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104868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3/15/2024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3/15/2024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3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4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3/15/2024</a:t>
            </a:fld>
            <a:endParaRPr lang="en-US"/>
          </a:p>
        </p:txBody>
      </p:sp>
      <p:sp>
        <p:nvSpPr>
          <p:cNvPr id="104863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3/15/2024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3/15/2024</a:t>
            </a:fld>
            <a:endParaRPr lang="en-US"/>
          </a:p>
        </p:txBody>
      </p:sp>
      <p:sp>
        <p:nvSpPr>
          <p:cNvPr id="104865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6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3/15/2024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3/15/2024</a:t>
            </a:fld>
            <a:endParaRPr lang="en-US"/>
          </a:p>
        </p:txBody>
      </p:sp>
      <p:sp>
        <p:nvSpPr>
          <p:cNvPr id="104866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3/15/2024</a:t>
            </a:fld>
            <a:endParaRPr lang="en-US"/>
          </a:p>
        </p:txBody>
      </p:sp>
      <p:sp>
        <p:nvSpPr>
          <p:cNvPr id="1048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3/15/2024</a:t>
            </a:fld>
            <a:endParaRPr lang="en-US"/>
          </a:p>
        </p:txBody>
      </p:sp>
      <p:sp>
        <p:nvSpPr>
          <p:cNvPr id="10486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3/15/2024</a:t>
            </a:fld>
            <a:endParaRPr lang="en-US"/>
          </a:p>
        </p:txBody>
      </p:sp>
      <p:sp>
        <p:nvSpPr>
          <p:cNvPr id="104867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8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3/15/2024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t>Fandango movie rating discrepancy analysis</a:t>
            </a:r>
            <a:endParaRPr altLang="en-US" lang="zh-CN"/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3117528" y="4586365"/>
            <a:ext cx="6094986" cy="802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endParaRPr sz="3200"/>
          </a:p>
          <a:p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ring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college-B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22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11669355" cy="8536590"/>
          </a:xfrm>
        </p:spPr>
        <p:txBody>
          <a:bodyPr>
            <a:normAutofit/>
          </a:bodyPr>
          <a:p>
            <a:pPr indent="-305435" marL="305435"/>
            <a:r>
              <a:rPr dirty="0" sz="4400" lang="en-IN"/>
              <a:t>Provide citations for any research papers, datasets, or other sources referenced throughout the project.</a:t>
            </a:r>
            <a:endParaRPr dirty="0" sz="2400" lang="en-IN"/>
          </a:p>
        </p:txBody>
      </p:sp>
      <p:sp>
        <p:nvSpPr>
          <p:cNvPr id="1048623" name=""/>
          <p:cNvSpPr/>
          <p:nvPr/>
        </p:nvSpPr>
        <p:spPr>
          <a:xfrm>
            <a:off x="1138726" y="1302025"/>
            <a:ext cx="9914549" cy="2476502"/>
          </a:xfrm>
          <a:prstGeom prst="ellipseRibbon2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5396707" y="1865464"/>
            <a:ext cx="7528335" cy="3685540"/>
          </a:xfrm>
          <a:prstGeom prst="rect"/>
        </p:spPr>
        <p:txBody>
          <a:bodyPr rtlCol="0" wrap="square">
            <a:spAutoFit/>
          </a:bodyPr>
          <a:p>
            <a:r>
              <a:rPr sz="28700" lang="en-US">
                <a:solidFill>
                  <a:srgbClr val="000000"/>
                </a:solidFill>
              </a:rPr>
              <a:t>🔘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7188644" y="3306913"/>
            <a:ext cx="1062972" cy="802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21592684">
            <a:off x="1025113" y="-2149932"/>
            <a:ext cx="4951900" cy="11742017"/>
          </a:xfrm>
        </p:spPr>
        <p:txBody>
          <a:bodyPr/>
          <a:p>
            <a:pPr indent="-305435" marL="305435"/>
            <a:r>
              <a:rPr dirty="0" sz="3600" lang="en-IN"/>
              <a:t>Identify the issue of movie rating discrepancies on Fandango compared to other platforms like IMDb or Rotten Tomatoes.</a:t>
            </a:r>
            <a:endParaRPr dirty="0" sz="4000" lang="en-IN"/>
          </a:p>
          <a:p>
            <a:pPr indent="-305435" marL="305435"/>
            <a:r>
              <a:rPr dirty="0" sz="3600" lang="en-IN"/>
              <a:t>Discuss how these discrepancies impact consumer decision-making and trust in movie ratings.</a:t>
            </a:r>
            <a:endParaRPr dirty="0" lang="en-IN"/>
          </a:p>
        </p:txBody>
      </p:sp>
      <p:sp>
        <p:nvSpPr>
          <p:cNvPr id="1048602" name=""/>
          <p:cNvSpPr txBox="1"/>
          <p:nvPr/>
        </p:nvSpPr>
        <p:spPr>
          <a:xfrm>
            <a:off x="7295262" y="1878307"/>
            <a:ext cx="6290182" cy="3685540"/>
          </a:xfrm>
          <a:prstGeom prst="rect"/>
        </p:spPr>
        <p:txBody>
          <a:bodyPr rtlCol="0" wrap="square">
            <a:spAutoFit/>
          </a:bodyPr>
          <a:p>
            <a:r>
              <a:rPr sz="28700" lang="en-US">
                <a:solidFill>
                  <a:srgbClr val="000000"/>
                </a:solidFill>
              </a:rPr>
              <a:t>⏳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781337" y="-775834"/>
            <a:ext cx="6067446" cy="9716414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3200" lang="en-IN">
                <a:latin typeface="Calibri"/>
                <a:cs typeface="Calibri"/>
              </a:rPr>
              <a:t>Introduce a system to analyze and address the discrepancies in movie ratings on Fandango.</a:t>
            </a:r>
            <a:endParaRPr b="1" dirty="0" sz="3600" lang="en-IN">
              <a:latin typeface="Calibri"/>
              <a:cs typeface="Calibri"/>
            </a:endParaRPr>
          </a:p>
          <a:p>
            <a:pPr indent="-305435" marL="305435"/>
            <a:r>
              <a:rPr b="1" dirty="0" sz="3200" lang="en-IN">
                <a:latin typeface="Calibri"/>
                <a:cs typeface="Calibri"/>
              </a:rPr>
              <a:t>Develop algorithms to compare and contrast Fandango ratings with those from other platforms.</a:t>
            </a:r>
            <a:endParaRPr b="1" dirty="0" sz="3600" lang="en-IN">
              <a:latin typeface="Calibri"/>
              <a:cs typeface="Calibri"/>
            </a:endParaRPr>
          </a:p>
          <a:p>
            <a:pPr indent="-305435" marL="305435"/>
            <a:r>
              <a:rPr b="1" dirty="0" sz="3200" lang="en-IN">
                <a:latin typeface="Calibri"/>
                <a:cs typeface="Calibri"/>
              </a:rPr>
              <a:t>Implement a solution to provide consumers with more accurate and reliable movie ratings.</a:t>
            </a:r>
            <a:endParaRPr b="1" dirty="0" sz="1200" lang="en-IN">
              <a:latin typeface="Calibri"/>
              <a:cs typeface="Calibri"/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8191999" y="3205480"/>
            <a:ext cx="5992983" cy="2593340"/>
          </a:xfrm>
          <a:prstGeom prst="rect"/>
        </p:spPr>
        <p:txBody>
          <a:bodyPr rtlCol="0" wrap="square">
            <a:spAutoFit/>
          </a:bodyPr>
          <a:p>
            <a:r>
              <a:rPr sz="19900" lang="en-US">
                <a:solidFill>
                  <a:srgbClr val="000000"/>
                </a:solidFill>
              </a:rPr>
              <a:t>🎓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5409634" cy="4673324"/>
          </a:xfrm>
        </p:spPr>
        <p:txBody>
          <a:bodyPr/>
          <a:p>
            <a:pPr indent="0" marL="0">
              <a:buNone/>
            </a:pPr>
            <a:r>
              <a:rPr b="1" dirty="0" sz="2800" lang="en-US">
                <a:solidFill>
                  <a:srgbClr val="0F0F0F"/>
                </a:solidFill>
              </a:rPr>
              <a:t> </a:t>
            </a:r>
            <a:r>
              <a:rPr b="1" dirty="0" sz="2800" lang="en-US">
                <a:solidFill>
                  <a:srgbClr val="0F0F0F"/>
                </a:solidFill>
              </a:rPr>
              <a:t>💢</a:t>
            </a:r>
            <a:r>
              <a:rPr b="1" dirty="0" sz="2800" lang="en-US">
                <a:solidFill>
                  <a:srgbClr val="0F0F0F"/>
                </a:solidFill>
              </a:rPr>
              <a:t>Detail</a:t>
            </a:r>
            <a:r>
              <a:rPr b="1" dirty="0" sz="2800" lang="en-IN">
                <a:solidFill>
                  <a:srgbClr val="0F0F0F"/>
                </a:solidFill>
              </a:rPr>
              <a:t> the steps involved in developing the solution, including data collection, preprocessing, algorithm design, and implementation.</a:t>
            </a:r>
            <a:endParaRPr b="1" dirty="0" sz="2400" lang="en-IN">
              <a:solidFill>
                <a:srgbClr val="0F0F0F"/>
              </a:solidFill>
            </a:endParaRPr>
          </a:p>
          <a:p>
            <a:pPr indent="0" marL="0">
              <a:buNone/>
            </a:pPr>
            <a:r>
              <a:rPr b="1" dirty="0" sz="2800" lang="en-US">
                <a:solidFill>
                  <a:srgbClr val="0F0F0F"/>
                </a:solidFill>
              </a:rPr>
              <a:t> </a:t>
            </a:r>
            <a:r>
              <a:rPr b="1" dirty="0" sz="2800" lang="en-US">
                <a:solidFill>
                  <a:srgbClr val="0F0F0F"/>
                </a:solidFill>
              </a:rPr>
              <a:t>💢</a:t>
            </a:r>
            <a:r>
              <a:rPr b="1" dirty="0" sz="2800" lang="en-IN">
                <a:solidFill>
                  <a:srgbClr val="0F0F0F"/>
                </a:solidFill>
              </a:rPr>
              <a:t>Discuss any technologies or tools used in the development process, such as web scraping, data analysis libraries, and machine learning frameworks.</a:t>
            </a:r>
            <a:endParaRPr b="1" dirty="0" sz="1800" lang="en-IN">
              <a:solidFill>
                <a:srgbClr val="0F0F0F"/>
              </a:solidFill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7284516" y="2094368"/>
            <a:ext cx="5798532" cy="3088640"/>
          </a:xfrm>
          <a:prstGeom prst="rect"/>
        </p:spPr>
        <p:txBody>
          <a:bodyPr rtlCol="0" wrap="square">
            <a:spAutoFit/>
          </a:bodyPr>
          <a:p>
            <a:r>
              <a:rPr sz="23900" lang="en-US">
                <a:solidFill>
                  <a:srgbClr val="000000"/>
                </a:solidFill>
              </a:rPr>
              <a:t>💬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10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5557408" cy="4673324"/>
          </a:xfrm>
        </p:spPr>
        <p:txBody>
          <a:bodyPr/>
          <a:p>
            <a:pPr indent="-305435" marL="305435"/>
            <a:r>
              <a:rPr dirty="0" sz="3200" lang="en-IN"/>
              <a:t>Describe the algorithm used to analyze rating data and identify discrepancies.</a:t>
            </a:r>
            <a:endParaRPr dirty="0" sz="3600" lang="en-IN"/>
          </a:p>
          <a:p>
            <a:pPr indent="-305435" marL="305435"/>
            <a:r>
              <a:rPr dirty="0" sz="3200" lang="en-IN"/>
              <a:t>Explain how the solution is deployed, whether as a web service, standalone application, or integrated into existing platforms.</a:t>
            </a:r>
            <a:endParaRPr dirty="0" lang="en-IN"/>
          </a:p>
        </p:txBody>
      </p:sp>
      <p:sp>
        <p:nvSpPr>
          <p:cNvPr id="1048611" name=""/>
          <p:cNvSpPr txBox="1"/>
          <p:nvPr/>
        </p:nvSpPr>
        <p:spPr>
          <a:xfrm rot="21592452">
            <a:off x="7475867" y="2132330"/>
            <a:ext cx="4713291" cy="2593341"/>
          </a:xfrm>
          <a:prstGeom prst="rect"/>
        </p:spPr>
        <p:txBody>
          <a:bodyPr rtlCol="0" wrap="square">
            <a:spAutoFit/>
          </a:bodyPr>
          <a:p>
            <a:r>
              <a:rPr b="0" sz="19900" lang="en-US">
                <a:solidFill>
                  <a:srgbClr val="000000"/>
                </a:solidFill>
              </a:rPr>
              <a:t>🧠</a:t>
            </a:r>
            <a:endParaRPr b="0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13" name="Content Placeholder 1"/>
          <p:cNvSpPr>
            <a:spLocks noGrp="1"/>
          </p:cNvSpPr>
          <p:nvPr>
            <p:ph idx="1"/>
          </p:nvPr>
        </p:nvSpPr>
        <p:spPr>
          <a:xfrm>
            <a:off x="808317" y="437852"/>
            <a:ext cx="6016158" cy="616202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3200" lang="en-IN"/>
              <a:t>💢</a:t>
            </a:r>
            <a:r>
              <a:rPr dirty="0" sz="3200" lang="en-IN"/>
              <a:t>Present the findings of the analysis, including insights into the extent of rating discrepancies on Fandango and their implications.</a:t>
            </a:r>
            <a:endParaRPr dirty="0" sz="3600" lang="en-IN"/>
          </a:p>
          <a:p>
            <a:pPr indent="0" marL="0">
              <a:buNone/>
            </a:pPr>
            <a:r>
              <a:rPr dirty="0" sz="3200" lang="en-IN"/>
              <a:t>💢</a:t>
            </a:r>
            <a:r>
              <a:rPr dirty="0" sz="3200" lang="en-IN"/>
              <a:t>Discuss the effectiveness of the solution in addressing the identified issues and improving the accuracy of movie ratings.</a:t>
            </a:r>
            <a:endParaRPr dirty="0" sz="2400" lang="en-IN"/>
          </a:p>
        </p:txBody>
      </p:sp>
      <p:sp>
        <p:nvSpPr>
          <p:cNvPr id="1048614" name=""/>
          <p:cNvSpPr txBox="1"/>
          <p:nvPr/>
        </p:nvSpPr>
        <p:spPr>
          <a:xfrm>
            <a:off x="7872176" y="3219450"/>
            <a:ext cx="6639830" cy="2174239"/>
          </a:xfrm>
          <a:prstGeom prst="rect"/>
        </p:spPr>
        <p:txBody>
          <a:bodyPr rtlCol="0" wrap="square">
            <a:spAutoFit/>
          </a:bodyPr>
          <a:p>
            <a:r>
              <a:rPr b="1" sz="16600" lang="en-US">
                <a:solidFill>
                  <a:srgbClr val="000000"/>
                </a:solidFill>
              </a:rPr>
              <a:t>👍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6" name="Content Placeholder 1"/>
          <p:cNvSpPr>
            <a:spLocks noGrp="1"/>
          </p:cNvSpPr>
          <p:nvPr>
            <p:ph idx="1"/>
          </p:nvPr>
        </p:nvSpPr>
        <p:spPr>
          <a:xfrm>
            <a:off x="581192" y="1302026"/>
            <a:ext cx="5764519" cy="4673324"/>
          </a:xfrm>
        </p:spPr>
        <p:txBody>
          <a:bodyPr>
            <a:normAutofit/>
          </a:bodyPr>
          <a:p>
            <a:pPr indent="-305435" marL="305435"/>
            <a:r>
              <a:rPr dirty="0" sz="3200" lang="en-IN"/>
              <a:t>Summarize the key findings and contributions of the project.</a:t>
            </a:r>
            <a:endParaRPr dirty="0" sz="3600" lang="en-IN"/>
          </a:p>
          <a:p>
            <a:pPr indent="-305435" marL="305435"/>
            <a:r>
              <a:rPr dirty="0" sz="3200" lang="en-IN"/>
              <a:t>Reflect on the significance of addressing rating discrepancies for both consumers and the movie industry.</a:t>
            </a:r>
            <a:endParaRPr dirty="0" sz="3600" lang="en-IN"/>
          </a:p>
          <a:p>
            <a:pPr indent="-305435" marL="305435"/>
            <a:r>
              <a:rPr dirty="0" sz="3200" lang="en-IN"/>
              <a:t>Discuss any limitations or challenges encountered during the project and opportunities for future research.</a:t>
            </a:r>
            <a:endParaRPr dirty="0" sz="2000" lang="en-IN"/>
          </a:p>
        </p:txBody>
      </p:sp>
      <p:sp>
        <p:nvSpPr>
          <p:cNvPr id="1048617" name=""/>
          <p:cNvSpPr txBox="1"/>
          <p:nvPr/>
        </p:nvSpPr>
        <p:spPr>
          <a:xfrm>
            <a:off x="8013001" y="2981960"/>
            <a:ext cx="8357999" cy="1831340"/>
          </a:xfrm>
          <a:prstGeom prst="rect"/>
        </p:spPr>
        <p:txBody>
          <a:bodyPr rtlCol="0" wrap="square">
            <a:spAutoFit/>
          </a:bodyPr>
          <a:p>
            <a:r>
              <a:rPr b="0" sz="13800" lang="en-US">
                <a:solidFill>
                  <a:srgbClr val="000000"/>
                </a:solidFill>
              </a:rPr>
              <a:t>✌️</a:t>
            </a:r>
            <a:endParaRPr b="0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5348433" cy="4673324"/>
          </a:xfrm>
        </p:spPr>
        <p:txBody>
          <a:bodyPr/>
          <a:p>
            <a:pPr indent="0" marL="0">
              <a:buNone/>
            </a:pPr>
            <a:r>
              <a:rPr b="1" dirty="0" sz="3600" lang="en-US"/>
              <a:t>💢</a:t>
            </a:r>
            <a:r>
              <a:rPr b="1" dirty="0" sz="3600" lang="en-US"/>
              <a:t>Outline potential avenues for further research or enhancements to the solution.</a:t>
            </a:r>
            <a:endParaRPr b="1" dirty="0" sz="4000" lang="en-US"/>
          </a:p>
          <a:p>
            <a:pPr indent="0" marL="0">
              <a:buNone/>
            </a:pPr>
            <a:r>
              <a:rPr b="1" dirty="0" sz="3600" lang="en-US"/>
              <a:t>💢</a:t>
            </a:r>
            <a:r>
              <a:rPr b="1" dirty="0" sz="3600" lang="en-US"/>
              <a:t>Consider how the project could be expanded to incorporate additional data sources or improve the accuracy of rating comparisons.</a:t>
            </a:r>
            <a:endParaRPr b="1" dirty="0" sz="2000" lang="en-US"/>
          </a:p>
        </p:txBody>
      </p:sp>
      <p:sp>
        <p:nvSpPr>
          <p:cNvPr id="1048619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20" name=""/>
          <p:cNvSpPr txBox="1"/>
          <p:nvPr/>
        </p:nvSpPr>
        <p:spPr>
          <a:xfrm>
            <a:off x="8120031" y="2340748"/>
            <a:ext cx="10241816" cy="2174240"/>
          </a:xfrm>
          <a:prstGeom prst="rect"/>
        </p:spPr>
        <p:txBody>
          <a:bodyPr rtlCol="0" wrap="square">
            <a:spAutoFit/>
          </a:bodyPr>
          <a:p>
            <a:r>
              <a:rPr sz="16600" lang="en-US">
                <a:solidFill>
                  <a:srgbClr val="000000"/>
                </a:solidFill>
              </a:rPr>
              <a:t>⚠️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
</file>

<file path=customXml/itemProps1.xml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Vignesh Muthuvelan</cp:lastModifiedBy>
  <dcterms:created xsi:type="dcterms:W3CDTF">2021-05-25T18:50:10Z</dcterms:created>
  <dcterms:modified xsi:type="dcterms:W3CDTF">2024-04-17T06:10:42Z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3991ec3ed4cd4ba9838b7af658317b25</vt:lpwstr>
  </property>
</Properties>
</file>