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anush</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SM-E135F</dc:creator>
  <dcterms:created xsi:type="dcterms:W3CDTF">2024-09-10T10:00:47Z</dcterms:created>
  <dcterms:modified xsi:type="dcterms:W3CDTF">2024-09-10T10:00:47Z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3aea0a3d09c44960b31458d1726433f2</vt:lpwstr>
  </property>
</Properties>
</file>