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aggle.io/dataanalysis?bikestor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BIKE STORE ANALYSIS 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MYSQL BY DHANUSHPRIYA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3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view the product name and category id </a:t>
            </a:r>
            <a:r>
              <a:rPr lang="en-US" sz="2400" dirty="0" smtClean="0"/>
              <a:t>with </a:t>
            </a:r>
            <a:r>
              <a:rPr lang="en-US" sz="2400" dirty="0"/>
              <a:t>category name </a:t>
            </a:r>
            <a:endParaRPr lang="en-IN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0539" y="3052732"/>
            <a:ext cx="6163535" cy="245195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14503" y="2249485"/>
            <a:ext cx="3520440" cy="2898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 select p1.product_id,p1.product_name,p1.category_id,c1.category_name from products p1 left join categories c1 on p1.category_id=c1.category_id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40" y="261517"/>
            <a:ext cx="6163535" cy="27912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46705" y="5678424"/>
            <a:ext cx="971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Using left join I joined the two tables which are product table and categories table to view the product name with categories name.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738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Sales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most </a:t>
            </a:r>
            <a:r>
              <a:rPr lang="en-US" dirty="0" err="1"/>
              <a:t>expencive</a:t>
            </a:r>
            <a:r>
              <a:rPr lang="en-US" dirty="0"/>
              <a:t> orders with </a:t>
            </a:r>
            <a:r>
              <a:rPr lang="en-US" dirty="0" err="1"/>
              <a:t>thier</a:t>
            </a:r>
            <a:r>
              <a:rPr lang="en-US" dirty="0"/>
              <a:t> discount 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685800"/>
            <a:ext cx="5569712" cy="266090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16152" y="2377440"/>
            <a:ext cx="3694176" cy="2011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ot.order_id</a:t>
            </a:r>
            <a:r>
              <a:rPr lang="en-US" sz="2000" dirty="0">
                <a:solidFill>
                  <a:schemeClr val="bg1"/>
                </a:solidFill>
              </a:rPr>
              <a:t>, round(sum(</a:t>
            </a:r>
            <a:r>
              <a:rPr lang="en-US" sz="2000" dirty="0" err="1">
                <a:solidFill>
                  <a:schemeClr val="bg1"/>
                </a:solidFill>
              </a:rPr>
              <a:t>list_price</a:t>
            </a:r>
            <a:r>
              <a:rPr lang="en-US" sz="2000" dirty="0">
                <a:solidFill>
                  <a:schemeClr val="bg1"/>
                </a:solidFill>
              </a:rPr>
              <a:t>))as </a:t>
            </a:r>
            <a:r>
              <a:rPr lang="en-US" sz="2000" dirty="0" err="1">
                <a:solidFill>
                  <a:schemeClr val="bg1"/>
                </a:solidFill>
              </a:rPr>
              <a:t>totalprice,sum</a:t>
            </a:r>
            <a:r>
              <a:rPr lang="en-US" sz="2000" dirty="0">
                <a:solidFill>
                  <a:schemeClr val="bg1"/>
                </a:solidFill>
              </a:rPr>
              <a:t>(discount) as </a:t>
            </a:r>
            <a:r>
              <a:rPr lang="en-US" sz="2000" dirty="0" err="1">
                <a:solidFill>
                  <a:schemeClr val="bg1"/>
                </a:solidFill>
              </a:rPr>
              <a:t>totaldiscount</a:t>
            </a:r>
            <a:r>
              <a:rPr lang="en-US" sz="2000" dirty="0">
                <a:solidFill>
                  <a:schemeClr val="bg1"/>
                </a:solidFill>
              </a:rPr>
              <a:t> from </a:t>
            </a:r>
            <a:r>
              <a:rPr lang="en-US" sz="2000" dirty="0" err="1">
                <a:solidFill>
                  <a:schemeClr val="bg1"/>
                </a:solidFill>
              </a:rPr>
              <a:t>order_items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ot</a:t>
            </a:r>
            <a:r>
              <a:rPr lang="en-US" sz="2000" dirty="0">
                <a:solidFill>
                  <a:schemeClr val="bg1"/>
                </a:solidFill>
              </a:rPr>
              <a:t> group by </a:t>
            </a:r>
            <a:r>
              <a:rPr lang="en-US" sz="2000" dirty="0" err="1">
                <a:solidFill>
                  <a:schemeClr val="bg1"/>
                </a:solidFill>
              </a:rPr>
              <a:t>order_id</a:t>
            </a:r>
            <a:r>
              <a:rPr lang="en-US" sz="2000" dirty="0">
                <a:solidFill>
                  <a:schemeClr val="bg1"/>
                </a:solidFill>
              </a:rPr>
              <a:t> order by </a:t>
            </a:r>
            <a:r>
              <a:rPr lang="en-US" sz="2000" dirty="0" err="1">
                <a:solidFill>
                  <a:schemeClr val="bg1"/>
                </a:solidFill>
              </a:rPr>
              <a:t>totalprice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desc</a:t>
            </a:r>
            <a:r>
              <a:rPr lang="en-US" sz="2000" dirty="0">
                <a:solidFill>
                  <a:schemeClr val="bg1"/>
                </a:solidFill>
              </a:rPr>
              <a:t> limit 5;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6200" y="4069080"/>
            <a:ext cx="567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 id 1348,1482,1541,1506,1364  are the top 5 orders and their discount is shown.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015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Top 5 customers who purchased highest price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978408"/>
            <a:ext cx="5891213" cy="298090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271016" y="2670048"/>
            <a:ext cx="3657600" cy="2670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select </a:t>
            </a:r>
            <a:r>
              <a:rPr lang="en-US" sz="2000" dirty="0" err="1">
                <a:solidFill>
                  <a:schemeClr val="bg1"/>
                </a:solidFill>
              </a:rPr>
              <a:t>c.customer_id,c.first_name,c.last_name,c.email,c.city</a:t>
            </a:r>
            <a:r>
              <a:rPr lang="en-US" sz="2000" dirty="0">
                <a:solidFill>
                  <a:schemeClr val="bg1"/>
                </a:solidFill>
              </a:rPr>
              <a:t> from customers c join orders o on </a:t>
            </a:r>
            <a:r>
              <a:rPr lang="en-US" sz="2000" dirty="0" err="1">
                <a:solidFill>
                  <a:schemeClr val="bg1"/>
                </a:solidFill>
              </a:rPr>
              <a:t>c.customer_id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o.customer_id</a:t>
            </a:r>
            <a:r>
              <a:rPr lang="en-US" sz="2000" dirty="0">
                <a:solidFill>
                  <a:schemeClr val="bg1"/>
                </a:solidFill>
              </a:rPr>
              <a:t> where </a:t>
            </a:r>
            <a:r>
              <a:rPr lang="en-US" sz="2000" dirty="0" err="1">
                <a:solidFill>
                  <a:schemeClr val="bg1"/>
                </a:solidFill>
              </a:rPr>
              <a:t>order_id</a:t>
            </a:r>
            <a:r>
              <a:rPr lang="en-US" sz="2000" dirty="0">
                <a:solidFill>
                  <a:schemeClr val="bg1"/>
                </a:solidFill>
              </a:rPr>
              <a:t> in ('1348','1482','1541','1506','1364');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6944" y="4526280"/>
            <a:ext cx="5971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joins we join the order table and customer table and we found top 5 customers who ordered highest amount.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638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top 5 good selling product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1473" y="2740152"/>
            <a:ext cx="5677692" cy="17373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43584" y="2322576"/>
            <a:ext cx="3648456" cy="1463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 </a:t>
            </a:r>
            <a:r>
              <a:rPr lang="en-US" dirty="0" err="1">
                <a:solidFill>
                  <a:schemeClr val="bg1"/>
                </a:solidFill>
              </a:rPr>
              <a:t>ot.product_id</a:t>
            </a:r>
            <a:r>
              <a:rPr lang="en-US" dirty="0">
                <a:solidFill>
                  <a:schemeClr val="bg1"/>
                </a:solidFill>
              </a:rPr>
              <a:t>, sum(quantity) as </a:t>
            </a:r>
            <a:r>
              <a:rPr lang="en-US" dirty="0" err="1">
                <a:solidFill>
                  <a:schemeClr val="bg1"/>
                </a:solidFill>
              </a:rPr>
              <a:t>total_quantity</a:t>
            </a:r>
            <a:r>
              <a:rPr lang="en-US" dirty="0">
                <a:solidFill>
                  <a:schemeClr val="bg1"/>
                </a:solidFill>
              </a:rPr>
              <a:t> from </a:t>
            </a:r>
            <a:r>
              <a:rPr lang="en-US" dirty="0" err="1">
                <a:solidFill>
                  <a:schemeClr val="bg1"/>
                </a:solidFill>
              </a:rPr>
              <a:t>order_items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ot</a:t>
            </a:r>
            <a:r>
              <a:rPr lang="en-US" dirty="0">
                <a:solidFill>
                  <a:schemeClr val="bg1"/>
                </a:solidFill>
              </a:rPr>
              <a:t> group by </a:t>
            </a:r>
            <a:r>
              <a:rPr lang="en-US" dirty="0" err="1">
                <a:solidFill>
                  <a:schemeClr val="bg1"/>
                </a:solidFill>
              </a:rPr>
              <a:t>product_id</a:t>
            </a:r>
            <a:r>
              <a:rPr lang="en-US" dirty="0">
                <a:solidFill>
                  <a:schemeClr val="bg1"/>
                </a:solidFill>
              </a:rPr>
              <a:t> order by </a:t>
            </a:r>
            <a:r>
              <a:rPr lang="en-US" dirty="0" err="1">
                <a:solidFill>
                  <a:schemeClr val="bg1"/>
                </a:solidFill>
              </a:rPr>
              <a:t>total_quantity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desc</a:t>
            </a:r>
            <a:r>
              <a:rPr lang="en-US" dirty="0">
                <a:solidFill>
                  <a:schemeClr val="bg1"/>
                </a:solidFill>
              </a:rPr>
              <a:t> limit 5;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45436" y="3919728"/>
            <a:ext cx="3658574" cy="17373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select </a:t>
            </a:r>
            <a:r>
              <a:rPr lang="en-US" dirty="0" err="1">
                <a:solidFill>
                  <a:schemeClr val="bg1"/>
                </a:solidFill>
              </a:rPr>
              <a:t>p.product_id,p.product_name,p.model_year,p.list_price</a:t>
            </a:r>
            <a:r>
              <a:rPr lang="en-US" dirty="0">
                <a:solidFill>
                  <a:schemeClr val="bg1"/>
                </a:solidFill>
              </a:rPr>
              <a:t> from  products p where </a:t>
            </a:r>
            <a:r>
              <a:rPr lang="en-US" dirty="0" err="1">
                <a:solidFill>
                  <a:schemeClr val="bg1"/>
                </a:solidFill>
              </a:rPr>
              <a:t>product_id</a:t>
            </a:r>
            <a:r>
              <a:rPr lang="en-US" dirty="0">
                <a:solidFill>
                  <a:schemeClr val="bg1"/>
                </a:solidFill>
              </a:rPr>
              <a:t> in ('6' ,'13','16','23','7');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473" y="347533"/>
            <a:ext cx="3749040" cy="1901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01473" y="5084064"/>
            <a:ext cx="5420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Result grid one shows that product id and their selling quantity and result grid two shows that product name and their list price.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876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416" y="384048"/>
            <a:ext cx="4069080" cy="392678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46705" y="1673352"/>
            <a:ext cx="3593592" cy="33284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CREATE VIEW </a:t>
            </a:r>
            <a:r>
              <a:rPr lang="en-US" dirty="0" err="1">
                <a:solidFill>
                  <a:schemeClr val="bg1"/>
                </a:solidFill>
              </a:rPr>
              <a:t>Monthly_orders</a:t>
            </a:r>
            <a:r>
              <a:rPr lang="en-US" dirty="0">
                <a:solidFill>
                  <a:schemeClr val="bg1"/>
                </a:solidFill>
              </a:rPr>
              <a:t> AS SELECT EXTRACT(YEAR FROM </a:t>
            </a:r>
            <a:r>
              <a:rPr lang="en-US" dirty="0" err="1">
                <a:solidFill>
                  <a:schemeClr val="bg1"/>
                </a:solidFill>
              </a:rPr>
              <a:t>Order_Date</a:t>
            </a:r>
            <a:r>
              <a:rPr lang="en-US" dirty="0">
                <a:solidFill>
                  <a:schemeClr val="bg1"/>
                </a:solidFill>
              </a:rPr>
              <a:t>) AS year,  EXTRACT(MONTH FROM </a:t>
            </a:r>
            <a:r>
              <a:rPr lang="en-US" dirty="0" err="1">
                <a:solidFill>
                  <a:schemeClr val="bg1"/>
                </a:solidFill>
              </a:rPr>
              <a:t>Order_Date</a:t>
            </a:r>
            <a:r>
              <a:rPr lang="en-US" dirty="0">
                <a:solidFill>
                  <a:schemeClr val="bg1"/>
                </a:solidFill>
              </a:rPr>
              <a:t>) AS months,  count(</a:t>
            </a:r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) AS </a:t>
            </a:r>
            <a:r>
              <a:rPr lang="en-US" dirty="0" err="1">
                <a:solidFill>
                  <a:schemeClr val="bg1"/>
                </a:solidFill>
              </a:rPr>
              <a:t>Totalorders,RANK</a:t>
            </a:r>
            <a:r>
              <a:rPr lang="en-US" dirty="0">
                <a:solidFill>
                  <a:schemeClr val="bg1"/>
                </a:solidFill>
              </a:rPr>
              <a:t>() OVER (ORDER BY count(</a:t>
            </a:r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)DESC) AS </a:t>
            </a:r>
            <a:r>
              <a:rPr lang="en-US" dirty="0" err="1">
                <a:solidFill>
                  <a:schemeClr val="bg1"/>
                </a:solidFill>
              </a:rPr>
              <a:t>CategoryRank</a:t>
            </a:r>
            <a:r>
              <a:rPr lang="en-US" dirty="0">
                <a:solidFill>
                  <a:schemeClr val="bg1"/>
                </a:solidFill>
              </a:rPr>
              <a:t> FROM orders GROUP BY year, months ORDER BY year, months 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5296" y="265176"/>
            <a:ext cx="3712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View the total orders by monthly and yearly wise </a:t>
            </a:r>
            <a:endParaRPr lang="en-IN" sz="2800" dirty="0"/>
          </a:p>
        </p:txBody>
      </p:sp>
      <p:sp>
        <p:nvSpPr>
          <p:cNvPr id="7" name="Rectangle 6"/>
          <p:cNvSpPr/>
          <p:nvPr/>
        </p:nvSpPr>
        <p:spPr>
          <a:xfrm>
            <a:off x="1146705" y="5175504"/>
            <a:ext cx="3754479" cy="615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bg1"/>
                </a:solidFill>
              </a:rPr>
              <a:t>SELECT *FROM Monthly_orders;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9512" y="4434840"/>
            <a:ext cx="6153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this observation I use extract </a:t>
            </a:r>
            <a:r>
              <a:rPr lang="en-US" sz="2400" dirty="0" err="1" smtClean="0"/>
              <a:t>fuction</a:t>
            </a:r>
            <a:r>
              <a:rPr lang="en-US" sz="2400" dirty="0" smtClean="0"/>
              <a:t> to extract the months and years from </a:t>
            </a:r>
            <a:r>
              <a:rPr lang="en-US" sz="2400" dirty="0" err="1" smtClean="0"/>
              <a:t>orderdate</a:t>
            </a:r>
            <a:r>
              <a:rPr lang="en-US" sz="2400" dirty="0" smtClean="0"/>
              <a:t> and rank function to give rank to count of the </a:t>
            </a:r>
            <a:r>
              <a:rPr lang="en-US" sz="2400" dirty="0" err="1" smtClean="0"/>
              <a:t>orders.we</a:t>
            </a:r>
            <a:r>
              <a:rPr lang="en-US" sz="2400" dirty="0" smtClean="0"/>
              <a:t> can get month and year wise total orders.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719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172938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>Thank you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0801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269" y="243614"/>
            <a:ext cx="9905998" cy="147857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 smtClean="0"/>
              <a:t>OBJECTIVE</a:t>
            </a:r>
            <a:endParaRPr lang="en-IN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572768" y="1347280"/>
            <a:ext cx="87782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Analyze sales data to identify trends in product </a:t>
            </a:r>
            <a:r>
              <a:rPr lang="en-US" sz="4000" dirty="0" smtClean="0"/>
              <a:t>performance</a:t>
            </a:r>
            <a:r>
              <a:rPr lang="en-US" sz="4000" dirty="0"/>
              <a:t>.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 Regional </a:t>
            </a:r>
            <a:r>
              <a:rPr lang="en-US" sz="4000" dirty="0"/>
              <a:t>preferences to make informed inventory and marketing decisions.</a:t>
            </a:r>
            <a:r>
              <a:rPr lang="en-US" sz="4000" i="1" dirty="0"/>
              <a:t/>
            </a:r>
            <a:br>
              <a:rPr lang="en-US" sz="4000" i="1" dirty="0"/>
            </a:br>
            <a:r>
              <a:rPr lang="en-US" sz="4000" i="1" dirty="0" smtClean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Explore </a:t>
            </a:r>
            <a:r>
              <a:rPr lang="en-US" sz="4000" dirty="0"/>
              <a:t>customer purchase patterns, </a:t>
            </a:r>
            <a:r>
              <a:rPr lang="en-US" sz="4000" dirty="0" smtClean="0"/>
              <a:t>segmentations using advance concepts of </a:t>
            </a:r>
            <a:r>
              <a:rPr lang="en-US" sz="4000" dirty="0" err="1" smtClean="0"/>
              <a:t>sql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641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3040" y="630936"/>
            <a:ext cx="95920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SOURCE</a:t>
            </a:r>
            <a:br>
              <a:rPr lang="en-US" sz="4800" dirty="0"/>
            </a:br>
            <a:r>
              <a:rPr lang="en-US" sz="4800" dirty="0"/>
              <a:t>   Data analysis at kaggle.com </a:t>
            </a:r>
            <a:br>
              <a:rPr lang="en-US" sz="4800" dirty="0"/>
            </a:br>
            <a:r>
              <a:rPr lang="en-US" sz="4800" dirty="0"/>
              <a:t>   (</a:t>
            </a:r>
            <a:r>
              <a:rPr lang="en-US" sz="4800" dirty="0">
                <a:hlinkClick r:id="rId2"/>
              </a:rPr>
              <a:t>http://</a:t>
            </a:r>
            <a:r>
              <a:rPr lang="en-US" sz="4800" dirty="0" smtClean="0">
                <a:hlinkClick r:id="rId2"/>
              </a:rPr>
              <a:t>kaggle.io/dataanalysis?bikestore</a:t>
            </a:r>
            <a:r>
              <a:rPr lang="en-US" sz="4800" dirty="0" smtClean="0"/>
              <a:t> </a:t>
            </a:r>
            <a:r>
              <a:rPr lang="en-US" sz="4800" dirty="0"/>
              <a:t>.csv)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 I download data set from kaggle.com.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73458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3896" y="502920"/>
            <a:ext cx="101406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cleaning and </a:t>
            </a:r>
            <a:r>
              <a:rPr lang="en-US" sz="3200" b="1" dirty="0" smtClean="0"/>
              <a:t>preprocessing</a:t>
            </a:r>
            <a:r>
              <a:rPr lang="en-US" sz="3200" b="1" dirty="0"/>
              <a:t>: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          Creating a database, setting up tables, and importing data.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           Let’s navigate to our MYSQL, where we’ll create a database. Simply right-click and name it as </a:t>
            </a:r>
            <a:r>
              <a:rPr lang="en-US" sz="3200" dirty="0" smtClean="0"/>
              <a:t>“</a:t>
            </a:r>
            <a:r>
              <a:rPr lang="en-US" sz="3200" dirty="0" err="1" smtClean="0"/>
              <a:t>bikestore_analysis</a:t>
            </a:r>
            <a:r>
              <a:rPr lang="en-US" sz="3200" dirty="0" smtClean="0"/>
              <a:t> </a:t>
            </a:r>
            <a:r>
              <a:rPr lang="en-US" sz="3200" dirty="0"/>
              <a:t>”.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Rectangle 2"/>
          <p:cNvSpPr/>
          <p:nvPr/>
        </p:nvSpPr>
        <p:spPr>
          <a:xfrm>
            <a:off x="1819656" y="4389120"/>
            <a:ext cx="9390888" cy="1408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00B050"/>
                </a:solidFill>
              </a:rPr>
              <a:t>create database </a:t>
            </a:r>
            <a:r>
              <a:rPr lang="en-IN" sz="3600" dirty="0" err="1">
                <a:solidFill>
                  <a:srgbClr val="00B050"/>
                </a:solidFill>
              </a:rPr>
              <a:t>bikestore;use</a:t>
            </a:r>
            <a:r>
              <a:rPr lang="en-IN" sz="3600" dirty="0">
                <a:solidFill>
                  <a:srgbClr val="00B050"/>
                </a:solidFill>
              </a:rPr>
              <a:t> </a:t>
            </a:r>
            <a:r>
              <a:rPr lang="en-IN" sz="3600" dirty="0" err="1">
                <a:solidFill>
                  <a:srgbClr val="00B050"/>
                </a:solidFill>
              </a:rPr>
              <a:t>bikestore</a:t>
            </a:r>
            <a:r>
              <a:rPr lang="en-IN" sz="3600" dirty="0">
                <a:solidFill>
                  <a:srgbClr val="00B05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790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9112" y="384048"/>
            <a:ext cx="755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Import and Observe data </a:t>
            </a:r>
            <a:r>
              <a:rPr lang="en-US" sz="3600" b="1" dirty="0" smtClean="0"/>
              <a:t>sets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039112" y="1243584"/>
            <a:ext cx="57058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this command we can observe our data </a:t>
            </a:r>
            <a:r>
              <a:rPr lang="en-US" sz="2400" dirty="0" smtClean="0"/>
              <a:t>sets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203704" y="2167806"/>
            <a:ext cx="2532888" cy="19019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 smtClean="0">
                <a:solidFill>
                  <a:srgbClr val="00B050"/>
                </a:solidFill>
              </a:rPr>
              <a:t>Desc</a:t>
            </a:r>
            <a:r>
              <a:rPr lang="en-US" sz="2000" dirty="0" smtClean="0">
                <a:solidFill>
                  <a:srgbClr val="00B050"/>
                </a:solidFill>
              </a:rPr>
              <a:t> orders;</a:t>
            </a:r>
          </a:p>
          <a:p>
            <a:r>
              <a:rPr lang="en-US" sz="2000" dirty="0" err="1" smtClean="0">
                <a:solidFill>
                  <a:srgbClr val="00B050"/>
                </a:solidFill>
              </a:rPr>
              <a:t>Desc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cusomers</a:t>
            </a:r>
            <a:r>
              <a:rPr lang="en-US" sz="2000" dirty="0" smtClean="0">
                <a:solidFill>
                  <a:srgbClr val="00B050"/>
                </a:solidFill>
              </a:rPr>
              <a:t>;</a:t>
            </a:r>
          </a:p>
          <a:p>
            <a:r>
              <a:rPr lang="en-US" sz="2000" dirty="0" err="1" smtClean="0">
                <a:solidFill>
                  <a:srgbClr val="00B050"/>
                </a:solidFill>
              </a:rPr>
              <a:t>Desc</a:t>
            </a:r>
            <a:r>
              <a:rPr lang="en-US" sz="2000" dirty="0" smtClean="0">
                <a:solidFill>
                  <a:srgbClr val="00B050"/>
                </a:solidFill>
              </a:rPr>
              <a:t> products;</a:t>
            </a:r>
          </a:p>
          <a:p>
            <a:r>
              <a:rPr lang="en-US" sz="2000" dirty="0" err="1" smtClean="0">
                <a:solidFill>
                  <a:srgbClr val="00B050"/>
                </a:solidFill>
              </a:rPr>
              <a:t>Desc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order_items</a:t>
            </a:r>
            <a:r>
              <a:rPr lang="en-US" sz="2000" dirty="0" smtClean="0">
                <a:solidFill>
                  <a:srgbClr val="00B050"/>
                </a:solidFill>
              </a:rPr>
              <a:t>;</a:t>
            </a:r>
          </a:p>
          <a:p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3704" y="4581144"/>
            <a:ext cx="8403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 have </a:t>
            </a:r>
            <a:r>
              <a:rPr lang="en-US" sz="3600" dirty="0" err="1" smtClean="0"/>
              <a:t>choosen</a:t>
            </a:r>
            <a:r>
              <a:rPr lang="en-US" sz="3600" dirty="0" smtClean="0"/>
              <a:t>  </a:t>
            </a:r>
            <a:r>
              <a:rPr lang="en-US" sz="3600" b="1" dirty="0" smtClean="0"/>
              <a:t>six tables </a:t>
            </a:r>
            <a:r>
              <a:rPr lang="en-US" sz="3600" dirty="0" smtClean="0"/>
              <a:t>in the dataset they were orders </a:t>
            </a:r>
            <a:r>
              <a:rPr lang="en-US" sz="3600" dirty="0" err="1" smtClean="0"/>
              <a:t>table,customers</a:t>
            </a:r>
            <a:r>
              <a:rPr lang="en-US" sz="3600" dirty="0" smtClean="0"/>
              <a:t> </a:t>
            </a:r>
            <a:r>
              <a:rPr lang="en-US" sz="3600" dirty="0" err="1" smtClean="0"/>
              <a:t>table,products</a:t>
            </a:r>
            <a:r>
              <a:rPr lang="en-US" sz="3600" dirty="0" smtClean="0"/>
              <a:t> </a:t>
            </a:r>
            <a:r>
              <a:rPr lang="en-US" sz="3600" dirty="0" err="1" smtClean="0"/>
              <a:t>table,orderitmes</a:t>
            </a:r>
            <a:r>
              <a:rPr lang="en-US" sz="3600" dirty="0" smtClean="0"/>
              <a:t> ,</a:t>
            </a:r>
            <a:r>
              <a:rPr lang="en-US" sz="3600" dirty="0" err="1" smtClean="0"/>
              <a:t>categories,stores</a:t>
            </a:r>
            <a:r>
              <a:rPr lang="en-US" sz="3600" dirty="0" smtClean="0"/>
              <a:t> table.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4720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6234"/>
          </a:xfrm>
        </p:spPr>
        <p:txBody>
          <a:bodyPr/>
          <a:lstStyle/>
          <a:p>
            <a:r>
              <a:rPr lang="en-US" dirty="0" smtClean="0"/>
              <a:t>Tables and there attributes in the dataset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4" y="1371600"/>
            <a:ext cx="9905998" cy="5358384"/>
          </a:xfrm>
        </p:spPr>
      </p:pic>
    </p:spTree>
    <p:extLst>
      <p:ext uri="{BB962C8B-B14F-4D97-AF65-F5344CB8AC3E}">
        <p14:creationId xmlns:p14="http://schemas.microsoft.com/office/powerpoint/2010/main" val="302425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OBSERVATION ON DATASETS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087" y="2249485"/>
            <a:ext cx="3597145" cy="10820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smtClean="0"/>
              <a:t>total orders</a:t>
            </a:r>
          </a:p>
          <a:p>
            <a:endParaRPr lang="en-US" sz="2400" smtClean="0"/>
          </a:p>
          <a:p>
            <a:r>
              <a:rPr lang="en-IN" sz="2400" smtClean="0"/>
              <a:t>total products</a:t>
            </a:r>
          </a:p>
          <a:p>
            <a:endParaRPr lang="en-IN" sz="2400" smtClean="0"/>
          </a:p>
          <a:p>
            <a:endParaRPr lang="en-IN" sz="2400" smtClean="0"/>
          </a:p>
          <a:p>
            <a:r>
              <a:rPr lang="en-IN" sz="2400" smtClean="0"/>
              <a:t>total customers 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344168" y="2801141"/>
            <a:ext cx="2834640" cy="5303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 count(</a:t>
            </a:r>
            <a:r>
              <a:rPr lang="en-US" dirty="0" err="1">
                <a:solidFill>
                  <a:schemeClr val="bg1"/>
                </a:solidFill>
              </a:rPr>
              <a:t>order_id</a:t>
            </a:r>
            <a:r>
              <a:rPr lang="en-US" dirty="0">
                <a:solidFill>
                  <a:schemeClr val="bg1"/>
                </a:solidFill>
              </a:rPr>
              <a:t>) as </a:t>
            </a:r>
            <a:r>
              <a:rPr lang="en-US" dirty="0" err="1">
                <a:solidFill>
                  <a:schemeClr val="bg1"/>
                </a:solidFill>
              </a:rPr>
              <a:t>totalorders</a:t>
            </a:r>
            <a:r>
              <a:rPr lang="en-US" dirty="0">
                <a:solidFill>
                  <a:schemeClr val="bg1"/>
                </a:solidFill>
              </a:rPr>
              <a:t> from orders;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44168" y="4002085"/>
            <a:ext cx="2697480" cy="8168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select count(</a:t>
            </a:r>
            <a:r>
              <a:rPr lang="en-US" dirty="0" err="1">
                <a:solidFill>
                  <a:schemeClr val="bg1"/>
                </a:solidFill>
              </a:rPr>
              <a:t>product_id</a:t>
            </a:r>
            <a:r>
              <a:rPr lang="en-US" dirty="0">
                <a:solidFill>
                  <a:schemeClr val="bg1"/>
                </a:solidFill>
              </a:rPr>
              <a:t>) as </a:t>
            </a:r>
            <a:r>
              <a:rPr lang="en-US" dirty="0" err="1">
                <a:solidFill>
                  <a:schemeClr val="bg1"/>
                </a:solidFill>
              </a:rPr>
              <a:t>totalproducts</a:t>
            </a:r>
            <a:r>
              <a:rPr lang="en-US" dirty="0">
                <a:solidFill>
                  <a:schemeClr val="bg1"/>
                </a:solidFill>
              </a:rPr>
              <a:t> from products;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7320" y="5605272"/>
            <a:ext cx="3154680" cy="859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select count(</a:t>
            </a:r>
            <a:r>
              <a:rPr lang="en-US" dirty="0" err="1">
                <a:solidFill>
                  <a:schemeClr val="bg1"/>
                </a:solidFill>
              </a:rPr>
              <a:t>customer_id</a:t>
            </a:r>
            <a:r>
              <a:rPr lang="en-US" dirty="0">
                <a:solidFill>
                  <a:schemeClr val="bg1"/>
                </a:solidFill>
              </a:rPr>
              <a:t>) as </a:t>
            </a:r>
            <a:r>
              <a:rPr lang="en-US" dirty="0" err="1">
                <a:solidFill>
                  <a:schemeClr val="bg1"/>
                </a:solidFill>
              </a:rPr>
              <a:t>totalcustomer</a:t>
            </a:r>
            <a:r>
              <a:rPr lang="en-US" dirty="0">
                <a:solidFill>
                  <a:schemeClr val="bg1"/>
                </a:solidFill>
              </a:rPr>
              <a:t> from customers;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086" y="3763817"/>
            <a:ext cx="3597145" cy="1293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086" y="5294376"/>
            <a:ext cx="3798314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0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Product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top 10 most expensive bikes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795528"/>
            <a:ext cx="5891213" cy="350215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46705" y="2468880"/>
            <a:ext cx="3429000" cy="1353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select * from products order by </a:t>
            </a:r>
            <a:r>
              <a:rPr lang="en-US" sz="2400" dirty="0" err="1">
                <a:solidFill>
                  <a:schemeClr val="bg1"/>
                </a:solidFill>
              </a:rPr>
              <a:t>list_price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desc</a:t>
            </a:r>
            <a:r>
              <a:rPr lang="en-US" sz="2400" dirty="0">
                <a:solidFill>
                  <a:schemeClr val="bg1"/>
                </a:solidFill>
              </a:rPr>
              <a:t> limit </a:t>
            </a:r>
            <a:r>
              <a:rPr lang="en-US" sz="2400" dirty="0" smtClean="0">
                <a:solidFill>
                  <a:schemeClr val="bg1"/>
                </a:solidFill>
              </a:rPr>
              <a:t>10</a:t>
            </a:r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34440" y="4754880"/>
            <a:ext cx="9473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 this observation over the 321 product these 10 product are most </a:t>
            </a:r>
            <a:r>
              <a:rPr lang="en-US" sz="3600" dirty="0" err="1" smtClean="0"/>
              <a:t>expencive</a:t>
            </a:r>
            <a:r>
              <a:rPr lang="en-US" sz="3600" dirty="0" smtClean="0"/>
              <a:t> bikes.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7572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many bikes in each category 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669" y="2779546"/>
            <a:ext cx="4565875" cy="248159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46705" y="2249485"/>
            <a:ext cx="3611880" cy="2404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 select p1.category_id, count(</a:t>
            </a:r>
            <a:r>
              <a:rPr lang="en-US" sz="2000" dirty="0" err="1">
                <a:solidFill>
                  <a:schemeClr val="bg1"/>
                </a:solidFill>
              </a:rPr>
              <a:t>product_id</a:t>
            </a:r>
            <a:r>
              <a:rPr lang="en-US" sz="2000" dirty="0">
                <a:solidFill>
                  <a:schemeClr val="bg1"/>
                </a:solidFill>
              </a:rPr>
              <a:t>) as </a:t>
            </a:r>
            <a:r>
              <a:rPr lang="en-US" sz="2000" dirty="0" err="1">
                <a:solidFill>
                  <a:schemeClr val="bg1"/>
                </a:solidFill>
              </a:rPr>
              <a:t>categorytotal_products</a:t>
            </a:r>
            <a:r>
              <a:rPr lang="en-US" sz="2000" dirty="0">
                <a:solidFill>
                  <a:schemeClr val="bg1"/>
                </a:solidFill>
              </a:rPr>
              <a:t> from products p1 group by p1.category_id order by </a:t>
            </a:r>
            <a:r>
              <a:rPr lang="en-US" sz="2000" dirty="0" err="1">
                <a:solidFill>
                  <a:schemeClr val="bg1"/>
                </a:solidFill>
              </a:rPr>
              <a:t>categorytotal_products</a:t>
            </a:r>
            <a:r>
              <a:rPr lang="en-US" sz="2000" dirty="0">
                <a:solidFill>
                  <a:schemeClr val="bg1"/>
                </a:solidFill>
              </a:rPr>
              <a:t> ;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669" y="197419"/>
            <a:ext cx="4273995" cy="24642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5261139"/>
            <a:ext cx="79552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sz="2400" dirty="0" smtClean="0"/>
              <a:t>n this observation I have conclude that each category had more than 10 models and cruisers bicycle which is </a:t>
            </a:r>
            <a:r>
              <a:rPr lang="en-US" sz="2400" dirty="0" err="1" smtClean="0"/>
              <a:t>category_id</a:t>
            </a:r>
            <a:r>
              <a:rPr lang="en-US" sz="2400" dirty="0" smtClean="0"/>
              <a:t> 3 had highest models 78.we conclude that using group by </a:t>
            </a:r>
            <a:r>
              <a:rPr lang="en-US" sz="2400" dirty="0" err="1" smtClean="0"/>
              <a:t>ond</a:t>
            </a:r>
            <a:r>
              <a:rPr lang="en-US" sz="2400" dirty="0" smtClean="0"/>
              <a:t> order by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293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81</TotalTime>
  <Words>519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BIKE STORE ANALYSIS </vt:lpstr>
      <vt:lpstr>OBJECTIVE</vt:lpstr>
      <vt:lpstr>PowerPoint Presentation</vt:lpstr>
      <vt:lpstr>PowerPoint Presentation</vt:lpstr>
      <vt:lpstr>PowerPoint Presentation</vt:lpstr>
      <vt:lpstr>Tables and there attributes in the dataset</vt:lpstr>
      <vt:lpstr>OBSERVATION ON DATASETS</vt:lpstr>
      <vt:lpstr>Product analysis top 10 most expensive bikes </vt:lpstr>
      <vt:lpstr>how many bikes in each category ?</vt:lpstr>
      <vt:lpstr>view the product name and category id with category name </vt:lpstr>
      <vt:lpstr>Sales analysis  most expencive orders with thier discount 5</vt:lpstr>
      <vt:lpstr>Top 5 customers who purchased highest price</vt:lpstr>
      <vt:lpstr>top 5 good selling product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STORE ANALYSIS</dc:title>
  <dc:creator>919789658978</dc:creator>
  <cp:lastModifiedBy>919789658978</cp:lastModifiedBy>
  <cp:revision>11</cp:revision>
  <dcterms:created xsi:type="dcterms:W3CDTF">2024-12-19T14:33:23Z</dcterms:created>
  <dcterms:modified xsi:type="dcterms:W3CDTF">2024-12-19T15:55:11Z</dcterms:modified>
</cp:coreProperties>
</file>