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FBEDED"/>
          </a:solidFill>
        </a:fill>
      </a:tcStyle>
    </a:wholeTbl>
    <a:band2H>
      <a:tcTxStyle/>
      <a:tcStyle>
        <a:tcBdr/>
        <a:fill>
          <a:solidFill>
            <a:srgbClr val="FDF6F6"/>
          </a:solidFill>
        </a:fill>
      </a:tcStyle>
    </a:band2H>
    <a:firstCol>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1"/>
          </a:solidFill>
        </a:fill>
      </a:tcStyle>
    </a:firstCol>
    <a:lastRow>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381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1"/>
          </a:solidFill>
        </a:fill>
      </a:tcStyle>
    </a:lastRow>
    <a:firstRow>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381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FBEDED"/>
          </a:solidFill>
        </a:fill>
      </a:tcStyle>
    </a:wholeTbl>
    <a:band2H>
      <a:tcTxStyle/>
      <a:tcStyle>
        <a:tcBdr/>
        <a:fill>
          <a:solidFill>
            <a:srgbClr val="FDF6F6"/>
          </a:solidFill>
        </a:fill>
      </a:tcStyle>
    </a:band2H>
    <a:firstCol>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1"/>
          </a:solidFill>
        </a:fill>
      </a:tcStyle>
    </a:firstCol>
    <a:lastRow>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381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1"/>
          </a:solidFill>
        </a:fill>
      </a:tcStyle>
    </a:lastRow>
    <a:firstRow>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381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E2E9F6"/>
          </a:solidFill>
        </a:fill>
      </a:tcStyle>
    </a:wholeTbl>
    <a:band2H>
      <a:tcTxStyle/>
      <a:tcStyle>
        <a:tcBdr/>
        <a:fill>
          <a:solidFill>
            <a:srgbClr val="F1F4FB"/>
          </a:solidFill>
        </a:fill>
      </a:tcStyle>
    </a:band2H>
    <a:firstCol>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3"/>
          </a:solidFill>
        </a:fill>
      </a:tcStyle>
    </a:firstCol>
    <a:lastRow>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381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3"/>
          </a:solidFill>
        </a:fill>
      </a:tcStyle>
    </a:lastRow>
    <a:firstRow>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381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CBCBDB"/>
          </a:solidFill>
        </a:fill>
      </a:tcStyle>
    </a:wholeTbl>
    <a:band2H>
      <a:tcTxStyle/>
      <a:tcStyle>
        <a:tcBdr/>
        <a:fill>
          <a:solidFill>
            <a:srgbClr val="E7E7EE"/>
          </a:solidFill>
        </a:fill>
      </a:tcStyle>
    </a:band2H>
    <a:firstCol>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6"/>
          </a:solidFill>
        </a:fill>
      </a:tcStyle>
    </a:firstCol>
    <a:lastRow>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381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6"/>
          </a:solidFill>
        </a:fill>
      </a:tcStyle>
    </a:lastRow>
    <a:firstRow>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381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DFAF6"/>
          </a:solidFill>
        </a:fill>
      </a:tcStyle>
    </a:band2H>
    <a:firstCol>
      <a:tcTxStyle b="on" i="off">
        <a:fontRef idx="minor">
          <a:srgbClr val="FDFAF6"/>
        </a:fontRef>
        <a:srgbClr val="FDFA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DFAF6"/>
          </a:solidFill>
        </a:fill>
      </a:tcStyle>
    </a:lastRow>
    <a:firstRow>
      <a:tcTxStyle b="on" i="off">
        <a:fontRef idx="minor">
          <a:srgbClr val="FDFAF6"/>
        </a:fontRef>
        <a:srgbClr val="FDFA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000000"/>
          </a:solidFill>
        </a:fill>
      </a:tcStyle>
    </a:firstCol>
    <a:lastRow>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38100" cap="flat">
              <a:solidFill>
                <a:srgbClr val="FDFAF6"/>
              </a:solidFill>
              <a:prstDash val="solid"/>
              <a:round/>
            </a:ln>
          </a:top>
          <a:bottom>
            <a:ln w="127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000000"/>
          </a:solidFill>
        </a:fill>
      </a:tcStyle>
    </a:lastRow>
    <a:firstRow>
      <a:tcTxStyle b="on" i="off">
        <a:fontRef idx="minor">
          <a:srgbClr val="FDFAF6"/>
        </a:fontRef>
        <a:srgbClr val="FDFAF6"/>
      </a:tcTxStyle>
      <a:tcStyle>
        <a:tcBdr>
          <a:left>
            <a:ln w="12700" cap="flat">
              <a:solidFill>
                <a:srgbClr val="FDFAF6"/>
              </a:solidFill>
              <a:prstDash val="solid"/>
              <a:round/>
            </a:ln>
          </a:left>
          <a:right>
            <a:ln w="12700" cap="flat">
              <a:solidFill>
                <a:srgbClr val="FDFAF6"/>
              </a:solidFill>
              <a:prstDash val="solid"/>
              <a:round/>
            </a:ln>
          </a:right>
          <a:top>
            <a:ln w="12700" cap="flat">
              <a:solidFill>
                <a:srgbClr val="FDFAF6"/>
              </a:solidFill>
              <a:prstDash val="solid"/>
              <a:round/>
            </a:ln>
          </a:top>
          <a:bottom>
            <a:ln w="38100" cap="flat">
              <a:solidFill>
                <a:srgbClr val="FDFAF6"/>
              </a:solidFill>
              <a:prstDash val="solid"/>
              <a:round/>
            </a:ln>
          </a:bottom>
          <a:insideH>
            <a:ln w="12700" cap="flat">
              <a:solidFill>
                <a:srgbClr val="FDFAF6"/>
              </a:solidFill>
              <a:prstDash val="solid"/>
              <a:round/>
            </a:ln>
          </a:insideH>
          <a:insideV>
            <a:ln w="12700" cap="flat">
              <a:solidFill>
                <a:srgbClr val="FDFAF6"/>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8" name="Shape 318"/>
          <p:cNvSpPr>
            <a:spLocks noGrp="1" noRot="1" noChangeAspect="1"/>
          </p:cNvSpPr>
          <p:nvPr>
            <p:ph type="sldImg"/>
          </p:nvPr>
        </p:nvSpPr>
        <p:spPr>
          <a:xfrm>
            <a:off x="1143000" y="685800"/>
            <a:ext cx="4572000" cy="3429000"/>
          </a:xfrm>
          <a:prstGeom prst="rect">
            <a:avLst/>
          </a:prstGeom>
        </p:spPr>
        <p:txBody>
          <a:bodyPr/>
          <a:lstStyle/>
          <a:p>
            <a:endParaRPr/>
          </a:p>
        </p:txBody>
      </p:sp>
      <p:sp>
        <p:nvSpPr>
          <p:cNvPr id="319" name="Shape 3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600">
        <a:latin typeface="+mn-lt"/>
        <a:ea typeface="+mn-ea"/>
        <a:cs typeface="+mn-cs"/>
        <a:sym typeface="Calibri"/>
      </a:defRPr>
    </a:lvl1pPr>
    <a:lvl2pPr indent="228600" defTabSz="457200" latinLnBrk="0">
      <a:defRPr sz="600">
        <a:latin typeface="+mn-lt"/>
        <a:ea typeface="+mn-ea"/>
        <a:cs typeface="+mn-cs"/>
        <a:sym typeface="Calibri"/>
      </a:defRPr>
    </a:lvl2pPr>
    <a:lvl3pPr indent="457200" defTabSz="457200" latinLnBrk="0">
      <a:defRPr sz="600">
        <a:latin typeface="+mn-lt"/>
        <a:ea typeface="+mn-ea"/>
        <a:cs typeface="+mn-cs"/>
        <a:sym typeface="Calibri"/>
      </a:defRPr>
    </a:lvl3pPr>
    <a:lvl4pPr indent="685800" defTabSz="457200" latinLnBrk="0">
      <a:defRPr sz="600">
        <a:latin typeface="+mn-lt"/>
        <a:ea typeface="+mn-ea"/>
        <a:cs typeface="+mn-cs"/>
        <a:sym typeface="Calibri"/>
      </a:defRPr>
    </a:lvl4pPr>
    <a:lvl5pPr indent="914400" defTabSz="457200" latinLnBrk="0">
      <a:defRPr sz="600">
        <a:latin typeface="+mn-lt"/>
        <a:ea typeface="+mn-ea"/>
        <a:cs typeface="+mn-cs"/>
        <a:sym typeface="Calibri"/>
      </a:defRPr>
    </a:lvl5pPr>
    <a:lvl6pPr indent="1143000" defTabSz="457200" latinLnBrk="0">
      <a:defRPr sz="600">
        <a:latin typeface="+mn-lt"/>
        <a:ea typeface="+mn-ea"/>
        <a:cs typeface="+mn-cs"/>
        <a:sym typeface="Calibri"/>
      </a:defRPr>
    </a:lvl6pPr>
    <a:lvl7pPr indent="1371600" defTabSz="457200" latinLnBrk="0">
      <a:defRPr sz="600">
        <a:latin typeface="+mn-lt"/>
        <a:ea typeface="+mn-ea"/>
        <a:cs typeface="+mn-cs"/>
        <a:sym typeface="Calibri"/>
      </a:defRPr>
    </a:lvl7pPr>
    <a:lvl8pPr indent="1600200" defTabSz="457200" latinLnBrk="0">
      <a:defRPr sz="600">
        <a:latin typeface="+mn-lt"/>
        <a:ea typeface="+mn-ea"/>
        <a:cs typeface="+mn-cs"/>
        <a:sym typeface="Calibri"/>
      </a:defRPr>
    </a:lvl8pPr>
    <a:lvl9pPr indent="1828800" defTabSz="457200" latinLnBrk="0">
      <a:defRPr sz="6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accent1"/>
        </a:solidFill>
        <a:effectLst/>
      </p:bgPr>
    </p:bg>
    <p:spTree>
      <p:nvGrpSpPr>
        <p:cNvPr id="1" name=""/>
        <p:cNvGrpSpPr/>
        <p:nvPr/>
      </p:nvGrpSpPr>
      <p:grpSpPr>
        <a:xfrm>
          <a:off x="0" y="0"/>
          <a:ext cx="0" cy="0"/>
          <a:chOff x="0" y="0"/>
          <a:chExt cx="0" cy="0"/>
        </a:xfrm>
      </p:grpSpPr>
      <p:sp>
        <p:nvSpPr>
          <p:cNvPr id="12" name="Image 0"/>
          <p:cNvSpPr/>
          <p:nvPr/>
        </p:nvSpPr>
        <p:spPr>
          <a:xfrm>
            <a:off x="0" y="0"/>
            <a:ext cx="5295900" cy="6877050"/>
          </a:xfrm>
          <a:prstGeom prst="rect">
            <a:avLst/>
          </a:prstGeom>
          <a:solidFill>
            <a:schemeClr val="accent3"/>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13" name="Freeform: Shape 19"/>
          <p:cNvSpPr/>
          <p:nvPr/>
        </p:nvSpPr>
        <p:spPr>
          <a:xfrm>
            <a:off x="1600200" y="1153227"/>
            <a:ext cx="9191628" cy="570477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7784"/>
                  <a:pt x="21600" y="17387"/>
                </a:cubicBezTo>
                <a:lnTo>
                  <a:pt x="21600" y="21600"/>
                </a:lnTo>
                <a:lnTo>
                  <a:pt x="0" y="21600"/>
                </a:lnTo>
                <a:lnTo>
                  <a:pt x="0" y="17387"/>
                </a:lnTo>
                <a:cubicBezTo>
                  <a:pt x="0" y="7784"/>
                  <a:pt x="4835" y="0"/>
                  <a:pt x="10800" y="0"/>
                </a:cubicBezTo>
                <a:close/>
              </a:path>
            </a:pathLst>
          </a:custGeom>
          <a:solidFill>
            <a:schemeClr val="accent6"/>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14" name="Freeform: Shape 17"/>
          <p:cNvSpPr/>
          <p:nvPr/>
        </p:nvSpPr>
        <p:spPr>
          <a:xfrm>
            <a:off x="2795588" y="-2"/>
            <a:ext cx="6803143" cy="53964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994"/>
                </a:lnTo>
                <a:cubicBezTo>
                  <a:pt x="21600" y="15508"/>
                  <a:pt x="16765" y="21600"/>
                  <a:pt x="10800" y="21600"/>
                </a:cubicBezTo>
                <a:cubicBezTo>
                  <a:pt x="4835" y="21600"/>
                  <a:pt x="0" y="15508"/>
                  <a:pt x="0" y="7994"/>
                </a:cubicBezTo>
                <a:close/>
              </a:path>
            </a:pathLst>
          </a:custGeom>
          <a:solidFill>
            <a:srgbClr val="FDFAF6">
              <a:alpha val="99000"/>
            </a:srgbClr>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15" name="Title Text"/>
          <p:cNvSpPr txBox="1">
            <a:spLocks noGrp="1"/>
          </p:cNvSpPr>
          <p:nvPr>
            <p:ph type="title"/>
          </p:nvPr>
        </p:nvSpPr>
        <p:spPr>
          <a:xfrm>
            <a:off x="3403091" y="1984248"/>
            <a:ext cx="5385818" cy="1225298"/>
          </a:xfrm>
          <a:prstGeom prst="rect">
            <a:avLst/>
          </a:prstGeom>
        </p:spPr>
        <p:txBody>
          <a:bodyPr lIns="0" tIns="0" rIns="0" bIns="0"/>
          <a:lstStyle>
            <a:lvl1pPr>
              <a:lnSpc>
                <a:spcPts val="4800"/>
              </a:lnSpc>
            </a:lvl1pPr>
          </a:lstStyle>
          <a:p>
            <a:r>
              <a:t>Title Text</a:t>
            </a:r>
          </a:p>
        </p:txBody>
      </p:sp>
      <p:sp>
        <p:nvSpPr>
          <p:cNvPr id="16" name="Body Level One…"/>
          <p:cNvSpPr txBox="1">
            <a:spLocks noGrp="1"/>
          </p:cNvSpPr>
          <p:nvPr>
            <p:ph type="body" sz="quarter" idx="1"/>
          </p:nvPr>
        </p:nvSpPr>
        <p:spPr>
          <a:xfrm>
            <a:off x="4349496" y="3483864"/>
            <a:ext cx="3493010" cy="878910"/>
          </a:xfrm>
          <a:prstGeom prst="rect">
            <a:avLst/>
          </a:prstGeom>
        </p:spPr>
        <p:txBody>
          <a:bodyPr lIns="0" tIns="0" rIns="0" bIns="0"/>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xfrm>
            <a:off x="8600773" y="6224224"/>
            <a:ext cx="273654" cy="26425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5 Column">
    <p:spTree>
      <p:nvGrpSpPr>
        <p:cNvPr id="1" name=""/>
        <p:cNvGrpSpPr/>
        <p:nvPr/>
      </p:nvGrpSpPr>
      <p:grpSpPr>
        <a:xfrm>
          <a:off x="0" y="0"/>
          <a:ext cx="0" cy="0"/>
          <a:chOff x="0" y="0"/>
          <a:chExt cx="0" cy="0"/>
        </a:xfrm>
      </p:grpSpPr>
      <p:sp>
        <p:nvSpPr>
          <p:cNvPr id="156" name="Rectangle 15"/>
          <p:cNvSpPr/>
          <p:nvPr/>
        </p:nvSpPr>
        <p:spPr>
          <a:xfrm>
            <a:off x="685338" y="3796479"/>
            <a:ext cx="2011679" cy="1517906"/>
          </a:xfrm>
          <a:prstGeom prst="rect">
            <a:avLst/>
          </a:prstGeom>
          <a:solidFill>
            <a:schemeClr val="accent1"/>
          </a:solidFill>
          <a:ln w="12700">
            <a:miter lim="400000"/>
          </a:ln>
        </p:spPr>
        <p:txBody>
          <a:bodyPr lIns="45718" tIns="45718" rIns="45718" bIns="45718" anchor="ctr"/>
          <a:lstStyle/>
          <a:p>
            <a:pPr algn="ctr">
              <a:defRPr>
                <a:solidFill>
                  <a:srgbClr val="FDFAF6"/>
                </a:solidFill>
                <a:latin typeface="Sabon Next LT"/>
                <a:ea typeface="Sabon Next LT"/>
                <a:cs typeface="Sabon Next LT"/>
                <a:sym typeface="Sabon Next LT"/>
              </a:defRPr>
            </a:pPr>
            <a:endParaRPr/>
          </a:p>
        </p:txBody>
      </p:sp>
      <p:sp>
        <p:nvSpPr>
          <p:cNvPr id="157" name="Rectangle 17"/>
          <p:cNvSpPr/>
          <p:nvPr/>
        </p:nvSpPr>
        <p:spPr>
          <a:xfrm>
            <a:off x="2900909" y="3796479"/>
            <a:ext cx="2011680" cy="1517906"/>
          </a:xfrm>
          <a:prstGeom prst="rect">
            <a:avLst/>
          </a:prstGeom>
          <a:solidFill>
            <a:srgbClr val="DDE7F6"/>
          </a:solidFill>
          <a:ln w="12700">
            <a:miter lim="400000"/>
          </a:ln>
        </p:spPr>
        <p:txBody>
          <a:bodyPr lIns="45718" tIns="45718" rIns="45718" bIns="45718" anchor="ctr"/>
          <a:lstStyle/>
          <a:p>
            <a:pPr algn="ctr">
              <a:defRPr>
                <a:solidFill>
                  <a:srgbClr val="FDFAF6"/>
                </a:solidFill>
                <a:latin typeface="Sabon Next LT"/>
                <a:ea typeface="Sabon Next LT"/>
                <a:cs typeface="Sabon Next LT"/>
                <a:sym typeface="Sabon Next LT"/>
              </a:defRPr>
            </a:pPr>
            <a:endParaRPr/>
          </a:p>
        </p:txBody>
      </p:sp>
      <p:sp>
        <p:nvSpPr>
          <p:cNvPr id="158" name="Rectangle 19"/>
          <p:cNvSpPr/>
          <p:nvPr/>
        </p:nvSpPr>
        <p:spPr>
          <a:xfrm>
            <a:off x="5116483" y="3796479"/>
            <a:ext cx="2011679" cy="1517906"/>
          </a:xfrm>
          <a:prstGeom prst="rect">
            <a:avLst/>
          </a:prstGeom>
          <a:solidFill>
            <a:schemeClr val="accent1"/>
          </a:solidFill>
          <a:ln w="12700">
            <a:miter lim="400000"/>
          </a:ln>
        </p:spPr>
        <p:txBody>
          <a:bodyPr lIns="45718" tIns="45718" rIns="45718" bIns="45718" anchor="ctr"/>
          <a:lstStyle/>
          <a:p>
            <a:pPr algn="ctr">
              <a:defRPr>
                <a:solidFill>
                  <a:srgbClr val="FDFAF6"/>
                </a:solidFill>
                <a:latin typeface="Sabon Next LT"/>
                <a:ea typeface="Sabon Next LT"/>
                <a:cs typeface="Sabon Next LT"/>
                <a:sym typeface="Sabon Next LT"/>
              </a:defRPr>
            </a:pPr>
            <a:endParaRPr/>
          </a:p>
        </p:txBody>
      </p:sp>
      <p:sp>
        <p:nvSpPr>
          <p:cNvPr id="159" name="Rectangle 21"/>
          <p:cNvSpPr/>
          <p:nvPr/>
        </p:nvSpPr>
        <p:spPr>
          <a:xfrm>
            <a:off x="9547628" y="3796479"/>
            <a:ext cx="2011680" cy="1517906"/>
          </a:xfrm>
          <a:prstGeom prst="rect">
            <a:avLst/>
          </a:prstGeom>
          <a:solidFill>
            <a:schemeClr val="accent1"/>
          </a:solidFill>
          <a:ln w="12700">
            <a:miter lim="400000"/>
          </a:ln>
        </p:spPr>
        <p:txBody>
          <a:bodyPr lIns="45718" tIns="45718" rIns="45718" bIns="45718" anchor="ctr"/>
          <a:lstStyle/>
          <a:p>
            <a:pPr algn="ctr">
              <a:defRPr>
                <a:solidFill>
                  <a:srgbClr val="FDFAF6"/>
                </a:solidFill>
                <a:latin typeface="Sabon Next LT"/>
                <a:ea typeface="Sabon Next LT"/>
                <a:cs typeface="Sabon Next LT"/>
                <a:sym typeface="Sabon Next LT"/>
              </a:defRPr>
            </a:pPr>
            <a:endParaRPr/>
          </a:p>
        </p:txBody>
      </p:sp>
      <p:sp>
        <p:nvSpPr>
          <p:cNvPr id="160" name="Rectangle 23"/>
          <p:cNvSpPr/>
          <p:nvPr/>
        </p:nvSpPr>
        <p:spPr>
          <a:xfrm>
            <a:off x="7332057" y="3796479"/>
            <a:ext cx="2011680" cy="1517906"/>
          </a:xfrm>
          <a:prstGeom prst="rect">
            <a:avLst/>
          </a:prstGeom>
          <a:solidFill>
            <a:srgbClr val="DDE7F6"/>
          </a:solidFill>
          <a:ln w="12700">
            <a:miter lim="400000"/>
          </a:ln>
        </p:spPr>
        <p:txBody>
          <a:bodyPr lIns="45718" tIns="45718" rIns="45718" bIns="45718" anchor="ctr"/>
          <a:lstStyle/>
          <a:p>
            <a:pPr algn="ctr">
              <a:defRPr>
                <a:solidFill>
                  <a:srgbClr val="FDFAF6"/>
                </a:solidFill>
                <a:latin typeface="Sabon Next LT"/>
                <a:ea typeface="Sabon Next LT"/>
                <a:cs typeface="Sabon Next LT"/>
                <a:sym typeface="Sabon Next LT"/>
              </a:defRPr>
            </a:pPr>
            <a:endParaRPr/>
          </a:p>
        </p:txBody>
      </p:sp>
      <p:sp>
        <p:nvSpPr>
          <p:cNvPr id="161" name="Title Text"/>
          <p:cNvSpPr txBox="1">
            <a:spLocks noGrp="1"/>
          </p:cNvSpPr>
          <p:nvPr>
            <p:ph type="title"/>
          </p:nvPr>
        </p:nvSpPr>
        <p:spPr>
          <a:xfrm>
            <a:off x="758951" y="841247"/>
            <a:ext cx="10671049" cy="768098"/>
          </a:xfrm>
          <a:prstGeom prst="rect">
            <a:avLst/>
          </a:prstGeom>
        </p:spPr>
        <p:txBody>
          <a:bodyPr/>
          <a:lstStyle/>
          <a:p>
            <a:r>
              <a:t>Title Text</a:t>
            </a:r>
          </a:p>
        </p:txBody>
      </p:sp>
      <p:sp>
        <p:nvSpPr>
          <p:cNvPr id="162" name="Body Level One…"/>
          <p:cNvSpPr txBox="1">
            <a:spLocks noGrp="1"/>
          </p:cNvSpPr>
          <p:nvPr>
            <p:ph type="body" sz="quarter" idx="1"/>
          </p:nvPr>
        </p:nvSpPr>
        <p:spPr>
          <a:xfrm>
            <a:off x="685338" y="2491682"/>
            <a:ext cx="2011680" cy="2825176"/>
          </a:xfrm>
          <a:prstGeom prst="rect">
            <a:avLst/>
          </a:prstGeom>
          <a:ln>
            <a:solidFill>
              <a:schemeClr val="accent1"/>
            </a:solidFill>
            <a:round/>
          </a:ln>
        </p:spPr>
        <p:txBody>
          <a:bodyPr/>
          <a:lstStyle>
            <a:lvl1pPr marL="0" indent="0" algn="ctr">
              <a:spcBef>
                <a:spcPts val="0"/>
              </a:spcBef>
              <a:buSzTx/>
              <a:buFontTx/>
              <a:buNone/>
              <a:defRPr b="1" cap="all">
                <a:latin typeface="Arial"/>
                <a:ea typeface="Arial"/>
                <a:cs typeface="Arial"/>
                <a:sym typeface="Arial"/>
              </a:defRPr>
            </a:lvl1pPr>
            <a:lvl2pPr marL="0" indent="0" algn="ctr">
              <a:spcBef>
                <a:spcPts val="0"/>
              </a:spcBef>
              <a:buSzTx/>
              <a:buFontTx/>
              <a:buNone/>
              <a:defRPr b="1" cap="all">
                <a:latin typeface="Arial"/>
                <a:ea typeface="Arial"/>
                <a:cs typeface="Arial"/>
                <a:sym typeface="Arial"/>
              </a:defRPr>
            </a:lvl2pPr>
            <a:lvl3pPr marL="0" indent="0" algn="ctr">
              <a:spcBef>
                <a:spcPts val="0"/>
              </a:spcBef>
              <a:buSzTx/>
              <a:buFontTx/>
              <a:buNone/>
              <a:defRPr b="1" cap="all">
                <a:latin typeface="Arial"/>
                <a:ea typeface="Arial"/>
                <a:cs typeface="Arial"/>
                <a:sym typeface="Arial"/>
              </a:defRPr>
            </a:lvl3pPr>
            <a:lvl4pPr marL="0" indent="0" algn="ctr">
              <a:spcBef>
                <a:spcPts val="0"/>
              </a:spcBef>
              <a:buSzTx/>
              <a:buFontTx/>
              <a:buNone/>
              <a:defRPr b="1" cap="all">
                <a:latin typeface="Arial"/>
                <a:ea typeface="Arial"/>
                <a:cs typeface="Arial"/>
                <a:sym typeface="Arial"/>
              </a:defRPr>
            </a:lvl4pPr>
            <a:lvl5pPr marL="0" indent="0" algn="ctr">
              <a:spcBef>
                <a:spcPts val="0"/>
              </a:spcBef>
              <a:buSzTx/>
              <a:buFontTx/>
              <a:buNone/>
              <a:defRPr b="1" cap="a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63" name="Picture Placeholder 62"/>
          <p:cNvSpPr>
            <a:spLocks noGrp="1"/>
          </p:cNvSpPr>
          <p:nvPr>
            <p:ph type="pic" sz="quarter" idx="21"/>
          </p:nvPr>
        </p:nvSpPr>
        <p:spPr>
          <a:xfrm>
            <a:off x="1339132" y="2111056"/>
            <a:ext cx="704090" cy="704090"/>
          </a:xfrm>
          <a:prstGeom prst="rect">
            <a:avLst/>
          </a:prstGeom>
        </p:spPr>
        <p:txBody>
          <a:bodyPr lIns="91439" tIns="45719" rIns="91439" bIns="45719">
            <a:noAutofit/>
          </a:bodyPr>
          <a:lstStyle/>
          <a:p>
            <a:endParaRPr/>
          </a:p>
        </p:txBody>
      </p:sp>
      <p:sp>
        <p:nvSpPr>
          <p:cNvPr id="164" name="Text Placeholder 51"/>
          <p:cNvSpPr>
            <a:spLocks noGrp="1"/>
          </p:cNvSpPr>
          <p:nvPr>
            <p:ph type="body" sz="quarter" idx="22"/>
          </p:nvPr>
        </p:nvSpPr>
        <p:spPr>
          <a:xfrm>
            <a:off x="731057" y="3888404"/>
            <a:ext cx="1920241" cy="1371602"/>
          </a:xfrm>
          <a:prstGeom prst="rect">
            <a:avLst/>
          </a:prstGeom>
        </p:spPr>
        <p:txBody>
          <a:bodyPr anchor="ctr"/>
          <a:lstStyle/>
          <a:p>
            <a:endParaRPr/>
          </a:p>
        </p:txBody>
      </p:sp>
      <p:sp>
        <p:nvSpPr>
          <p:cNvPr id="165" name="Text Placeholder 4"/>
          <p:cNvSpPr>
            <a:spLocks noGrp="1"/>
          </p:cNvSpPr>
          <p:nvPr>
            <p:ph type="body" sz="quarter" idx="23"/>
          </p:nvPr>
        </p:nvSpPr>
        <p:spPr>
          <a:xfrm>
            <a:off x="2900908" y="2491684"/>
            <a:ext cx="2011680" cy="2825173"/>
          </a:xfrm>
          <a:prstGeom prst="rect">
            <a:avLst/>
          </a:prstGeom>
          <a:ln>
            <a:solidFill>
              <a:schemeClr val="accent3"/>
            </a:solidFill>
            <a:round/>
          </a:ln>
        </p:spPr>
        <p:txBody>
          <a:bodyPr/>
          <a:lstStyle/>
          <a:p>
            <a:endParaRPr/>
          </a:p>
        </p:txBody>
      </p:sp>
      <p:sp>
        <p:nvSpPr>
          <p:cNvPr id="166" name="Picture Placeholder 62"/>
          <p:cNvSpPr>
            <a:spLocks noGrp="1"/>
          </p:cNvSpPr>
          <p:nvPr>
            <p:ph type="pic" sz="quarter" idx="24"/>
          </p:nvPr>
        </p:nvSpPr>
        <p:spPr>
          <a:xfrm>
            <a:off x="3554707" y="2111056"/>
            <a:ext cx="704090" cy="704090"/>
          </a:xfrm>
          <a:prstGeom prst="rect">
            <a:avLst/>
          </a:prstGeom>
        </p:spPr>
        <p:txBody>
          <a:bodyPr lIns="91439" tIns="45719" rIns="91439" bIns="45719">
            <a:noAutofit/>
          </a:bodyPr>
          <a:lstStyle/>
          <a:p>
            <a:endParaRPr/>
          </a:p>
        </p:txBody>
      </p:sp>
      <p:sp>
        <p:nvSpPr>
          <p:cNvPr id="167" name="Text Placeholder 51"/>
          <p:cNvSpPr>
            <a:spLocks noGrp="1"/>
          </p:cNvSpPr>
          <p:nvPr>
            <p:ph type="body" sz="quarter" idx="25"/>
          </p:nvPr>
        </p:nvSpPr>
        <p:spPr>
          <a:xfrm>
            <a:off x="2946630" y="3888404"/>
            <a:ext cx="1920240" cy="1371602"/>
          </a:xfrm>
          <a:prstGeom prst="rect">
            <a:avLst/>
          </a:prstGeom>
        </p:spPr>
        <p:txBody>
          <a:bodyPr anchor="ctr"/>
          <a:lstStyle/>
          <a:p>
            <a:endParaRPr/>
          </a:p>
        </p:txBody>
      </p:sp>
      <p:sp>
        <p:nvSpPr>
          <p:cNvPr id="168" name="Text Placeholder 4"/>
          <p:cNvSpPr>
            <a:spLocks noGrp="1"/>
          </p:cNvSpPr>
          <p:nvPr>
            <p:ph type="body" sz="quarter" idx="26"/>
          </p:nvPr>
        </p:nvSpPr>
        <p:spPr>
          <a:xfrm>
            <a:off x="5116483" y="2491684"/>
            <a:ext cx="2011679" cy="2825173"/>
          </a:xfrm>
          <a:prstGeom prst="rect">
            <a:avLst/>
          </a:prstGeom>
          <a:ln>
            <a:solidFill>
              <a:schemeClr val="accent1"/>
            </a:solidFill>
            <a:round/>
          </a:ln>
        </p:spPr>
        <p:txBody>
          <a:bodyPr/>
          <a:lstStyle/>
          <a:p>
            <a:endParaRPr/>
          </a:p>
        </p:txBody>
      </p:sp>
      <p:sp>
        <p:nvSpPr>
          <p:cNvPr id="169" name="Picture Placeholder 62"/>
          <p:cNvSpPr>
            <a:spLocks noGrp="1"/>
          </p:cNvSpPr>
          <p:nvPr>
            <p:ph type="pic" sz="quarter" idx="27"/>
          </p:nvPr>
        </p:nvSpPr>
        <p:spPr>
          <a:xfrm>
            <a:off x="5770279" y="2111056"/>
            <a:ext cx="704090" cy="704090"/>
          </a:xfrm>
          <a:prstGeom prst="rect">
            <a:avLst/>
          </a:prstGeom>
        </p:spPr>
        <p:txBody>
          <a:bodyPr lIns="91439" tIns="45719" rIns="91439" bIns="45719">
            <a:noAutofit/>
          </a:bodyPr>
          <a:lstStyle/>
          <a:p>
            <a:endParaRPr/>
          </a:p>
        </p:txBody>
      </p:sp>
      <p:sp>
        <p:nvSpPr>
          <p:cNvPr id="170" name="Text Placeholder 51"/>
          <p:cNvSpPr>
            <a:spLocks noGrp="1"/>
          </p:cNvSpPr>
          <p:nvPr>
            <p:ph type="body" sz="quarter" idx="28"/>
          </p:nvPr>
        </p:nvSpPr>
        <p:spPr>
          <a:xfrm>
            <a:off x="5162203" y="3888404"/>
            <a:ext cx="1920241" cy="1371602"/>
          </a:xfrm>
          <a:prstGeom prst="rect">
            <a:avLst/>
          </a:prstGeom>
        </p:spPr>
        <p:txBody>
          <a:bodyPr anchor="ctr"/>
          <a:lstStyle/>
          <a:p>
            <a:endParaRPr/>
          </a:p>
        </p:txBody>
      </p:sp>
      <p:sp>
        <p:nvSpPr>
          <p:cNvPr id="171" name="Text Placeholder 4"/>
          <p:cNvSpPr>
            <a:spLocks noGrp="1"/>
          </p:cNvSpPr>
          <p:nvPr>
            <p:ph type="body" sz="quarter" idx="29"/>
          </p:nvPr>
        </p:nvSpPr>
        <p:spPr>
          <a:xfrm>
            <a:off x="7332057" y="2491684"/>
            <a:ext cx="2011680" cy="2825173"/>
          </a:xfrm>
          <a:prstGeom prst="rect">
            <a:avLst/>
          </a:prstGeom>
          <a:ln>
            <a:solidFill>
              <a:schemeClr val="accent3"/>
            </a:solidFill>
            <a:round/>
          </a:ln>
        </p:spPr>
        <p:txBody>
          <a:bodyPr/>
          <a:lstStyle/>
          <a:p>
            <a:endParaRPr/>
          </a:p>
        </p:txBody>
      </p:sp>
      <p:sp>
        <p:nvSpPr>
          <p:cNvPr id="172" name="Picture Placeholder 62"/>
          <p:cNvSpPr>
            <a:spLocks noGrp="1"/>
          </p:cNvSpPr>
          <p:nvPr>
            <p:ph type="pic" sz="quarter" idx="30"/>
          </p:nvPr>
        </p:nvSpPr>
        <p:spPr>
          <a:xfrm>
            <a:off x="7985852" y="2111056"/>
            <a:ext cx="704090" cy="704090"/>
          </a:xfrm>
          <a:prstGeom prst="rect">
            <a:avLst/>
          </a:prstGeom>
        </p:spPr>
        <p:txBody>
          <a:bodyPr lIns="91439" tIns="45719" rIns="91439" bIns="45719">
            <a:noAutofit/>
          </a:bodyPr>
          <a:lstStyle/>
          <a:p>
            <a:endParaRPr/>
          </a:p>
        </p:txBody>
      </p:sp>
      <p:sp>
        <p:nvSpPr>
          <p:cNvPr id="173" name="Text Placeholder 51"/>
          <p:cNvSpPr>
            <a:spLocks noGrp="1"/>
          </p:cNvSpPr>
          <p:nvPr>
            <p:ph type="body" sz="quarter" idx="31"/>
          </p:nvPr>
        </p:nvSpPr>
        <p:spPr>
          <a:xfrm>
            <a:off x="7377776" y="3888404"/>
            <a:ext cx="1920240" cy="1371602"/>
          </a:xfrm>
          <a:prstGeom prst="rect">
            <a:avLst/>
          </a:prstGeom>
        </p:spPr>
        <p:txBody>
          <a:bodyPr anchor="ctr"/>
          <a:lstStyle/>
          <a:p>
            <a:endParaRPr/>
          </a:p>
        </p:txBody>
      </p:sp>
      <p:sp>
        <p:nvSpPr>
          <p:cNvPr id="174" name="Text Placeholder 4"/>
          <p:cNvSpPr>
            <a:spLocks noGrp="1"/>
          </p:cNvSpPr>
          <p:nvPr>
            <p:ph type="body" sz="quarter" idx="32"/>
          </p:nvPr>
        </p:nvSpPr>
        <p:spPr>
          <a:xfrm>
            <a:off x="9547628" y="2491684"/>
            <a:ext cx="2011680" cy="2825173"/>
          </a:xfrm>
          <a:prstGeom prst="rect">
            <a:avLst/>
          </a:prstGeom>
          <a:ln>
            <a:solidFill>
              <a:schemeClr val="accent1"/>
            </a:solidFill>
            <a:round/>
          </a:ln>
        </p:spPr>
        <p:txBody>
          <a:bodyPr/>
          <a:lstStyle/>
          <a:p>
            <a:endParaRPr/>
          </a:p>
        </p:txBody>
      </p:sp>
      <p:sp>
        <p:nvSpPr>
          <p:cNvPr id="175" name="Picture Placeholder 62"/>
          <p:cNvSpPr>
            <a:spLocks noGrp="1"/>
          </p:cNvSpPr>
          <p:nvPr>
            <p:ph type="pic" sz="quarter" idx="33"/>
          </p:nvPr>
        </p:nvSpPr>
        <p:spPr>
          <a:xfrm>
            <a:off x="10201425" y="2111056"/>
            <a:ext cx="704090" cy="704090"/>
          </a:xfrm>
          <a:prstGeom prst="rect">
            <a:avLst/>
          </a:prstGeom>
        </p:spPr>
        <p:txBody>
          <a:bodyPr lIns="91439" tIns="45719" rIns="91439" bIns="45719">
            <a:noAutofit/>
          </a:bodyPr>
          <a:lstStyle/>
          <a:p>
            <a:endParaRPr/>
          </a:p>
        </p:txBody>
      </p:sp>
      <p:sp>
        <p:nvSpPr>
          <p:cNvPr id="176" name="Text Placeholder 51"/>
          <p:cNvSpPr>
            <a:spLocks noGrp="1"/>
          </p:cNvSpPr>
          <p:nvPr>
            <p:ph type="body" sz="quarter" idx="34"/>
          </p:nvPr>
        </p:nvSpPr>
        <p:spPr>
          <a:xfrm>
            <a:off x="9593349" y="3888404"/>
            <a:ext cx="1920241" cy="1371602"/>
          </a:xfrm>
          <a:prstGeom prst="rect">
            <a:avLst/>
          </a:prstGeom>
        </p:spPr>
        <p:txBody>
          <a:bodyPr anchor="ctr"/>
          <a:lstStyle/>
          <a:p>
            <a:endParaRPr/>
          </a:p>
        </p:txBody>
      </p:sp>
      <p:sp>
        <p:nvSpPr>
          <p:cNvPr id="1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meline">
    <p:spTree>
      <p:nvGrpSpPr>
        <p:cNvPr id="1" name=""/>
        <p:cNvGrpSpPr/>
        <p:nvPr/>
      </p:nvGrpSpPr>
      <p:grpSpPr>
        <a:xfrm>
          <a:off x="0" y="0"/>
          <a:ext cx="0" cy="0"/>
          <a:chOff x="0" y="0"/>
          <a:chExt cx="0" cy="0"/>
        </a:xfrm>
      </p:grpSpPr>
      <p:sp>
        <p:nvSpPr>
          <p:cNvPr id="184" name="Freeform: Shape 28"/>
          <p:cNvSpPr/>
          <p:nvPr/>
        </p:nvSpPr>
        <p:spPr>
          <a:xfrm>
            <a:off x="0" y="-2"/>
            <a:ext cx="2838451" cy="2857961"/>
          </a:xfrm>
          <a:custGeom>
            <a:avLst/>
            <a:gdLst/>
            <a:ahLst/>
            <a:cxnLst>
              <a:cxn ang="0">
                <a:pos x="wd2" y="hd2"/>
              </a:cxn>
              <a:cxn ang="5400000">
                <a:pos x="wd2" y="hd2"/>
              </a:cxn>
              <a:cxn ang="10800000">
                <a:pos x="wd2" y="hd2"/>
              </a:cxn>
              <a:cxn ang="16200000">
                <a:pos x="wd2" y="hd2"/>
              </a:cxn>
            </a:cxnLst>
            <a:rect l="0" t="0" r="r" b="b"/>
            <a:pathLst>
              <a:path w="21600" h="21600" extrusionOk="0">
                <a:moveTo>
                  <a:pt x="14999" y="0"/>
                </a:moveTo>
                <a:lnTo>
                  <a:pt x="21600" y="0"/>
                </a:lnTo>
                <a:lnTo>
                  <a:pt x="21600" y="55"/>
                </a:lnTo>
                <a:cubicBezTo>
                  <a:pt x="21600" y="11216"/>
                  <a:pt x="13065" y="20390"/>
                  <a:pt x="2122" y="21494"/>
                </a:cubicBezTo>
                <a:lnTo>
                  <a:pt x="0" y="21600"/>
                </a:lnTo>
                <a:lnTo>
                  <a:pt x="0" y="15044"/>
                </a:lnTo>
                <a:lnTo>
                  <a:pt x="1448" y="14971"/>
                </a:lnTo>
                <a:cubicBezTo>
                  <a:pt x="8558" y="14248"/>
                  <a:pt x="14201" y="8584"/>
                  <a:pt x="14922" y="1515"/>
                </a:cubicBezTo>
                <a:close/>
              </a:path>
            </a:pathLst>
          </a:custGeom>
          <a:solidFill>
            <a:schemeClr val="accent3"/>
          </a:solidFill>
          <a:ln w="12700">
            <a:miter lim="400000"/>
          </a:ln>
        </p:spPr>
        <p:txBody>
          <a:bodyPr lIns="45718" tIns="45718" rIns="45718" bIns="45718"/>
          <a:lstStyle/>
          <a:p>
            <a:pPr>
              <a:defRPr>
                <a:latin typeface="Sabon Next LT"/>
                <a:ea typeface="Sabon Next LT"/>
                <a:cs typeface="Sabon Next LT"/>
                <a:sym typeface="Sabon Next LT"/>
              </a:defRPr>
            </a:pPr>
            <a:endParaRPr/>
          </a:p>
        </p:txBody>
      </p:sp>
      <p:sp>
        <p:nvSpPr>
          <p:cNvPr id="185" name="Freeform: Shape 25"/>
          <p:cNvSpPr/>
          <p:nvPr/>
        </p:nvSpPr>
        <p:spPr>
          <a:xfrm>
            <a:off x="-1" y="-3"/>
            <a:ext cx="1970630" cy="19902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489" y="2174"/>
                </a:lnTo>
                <a:cubicBezTo>
                  <a:pt x="20451" y="12325"/>
                  <a:pt x="12324" y="20456"/>
                  <a:pt x="2085" y="21495"/>
                </a:cubicBezTo>
                <a:lnTo>
                  <a:pt x="0" y="21600"/>
                </a:lnTo>
                <a:close/>
              </a:path>
            </a:pathLst>
          </a:custGeom>
          <a:solidFill>
            <a:schemeClr val="accent1"/>
          </a:solidFill>
          <a:ln w="12700">
            <a:miter lim="400000"/>
          </a:ln>
        </p:spPr>
        <p:txBody>
          <a:bodyPr lIns="45718" tIns="45718" rIns="45718" bIns="45718"/>
          <a:lstStyle/>
          <a:p>
            <a:pPr>
              <a:defRPr>
                <a:latin typeface="Sabon Next LT"/>
                <a:ea typeface="Sabon Next LT"/>
                <a:cs typeface="Sabon Next LT"/>
                <a:sym typeface="Sabon Next LT"/>
              </a:defRPr>
            </a:pPr>
            <a:endParaRPr/>
          </a:p>
        </p:txBody>
      </p:sp>
      <p:sp>
        <p:nvSpPr>
          <p:cNvPr id="186" name="Freeform: Shape 15"/>
          <p:cNvSpPr/>
          <p:nvPr/>
        </p:nvSpPr>
        <p:spPr>
          <a:xfrm>
            <a:off x="-1" y="0"/>
            <a:ext cx="1003452" cy="1013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489" y="2146"/>
                </a:lnTo>
                <a:cubicBezTo>
                  <a:pt x="20437" y="12298"/>
                  <a:pt x="12200" y="20458"/>
                  <a:pt x="1952" y="21501"/>
                </a:cubicBezTo>
                <a:lnTo>
                  <a:pt x="0" y="21600"/>
                </a:lnTo>
                <a:close/>
              </a:path>
            </a:pathLst>
          </a:custGeom>
          <a:solidFill>
            <a:srgbClr val="FDFAF6"/>
          </a:solidFill>
          <a:ln w="12700">
            <a:miter lim="400000"/>
          </a:ln>
        </p:spPr>
        <p:txBody>
          <a:bodyPr lIns="45718" tIns="45718" rIns="45718" bIns="45718"/>
          <a:lstStyle/>
          <a:p>
            <a:pPr>
              <a:defRPr>
                <a:latin typeface="Sabon Next LT"/>
                <a:ea typeface="Sabon Next LT"/>
                <a:cs typeface="Sabon Next LT"/>
                <a:sym typeface="Sabon Next LT"/>
              </a:defRPr>
            </a:pPr>
            <a:endParaRPr/>
          </a:p>
        </p:txBody>
      </p:sp>
      <p:sp>
        <p:nvSpPr>
          <p:cNvPr id="187" name="Title Text"/>
          <p:cNvSpPr txBox="1">
            <a:spLocks noGrp="1"/>
          </p:cNvSpPr>
          <p:nvPr>
            <p:ph type="title"/>
          </p:nvPr>
        </p:nvSpPr>
        <p:spPr>
          <a:prstGeom prst="rect">
            <a:avLst/>
          </a:prstGeom>
        </p:spPr>
        <p:txBody>
          <a:bodyPr/>
          <a:lstStyle/>
          <a:p>
            <a:r>
              <a:t>Title Text</a:t>
            </a:r>
          </a:p>
        </p:txBody>
      </p:sp>
      <p:sp>
        <p:nvSpPr>
          <p:cNvPr id="188" name="Image 2"/>
          <p:cNvSpPr/>
          <p:nvPr/>
        </p:nvSpPr>
        <p:spPr>
          <a:xfrm>
            <a:off x="1458332" y="590133"/>
            <a:ext cx="775023" cy="775023"/>
          </a:xfrm>
          <a:prstGeom prst="ellipse">
            <a:avLst/>
          </a:prstGeom>
          <a:solidFill>
            <a:schemeClr val="accent6"/>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189" name="Body Level One…"/>
          <p:cNvSpPr txBox="1">
            <a:spLocks noGrp="1"/>
          </p:cNvSpPr>
          <p:nvPr>
            <p:ph type="body" sz="quarter" idx="1" hasCustomPrompt="1"/>
          </p:nvPr>
        </p:nvSpPr>
        <p:spPr>
          <a:xfrm>
            <a:off x="685338" y="3017520"/>
            <a:ext cx="1993394" cy="557786"/>
          </a:xfrm>
          <a:prstGeom prst="rect">
            <a:avLst/>
          </a:prstGeom>
          <a:solidFill>
            <a:schemeClr val="accent3"/>
          </a:solidFill>
        </p:spPr>
        <p:txBody>
          <a:bodyPr lIns="0" tIns="0" rIns="0" bIns="0" anchor="ctr"/>
          <a:lstStyle>
            <a:lvl1pPr marL="0" indent="0" algn="ctr">
              <a:spcBef>
                <a:spcPts val="0"/>
              </a:spcBef>
              <a:buSzTx/>
              <a:buFontTx/>
              <a:buNone/>
              <a:defRPr b="1" cap="all">
                <a:latin typeface="Arial"/>
                <a:ea typeface="Arial"/>
                <a:cs typeface="Arial"/>
                <a:sym typeface="Arial"/>
              </a:defRPr>
            </a:lvl1pPr>
            <a:lvl2pPr marL="0" indent="0" algn="ctr">
              <a:spcBef>
                <a:spcPts val="0"/>
              </a:spcBef>
              <a:buSzTx/>
              <a:buFontTx/>
              <a:buNone/>
              <a:defRPr b="1" cap="all">
                <a:latin typeface="Arial"/>
                <a:ea typeface="Arial"/>
                <a:cs typeface="Arial"/>
                <a:sym typeface="Arial"/>
              </a:defRPr>
            </a:lvl2pPr>
            <a:lvl3pPr marL="0" indent="0" algn="ctr">
              <a:spcBef>
                <a:spcPts val="0"/>
              </a:spcBef>
              <a:buSzTx/>
              <a:buFontTx/>
              <a:buNone/>
              <a:defRPr b="1" cap="all">
                <a:latin typeface="Arial"/>
                <a:ea typeface="Arial"/>
                <a:cs typeface="Arial"/>
                <a:sym typeface="Arial"/>
              </a:defRPr>
            </a:lvl3pPr>
            <a:lvl4pPr marL="0" indent="0" algn="ctr">
              <a:spcBef>
                <a:spcPts val="0"/>
              </a:spcBef>
              <a:buSzTx/>
              <a:buFontTx/>
              <a:buNone/>
              <a:defRPr b="1" cap="all">
                <a:latin typeface="Arial"/>
                <a:ea typeface="Arial"/>
                <a:cs typeface="Arial"/>
                <a:sym typeface="Arial"/>
              </a:defRPr>
            </a:lvl4pPr>
            <a:lvl5pPr marL="0" indent="0" algn="ctr">
              <a:spcBef>
                <a:spcPts val="0"/>
              </a:spcBef>
              <a:buSzTx/>
              <a:buFontTx/>
              <a:buNone/>
              <a:defRPr b="1" cap="all">
                <a:latin typeface="Arial"/>
                <a:ea typeface="Arial"/>
                <a:cs typeface="Arial"/>
                <a:sym typeface="Arial"/>
              </a:defRPr>
            </a:lvl5pPr>
          </a:lstStyle>
          <a:p>
            <a:r>
              <a:t>MMM YYYY</a:t>
            </a:r>
          </a:p>
          <a:p>
            <a:pPr lvl="1"/>
            <a:endParaRPr/>
          </a:p>
          <a:p>
            <a:pPr lvl="2"/>
            <a:endParaRPr/>
          </a:p>
          <a:p>
            <a:pPr lvl="3"/>
            <a:endParaRPr/>
          </a:p>
          <a:p>
            <a:pPr lvl="4"/>
            <a:endParaRPr/>
          </a:p>
        </p:txBody>
      </p:sp>
      <p:sp>
        <p:nvSpPr>
          <p:cNvPr id="190" name="Text Placeholder 4"/>
          <p:cNvSpPr>
            <a:spLocks noGrp="1"/>
          </p:cNvSpPr>
          <p:nvPr>
            <p:ph type="body" sz="quarter" idx="21" hasCustomPrompt="1"/>
          </p:nvPr>
        </p:nvSpPr>
        <p:spPr>
          <a:xfrm>
            <a:off x="2900909" y="3017520"/>
            <a:ext cx="1993395" cy="557786"/>
          </a:xfrm>
          <a:prstGeom prst="rect">
            <a:avLst/>
          </a:prstGeom>
          <a:solidFill>
            <a:schemeClr val="accent1"/>
          </a:solidFill>
        </p:spPr>
        <p:txBody>
          <a:bodyPr lIns="0" tIns="0" rIns="0" bIns="0" anchor="ctr"/>
          <a:lstStyle>
            <a:lvl1pPr marL="0" indent="0" algn="ctr">
              <a:spcBef>
                <a:spcPts val="0"/>
              </a:spcBef>
              <a:buSzTx/>
              <a:buFontTx/>
              <a:buNone/>
              <a:defRPr b="1" cap="all">
                <a:latin typeface="Arial"/>
                <a:ea typeface="Arial"/>
                <a:cs typeface="Arial"/>
                <a:sym typeface="Arial"/>
              </a:defRPr>
            </a:lvl1pPr>
          </a:lstStyle>
          <a:p>
            <a:r>
              <a:t>MMM YYYY</a:t>
            </a:r>
          </a:p>
        </p:txBody>
      </p:sp>
      <p:sp>
        <p:nvSpPr>
          <p:cNvPr id="191" name="Text Placeholder 4"/>
          <p:cNvSpPr>
            <a:spLocks noGrp="1"/>
          </p:cNvSpPr>
          <p:nvPr>
            <p:ph type="body" sz="quarter" idx="22" hasCustomPrompt="1"/>
          </p:nvPr>
        </p:nvSpPr>
        <p:spPr>
          <a:xfrm>
            <a:off x="5116483" y="3017520"/>
            <a:ext cx="1993394" cy="557786"/>
          </a:xfrm>
          <a:prstGeom prst="rect">
            <a:avLst/>
          </a:prstGeom>
          <a:solidFill>
            <a:schemeClr val="accent3"/>
          </a:solidFill>
        </p:spPr>
        <p:txBody>
          <a:bodyPr lIns="0" tIns="0" rIns="0" bIns="0" anchor="ctr"/>
          <a:lstStyle>
            <a:lvl1pPr marL="0" indent="0" algn="ctr">
              <a:spcBef>
                <a:spcPts val="0"/>
              </a:spcBef>
              <a:buSzTx/>
              <a:buFontTx/>
              <a:buNone/>
              <a:defRPr b="1" cap="all">
                <a:latin typeface="Arial"/>
                <a:ea typeface="Arial"/>
                <a:cs typeface="Arial"/>
                <a:sym typeface="Arial"/>
              </a:defRPr>
            </a:lvl1pPr>
          </a:lstStyle>
          <a:p>
            <a:r>
              <a:t>MMM YYYY</a:t>
            </a:r>
          </a:p>
        </p:txBody>
      </p:sp>
      <p:sp>
        <p:nvSpPr>
          <p:cNvPr id="192" name="Text Placeholder 4"/>
          <p:cNvSpPr>
            <a:spLocks noGrp="1"/>
          </p:cNvSpPr>
          <p:nvPr>
            <p:ph type="body" sz="quarter" idx="23" hasCustomPrompt="1"/>
          </p:nvPr>
        </p:nvSpPr>
        <p:spPr>
          <a:xfrm>
            <a:off x="7332057" y="3017520"/>
            <a:ext cx="1993394" cy="557786"/>
          </a:xfrm>
          <a:prstGeom prst="rect">
            <a:avLst/>
          </a:prstGeom>
          <a:solidFill>
            <a:schemeClr val="accent1"/>
          </a:solidFill>
        </p:spPr>
        <p:txBody>
          <a:bodyPr lIns="0" tIns="0" rIns="0" bIns="0" anchor="ctr"/>
          <a:lstStyle>
            <a:lvl1pPr marL="0" indent="0" algn="ctr">
              <a:spcBef>
                <a:spcPts val="0"/>
              </a:spcBef>
              <a:buSzTx/>
              <a:buFontTx/>
              <a:buNone/>
              <a:defRPr b="1" cap="all">
                <a:latin typeface="Arial"/>
                <a:ea typeface="Arial"/>
                <a:cs typeface="Arial"/>
                <a:sym typeface="Arial"/>
              </a:defRPr>
            </a:lvl1pPr>
          </a:lstStyle>
          <a:p>
            <a:r>
              <a:t>MMM YYYY</a:t>
            </a:r>
          </a:p>
        </p:txBody>
      </p:sp>
      <p:sp>
        <p:nvSpPr>
          <p:cNvPr id="193" name="Text Placeholder 4"/>
          <p:cNvSpPr>
            <a:spLocks noGrp="1"/>
          </p:cNvSpPr>
          <p:nvPr>
            <p:ph type="body" sz="quarter" idx="24" hasCustomPrompt="1"/>
          </p:nvPr>
        </p:nvSpPr>
        <p:spPr>
          <a:xfrm>
            <a:off x="9547628" y="3017520"/>
            <a:ext cx="1993394" cy="557786"/>
          </a:xfrm>
          <a:prstGeom prst="rect">
            <a:avLst/>
          </a:prstGeom>
          <a:solidFill>
            <a:schemeClr val="accent3"/>
          </a:solidFill>
        </p:spPr>
        <p:txBody>
          <a:bodyPr lIns="0" tIns="0" rIns="0" bIns="0" anchor="ctr"/>
          <a:lstStyle>
            <a:lvl1pPr marL="0" indent="0" algn="ctr">
              <a:spcBef>
                <a:spcPts val="0"/>
              </a:spcBef>
              <a:buSzTx/>
              <a:buFontTx/>
              <a:buNone/>
              <a:defRPr b="1" cap="all">
                <a:latin typeface="Arial"/>
                <a:ea typeface="Arial"/>
                <a:cs typeface="Arial"/>
                <a:sym typeface="Arial"/>
              </a:defRPr>
            </a:lvl1pPr>
          </a:lstStyle>
          <a:p>
            <a:r>
              <a:t>MMM YYYY</a:t>
            </a:r>
          </a:p>
        </p:txBody>
      </p:sp>
      <p:sp>
        <p:nvSpPr>
          <p:cNvPr id="194" name="Text Placeholder 51"/>
          <p:cNvSpPr>
            <a:spLocks noGrp="1"/>
          </p:cNvSpPr>
          <p:nvPr>
            <p:ph type="body" sz="quarter" idx="25"/>
          </p:nvPr>
        </p:nvSpPr>
        <p:spPr>
          <a:xfrm>
            <a:off x="685336" y="4745735"/>
            <a:ext cx="1993396" cy="795530"/>
          </a:xfrm>
          <a:prstGeom prst="rect">
            <a:avLst/>
          </a:prstGeom>
        </p:spPr>
        <p:txBody>
          <a:bodyPr lIns="0" tIns="0" rIns="0" bIns="0"/>
          <a:lstStyle/>
          <a:p>
            <a:endParaRPr/>
          </a:p>
        </p:txBody>
      </p:sp>
      <p:sp>
        <p:nvSpPr>
          <p:cNvPr id="195" name="Text Placeholder 51"/>
          <p:cNvSpPr>
            <a:spLocks noGrp="1"/>
          </p:cNvSpPr>
          <p:nvPr>
            <p:ph type="body" sz="quarter" idx="26"/>
          </p:nvPr>
        </p:nvSpPr>
        <p:spPr>
          <a:xfrm>
            <a:off x="2900909" y="4745735"/>
            <a:ext cx="1993395" cy="795530"/>
          </a:xfrm>
          <a:prstGeom prst="rect">
            <a:avLst/>
          </a:prstGeom>
        </p:spPr>
        <p:txBody>
          <a:bodyPr lIns="0" tIns="0" rIns="0" bIns="0"/>
          <a:lstStyle/>
          <a:p>
            <a:endParaRPr/>
          </a:p>
        </p:txBody>
      </p:sp>
      <p:sp>
        <p:nvSpPr>
          <p:cNvPr id="196" name="Text Placeholder 51"/>
          <p:cNvSpPr>
            <a:spLocks noGrp="1"/>
          </p:cNvSpPr>
          <p:nvPr>
            <p:ph type="body" sz="quarter" idx="27"/>
          </p:nvPr>
        </p:nvSpPr>
        <p:spPr>
          <a:xfrm>
            <a:off x="5116483" y="4745735"/>
            <a:ext cx="1993394" cy="795530"/>
          </a:xfrm>
          <a:prstGeom prst="rect">
            <a:avLst/>
          </a:prstGeom>
        </p:spPr>
        <p:txBody>
          <a:bodyPr lIns="0" tIns="0" rIns="0" bIns="0"/>
          <a:lstStyle/>
          <a:p>
            <a:endParaRPr/>
          </a:p>
        </p:txBody>
      </p:sp>
      <p:sp>
        <p:nvSpPr>
          <p:cNvPr id="197" name="Text Placeholder 51"/>
          <p:cNvSpPr>
            <a:spLocks noGrp="1"/>
          </p:cNvSpPr>
          <p:nvPr>
            <p:ph type="body" sz="quarter" idx="28"/>
          </p:nvPr>
        </p:nvSpPr>
        <p:spPr>
          <a:xfrm>
            <a:off x="7332057" y="4745735"/>
            <a:ext cx="1993394" cy="795530"/>
          </a:xfrm>
          <a:prstGeom prst="rect">
            <a:avLst/>
          </a:prstGeom>
        </p:spPr>
        <p:txBody>
          <a:bodyPr lIns="0" tIns="0" rIns="0" bIns="0"/>
          <a:lstStyle/>
          <a:p>
            <a:endParaRPr/>
          </a:p>
        </p:txBody>
      </p:sp>
      <p:sp>
        <p:nvSpPr>
          <p:cNvPr id="198" name="Text Placeholder 51"/>
          <p:cNvSpPr>
            <a:spLocks noGrp="1"/>
          </p:cNvSpPr>
          <p:nvPr>
            <p:ph type="body" sz="quarter" idx="29"/>
          </p:nvPr>
        </p:nvSpPr>
        <p:spPr>
          <a:xfrm>
            <a:off x="9547628" y="4745735"/>
            <a:ext cx="1993394" cy="795530"/>
          </a:xfrm>
          <a:prstGeom prst="rect">
            <a:avLst/>
          </a:prstGeom>
        </p:spPr>
        <p:txBody>
          <a:bodyPr lIns="0" tIns="0" rIns="0" bIns="0"/>
          <a:lstStyle/>
          <a:p>
            <a:endParaRPr/>
          </a:p>
        </p:txBody>
      </p:sp>
      <p:sp>
        <p:nvSpPr>
          <p:cNvPr id="199" name="Straight Connector 41"/>
          <p:cNvSpPr/>
          <p:nvPr/>
        </p:nvSpPr>
        <p:spPr>
          <a:xfrm>
            <a:off x="739396" y="4187680"/>
            <a:ext cx="10812364" cy="1"/>
          </a:xfrm>
          <a:prstGeom prst="line">
            <a:avLst/>
          </a:prstGeom>
          <a:ln w="12700">
            <a:solidFill>
              <a:srgbClr val="F2D1D1"/>
            </a:solidFill>
            <a:miter/>
          </a:ln>
        </p:spPr>
        <p:txBody>
          <a:bodyPr lIns="45718" tIns="45718" rIns="45718" bIns="45718"/>
          <a:lstStyle/>
          <a:p>
            <a:endParaRPr/>
          </a:p>
        </p:txBody>
      </p:sp>
      <p:sp>
        <p:nvSpPr>
          <p:cNvPr id="2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207" name="Title Text"/>
          <p:cNvSpPr txBox="1">
            <a:spLocks noGrp="1"/>
          </p:cNvSpPr>
          <p:nvPr>
            <p:ph type="title"/>
          </p:nvPr>
        </p:nvSpPr>
        <p:spPr>
          <a:xfrm>
            <a:off x="3986784" y="1243583"/>
            <a:ext cx="8165594" cy="768098"/>
          </a:xfrm>
          <a:prstGeom prst="rect">
            <a:avLst/>
          </a:prstGeom>
        </p:spPr>
        <p:txBody>
          <a:bodyPr/>
          <a:lstStyle>
            <a:lvl1pPr algn="l"/>
          </a:lstStyle>
          <a:p>
            <a:r>
              <a:t>Title Text</a:t>
            </a:r>
          </a:p>
        </p:txBody>
      </p:sp>
      <p:sp>
        <p:nvSpPr>
          <p:cNvPr id="208" name="Image 0"/>
          <p:cNvSpPr/>
          <p:nvPr/>
        </p:nvSpPr>
        <p:spPr>
          <a:xfrm>
            <a:off x="-5568" y="-2784"/>
            <a:ext cx="3443288" cy="6891338"/>
          </a:xfrm>
          <a:prstGeom prst="rect">
            <a:avLst/>
          </a:prstGeom>
          <a:solidFill>
            <a:schemeClr val="accent3"/>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pic>
        <p:nvPicPr>
          <p:cNvPr id="209" name="Image 1" descr="Image 1"/>
          <p:cNvPicPr>
            <a:picLocks noChangeAspect="1"/>
          </p:cNvPicPr>
          <p:nvPr/>
        </p:nvPicPr>
        <p:blipFill>
          <a:blip r:embed="rId2"/>
          <a:stretch>
            <a:fillRect/>
          </a:stretch>
        </p:blipFill>
        <p:spPr>
          <a:xfrm>
            <a:off x="1703309" y="-2784"/>
            <a:ext cx="1734412" cy="5167313"/>
          </a:xfrm>
          <a:prstGeom prst="rect">
            <a:avLst/>
          </a:prstGeom>
          <a:ln w="12700">
            <a:miter lim="400000"/>
          </a:ln>
        </p:spPr>
      </p:pic>
      <p:sp>
        <p:nvSpPr>
          <p:cNvPr id="210" name="Freeform: Shape 38"/>
          <p:cNvSpPr/>
          <p:nvPr/>
        </p:nvSpPr>
        <p:spPr>
          <a:xfrm>
            <a:off x="1721621" y="-2785"/>
            <a:ext cx="1716117" cy="1720854"/>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1389" y="0"/>
                </a:lnTo>
                <a:cubicBezTo>
                  <a:pt x="1389" y="11145"/>
                  <a:pt x="10455" y="20210"/>
                  <a:pt x="21599" y="20210"/>
                </a:cubicBezTo>
                <a:lnTo>
                  <a:pt x="21599" y="20424"/>
                </a:lnTo>
                <a:lnTo>
                  <a:pt x="21600" y="20425"/>
                </a:lnTo>
                <a:cubicBezTo>
                  <a:pt x="10338" y="20425"/>
                  <a:pt x="1175" y="11262"/>
                  <a:pt x="1175" y="0"/>
                </a:cubicBezTo>
                <a:close/>
                <a:moveTo>
                  <a:pt x="0" y="0"/>
                </a:moveTo>
                <a:lnTo>
                  <a:pt x="214" y="0"/>
                </a:lnTo>
                <a:cubicBezTo>
                  <a:pt x="214" y="11793"/>
                  <a:pt x="9807" y="21386"/>
                  <a:pt x="21600" y="21386"/>
                </a:cubicBezTo>
                <a:lnTo>
                  <a:pt x="21600" y="21600"/>
                </a:lnTo>
                <a:cubicBezTo>
                  <a:pt x="9690" y="21600"/>
                  <a:pt x="0" y="11910"/>
                  <a:pt x="0" y="0"/>
                </a:cubicBezTo>
                <a:close/>
                <a:moveTo>
                  <a:pt x="2351" y="0"/>
                </a:moveTo>
                <a:lnTo>
                  <a:pt x="2565" y="0"/>
                </a:lnTo>
                <a:cubicBezTo>
                  <a:pt x="2565" y="10497"/>
                  <a:pt x="11105" y="19035"/>
                  <a:pt x="21600" y="19035"/>
                </a:cubicBezTo>
                <a:lnTo>
                  <a:pt x="21600" y="19249"/>
                </a:lnTo>
                <a:cubicBezTo>
                  <a:pt x="10986" y="19249"/>
                  <a:pt x="2351" y="10614"/>
                  <a:pt x="2351" y="0"/>
                </a:cubicBezTo>
                <a:close/>
                <a:moveTo>
                  <a:pt x="3526" y="0"/>
                </a:moveTo>
                <a:lnTo>
                  <a:pt x="3740" y="0"/>
                </a:lnTo>
                <a:cubicBezTo>
                  <a:pt x="3740" y="9847"/>
                  <a:pt x="11751" y="17860"/>
                  <a:pt x="21600" y="17860"/>
                </a:cubicBezTo>
                <a:lnTo>
                  <a:pt x="21600" y="18074"/>
                </a:lnTo>
                <a:cubicBezTo>
                  <a:pt x="11634" y="18074"/>
                  <a:pt x="3526" y="9966"/>
                  <a:pt x="3526" y="0"/>
                </a:cubicBezTo>
                <a:close/>
                <a:moveTo>
                  <a:pt x="4701" y="0"/>
                </a:moveTo>
                <a:lnTo>
                  <a:pt x="4915" y="0"/>
                </a:lnTo>
                <a:cubicBezTo>
                  <a:pt x="4915" y="9199"/>
                  <a:pt x="12399" y="16684"/>
                  <a:pt x="21599" y="16684"/>
                </a:cubicBezTo>
                <a:lnTo>
                  <a:pt x="21599" y="16898"/>
                </a:lnTo>
                <a:lnTo>
                  <a:pt x="21600" y="16899"/>
                </a:lnTo>
                <a:cubicBezTo>
                  <a:pt x="12282" y="16899"/>
                  <a:pt x="4701" y="9318"/>
                  <a:pt x="4701" y="0"/>
                </a:cubicBezTo>
                <a:close/>
                <a:moveTo>
                  <a:pt x="5877" y="0"/>
                </a:moveTo>
                <a:lnTo>
                  <a:pt x="6091" y="0"/>
                </a:lnTo>
                <a:cubicBezTo>
                  <a:pt x="6091" y="8551"/>
                  <a:pt x="13049" y="15509"/>
                  <a:pt x="21600" y="15509"/>
                </a:cubicBezTo>
                <a:lnTo>
                  <a:pt x="21600" y="15723"/>
                </a:lnTo>
                <a:cubicBezTo>
                  <a:pt x="12931" y="15723"/>
                  <a:pt x="5877" y="8669"/>
                  <a:pt x="5877" y="0"/>
                </a:cubicBezTo>
                <a:close/>
                <a:moveTo>
                  <a:pt x="7052" y="0"/>
                </a:moveTo>
                <a:lnTo>
                  <a:pt x="7266" y="0"/>
                </a:lnTo>
                <a:cubicBezTo>
                  <a:pt x="7266" y="7903"/>
                  <a:pt x="13697" y="14334"/>
                  <a:pt x="21600" y="14334"/>
                </a:cubicBezTo>
                <a:lnTo>
                  <a:pt x="21600" y="14548"/>
                </a:lnTo>
                <a:cubicBezTo>
                  <a:pt x="13579" y="14548"/>
                  <a:pt x="7052" y="8021"/>
                  <a:pt x="7052" y="0"/>
                </a:cubicBezTo>
                <a:close/>
                <a:moveTo>
                  <a:pt x="8227" y="0"/>
                </a:moveTo>
                <a:lnTo>
                  <a:pt x="8441" y="0"/>
                </a:lnTo>
                <a:cubicBezTo>
                  <a:pt x="8441" y="7255"/>
                  <a:pt x="14343" y="13158"/>
                  <a:pt x="21599" y="13158"/>
                </a:cubicBezTo>
                <a:lnTo>
                  <a:pt x="21599" y="13371"/>
                </a:lnTo>
                <a:lnTo>
                  <a:pt x="21600" y="13373"/>
                </a:lnTo>
                <a:cubicBezTo>
                  <a:pt x="14227" y="13373"/>
                  <a:pt x="8227" y="7374"/>
                  <a:pt x="8227" y="0"/>
                </a:cubicBezTo>
                <a:close/>
                <a:moveTo>
                  <a:pt x="9404" y="0"/>
                </a:moveTo>
                <a:lnTo>
                  <a:pt x="9617" y="0"/>
                </a:lnTo>
                <a:cubicBezTo>
                  <a:pt x="9617" y="6607"/>
                  <a:pt x="14993" y="11983"/>
                  <a:pt x="21600" y="11983"/>
                </a:cubicBezTo>
                <a:lnTo>
                  <a:pt x="21600" y="12196"/>
                </a:lnTo>
                <a:cubicBezTo>
                  <a:pt x="14875" y="12196"/>
                  <a:pt x="9404" y="6725"/>
                  <a:pt x="9404" y="0"/>
                </a:cubicBezTo>
                <a:close/>
                <a:moveTo>
                  <a:pt x="10579" y="0"/>
                </a:moveTo>
                <a:lnTo>
                  <a:pt x="10792" y="0"/>
                </a:lnTo>
                <a:cubicBezTo>
                  <a:pt x="10792" y="5959"/>
                  <a:pt x="15641" y="10808"/>
                  <a:pt x="21600" y="10808"/>
                </a:cubicBezTo>
                <a:lnTo>
                  <a:pt x="21600" y="11021"/>
                </a:lnTo>
                <a:cubicBezTo>
                  <a:pt x="15523" y="11021"/>
                  <a:pt x="10579" y="6077"/>
                  <a:pt x="10579" y="0"/>
                </a:cubicBezTo>
                <a:close/>
                <a:moveTo>
                  <a:pt x="11754" y="0"/>
                </a:moveTo>
                <a:lnTo>
                  <a:pt x="11967" y="0"/>
                </a:lnTo>
                <a:cubicBezTo>
                  <a:pt x="11967" y="5311"/>
                  <a:pt x="16289" y="9631"/>
                  <a:pt x="21600" y="9631"/>
                </a:cubicBezTo>
                <a:lnTo>
                  <a:pt x="21600" y="9846"/>
                </a:lnTo>
                <a:cubicBezTo>
                  <a:pt x="16171" y="9846"/>
                  <a:pt x="11754" y="5429"/>
                  <a:pt x="11754" y="0"/>
                </a:cubicBezTo>
                <a:close/>
                <a:moveTo>
                  <a:pt x="12930" y="0"/>
                </a:moveTo>
                <a:lnTo>
                  <a:pt x="13144" y="0"/>
                </a:lnTo>
                <a:cubicBezTo>
                  <a:pt x="13144" y="4663"/>
                  <a:pt x="16938" y="8456"/>
                  <a:pt x="21600" y="8456"/>
                </a:cubicBezTo>
                <a:lnTo>
                  <a:pt x="21600" y="8670"/>
                </a:lnTo>
                <a:cubicBezTo>
                  <a:pt x="16819" y="8670"/>
                  <a:pt x="12930" y="4780"/>
                  <a:pt x="12930" y="0"/>
                </a:cubicBezTo>
                <a:close/>
                <a:moveTo>
                  <a:pt x="14105" y="0"/>
                </a:moveTo>
                <a:lnTo>
                  <a:pt x="14319" y="0"/>
                </a:lnTo>
                <a:cubicBezTo>
                  <a:pt x="14319" y="4014"/>
                  <a:pt x="17585" y="7281"/>
                  <a:pt x="21600" y="7281"/>
                </a:cubicBezTo>
                <a:lnTo>
                  <a:pt x="21600" y="7495"/>
                </a:lnTo>
                <a:cubicBezTo>
                  <a:pt x="17467" y="7495"/>
                  <a:pt x="14105" y="4133"/>
                  <a:pt x="14105" y="0"/>
                </a:cubicBezTo>
                <a:close/>
                <a:moveTo>
                  <a:pt x="15280" y="0"/>
                </a:moveTo>
                <a:lnTo>
                  <a:pt x="15494" y="0"/>
                </a:lnTo>
                <a:cubicBezTo>
                  <a:pt x="15494" y="3366"/>
                  <a:pt x="18233" y="6105"/>
                  <a:pt x="21600" y="6105"/>
                </a:cubicBezTo>
                <a:lnTo>
                  <a:pt x="21600" y="6320"/>
                </a:lnTo>
                <a:cubicBezTo>
                  <a:pt x="18115" y="6320"/>
                  <a:pt x="15280" y="3485"/>
                  <a:pt x="15280" y="0"/>
                </a:cubicBezTo>
                <a:close/>
                <a:moveTo>
                  <a:pt x="16456" y="0"/>
                </a:moveTo>
                <a:lnTo>
                  <a:pt x="16670" y="0"/>
                </a:lnTo>
                <a:cubicBezTo>
                  <a:pt x="16670" y="2718"/>
                  <a:pt x="18882" y="4930"/>
                  <a:pt x="21600" y="4930"/>
                </a:cubicBezTo>
                <a:lnTo>
                  <a:pt x="21600" y="5144"/>
                </a:lnTo>
                <a:cubicBezTo>
                  <a:pt x="18763" y="5144"/>
                  <a:pt x="16456" y="2836"/>
                  <a:pt x="16456" y="0"/>
                </a:cubicBezTo>
                <a:close/>
                <a:moveTo>
                  <a:pt x="17631" y="0"/>
                </a:moveTo>
                <a:lnTo>
                  <a:pt x="17845" y="0"/>
                </a:lnTo>
                <a:cubicBezTo>
                  <a:pt x="17845" y="2070"/>
                  <a:pt x="19530" y="3755"/>
                  <a:pt x="21600" y="3755"/>
                </a:cubicBezTo>
                <a:lnTo>
                  <a:pt x="21600" y="3969"/>
                </a:lnTo>
                <a:cubicBezTo>
                  <a:pt x="19412" y="3969"/>
                  <a:pt x="17631" y="2188"/>
                  <a:pt x="17631" y="0"/>
                </a:cubicBezTo>
                <a:close/>
                <a:moveTo>
                  <a:pt x="18806" y="0"/>
                </a:moveTo>
                <a:lnTo>
                  <a:pt x="19020" y="0"/>
                </a:lnTo>
                <a:cubicBezTo>
                  <a:pt x="19020" y="1422"/>
                  <a:pt x="20176" y="2580"/>
                  <a:pt x="21600" y="2580"/>
                </a:cubicBezTo>
                <a:lnTo>
                  <a:pt x="21600" y="2794"/>
                </a:lnTo>
                <a:cubicBezTo>
                  <a:pt x="20060" y="2794"/>
                  <a:pt x="18806" y="1541"/>
                  <a:pt x="18806" y="0"/>
                </a:cubicBezTo>
                <a:close/>
              </a:path>
            </a:pathLst>
          </a:custGeom>
          <a:solidFill>
            <a:srgbClr val="FDFAF6">
              <a:alpha val="99000"/>
            </a:srgbClr>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211" name="Image 5"/>
          <p:cNvSpPr/>
          <p:nvPr/>
        </p:nvSpPr>
        <p:spPr>
          <a:xfrm>
            <a:off x="-5568" y="3440503"/>
            <a:ext cx="3443288" cy="3448055"/>
          </a:xfrm>
          <a:prstGeom prst="ellipse">
            <a:avLst/>
          </a:prstGeom>
          <a:solidFill>
            <a:schemeClr val="accent6"/>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pic>
        <p:nvPicPr>
          <p:cNvPr id="212" name="Image 6" descr="Image 6"/>
          <p:cNvPicPr>
            <a:picLocks noChangeAspect="1"/>
          </p:cNvPicPr>
          <p:nvPr/>
        </p:nvPicPr>
        <p:blipFill>
          <a:blip r:embed="rId3"/>
          <a:stretch>
            <a:fillRect/>
          </a:stretch>
        </p:blipFill>
        <p:spPr>
          <a:xfrm>
            <a:off x="1718455" y="3440503"/>
            <a:ext cx="1719266" cy="1724027"/>
          </a:xfrm>
          <a:prstGeom prst="rect">
            <a:avLst/>
          </a:prstGeom>
          <a:ln w="12700">
            <a:miter lim="400000"/>
          </a:ln>
        </p:spPr>
      </p:pic>
      <p:sp>
        <p:nvSpPr>
          <p:cNvPr id="213" name="Body Level One…"/>
          <p:cNvSpPr txBox="1">
            <a:spLocks noGrp="1"/>
          </p:cNvSpPr>
          <p:nvPr>
            <p:ph type="body" sz="quarter" idx="1"/>
          </p:nvPr>
        </p:nvSpPr>
        <p:spPr>
          <a:xfrm>
            <a:off x="3977640" y="2330704"/>
            <a:ext cx="3822194" cy="411482"/>
          </a:xfrm>
          <a:prstGeom prst="rect">
            <a:avLst/>
          </a:prstGeom>
        </p:spPr>
        <p:txBody>
          <a:bodyPr anchor="b"/>
          <a:lstStyle>
            <a:lvl1pPr marL="0" indent="0">
              <a:spcBef>
                <a:spcPts val="0"/>
              </a:spcBef>
              <a:buSzTx/>
              <a:buFontTx/>
              <a:buNone/>
              <a:defRPr b="1" cap="all">
                <a:latin typeface="Arial"/>
                <a:ea typeface="Arial"/>
                <a:cs typeface="Arial"/>
                <a:sym typeface="Arial"/>
              </a:defRPr>
            </a:lvl1pPr>
            <a:lvl2pPr marL="0" indent="0">
              <a:spcBef>
                <a:spcPts val="0"/>
              </a:spcBef>
              <a:buSzTx/>
              <a:buFontTx/>
              <a:buNone/>
              <a:defRPr b="1" cap="all">
                <a:latin typeface="Arial"/>
                <a:ea typeface="Arial"/>
                <a:cs typeface="Arial"/>
                <a:sym typeface="Arial"/>
              </a:defRPr>
            </a:lvl2pPr>
            <a:lvl3pPr marL="0" indent="0">
              <a:spcBef>
                <a:spcPts val="0"/>
              </a:spcBef>
              <a:buSzTx/>
              <a:buFontTx/>
              <a:buNone/>
              <a:defRPr b="1" cap="all">
                <a:latin typeface="Arial"/>
                <a:ea typeface="Arial"/>
                <a:cs typeface="Arial"/>
                <a:sym typeface="Arial"/>
              </a:defRPr>
            </a:lvl3pPr>
            <a:lvl4pPr marL="0" indent="0">
              <a:spcBef>
                <a:spcPts val="0"/>
              </a:spcBef>
              <a:buSzTx/>
              <a:buFontTx/>
              <a:buNone/>
              <a:defRPr b="1" cap="all">
                <a:latin typeface="Arial"/>
                <a:ea typeface="Arial"/>
                <a:cs typeface="Arial"/>
                <a:sym typeface="Arial"/>
              </a:defRPr>
            </a:lvl4pPr>
            <a:lvl5pPr marL="0" indent="0">
              <a:spcBef>
                <a:spcPts val="0"/>
              </a:spcBef>
              <a:buSzTx/>
              <a:buFontTx/>
              <a:buNone/>
              <a:defRPr b="1" cap="a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14" name="Text Placeholder 4"/>
          <p:cNvSpPr>
            <a:spLocks noGrp="1"/>
          </p:cNvSpPr>
          <p:nvPr>
            <p:ph type="body" sz="quarter" idx="21"/>
          </p:nvPr>
        </p:nvSpPr>
        <p:spPr>
          <a:xfrm>
            <a:off x="8046718" y="2330704"/>
            <a:ext cx="3822194" cy="411482"/>
          </a:xfrm>
          <a:prstGeom prst="rect">
            <a:avLst/>
          </a:prstGeom>
        </p:spPr>
        <p:txBody>
          <a:bodyPr anchor="b"/>
          <a:lstStyle/>
          <a:p>
            <a:endParaRPr/>
          </a:p>
        </p:txBody>
      </p:sp>
      <p:sp>
        <p:nvSpPr>
          <p:cNvPr id="2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3 Column">
    <p:spTree>
      <p:nvGrpSpPr>
        <p:cNvPr id="1" name=""/>
        <p:cNvGrpSpPr/>
        <p:nvPr/>
      </p:nvGrpSpPr>
      <p:grpSpPr>
        <a:xfrm>
          <a:off x="0" y="0"/>
          <a:ext cx="0" cy="0"/>
          <a:chOff x="0" y="0"/>
          <a:chExt cx="0" cy="0"/>
        </a:xfrm>
      </p:grpSpPr>
      <p:sp>
        <p:nvSpPr>
          <p:cNvPr id="222" name="Title Text"/>
          <p:cNvSpPr txBox="1">
            <a:spLocks noGrp="1"/>
          </p:cNvSpPr>
          <p:nvPr>
            <p:ph type="title"/>
          </p:nvPr>
        </p:nvSpPr>
        <p:spPr>
          <a:xfrm>
            <a:off x="758951" y="1234438"/>
            <a:ext cx="10671049" cy="768099"/>
          </a:xfrm>
          <a:prstGeom prst="rect">
            <a:avLst/>
          </a:prstGeom>
        </p:spPr>
        <p:txBody>
          <a:bodyPr/>
          <a:lstStyle/>
          <a:p>
            <a:r>
              <a:t>Title Text</a:t>
            </a:r>
          </a:p>
        </p:txBody>
      </p:sp>
      <p:sp>
        <p:nvSpPr>
          <p:cNvPr id="223" name="Body Level One…"/>
          <p:cNvSpPr txBox="1">
            <a:spLocks noGrp="1"/>
          </p:cNvSpPr>
          <p:nvPr>
            <p:ph type="body" sz="quarter" idx="1"/>
          </p:nvPr>
        </p:nvSpPr>
        <p:spPr>
          <a:xfrm>
            <a:off x="713230" y="2743200"/>
            <a:ext cx="3328418" cy="3557016"/>
          </a:xfrm>
          <a:prstGeom prst="rect">
            <a:avLst/>
          </a:prstGeom>
          <a:ln>
            <a:solidFill>
              <a:schemeClr val="accent3"/>
            </a:solidFill>
            <a:round/>
          </a:ln>
        </p:spPr>
        <p:txBody>
          <a:bodyPr/>
          <a:lstStyle>
            <a:lvl1pPr marL="0" indent="0" algn="ctr">
              <a:spcBef>
                <a:spcPts val="0"/>
              </a:spcBef>
              <a:buSzTx/>
              <a:buFontTx/>
              <a:buNone/>
              <a:defRPr b="1" cap="all">
                <a:latin typeface="Arial"/>
                <a:ea typeface="Arial"/>
                <a:cs typeface="Arial"/>
                <a:sym typeface="Arial"/>
              </a:defRPr>
            </a:lvl1pPr>
            <a:lvl2pPr marL="0" indent="0" algn="ctr">
              <a:spcBef>
                <a:spcPts val="0"/>
              </a:spcBef>
              <a:buSzTx/>
              <a:buFontTx/>
              <a:buNone/>
              <a:defRPr b="1" cap="all">
                <a:latin typeface="Arial"/>
                <a:ea typeface="Arial"/>
                <a:cs typeface="Arial"/>
                <a:sym typeface="Arial"/>
              </a:defRPr>
            </a:lvl2pPr>
            <a:lvl3pPr marL="0" indent="0" algn="ctr">
              <a:spcBef>
                <a:spcPts val="0"/>
              </a:spcBef>
              <a:buSzTx/>
              <a:buFontTx/>
              <a:buNone/>
              <a:defRPr b="1" cap="all">
                <a:latin typeface="Arial"/>
                <a:ea typeface="Arial"/>
                <a:cs typeface="Arial"/>
                <a:sym typeface="Arial"/>
              </a:defRPr>
            </a:lvl3pPr>
            <a:lvl4pPr marL="0" indent="0" algn="ctr">
              <a:spcBef>
                <a:spcPts val="0"/>
              </a:spcBef>
              <a:buSzTx/>
              <a:buFontTx/>
              <a:buNone/>
              <a:defRPr b="1" cap="all">
                <a:latin typeface="Arial"/>
                <a:ea typeface="Arial"/>
                <a:cs typeface="Arial"/>
                <a:sym typeface="Arial"/>
              </a:defRPr>
            </a:lvl4pPr>
            <a:lvl5pPr marL="0" indent="0" algn="ctr">
              <a:spcBef>
                <a:spcPts val="0"/>
              </a:spcBef>
              <a:buSzTx/>
              <a:buFontTx/>
              <a:buNone/>
              <a:defRPr b="1" cap="a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24" name="Picture Placeholder 62"/>
          <p:cNvSpPr>
            <a:spLocks noGrp="1"/>
          </p:cNvSpPr>
          <p:nvPr>
            <p:ph type="pic" sz="quarter" idx="21"/>
          </p:nvPr>
        </p:nvSpPr>
        <p:spPr>
          <a:xfrm>
            <a:off x="1911094" y="2258566"/>
            <a:ext cx="932690" cy="932690"/>
          </a:xfrm>
          <a:prstGeom prst="rect">
            <a:avLst/>
          </a:prstGeom>
        </p:spPr>
        <p:txBody>
          <a:bodyPr lIns="91439" tIns="45719" rIns="91439" bIns="45719">
            <a:noAutofit/>
          </a:bodyPr>
          <a:lstStyle/>
          <a:p>
            <a:endParaRPr/>
          </a:p>
        </p:txBody>
      </p:sp>
      <p:sp>
        <p:nvSpPr>
          <p:cNvPr id="225" name="Text Placeholder 51"/>
          <p:cNvSpPr>
            <a:spLocks noGrp="1"/>
          </p:cNvSpPr>
          <p:nvPr>
            <p:ph type="body" sz="quarter" idx="22"/>
          </p:nvPr>
        </p:nvSpPr>
        <p:spPr>
          <a:xfrm>
            <a:off x="992124" y="3950208"/>
            <a:ext cx="2770634" cy="2206752"/>
          </a:xfrm>
          <a:prstGeom prst="rect">
            <a:avLst/>
          </a:prstGeom>
        </p:spPr>
        <p:txBody>
          <a:bodyPr/>
          <a:lstStyle/>
          <a:p>
            <a:endParaRPr/>
          </a:p>
        </p:txBody>
      </p:sp>
      <p:sp>
        <p:nvSpPr>
          <p:cNvPr id="226" name="Text Placeholder 4"/>
          <p:cNvSpPr>
            <a:spLocks noGrp="1"/>
          </p:cNvSpPr>
          <p:nvPr>
            <p:ph type="body" sz="quarter" idx="23"/>
          </p:nvPr>
        </p:nvSpPr>
        <p:spPr>
          <a:xfrm>
            <a:off x="4443984" y="2743199"/>
            <a:ext cx="3328416" cy="3557018"/>
          </a:xfrm>
          <a:prstGeom prst="rect">
            <a:avLst/>
          </a:prstGeom>
          <a:ln>
            <a:solidFill>
              <a:schemeClr val="accent1"/>
            </a:solidFill>
            <a:round/>
          </a:ln>
        </p:spPr>
        <p:txBody>
          <a:bodyPr/>
          <a:lstStyle/>
          <a:p>
            <a:endParaRPr/>
          </a:p>
        </p:txBody>
      </p:sp>
      <p:sp>
        <p:nvSpPr>
          <p:cNvPr id="227" name="Picture Placeholder 62"/>
          <p:cNvSpPr>
            <a:spLocks noGrp="1"/>
          </p:cNvSpPr>
          <p:nvPr>
            <p:ph type="pic" sz="quarter" idx="24"/>
          </p:nvPr>
        </p:nvSpPr>
        <p:spPr>
          <a:xfrm>
            <a:off x="5641847" y="2258566"/>
            <a:ext cx="932690" cy="932690"/>
          </a:xfrm>
          <a:prstGeom prst="rect">
            <a:avLst/>
          </a:prstGeom>
        </p:spPr>
        <p:txBody>
          <a:bodyPr lIns="91439" tIns="45719" rIns="91439" bIns="45719">
            <a:noAutofit/>
          </a:bodyPr>
          <a:lstStyle/>
          <a:p>
            <a:endParaRPr/>
          </a:p>
        </p:txBody>
      </p:sp>
      <p:sp>
        <p:nvSpPr>
          <p:cNvPr id="228" name="Text Placeholder 51"/>
          <p:cNvSpPr>
            <a:spLocks noGrp="1"/>
          </p:cNvSpPr>
          <p:nvPr>
            <p:ph type="body" sz="quarter" idx="25"/>
          </p:nvPr>
        </p:nvSpPr>
        <p:spPr>
          <a:xfrm>
            <a:off x="4722876" y="3950208"/>
            <a:ext cx="2770634" cy="2206752"/>
          </a:xfrm>
          <a:prstGeom prst="rect">
            <a:avLst/>
          </a:prstGeom>
        </p:spPr>
        <p:txBody>
          <a:bodyPr/>
          <a:lstStyle/>
          <a:p>
            <a:endParaRPr/>
          </a:p>
        </p:txBody>
      </p:sp>
      <p:sp>
        <p:nvSpPr>
          <p:cNvPr id="229" name="Text Placeholder 4"/>
          <p:cNvSpPr>
            <a:spLocks noGrp="1"/>
          </p:cNvSpPr>
          <p:nvPr>
            <p:ph type="body" sz="quarter" idx="26"/>
          </p:nvPr>
        </p:nvSpPr>
        <p:spPr>
          <a:xfrm>
            <a:off x="8092440" y="2743199"/>
            <a:ext cx="3328416" cy="3557018"/>
          </a:xfrm>
          <a:prstGeom prst="rect">
            <a:avLst/>
          </a:prstGeom>
          <a:ln>
            <a:solidFill>
              <a:schemeClr val="accent4"/>
            </a:solidFill>
            <a:round/>
          </a:ln>
        </p:spPr>
        <p:txBody>
          <a:bodyPr/>
          <a:lstStyle/>
          <a:p>
            <a:endParaRPr/>
          </a:p>
        </p:txBody>
      </p:sp>
      <p:sp>
        <p:nvSpPr>
          <p:cNvPr id="230" name="Picture Placeholder 62"/>
          <p:cNvSpPr>
            <a:spLocks noGrp="1"/>
          </p:cNvSpPr>
          <p:nvPr>
            <p:ph type="pic" sz="quarter" idx="27"/>
          </p:nvPr>
        </p:nvSpPr>
        <p:spPr>
          <a:xfrm>
            <a:off x="9290304" y="2258566"/>
            <a:ext cx="932690" cy="932690"/>
          </a:xfrm>
          <a:prstGeom prst="rect">
            <a:avLst/>
          </a:prstGeom>
        </p:spPr>
        <p:txBody>
          <a:bodyPr lIns="91439" tIns="45719" rIns="91439" bIns="45719">
            <a:noAutofit/>
          </a:bodyPr>
          <a:lstStyle/>
          <a:p>
            <a:endParaRPr/>
          </a:p>
        </p:txBody>
      </p:sp>
      <p:sp>
        <p:nvSpPr>
          <p:cNvPr id="231" name="Text Placeholder 51"/>
          <p:cNvSpPr>
            <a:spLocks noGrp="1"/>
          </p:cNvSpPr>
          <p:nvPr>
            <p:ph type="body" sz="quarter" idx="28"/>
          </p:nvPr>
        </p:nvSpPr>
        <p:spPr>
          <a:xfrm>
            <a:off x="8371330" y="3950208"/>
            <a:ext cx="2770634" cy="2206752"/>
          </a:xfrm>
          <a:prstGeom prst="rect">
            <a:avLst/>
          </a:prstGeom>
        </p:spPr>
        <p:txBody>
          <a:bodyPr/>
          <a:lstStyle/>
          <a:p>
            <a:endParaRPr/>
          </a:p>
        </p:txBody>
      </p:sp>
      <p:sp>
        <p:nvSpPr>
          <p:cNvPr id="2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Summary">
    <p:spTree>
      <p:nvGrpSpPr>
        <p:cNvPr id="1" name=""/>
        <p:cNvGrpSpPr/>
        <p:nvPr/>
      </p:nvGrpSpPr>
      <p:grpSpPr>
        <a:xfrm>
          <a:off x="0" y="0"/>
          <a:ext cx="0" cy="0"/>
          <a:chOff x="0" y="0"/>
          <a:chExt cx="0" cy="0"/>
        </a:xfrm>
      </p:grpSpPr>
      <p:sp>
        <p:nvSpPr>
          <p:cNvPr id="239" name="Image 2"/>
          <p:cNvSpPr/>
          <p:nvPr/>
        </p:nvSpPr>
        <p:spPr>
          <a:xfrm>
            <a:off x="8758238" y="-14287"/>
            <a:ext cx="3433763" cy="34528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ubicBezTo>
                  <a:pt x="0" y="9671"/>
                  <a:pt x="9671" y="0"/>
                  <a:pt x="21600" y="0"/>
                </a:cubicBezTo>
                <a:close/>
              </a:path>
            </a:pathLst>
          </a:custGeom>
          <a:solidFill>
            <a:schemeClr val="accent1"/>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240" name="Image 3"/>
          <p:cNvSpPr/>
          <p:nvPr/>
        </p:nvSpPr>
        <p:spPr>
          <a:xfrm>
            <a:off x="8758238" y="3438525"/>
            <a:ext cx="3433763" cy="3433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cubicBezTo>
                  <a:pt x="9671" y="21600"/>
                  <a:pt x="0" y="11929"/>
                  <a:pt x="0" y="0"/>
                </a:cubicBezTo>
                <a:close/>
              </a:path>
            </a:pathLst>
          </a:custGeom>
          <a:solidFill>
            <a:schemeClr val="accent2"/>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241" name="Image 4"/>
          <p:cNvSpPr/>
          <p:nvPr/>
        </p:nvSpPr>
        <p:spPr>
          <a:xfrm flipV="1">
            <a:off x="9991725" y="1247774"/>
            <a:ext cx="2200277" cy="21812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30"/>
                  <a:pt x="9670" y="21600"/>
                  <a:pt x="21600" y="21600"/>
                </a:cubicBezTo>
                <a:lnTo>
                  <a:pt x="21600" y="0"/>
                </a:lnTo>
                <a:lnTo>
                  <a:pt x="0" y="0"/>
                </a:lnTo>
                <a:close/>
              </a:path>
            </a:pathLst>
          </a:custGeom>
          <a:solidFill>
            <a:schemeClr val="accent4"/>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242" name="Image 7"/>
          <p:cNvSpPr/>
          <p:nvPr/>
        </p:nvSpPr>
        <p:spPr>
          <a:xfrm flipV="1">
            <a:off x="-20086" y="4580050"/>
            <a:ext cx="2277949" cy="22779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929" y="21600"/>
                  <a:pt x="21600" y="11929"/>
                  <a:pt x="21600" y="0"/>
                </a:cubicBezTo>
                <a:lnTo>
                  <a:pt x="0" y="0"/>
                </a:lnTo>
                <a:lnTo>
                  <a:pt x="0" y="21600"/>
                </a:lnTo>
                <a:close/>
              </a:path>
            </a:pathLst>
          </a:custGeom>
          <a:solidFill>
            <a:schemeClr val="accent4"/>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pic>
        <p:nvPicPr>
          <p:cNvPr id="243" name="Image 2" descr="Image 2"/>
          <p:cNvPicPr>
            <a:picLocks noChangeAspect="1"/>
          </p:cNvPicPr>
          <p:nvPr/>
        </p:nvPicPr>
        <p:blipFill>
          <a:blip r:embed="rId2"/>
          <a:stretch>
            <a:fillRect/>
          </a:stretch>
        </p:blipFill>
        <p:spPr>
          <a:xfrm>
            <a:off x="9991886" y="3441269"/>
            <a:ext cx="2200116" cy="2200114"/>
          </a:xfrm>
          <a:prstGeom prst="rect">
            <a:avLst/>
          </a:prstGeom>
          <a:ln w="12700">
            <a:miter lim="400000"/>
          </a:ln>
        </p:spPr>
      </p:pic>
      <p:sp>
        <p:nvSpPr>
          <p:cNvPr id="244" name="Image 2"/>
          <p:cNvSpPr/>
          <p:nvPr/>
        </p:nvSpPr>
        <p:spPr>
          <a:xfrm>
            <a:off x="1707957" y="5667616"/>
            <a:ext cx="775023" cy="775023"/>
          </a:xfrm>
          <a:prstGeom prst="ellipse">
            <a:avLst/>
          </a:prstGeom>
          <a:solidFill>
            <a:schemeClr val="accent6"/>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245" name="Title Text"/>
          <p:cNvSpPr txBox="1">
            <a:spLocks noGrp="1"/>
          </p:cNvSpPr>
          <p:nvPr>
            <p:ph type="title"/>
          </p:nvPr>
        </p:nvSpPr>
        <p:spPr>
          <a:xfrm>
            <a:off x="1508760" y="1883664"/>
            <a:ext cx="6766560" cy="768098"/>
          </a:xfrm>
          <a:prstGeom prst="rect">
            <a:avLst/>
          </a:prstGeom>
        </p:spPr>
        <p:txBody>
          <a:bodyPr/>
          <a:lstStyle>
            <a:lvl1pPr algn="l"/>
          </a:lstStyle>
          <a:p>
            <a:r>
              <a:t>Title Text</a:t>
            </a:r>
          </a:p>
        </p:txBody>
      </p:sp>
      <p:sp>
        <p:nvSpPr>
          <p:cNvPr id="246" name="Body Level One…"/>
          <p:cNvSpPr txBox="1">
            <a:spLocks noGrp="1"/>
          </p:cNvSpPr>
          <p:nvPr>
            <p:ph type="body" sz="quarter" idx="1"/>
          </p:nvPr>
        </p:nvSpPr>
        <p:spPr>
          <a:xfrm>
            <a:off x="1508760" y="2837688"/>
            <a:ext cx="5879592" cy="2700529"/>
          </a:xfrm>
          <a:prstGeom prst="rect">
            <a:avLst/>
          </a:prstGeom>
        </p:spPr>
        <p:txBody>
          <a:bodyPr/>
          <a:lstStyle>
            <a:lvl1pPr marL="0" indent="0">
              <a:buSzTx/>
              <a:buFontTx/>
              <a:buNone/>
              <a:defRPr sz="1500"/>
            </a:lvl1pPr>
            <a:lvl2pPr marL="685800" indent="-347472">
              <a:buFontTx/>
              <a:defRPr sz="1500"/>
            </a:lvl2pPr>
            <a:lvl3pPr marL="1143000" indent="-347472">
              <a:buFontTx/>
              <a:defRPr sz="1500"/>
            </a:lvl3pPr>
            <a:lvl4pPr marL="1600200" indent="-347472">
              <a:buFontTx/>
              <a:defRPr sz="1500"/>
            </a:lvl4pPr>
            <a:lvl5pPr marL="2057400" indent="-347472">
              <a:buFontTx/>
              <a:defRPr sz="1500"/>
            </a:lvl5pPr>
          </a:lstStyle>
          <a:p>
            <a:r>
              <a:t>Body Level One</a:t>
            </a:r>
          </a:p>
          <a:p>
            <a:pPr lvl="1"/>
            <a:r>
              <a:t>Body Level Two</a:t>
            </a:r>
          </a:p>
          <a:p>
            <a:pPr lvl="2"/>
            <a:r>
              <a:t>Body Level Three</a:t>
            </a:r>
          </a:p>
          <a:p>
            <a:pPr lvl="3"/>
            <a:r>
              <a:t>Body Level Four</a:t>
            </a:r>
          </a:p>
          <a:p>
            <a:pPr lvl="4"/>
            <a:r>
              <a:t>Body Level Five</a:t>
            </a:r>
          </a:p>
        </p:txBody>
      </p:sp>
      <p:sp>
        <p:nvSpPr>
          <p:cNvPr id="2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losing">
    <p:bg>
      <p:bgPr>
        <a:solidFill>
          <a:schemeClr val="accent6"/>
        </a:solidFill>
        <a:effectLst/>
      </p:bgPr>
    </p:bg>
    <p:spTree>
      <p:nvGrpSpPr>
        <p:cNvPr id="1" name=""/>
        <p:cNvGrpSpPr/>
        <p:nvPr/>
      </p:nvGrpSpPr>
      <p:grpSpPr>
        <a:xfrm>
          <a:off x="0" y="0"/>
          <a:ext cx="0" cy="0"/>
          <a:chOff x="0" y="0"/>
          <a:chExt cx="0" cy="0"/>
        </a:xfrm>
      </p:grpSpPr>
      <p:sp>
        <p:nvSpPr>
          <p:cNvPr id="254" name="Freeform: Shape 12"/>
          <p:cNvSpPr/>
          <p:nvPr/>
        </p:nvSpPr>
        <p:spPr>
          <a:xfrm>
            <a:off x="-1" y="0"/>
            <a:ext cx="8948740"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21" y="0"/>
                </a:lnTo>
                <a:lnTo>
                  <a:pt x="14597" y="46"/>
                </a:lnTo>
                <a:cubicBezTo>
                  <a:pt x="18562" y="841"/>
                  <a:pt x="21600" y="5335"/>
                  <a:pt x="21600" y="10761"/>
                </a:cubicBezTo>
                <a:cubicBezTo>
                  <a:pt x="21600" y="16560"/>
                  <a:pt x="18129" y="21296"/>
                  <a:pt x="13764" y="21586"/>
                </a:cubicBezTo>
                <a:lnTo>
                  <a:pt x="13339" y="21600"/>
                </a:lnTo>
                <a:lnTo>
                  <a:pt x="0" y="21600"/>
                </a:lnTo>
                <a:close/>
              </a:path>
            </a:pathLst>
          </a:custGeom>
          <a:solidFill>
            <a:srgbClr val="FDFAF6"/>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255" name="Freeform: Shape 18"/>
          <p:cNvSpPr/>
          <p:nvPr/>
        </p:nvSpPr>
        <p:spPr>
          <a:xfrm>
            <a:off x="7538625" y="13140"/>
            <a:ext cx="4653375" cy="6831720"/>
          </a:xfrm>
          <a:custGeom>
            <a:avLst/>
            <a:gdLst/>
            <a:ahLst/>
            <a:cxnLst>
              <a:cxn ang="0">
                <a:pos x="wd2" y="hd2"/>
              </a:cxn>
              <a:cxn ang="5400000">
                <a:pos x="wd2" y="hd2"/>
              </a:cxn>
              <a:cxn ang="10800000">
                <a:pos x="wd2" y="hd2"/>
              </a:cxn>
              <a:cxn ang="16200000">
                <a:pos x="wd2" y="hd2"/>
              </a:cxn>
            </a:cxnLst>
            <a:rect l="0" t="0" r="r" b="b"/>
            <a:pathLst>
              <a:path w="21600" h="21600" extrusionOk="0">
                <a:moveTo>
                  <a:pt x="15859" y="0"/>
                </a:moveTo>
                <a:lnTo>
                  <a:pt x="21600" y="0"/>
                </a:lnTo>
                <a:lnTo>
                  <a:pt x="21600" y="21600"/>
                </a:lnTo>
                <a:lnTo>
                  <a:pt x="15859" y="21600"/>
                </a:lnTo>
                <a:cubicBezTo>
                  <a:pt x="7100" y="21600"/>
                  <a:pt x="0" y="16765"/>
                  <a:pt x="0" y="10800"/>
                </a:cubicBezTo>
                <a:cubicBezTo>
                  <a:pt x="0" y="4835"/>
                  <a:pt x="7100" y="0"/>
                  <a:pt x="15859" y="0"/>
                </a:cubicBezTo>
                <a:close/>
              </a:path>
            </a:pathLst>
          </a:custGeom>
          <a:solidFill>
            <a:schemeClr val="accent1"/>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pic>
        <p:nvPicPr>
          <p:cNvPr id="256" name="Image 2" descr="Image 2"/>
          <p:cNvPicPr>
            <a:picLocks noChangeAspect="1"/>
          </p:cNvPicPr>
          <p:nvPr/>
        </p:nvPicPr>
        <p:blipFill>
          <a:blip r:embed="rId2"/>
          <a:stretch>
            <a:fillRect/>
          </a:stretch>
        </p:blipFill>
        <p:spPr>
          <a:xfrm>
            <a:off x="8737234" y="-25041"/>
            <a:ext cx="3432193" cy="3432191"/>
          </a:xfrm>
          <a:prstGeom prst="rect">
            <a:avLst/>
          </a:prstGeom>
          <a:ln w="12700">
            <a:miter lim="400000"/>
          </a:ln>
        </p:spPr>
      </p:pic>
      <p:sp>
        <p:nvSpPr>
          <p:cNvPr id="257" name="Title Text"/>
          <p:cNvSpPr txBox="1">
            <a:spLocks noGrp="1"/>
          </p:cNvSpPr>
          <p:nvPr>
            <p:ph type="title"/>
          </p:nvPr>
        </p:nvSpPr>
        <p:spPr>
          <a:xfrm>
            <a:off x="1527047" y="1975104"/>
            <a:ext cx="4169667" cy="667514"/>
          </a:xfrm>
          <a:prstGeom prst="rect">
            <a:avLst/>
          </a:prstGeom>
        </p:spPr>
        <p:txBody>
          <a:bodyPr lIns="0" tIns="0" rIns="0" bIns="0"/>
          <a:lstStyle>
            <a:lvl1pPr algn="l">
              <a:lnSpc>
                <a:spcPts val="4800"/>
              </a:lnSpc>
            </a:lvl1pPr>
          </a:lstStyle>
          <a:p>
            <a:r>
              <a:t>Title Text</a:t>
            </a:r>
          </a:p>
        </p:txBody>
      </p:sp>
      <p:sp>
        <p:nvSpPr>
          <p:cNvPr id="258" name="Body Level One…"/>
          <p:cNvSpPr txBox="1">
            <a:spLocks noGrp="1"/>
          </p:cNvSpPr>
          <p:nvPr>
            <p:ph type="body" sz="quarter" idx="1"/>
          </p:nvPr>
        </p:nvSpPr>
        <p:spPr>
          <a:xfrm>
            <a:off x="1545336" y="2846832"/>
            <a:ext cx="4169665" cy="2176274"/>
          </a:xfrm>
          <a:prstGeom prst="rect">
            <a:avLst/>
          </a:prstGeom>
        </p:spPr>
        <p:txBody>
          <a:bodyPr lIns="0" tIns="0" rIns="0" bIns="0"/>
          <a:lstStyle>
            <a:lvl1pPr marL="0" indent="0">
              <a:spcBef>
                <a:spcPts val="500"/>
              </a:spcBef>
              <a:buSzTx/>
              <a:buFontTx/>
              <a:buNone/>
              <a:defRPr sz="2400"/>
            </a:lvl1pPr>
            <a:lvl2pPr marL="0" indent="0">
              <a:spcBef>
                <a:spcPts val="500"/>
              </a:spcBef>
              <a:buSzTx/>
              <a:buFontTx/>
              <a:buNone/>
              <a:defRPr sz="2400"/>
            </a:lvl2pPr>
            <a:lvl3pPr marL="0" indent="0">
              <a:spcBef>
                <a:spcPts val="500"/>
              </a:spcBef>
              <a:buSzTx/>
              <a:buFontTx/>
              <a:buNone/>
              <a:defRPr sz="2400"/>
            </a:lvl3pPr>
            <a:lvl4pPr marL="0" indent="0">
              <a:spcBef>
                <a:spcPts val="500"/>
              </a:spcBef>
              <a:buSzTx/>
              <a:buFontTx/>
              <a:buNone/>
              <a:defRPr sz="2400"/>
            </a:lvl4pPr>
            <a:lvl5pPr marL="0" indent="0">
              <a:spcBef>
                <a:spcPts val="500"/>
              </a:spcBef>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59" name="Slide Number"/>
          <p:cNvSpPr txBox="1">
            <a:spLocks noGrp="1"/>
          </p:cNvSpPr>
          <p:nvPr>
            <p:ph type="sldNum" sz="quarter" idx="2"/>
          </p:nvPr>
        </p:nvSpPr>
        <p:spPr>
          <a:xfrm>
            <a:off x="8600773" y="6224224"/>
            <a:ext cx="273654" cy="26425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266" name="Image 0"/>
          <p:cNvSpPr/>
          <p:nvPr/>
        </p:nvSpPr>
        <p:spPr>
          <a:xfrm>
            <a:off x="-5568" y="-2784"/>
            <a:ext cx="3443288" cy="6891338"/>
          </a:xfrm>
          <a:prstGeom prst="rect">
            <a:avLst/>
          </a:prstGeom>
          <a:solidFill>
            <a:schemeClr val="accent3"/>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pic>
        <p:nvPicPr>
          <p:cNvPr id="267" name="Image 1" descr="Image 1"/>
          <p:cNvPicPr>
            <a:picLocks noChangeAspect="1"/>
          </p:cNvPicPr>
          <p:nvPr/>
        </p:nvPicPr>
        <p:blipFill>
          <a:blip r:embed="rId2"/>
          <a:stretch>
            <a:fillRect/>
          </a:stretch>
        </p:blipFill>
        <p:spPr>
          <a:xfrm>
            <a:off x="1703309" y="-2784"/>
            <a:ext cx="1734412" cy="5167313"/>
          </a:xfrm>
          <a:prstGeom prst="rect">
            <a:avLst/>
          </a:prstGeom>
          <a:ln w="12700">
            <a:miter lim="400000"/>
          </a:ln>
        </p:spPr>
      </p:pic>
      <p:sp>
        <p:nvSpPr>
          <p:cNvPr id="268" name="Freeform: Shape 12"/>
          <p:cNvSpPr/>
          <p:nvPr/>
        </p:nvSpPr>
        <p:spPr>
          <a:xfrm>
            <a:off x="1721621" y="-2785"/>
            <a:ext cx="1716117" cy="1720854"/>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1389" y="0"/>
                </a:lnTo>
                <a:cubicBezTo>
                  <a:pt x="1389" y="11145"/>
                  <a:pt x="10455" y="20210"/>
                  <a:pt x="21599" y="20210"/>
                </a:cubicBezTo>
                <a:lnTo>
                  <a:pt x="21599" y="20424"/>
                </a:lnTo>
                <a:lnTo>
                  <a:pt x="21600" y="20425"/>
                </a:lnTo>
                <a:cubicBezTo>
                  <a:pt x="10338" y="20425"/>
                  <a:pt x="1175" y="11262"/>
                  <a:pt x="1175" y="0"/>
                </a:cubicBezTo>
                <a:close/>
                <a:moveTo>
                  <a:pt x="0" y="0"/>
                </a:moveTo>
                <a:lnTo>
                  <a:pt x="214" y="0"/>
                </a:lnTo>
                <a:cubicBezTo>
                  <a:pt x="214" y="11793"/>
                  <a:pt x="9807" y="21386"/>
                  <a:pt x="21600" y="21386"/>
                </a:cubicBezTo>
                <a:lnTo>
                  <a:pt x="21600" y="21600"/>
                </a:lnTo>
                <a:cubicBezTo>
                  <a:pt x="9690" y="21600"/>
                  <a:pt x="0" y="11910"/>
                  <a:pt x="0" y="0"/>
                </a:cubicBezTo>
                <a:close/>
                <a:moveTo>
                  <a:pt x="2351" y="0"/>
                </a:moveTo>
                <a:lnTo>
                  <a:pt x="2565" y="0"/>
                </a:lnTo>
                <a:cubicBezTo>
                  <a:pt x="2565" y="10497"/>
                  <a:pt x="11105" y="19035"/>
                  <a:pt x="21600" y="19035"/>
                </a:cubicBezTo>
                <a:lnTo>
                  <a:pt x="21600" y="19249"/>
                </a:lnTo>
                <a:cubicBezTo>
                  <a:pt x="10986" y="19249"/>
                  <a:pt x="2351" y="10614"/>
                  <a:pt x="2351" y="0"/>
                </a:cubicBezTo>
                <a:close/>
                <a:moveTo>
                  <a:pt x="3526" y="0"/>
                </a:moveTo>
                <a:lnTo>
                  <a:pt x="3740" y="0"/>
                </a:lnTo>
                <a:cubicBezTo>
                  <a:pt x="3740" y="9847"/>
                  <a:pt x="11751" y="17860"/>
                  <a:pt x="21600" y="17860"/>
                </a:cubicBezTo>
                <a:lnTo>
                  <a:pt x="21600" y="18074"/>
                </a:lnTo>
                <a:cubicBezTo>
                  <a:pt x="11634" y="18074"/>
                  <a:pt x="3526" y="9966"/>
                  <a:pt x="3526" y="0"/>
                </a:cubicBezTo>
                <a:close/>
                <a:moveTo>
                  <a:pt x="4701" y="0"/>
                </a:moveTo>
                <a:lnTo>
                  <a:pt x="4915" y="0"/>
                </a:lnTo>
                <a:cubicBezTo>
                  <a:pt x="4915" y="9199"/>
                  <a:pt x="12399" y="16684"/>
                  <a:pt x="21599" y="16684"/>
                </a:cubicBezTo>
                <a:lnTo>
                  <a:pt x="21599" y="16898"/>
                </a:lnTo>
                <a:lnTo>
                  <a:pt x="21600" y="16899"/>
                </a:lnTo>
                <a:cubicBezTo>
                  <a:pt x="12282" y="16899"/>
                  <a:pt x="4701" y="9318"/>
                  <a:pt x="4701" y="0"/>
                </a:cubicBezTo>
                <a:close/>
                <a:moveTo>
                  <a:pt x="5877" y="0"/>
                </a:moveTo>
                <a:lnTo>
                  <a:pt x="6091" y="0"/>
                </a:lnTo>
                <a:cubicBezTo>
                  <a:pt x="6091" y="8551"/>
                  <a:pt x="13049" y="15509"/>
                  <a:pt x="21600" y="15509"/>
                </a:cubicBezTo>
                <a:lnTo>
                  <a:pt x="21600" y="15723"/>
                </a:lnTo>
                <a:cubicBezTo>
                  <a:pt x="12931" y="15723"/>
                  <a:pt x="5877" y="8669"/>
                  <a:pt x="5877" y="0"/>
                </a:cubicBezTo>
                <a:close/>
                <a:moveTo>
                  <a:pt x="7052" y="0"/>
                </a:moveTo>
                <a:lnTo>
                  <a:pt x="7266" y="0"/>
                </a:lnTo>
                <a:cubicBezTo>
                  <a:pt x="7266" y="7903"/>
                  <a:pt x="13697" y="14334"/>
                  <a:pt x="21600" y="14334"/>
                </a:cubicBezTo>
                <a:lnTo>
                  <a:pt x="21600" y="14548"/>
                </a:lnTo>
                <a:cubicBezTo>
                  <a:pt x="13579" y="14548"/>
                  <a:pt x="7052" y="8021"/>
                  <a:pt x="7052" y="0"/>
                </a:cubicBezTo>
                <a:close/>
                <a:moveTo>
                  <a:pt x="8227" y="0"/>
                </a:moveTo>
                <a:lnTo>
                  <a:pt x="8441" y="0"/>
                </a:lnTo>
                <a:cubicBezTo>
                  <a:pt x="8441" y="7255"/>
                  <a:pt x="14343" y="13158"/>
                  <a:pt x="21599" y="13158"/>
                </a:cubicBezTo>
                <a:lnTo>
                  <a:pt x="21599" y="13371"/>
                </a:lnTo>
                <a:lnTo>
                  <a:pt x="21600" y="13373"/>
                </a:lnTo>
                <a:cubicBezTo>
                  <a:pt x="14227" y="13373"/>
                  <a:pt x="8227" y="7374"/>
                  <a:pt x="8227" y="0"/>
                </a:cubicBezTo>
                <a:close/>
                <a:moveTo>
                  <a:pt x="9404" y="0"/>
                </a:moveTo>
                <a:lnTo>
                  <a:pt x="9617" y="0"/>
                </a:lnTo>
                <a:cubicBezTo>
                  <a:pt x="9617" y="6607"/>
                  <a:pt x="14993" y="11983"/>
                  <a:pt x="21600" y="11983"/>
                </a:cubicBezTo>
                <a:lnTo>
                  <a:pt x="21600" y="12196"/>
                </a:lnTo>
                <a:cubicBezTo>
                  <a:pt x="14875" y="12196"/>
                  <a:pt x="9404" y="6725"/>
                  <a:pt x="9404" y="0"/>
                </a:cubicBezTo>
                <a:close/>
                <a:moveTo>
                  <a:pt x="10579" y="0"/>
                </a:moveTo>
                <a:lnTo>
                  <a:pt x="10792" y="0"/>
                </a:lnTo>
                <a:cubicBezTo>
                  <a:pt x="10792" y="5959"/>
                  <a:pt x="15641" y="10808"/>
                  <a:pt x="21600" y="10808"/>
                </a:cubicBezTo>
                <a:lnTo>
                  <a:pt x="21600" y="11021"/>
                </a:lnTo>
                <a:cubicBezTo>
                  <a:pt x="15523" y="11021"/>
                  <a:pt x="10579" y="6077"/>
                  <a:pt x="10579" y="0"/>
                </a:cubicBezTo>
                <a:close/>
                <a:moveTo>
                  <a:pt x="11754" y="0"/>
                </a:moveTo>
                <a:lnTo>
                  <a:pt x="11967" y="0"/>
                </a:lnTo>
                <a:cubicBezTo>
                  <a:pt x="11967" y="5311"/>
                  <a:pt x="16289" y="9631"/>
                  <a:pt x="21600" y="9631"/>
                </a:cubicBezTo>
                <a:lnTo>
                  <a:pt x="21600" y="9846"/>
                </a:lnTo>
                <a:cubicBezTo>
                  <a:pt x="16171" y="9846"/>
                  <a:pt x="11754" y="5429"/>
                  <a:pt x="11754" y="0"/>
                </a:cubicBezTo>
                <a:close/>
                <a:moveTo>
                  <a:pt x="12930" y="0"/>
                </a:moveTo>
                <a:lnTo>
                  <a:pt x="13144" y="0"/>
                </a:lnTo>
                <a:cubicBezTo>
                  <a:pt x="13144" y="4663"/>
                  <a:pt x="16938" y="8456"/>
                  <a:pt x="21600" y="8456"/>
                </a:cubicBezTo>
                <a:lnTo>
                  <a:pt x="21600" y="8670"/>
                </a:lnTo>
                <a:cubicBezTo>
                  <a:pt x="16819" y="8670"/>
                  <a:pt x="12930" y="4780"/>
                  <a:pt x="12930" y="0"/>
                </a:cubicBezTo>
                <a:close/>
                <a:moveTo>
                  <a:pt x="14105" y="0"/>
                </a:moveTo>
                <a:lnTo>
                  <a:pt x="14319" y="0"/>
                </a:lnTo>
                <a:cubicBezTo>
                  <a:pt x="14319" y="4014"/>
                  <a:pt x="17585" y="7281"/>
                  <a:pt x="21600" y="7281"/>
                </a:cubicBezTo>
                <a:lnTo>
                  <a:pt x="21600" y="7495"/>
                </a:lnTo>
                <a:cubicBezTo>
                  <a:pt x="17467" y="7495"/>
                  <a:pt x="14105" y="4133"/>
                  <a:pt x="14105" y="0"/>
                </a:cubicBezTo>
                <a:close/>
                <a:moveTo>
                  <a:pt x="15280" y="0"/>
                </a:moveTo>
                <a:lnTo>
                  <a:pt x="15494" y="0"/>
                </a:lnTo>
                <a:cubicBezTo>
                  <a:pt x="15494" y="3366"/>
                  <a:pt x="18233" y="6105"/>
                  <a:pt x="21600" y="6105"/>
                </a:cubicBezTo>
                <a:lnTo>
                  <a:pt x="21600" y="6320"/>
                </a:lnTo>
                <a:cubicBezTo>
                  <a:pt x="18115" y="6320"/>
                  <a:pt x="15280" y="3485"/>
                  <a:pt x="15280" y="0"/>
                </a:cubicBezTo>
                <a:close/>
                <a:moveTo>
                  <a:pt x="16456" y="0"/>
                </a:moveTo>
                <a:lnTo>
                  <a:pt x="16670" y="0"/>
                </a:lnTo>
                <a:cubicBezTo>
                  <a:pt x="16670" y="2718"/>
                  <a:pt x="18882" y="4930"/>
                  <a:pt x="21600" y="4930"/>
                </a:cubicBezTo>
                <a:lnTo>
                  <a:pt x="21600" y="5144"/>
                </a:lnTo>
                <a:cubicBezTo>
                  <a:pt x="18763" y="5144"/>
                  <a:pt x="16456" y="2836"/>
                  <a:pt x="16456" y="0"/>
                </a:cubicBezTo>
                <a:close/>
                <a:moveTo>
                  <a:pt x="17631" y="0"/>
                </a:moveTo>
                <a:lnTo>
                  <a:pt x="17845" y="0"/>
                </a:lnTo>
                <a:cubicBezTo>
                  <a:pt x="17845" y="2070"/>
                  <a:pt x="19530" y="3755"/>
                  <a:pt x="21600" y="3755"/>
                </a:cubicBezTo>
                <a:lnTo>
                  <a:pt x="21600" y="3969"/>
                </a:lnTo>
                <a:cubicBezTo>
                  <a:pt x="19412" y="3969"/>
                  <a:pt x="17631" y="2188"/>
                  <a:pt x="17631" y="0"/>
                </a:cubicBezTo>
                <a:close/>
                <a:moveTo>
                  <a:pt x="18806" y="0"/>
                </a:moveTo>
                <a:lnTo>
                  <a:pt x="19020" y="0"/>
                </a:lnTo>
                <a:cubicBezTo>
                  <a:pt x="19020" y="1422"/>
                  <a:pt x="20176" y="2580"/>
                  <a:pt x="21600" y="2580"/>
                </a:cubicBezTo>
                <a:lnTo>
                  <a:pt x="21600" y="2794"/>
                </a:lnTo>
                <a:cubicBezTo>
                  <a:pt x="20060" y="2794"/>
                  <a:pt x="18806" y="1541"/>
                  <a:pt x="18806" y="0"/>
                </a:cubicBezTo>
                <a:close/>
              </a:path>
            </a:pathLst>
          </a:custGeom>
          <a:solidFill>
            <a:srgbClr val="FDFAF6">
              <a:alpha val="99000"/>
            </a:srgbClr>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269" name="Image 5"/>
          <p:cNvSpPr/>
          <p:nvPr/>
        </p:nvSpPr>
        <p:spPr>
          <a:xfrm>
            <a:off x="-5568" y="3440503"/>
            <a:ext cx="3443288" cy="3448055"/>
          </a:xfrm>
          <a:prstGeom prst="ellipse">
            <a:avLst/>
          </a:prstGeom>
          <a:solidFill>
            <a:schemeClr val="accent6"/>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pic>
        <p:nvPicPr>
          <p:cNvPr id="270" name="Image 6" descr="Image 6"/>
          <p:cNvPicPr>
            <a:picLocks noChangeAspect="1"/>
          </p:cNvPicPr>
          <p:nvPr/>
        </p:nvPicPr>
        <p:blipFill>
          <a:blip r:embed="rId3"/>
          <a:stretch>
            <a:fillRect/>
          </a:stretch>
        </p:blipFill>
        <p:spPr>
          <a:xfrm>
            <a:off x="1718455" y="3440503"/>
            <a:ext cx="1719266" cy="1724027"/>
          </a:xfrm>
          <a:prstGeom prst="rect">
            <a:avLst/>
          </a:prstGeom>
          <a:ln w="12700">
            <a:miter lim="400000"/>
          </a:ln>
        </p:spPr>
      </p:pic>
      <p:sp>
        <p:nvSpPr>
          <p:cNvPr id="271" name="Title Text"/>
          <p:cNvSpPr txBox="1">
            <a:spLocks noGrp="1"/>
          </p:cNvSpPr>
          <p:nvPr>
            <p:ph type="title"/>
          </p:nvPr>
        </p:nvSpPr>
        <p:spPr>
          <a:xfrm>
            <a:off x="3986784" y="1243583"/>
            <a:ext cx="8165594" cy="768098"/>
          </a:xfrm>
          <a:prstGeom prst="rect">
            <a:avLst/>
          </a:prstGeom>
        </p:spPr>
        <p:txBody>
          <a:bodyPr/>
          <a:lstStyle>
            <a:lvl1pPr algn="l"/>
          </a:lstStyle>
          <a:p>
            <a:r>
              <a:t>Title Text</a:t>
            </a:r>
          </a:p>
        </p:txBody>
      </p:sp>
      <p:sp>
        <p:nvSpPr>
          <p:cNvPr id="272" name="Body Level One…"/>
          <p:cNvSpPr txBox="1">
            <a:spLocks noGrp="1"/>
          </p:cNvSpPr>
          <p:nvPr>
            <p:ph type="body" sz="quarter" idx="1"/>
          </p:nvPr>
        </p:nvSpPr>
        <p:spPr>
          <a:xfrm>
            <a:off x="3685032" y="2255520"/>
            <a:ext cx="3741930" cy="4306382"/>
          </a:xfrm>
          <a:prstGeom prst="rect">
            <a:avLst/>
          </a:prstGeom>
        </p:spPr>
        <p:txBody>
          <a:bodyPr/>
          <a:lstStyle>
            <a:lvl1pPr>
              <a:defRPr sz="1500"/>
            </a:lvl1pPr>
            <a:lvl2pPr marL="739257" indent="-400928">
              <a:defRPr sz="1500"/>
            </a:lvl2pPr>
            <a:lvl3pPr marL="1229866" indent="-434338">
              <a:defRPr sz="1500"/>
            </a:lvl3pPr>
            <a:lvl4pPr marL="1687066" indent="-434338">
              <a:defRPr sz="1500"/>
            </a:lvl4pPr>
            <a:lvl5pPr marL="2144266" indent="-434338">
              <a:defRPr sz="1500"/>
            </a:lvl5pPr>
          </a:lstStyle>
          <a:p>
            <a:r>
              <a:t>Body Level One</a:t>
            </a:r>
          </a:p>
          <a:p>
            <a:pPr lvl="1"/>
            <a:r>
              <a:t>Body Level Two</a:t>
            </a:r>
          </a:p>
          <a:p>
            <a:pPr lvl="2"/>
            <a:r>
              <a:t>Body Level Three</a:t>
            </a:r>
          </a:p>
          <a:p>
            <a:pPr lvl="3"/>
            <a:r>
              <a:t>Body Level Four</a:t>
            </a:r>
          </a:p>
          <a:p>
            <a:pPr lvl="4"/>
            <a:r>
              <a:t>Body Level Five</a:t>
            </a:r>
          </a:p>
        </p:txBody>
      </p:sp>
      <p:sp>
        <p:nvSpPr>
          <p:cNvPr id="2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0" name="Freeform: Shape 8"/>
          <p:cNvSpPr/>
          <p:nvPr/>
        </p:nvSpPr>
        <p:spPr>
          <a:xfrm flipH="1" flipV="1">
            <a:off x="9949173" y="4755034"/>
            <a:ext cx="2242829" cy="2102968"/>
          </a:xfrm>
          <a:custGeom>
            <a:avLst/>
            <a:gdLst/>
            <a:ahLst/>
            <a:cxnLst>
              <a:cxn ang="0">
                <a:pos x="wd2" y="hd2"/>
              </a:cxn>
              <a:cxn ang="5400000">
                <a:pos x="wd2" y="hd2"/>
              </a:cxn>
              <a:cxn ang="10800000">
                <a:pos x="wd2" y="hd2"/>
              </a:cxn>
              <a:cxn ang="16200000">
                <a:pos x="wd2" y="hd2"/>
              </a:cxn>
            </a:cxnLst>
            <a:rect l="0" t="0" r="r" b="b"/>
            <a:pathLst>
              <a:path w="21600" h="21600" extrusionOk="0">
                <a:moveTo>
                  <a:pt x="21385" y="0"/>
                </a:moveTo>
                <a:lnTo>
                  <a:pt x="21600" y="0"/>
                </a:lnTo>
                <a:lnTo>
                  <a:pt x="21560" y="848"/>
                </a:lnTo>
                <a:cubicBezTo>
                  <a:pt x="20448" y="12488"/>
                  <a:pt x="11203" y="21600"/>
                  <a:pt x="0" y="21600"/>
                </a:cubicBezTo>
                <a:lnTo>
                  <a:pt x="0" y="21371"/>
                </a:lnTo>
                <a:cubicBezTo>
                  <a:pt x="11092" y="21371"/>
                  <a:pt x="20245" y="12349"/>
                  <a:pt x="21346" y="825"/>
                </a:cubicBezTo>
                <a:close/>
                <a:moveTo>
                  <a:pt x="20206" y="0"/>
                </a:moveTo>
                <a:lnTo>
                  <a:pt x="20421" y="0"/>
                </a:lnTo>
                <a:lnTo>
                  <a:pt x="20387" y="720"/>
                </a:lnTo>
                <a:cubicBezTo>
                  <a:pt x="19335" y="11726"/>
                  <a:pt x="10593" y="20343"/>
                  <a:pt x="0" y="20343"/>
                </a:cubicBezTo>
                <a:lnTo>
                  <a:pt x="0" y="20114"/>
                </a:lnTo>
                <a:cubicBezTo>
                  <a:pt x="10483" y="20114"/>
                  <a:pt x="19132" y="11588"/>
                  <a:pt x="20172" y="698"/>
                </a:cubicBezTo>
                <a:close/>
                <a:moveTo>
                  <a:pt x="19026" y="0"/>
                </a:moveTo>
                <a:lnTo>
                  <a:pt x="19241" y="0"/>
                </a:lnTo>
                <a:lnTo>
                  <a:pt x="19213" y="592"/>
                </a:lnTo>
                <a:cubicBezTo>
                  <a:pt x="18222" y="10964"/>
                  <a:pt x="9984" y="19084"/>
                  <a:pt x="0" y="19084"/>
                </a:cubicBezTo>
                <a:lnTo>
                  <a:pt x="0" y="18856"/>
                </a:lnTo>
                <a:cubicBezTo>
                  <a:pt x="9873" y="18856"/>
                  <a:pt x="18020" y="10825"/>
                  <a:pt x="18999" y="568"/>
                </a:cubicBezTo>
                <a:close/>
                <a:moveTo>
                  <a:pt x="17848" y="0"/>
                </a:moveTo>
                <a:lnTo>
                  <a:pt x="18062" y="0"/>
                </a:lnTo>
                <a:lnTo>
                  <a:pt x="18040" y="463"/>
                </a:lnTo>
                <a:cubicBezTo>
                  <a:pt x="17110" y="10203"/>
                  <a:pt x="9374" y="17827"/>
                  <a:pt x="0" y="17827"/>
                </a:cubicBezTo>
                <a:lnTo>
                  <a:pt x="0" y="17598"/>
                </a:lnTo>
                <a:cubicBezTo>
                  <a:pt x="9263" y="17598"/>
                  <a:pt x="16907" y="10065"/>
                  <a:pt x="17827" y="440"/>
                </a:cubicBezTo>
                <a:close/>
                <a:moveTo>
                  <a:pt x="16668" y="0"/>
                </a:moveTo>
                <a:lnTo>
                  <a:pt x="16883" y="0"/>
                </a:lnTo>
                <a:lnTo>
                  <a:pt x="16867" y="335"/>
                </a:lnTo>
                <a:cubicBezTo>
                  <a:pt x="15997" y="9441"/>
                  <a:pt x="8765" y="16570"/>
                  <a:pt x="0" y="16570"/>
                </a:cubicBezTo>
                <a:lnTo>
                  <a:pt x="0" y="16341"/>
                </a:lnTo>
                <a:cubicBezTo>
                  <a:pt x="8653" y="16341"/>
                  <a:pt x="15794" y="9303"/>
                  <a:pt x="16653" y="313"/>
                </a:cubicBezTo>
                <a:close/>
                <a:moveTo>
                  <a:pt x="15489" y="0"/>
                </a:moveTo>
                <a:lnTo>
                  <a:pt x="15703" y="0"/>
                </a:lnTo>
                <a:lnTo>
                  <a:pt x="15693" y="206"/>
                </a:lnTo>
                <a:cubicBezTo>
                  <a:pt x="14884" y="8678"/>
                  <a:pt x="8154" y="15311"/>
                  <a:pt x="0" y="15311"/>
                </a:cubicBezTo>
                <a:lnTo>
                  <a:pt x="0" y="15083"/>
                </a:lnTo>
                <a:cubicBezTo>
                  <a:pt x="8044" y="15083"/>
                  <a:pt x="14682" y="8540"/>
                  <a:pt x="15480" y="183"/>
                </a:cubicBezTo>
                <a:close/>
                <a:moveTo>
                  <a:pt x="14310" y="0"/>
                </a:moveTo>
                <a:lnTo>
                  <a:pt x="14524" y="0"/>
                </a:lnTo>
                <a:lnTo>
                  <a:pt x="14520" y="78"/>
                </a:lnTo>
                <a:cubicBezTo>
                  <a:pt x="13772" y="7917"/>
                  <a:pt x="7545" y="14054"/>
                  <a:pt x="0" y="14054"/>
                </a:cubicBezTo>
                <a:lnTo>
                  <a:pt x="0" y="13825"/>
                </a:lnTo>
                <a:cubicBezTo>
                  <a:pt x="7434" y="13825"/>
                  <a:pt x="13569" y="7778"/>
                  <a:pt x="14307" y="55"/>
                </a:cubicBezTo>
                <a:close/>
                <a:moveTo>
                  <a:pt x="13123" y="0"/>
                </a:moveTo>
                <a:lnTo>
                  <a:pt x="13340" y="0"/>
                </a:lnTo>
                <a:lnTo>
                  <a:pt x="13144" y="1369"/>
                </a:lnTo>
                <a:cubicBezTo>
                  <a:pt x="11891" y="7882"/>
                  <a:pt x="6474" y="12797"/>
                  <a:pt x="0" y="12797"/>
                </a:cubicBezTo>
                <a:lnTo>
                  <a:pt x="0" y="12568"/>
                </a:lnTo>
                <a:cubicBezTo>
                  <a:pt x="6370" y="12568"/>
                  <a:pt x="11700" y="7733"/>
                  <a:pt x="12933" y="1324"/>
                </a:cubicBezTo>
                <a:close/>
                <a:moveTo>
                  <a:pt x="11931" y="0"/>
                </a:moveTo>
                <a:lnTo>
                  <a:pt x="12148" y="0"/>
                </a:lnTo>
                <a:lnTo>
                  <a:pt x="11988" y="1116"/>
                </a:lnTo>
                <a:cubicBezTo>
                  <a:pt x="10845" y="7057"/>
                  <a:pt x="5904" y="11539"/>
                  <a:pt x="0" y="11539"/>
                </a:cubicBezTo>
                <a:lnTo>
                  <a:pt x="0" y="11310"/>
                </a:lnTo>
                <a:cubicBezTo>
                  <a:pt x="5801" y="11310"/>
                  <a:pt x="10655" y="6907"/>
                  <a:pt x="11778" y="1070"/>
                </a:cubicBezTo>
                <a:close/>
                <a:moveTo>
                  <a:pt x="10740" y="0"/>
                </a:moveTo>
                <a:lnTo>
                  <a:pt x="10957" y="0"/>
                </a:lnTo>
                <a:lnTo>
                  <a:pt x="10833" y="862"/>
                </a:lnTo>
                <a:cubicBezTo>
                  <a:pt x="9800" y="6231"/>
                  <a:pt x="5335" y="10281"/>
                  <a:pt x="0" y="10281"/>
                </a:cubicBezTo>
                <a:lnTo>
                  <a:pt x="0" y="10052"/>
                </a:lnTo>
                <a:cubicBezTo>
                  <a:pt x="5232" y="10052"/>
                  <a:pt x="9610" y="6081"/>
                  <a:pt x="10623" y="816"/>
                </a:cubicBezTo>
                <a:close/>
                <a:moveTo>
                  <a:pt x="9548" y="0"/>
                </a:moveTo>
                <a:lnTo>
                  <a:pt x="9766" y="0"/>
                </a:lnTo>
                <a:lnTo>
                  <a:pt x="9678" y="609"/>
                </a:lnTo>
                <a:cubicBezTo>
                  <a:pt x="8755" y="5406"/>
                  <a:pt x="4766" y="9024"/>
                  <a:pt x="0" y="9024"/>
                </a:cubicBezTo>
                <a:lnTo>
                  <a:pt x="0" y="8795"/>
                </a:lnTo>
                <a:cubicBezTo>
                  <a:pt x="4663" y="8795"/>
                  <a:pt x="8564" y="5256"/>
                  <a:pt x="9467" y="563"/>
                </a:cubicBezTo>
                <a:close/>
                <a:moveTo>
                  <a:pt x="8341" y="0"/>
                </a:moveTo>
                <a:lnTo>
                  <a:pt x="8556" y="0"/>
                </a:lnTo>
                <a:lnTo>
                  <a:pt x="8522" y="356"/>
                </a:lnTo>
                <a:cubicBezTo>
                  <a:pt x="7709" y="4580"/>
                  <a:pt x="4196" y="7766"/>
                  <a:pt x="0" y="7766"/>
                </a:cubicBezTo>
                <a:lnTo>
                  <a:pt x="0" y="7537"/>
                </a:lnTo>
                <a:cubicBezTo>
                  <a:pt x="4094" y="7537"/>
                  <a:pt x="7519" y="4429"/>
                  <a:pt x="8312" y="310"/>
                </a:cubicBezTo>
                <a:close/>
                <a:moveTo>
                  <a:pt x="7162" y="0"/>
                </a:moveTo>
                <a:lnTo>
                  <a:pt x="7377" y="0"/>
                </a:lnTo>
                <a:lnTo>
                  <a:pt x="7367" y="103"/>
                </a:lnTo>
                <a:cubicBezTo>
                  <a:pt x="6665" y="3754"/>
                  <a:pt x="3629" y="6508"/>
                  <a:pt x="0" y="6508"/>
                </a:cubicBezTo>
                <a:lnTo>
                  <a:pt x="0" y="6280"/>
                </a:lnTo>
                <a:cubicBezTo>
                  <a:pt x="3524" y="6280"/>
                  <a:pt x="6474" y="3604"/>
                  <a:pt x="7157" y="57"/>
                </a:cubicBezTo>
                <a:close/>
                <a:moveTo>
                  <a:pt x="5944" y="0"/>
                </a:moveTo>
                <a:lnTo>
                  <a:pt x="6168" y="0"/>
                </a:lnTo>
                <a:lnTo>
                  <a:pt x="5842" y="1119"/>
                </a:lnTo>
                <a:cubicBezTo>
                  <a:pt x="4878" y="3545"/>
                  <a:pt x="2623" y="5251"/>
                  <a:pt x="0" y="5251"/>
                </a:cubicBezTo>
                <a:lnTo>
                  <a:pt x="0" y="5022"/>
                </a:lnTo>
                <a:cubicBezTo>
                  <a:pt x="2533" y="5022"/>
                  <a:pt x="4712" y="3374"/>
                  <a:pt x="5643" y="1030"/>
                </a:cubicBezTo>
                <a:close/>
                <a:moveTo>
                  <a:pt x="4715" y="0"/>
                </a:moveTo>
                <a:lnTo>
                  <a:pt x="4939" y="0"/>
                </a:lnTo>
                <a:lnTo>
                  <a:pt x="4755" y="630"/>
                </a:lnTo>
                <a:cubicBezTo>
                  <a:pt x="3970" y="2604"/>
                  <a:pt x="2134" y="3993"/>
                  <a:pt x="0" y="3993"/>
                </a:cubicBezTo>
                <a:lnTo>
                  <a:pt x="0" y="3764"/>
                </a:lnTo>
                <a:cubicBezTo>
                  <a:pt x="2046" y="3764"/>
                  <a:pt x="3805" y="2433"/>
                  <a:pt x="4557" y="540"/>
                </a:cubicBezTo>
                <a:close/>
                <a:moveTo>
                  <a:pt x="3486" y="0"/>
                </a:moveTo>
                <a:lnTo>
                  <a:pt x="3710" y="0"/>
                </a:lnTo>
                <a:lnTo>
                  <a:pt x="3669" y="140"/>
                </a:lnTo>
                <a:cubicBezTo>
                  <a:pt x="3063" y="1664"/>
                  <a:pt x="1647" y="2736"/>
                  <a:pt x="0" y="2736"/>
                </a:cubicBezTo>
                <a:lnTo>
                  <a:pt x="0" y="2507"/>
                </a:lnTo>
                <a:cubicBezTo>
                  <a:pt x="1558" y="2507"/>
                  <a:pt x="2898" y="1493"/>
                  <a:pt x="3471" y="51"/>
                </a:cubicBezTo>
                <a:close/>
                <a:moveTo>
                  <a:pt x="2108" y="0"/>
                </a:moveTo>
                <a:lnTo>
                  <a:pt x="2405" y="0"/>
                </a:lnTo>
                <a:lnTo>
                  <a:pt x="2324" y="159"/>
                </a:lnTo>
                <a:cubicBezTo>
                  <a:pt x="1820" y="954"/>
                  <a:pt x="966" y="1478"/>
                  <a:pt x="0" y="1478"/>
                </a:cubicBezTo>
                <a:lnTo>
                  <a:pt x="0" y="1250"/>
                </a:lnTo>
                <a:cubicBezTo>
                  <a:pt x="714" y="1250"/>
                  <a:pt x="1361" y="940"/>
                  <a:pt x="1830" y="440"/>
                </a:cubicBezTo>
                <a:close/>
              </a:path>
            </a:pathLst>
          </a:custGeom>
          <a:solidFill>
            <a:srgbClr val="EEF3FA"/>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281" name="Title Text"/>
          <p:cNvSpPr txBox="1">
            <a:spLocks noGrp="1"/>
          </p:cNvSpPr>
          <p:nvPr>
            <p:ph type="title"/>
          </p:nvPr>
        </p:nvSpPr>
        <p:spPr>
          <a:prstGeom prst="rect">
            <a:avLst/>
          </a:prstGeom>
        </p:spPr>
        <p:txBody>
          <a:bodyPr/>
          <a:lstStyle>
            <a:lvl1pPr>
              <a:lnSpc>
                <a:spcPts val="4800"/>
              </a:lnSpc>
            </a:lvl1pPr>
          </a:lstStyle>
          <a:p>
            <a:r>
              <a:t>Title Text</a:t>
            </a:r>
          </a:p>
        </p:txBody>
      </p:sp>
      <p:sp>
        <p:nvSpPr>
          <p:cNvPr id="2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89" name="Freeform: Shape 7"/>
          <p:cNvSpPr/>
          <p:nvPr/>
        </p:nvSpPr>
        <p:spPr>
          <a:xfrm flipH="1" flipV="1">
            <a:off x="9949173" y="4755034"/>
            <a:ext cx="2242829" cy="2102968"/>
          </a:xfrm>
          <a:custGeom>
            <a:avLst/>
            <a:gdLst/>
            <a:ahLst/>
            <a:cxnLst>
              <a:cxn ang="0">
                <a:pos x="wd2" y="hd2"/>
              </a:cxn>
              <a:cxn ang="5400000">
                <a:pos x="wd2" y="hd2"/>
              </a:cxn>
              <a:cxn ang="10800000">
                <a:pos x="wd2" y="hd2"/>
              </a:cxn>
              <a:cxn ang="16200000">
                <a:pos x="wd2" y="hd2"/>
              </a:cxn>
            </a:cxnLst>
            <a:rect l="0" t="0" r="r" b="b"/>
            <a:pathLst>
              <a:path w="21600" h="21600" extrusionOk="0">
                <a:moveTo>
                  <a:pt x="21385" y="0"/>
                </a:moveTo>
                <a:lnTo>
                  <a:pt x="21600" y="0"/>
                </a:lnTo>
                <a:lnTo>
                  <a:pt x="21560" y="848"/>
                </a:lnTo>
                <a:cubicBezTo>
                  <a:pt x="20448" y="12488"/>
                  <a:pt x="11203" y="21600"/>
                  <a:pt x="0" y="21600"/>
                </a:cubicBezTo>
                <a:lnTo>
                  <a:pt x="0" y="21371"/>
                </a:lnTo>
                <a:cubicBezTo>
                  <a:pt x="11092" y="21371"/>
                  <a:pt x="20245" y="12349"/>
                  <a:pt x="21346" y="825"/>
                </a:cubicBezTo>
                <a:close/>
                <a:moveTo>
                  <a:pt x="20206" y="0"/>
                </a:moveTo>
                <a:lnTo>
                  <a:pt x="20421" y="0"/>
                </a:lnTo>
                <a:lnTo>
                  <a:pt x="20387" y="720"/>
                </a:lnTo>
                <a:cubicBezTo>
                  <a:pt x="19335" y="11726"/>
                  <a:pt x="10593" y="20343"/>
                  <a:pt x="0" y="20343"/>
                </a:cubicBezTo>
                <a:lnTo>
                  <a:pt x="0" y="20114"/>
                </a:lnTo>
                <a:cubicBezTo>
                  <a:pt x="10483" y="20114"/>
                  <a:pt x="19132" y="11588"/>
                  <a:pt x="20172" y="698"/>
                </a:cubicBezTo>
                <a:close/>
                <a:moveTo>
                  <a:pt x="19026" y="0"/>
                </a:moveTo>
                <a:lnTo>
                  <a:pt x="19241" y="0"/>
                </a:lnTo>
                <a:lnTo>
                  <a:pt x="19213" y="592"/>
                </a:lnTo>
                <a:cubicBezTo>
                  <a:pt x="18222" y="10964"/>
                  <a:pt x="9984" y="19084"/>
                  <a:pt x="0" y="19084"/>
                </a:cubicBezTo>
                <a:lnTo>
                  <a:pt x="0" y="18856"/>
                </a:lnTo>
                <a:cubicBezTo>
                  <a:pt x="9873" y="18856"/>
                  <a:pt x="18020" y="10825"/>
                  <a:pt x="18999" y="568"/>
                </a:cubicBezTo>
                <a:close/>
                <a:moveTo>
                  <a:pt x="17848" y="0"/>
                </a:moveTo>
                <a:lnTo>
                  <a:pt x="18062" y="0"/>
                </a:lnTo>
                <a:lnTo>
                  <a:pt x="18040" y="463"/>
                </a:lnTo>
                <a:cubicBezTo>
                  <a:pt x="17110" y="10203"/>
                  <a:pt x="9374" y="17827"/>
                  <a:pt x="0" y="17827"/>
                </a:cubicBezTo>
                <a:lnTo>
                  <a:pt x="0" y="17598"/>
                </a:lnTo>
                <a:cubicBezTo>
                  <a:pt x="9263" y="17598"/>
                  <a:pt x="16907" y="10065"/>
                  <a:pt x="17827" y="440"/>
                </a:cubicBezTo>
                <a:close/>
                <a:moveTo>
                  <a:pt x="16668" y="0"/>
                </a:moveTo>
                <a:lnTo>
                  <a:pt x="16883" y="0"/>
                </a:lnTo>
                <a:lnTo>
                  <a:pt x="16867" y="335"/>
                </a:lnTo>
                <a:cubicBezTo>
                  <a:pt x="15997" y="9441"/>
                  <a:pt x="8765" y="16570"/>
                  <a:pt x="0" y="16570"/>
                </a:cubicBezTo>
                <a:lnTo>
                  <a:pt x="0" y="16341"/>
                </a:lnTo>
                <a:cubicBezTo>
                  <a:pt x="8653" y="16341"/>
                  <a:pt x="15794" y="9303"/>
                  <a:pt x="16653" y="313"/>
                </a:cubicBezTo>
                <a:close/>
                <a:moveTo>
                  <a:pt x="15489" y="0"/>
                </a:moveTo>
                <a:lnTo>
                  <a:pt x="15703" y="0"/>
                </a:lnTo>
                <a:lnTo>
                  <a:pt x="15693" y="206"/>
                </a:lnTo>
                <a:cubicBezTo>
                  <a:pt x="14884" y="8678"/>
                  <a:pt x="8154" y="15311"/>
                  <a:pt x="0" y="15311"/>
                </a:cubicBezTo>
                <a:lnTo>
                  <a:pt x="0" y="15083"/>
                </a:lnTo>
                <a:cubicBezTo>
                  <a:pt x="8044" y="15083"/>
                  <a:pt x="14682" y="8540"/>
                  <a:pt x="15480" y="183"/>
                </a:cubicBezTo>
                <a:close/>
                <a:moveTo>
                  <a:pt x="14310" y="0"/>
                </a:moveTo>
                <a:lnTo>
                  <a:pt x="14524" y="0"/>
                </a:lnTo>
                <a:lnTo>
                  <a:pt x="14520" y="78"/>
                </a:lnTo>
                <a:cubicBezTo>
                  <a:pt x="13772" y="7917"/>
                  <a:pt x="7545" y="14054"/>
                  <a:pt x="0" y="14054"/>
                </a:cubicBezTo>
                <a:lnTo>
                  <a:pt x="0" y="13825"/>
                </a:lnTo>
                <a:cubicBezTo>
                  <a:pt x="7434" y="13825"/>
                  <a:pt x="13569" y="7778"/>
                  <a:pt x="14307" y="55"/>
                </a:cubicBezTo>
                <a:close/>
                <a:moveTo>
                  <a:pt x="13123" y="0"/>
                </a:moveTo>
                <a:lnTo>
                  <a:pt x="13340" y="0"/>
                </a:lnTo>
                <a:lnTo>
                  <a:pt x="13144" y="1369"/>
                </a:lnTo>
                <a:cubicBezTo>
                  <a:pt x="11891" y="7882"/>
                  <a:pt x="6474" y="12797"/>
                  <a:pt x="0" y="12797"/>
                </a:cubicBezTo>
                <a:lnTo>
                  <a:pt x="0" y="12568"/>
                </a:lnTo>
                <a:cubicBezTo>
                  <a:pt x="6370" y="12568"/>
                  <a:pt x="11700" y="7733"/>
                  <a:pt x="12933" y="1324"/>
                </a:cubicBezTo>
                <a:close/>
                <a:moveTo>
                  <a:pt x="11931" y="0"/>
                </a:moveTo>
                <a:lnTo>
                  <a:pt x="12148" y="0"/>
                </a:lnTo>
                <a:lnTo>
                  <a:pt x="11988" y="1116"/>
                </a:lnTo>
                <a:cubicBezTo>
                  <a:pt x="10845" y="7057"/>
                  <a:pt x="5904" y="11539"/>
                  <a:pt x="0" y="11539"/>
                </a:cubicBezTo>
                <a:lnTo>
                  <a:pt x="0" y="11310"/>
                </a:lnTo>
                <a:cubicBezTo>
                  <a:pt x="5801" y="11310"/>
                  <a:pt x="10655" y="6907"/>
                  <a:pt x="11778" y="1070"/>
                </a:cubicBezTo>
                <a:close/>
                <a:moveTo>
                  <a:pt x="10740" y="0"/>
                </a:moveTo>
                <a:lnTo>
                  <a:pt x="10957" y="0"/>
                </a:lnTo>
                <a:lnTo>
                  <a:pt x="10833" y="862"/>
                </a:lnTo>
                <a:cubicBezTo>
                  <a:pt x="9800" y="6231"/>
                  <a:pt x="5335" y="10281"/>
                  <a:pt x="0" y="10281"/>
                </a:cubicBezTo>
                <a:lnTo>
                  <a:pt x="0" y="10052"/>
                </a:lnTo>
                <a:cubicBezTo>
                  <a:pt x="5232" y="10052"/>
                  <a:pt x="9610" y="6081"/>
                  <a:pt x="10623" y="816"/>
                </a:cubicBezTo>
                <a:close/>
                <a:moveTo>
                  <a:pt x="9548" y="0"/>
                </a:moveTo>
                <a:lnTo>
                  <a:pt x="9766" y="0"/>
                </a:lnTo>
                <a:lnTo>
                  <a:pt x="9678" y="609"/>
                </a:lnTo>
                <a:cubicBezTo>
                  <a:pt x="8755" y="5406"/>
                  <a:pt x="4766" y="9024"/>
                  <a:pt x="0" y="9024"/>
                </a:cubicBezTo>
                <a:lnTo>
                  <a:pt x="0" y="8795"/>
                </a:lnTo>
                <a:cubicBezTo>
                  <a:pt x="4663" y="8795"/>
                  <a:pt x="8564" y="5256"/>
                  <a:pt x="9467" y="563"/>
                </a:cubicBezTo>
                <a:close/>
                <a:moveTo>
                  <a:pt x="8341" y="0"/>
                </a:moveTo>
                <a:lnTo>
                  <a:pt x="8556" y="0"/>
                </a:lnTo>
                <a:lnTo>
                  <a:pt x="8522" y="356"/>
                </a:lnTo>
                <a:cubicBezTo>
                  <a:pt x="7709" y="4580"/>
                  <a:pt x="4196" y="7766"/>
                  <a:pt x="0" y="7766"/>
                </a:cubicBezTo>
                <a:lnTo>
                  <a:pt x="0" y="7537"/>
                </a:lnTo>
                <a:cubicBezTo>
                  <a:pt x="4094" y="7537"/>
                  <a:pt x="7519" y="4429"/>
                  <a:pt x="8312" y="310"/>
                </a:cubicBezTo>
                <a:close/>
                <a:moveTo>
                  <a:pt x="7162" y="0"/>
                </a:moveTo>
                <a:lnTo>
                  <a:pt x="7377" y="0"/>
                </a:lnTo>
                <a:lnTo>
                  <a:pt x="7367" y="103"/>
                </a:lnTo>
                <a:cubicBezTo>
                  <a:pt x="6665" y="3754"/>
                  <a:pt x="3629" y="6508"/>
                  <a:pt x="0" y="6508"/>
                </a:cubicBezTo>
                <a:lnTo>
                  <a:pt x="0" y="6280"/>
                </a:lnTo>
                <a:cubicBezTo>
                  <a:pt x="3524" y="6280"/>
                  <a:pt x="6474" y="3604"/>
                  <a:pt x="7157" y="57"/>
                </a:cubicBezTo>
                <a:close/>
                <a:moveTo>
                  <a:pt x="5944" y="0"/>
                </a:moveTo>
                <a:lnTo>
                  <a:pt x="6168" y="0"/>
                </a:lnTo>
                <a:lnTo>
                  <a:pt x="5842" y="1119"/>
                </a:lnTo>
                <a:cubicBezTo>
                  <a:pt x="4878" y="3545"/>
                  <a:pt x="2623" y="5251"/>
                  <a:pt x="0" y="5251"/>
                </a:cubicBezTo>
                <a:lnTo>
                  <a:pt x="0" y="5022"/>
                </a:lnTo>
                <a:cubicBezTo>
                  <a:pt x="2533" y="5022"/>
                  <a:pt x="4712" y="3374"/>
                  <a:pt x="5643" y="1030"/>
                </a:cubicBezTo>
                <a:close/>
                <a:moveTo>
                  <a:pt x="4715" y="0"/>
                </a:moveTo>
                <a:lnTo>
                  <a:pt x="4939" y="0"/>
                </a:lnTo>
                <a:lnTo>
                  <a:pt x="4755" y="630"/>
                </a:lnTo>
                <a:cubicBezTo>
                  <a:pt x="3970" y="2604"/>
                  <a:pt x="2134" y="3993"/>
                  <a:pt x="0" y="3993"/>
                </a:cubicBezTo>
                <a:lnTo>
                  <a:pt x="0" y="3764"/>
                </a:lnTo>
                <a:cubicBezTo>
                  <a:pt x="2046" y="3764"/>
                  <a:pt x="3805" y="2433"/>
                  <a:pt x="4557" y="540"/>
                </a:cubicBezTo>
                <a:close/>
                <a:moveTo>
                  <a:pt x="3486" y="0"/>
                </a:moveTo>
                <a:lnTo>
                  <a:pt x="3710" y="0"/>
                </a:lnTo>
                <a:lnTo>
                  <a:pt x="3669" y="140"/>
                </a:lnTo>
                <a:cubicBezTo>
                  <a:pt x="3063" y="1664"/>
                  <a:pt x="1647" y="2736"/>
                  <a:pt x="0" y="2736"/>
                </a:cubicBezTo>
                <a:lnTo>
                  <a:pt x="0" y="2507"/>
                </a:lnTo>
                <a:cubicBezTo>
                  <a:pt x="1558" y="2507"/>
                  <a:pt x="2898" y="1493"/>
                  <a:pt x="3471" y="51"/>
                </a:cubicBezTo>
                <a:close/>
                <a:moveTo>
                  <a:pt x="2108" y="0"/>
                </a:moveTo>
                <a:lnTo>
                  <a:pt x="2405" y="0"/>
                </a:lnTo>
                <a:lnTo>
                  <a:pt x="2324" y="159"/>
                </a:lnTo>
                <a:cubicBezTo>
                  <a:pt x="1820" y="954"/>
                  <a:pt x="966" y="1478"/>
                  <a:pt x="0" y="1478"/>
                </a:cubicBezTo>
                <a:lnTo>
                  <a:pt x="0" y="1250"/>
                </a:lnTo>
                <a:cubicBezTo>
                  <a:pt x="714" y="1250"/>
                  <a:pt x="1361" y="940"/>
                  <a:pt x="1830" y="440"/>
                </a:cubicBezTo>
                <a:close/>
              </a:path>
            </a:pathLst>
          </a:custGeom>
          <a:solidFill>
            <a:srgbClr val="EEF3FA"/>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2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297" name="Freeform: Shape 10"/>
          <p:cNvSpPr/>
          <p:nvPr/>
        </p:nvSpPr>
        <p:spPr>
          <a:xfrm flipH="1" flipV="1">
            <a:off x="9949173" y="4755034"/>
            <a:ext cx="2242829" cy="2102968"/>
          </a:xfrm>
          <a:custGeom>
            <a:avLst/>
            <a:gdLst/>
            <a:ahLst/>
            <a:cxnLst>
              <a:cxn ang="0">
                <a:pos x="wd2" y="hd2"/>
              </a:cxn>
              <a:cxn ang="5400000">
                <a:pos x="wd2" y="hd2"/>
              </a:cxn>
              <a:cxn ang="10800000">
                <a:pos x="wd2" y="hd2"/>
              </a:cxn>
              <a:cxn ang="16200000">
                <a:pos x="wd2" y="hd2"/>
              </a:cxn>
            </a:cxnLst>
            <a:rect l="0" t="0" r="r" b="b"/>
            <a:pathLst>
              <a:path w="21600" h="21600" extrusionOk="0">
                <a:moveTo>
                  <a:pt x="21385" y="0"/>
                </a:moveTo>
                <a:lnTo>
                  <a:pt x="21600" y="0"/>
                </a:lnTo>
                <a:lnTo>
                  <a:pt x="21560" y="848"/>
                </a:lnTo>
                <a:cubicBezTo>
                  <a:pt x="20448" y="12488"/>
                  <a:pt x="11203" y="21600"/>
                  <a:pt x="0" y="21600"/>
                </a:cubicBezTo>
                <a:lnTo>
                  <a:pt x="0" y="21371"/>
                </a:lnTo>
                <a:cubicBezTo>
                  <a:pt x="11092" y="21371"/>
                  <a:pt x="20245" y="12349"/>
                  <a:pt x="21346" y="825"/>
                </a:cubicBezTo>
                <a:close/>
                <a:moveTo>
                  <a:pt x="20206" y="0"/>
                </a:moveTo>
                <a:lnTo>
                  <a:pt x="20421" y="0"/>
                </a:lnTo>
                <a:lnTo>
                  <a:pt x="20387" y="720"/>
                </a:lnTo>
                <a:cubicBezTo>
                  <a:pt x="19335" y="11726"/>
                  <a:pt x="10593" y="20343"/>
                  <a:pt x="0" y="20343"/>
                </a:cubicBezTo>
                <a:lnTo>
                  <a:pt x="0" y="20114"/>
                </a:lnTo>
                <a:cubicBezTo>
                  <a:pt x="10483" y="20114"/>
                  <a:pt x="19132" y="11588"/>
                  <a:pt x="20172" y="698"/>
                </a:cubicBezTo>
                <a:close/>
                <a:moveTo>
                  <a:pt x="19026" y="0"/>
                </a:moveTo>
                <a:lnTo>
                  <a:pt x="19241" y="0"/>
                </a:lnTo>
                <a:lnTo>
                  <a:pt x="19213" y="592"/>
                </a:lnTo>
                <a:cubicBezTo>
                  <a:pt x="18222" y="10964"/>
                  <a:pt x="9984" y="19084"/>
                  <a:pt x="0" y="19084"/>
                </a:cubicBezTo>
                <a:lnTo>
                  <a:pt x="0" y="18856"/>
                </a:lnTo>
                <a:cubicBezTo>
                  <a:pt x="9873" y="18856"/>
                  <a:pt x="18020" y="10825"/>
                  <a:pt x="18999" y="568"/>
                </a:cubicBezTo>
                <a:close/>
                <a:moveTo>
                  <a:pt x="17848" y="0"/>
                </a:moveTo>
                <a:lnTo>
                  <a:pt x="18062" y="0"/>
                </a:lnTo>
                <a:lnTo>
                  <a:pt x="18040" y="463"/>
                </a:lnTo>
                <a:cubicBezTo>
                  <a:pt x="17110" y="10203"/>
                  <a:pt x="9374" y="17827"/>
                  <a:pt x="0" y="17827"/>
                </a:cubicBezTo>
                <a:lnTo>
                  <a:pt x="0" y="17598"/>
                </a:lnTo>
                <a:cubicBezTo>
                  <a:pt x="9263" y="17598"/>
                  <a:pt x="16907" y="10065"/>
                  <a:pt x="17827" y="440"/>
                </a:cubicBezTo>
                <a:close/>
                <a:moveTo>
                  <a:pt x="16668" y="0"/>
                </a:moveTo>
                <a:lnTo>
                  <a:pt x="16883" y="0"/>
                </a:lnTo>
                <a:lnTo>
                  <a:pt x="16867" y="335"/>
                </a:lnTo>
                <a:cubicBezTo>
                  <a:pt x="15997" y="9441"/>
                  <a:pt x="8765" y="16570"/>
                  <a:pt x="0" y="16570"/>
                </a:cubicBezTo>
                <a:lnTo>
                  <a:pt x="0" y="16341"/>
                </a:lnTo>
                <a:cubicBezTo>
                  <a:pt x="8653" y="16341"/>
                  <a:pt x="15794" y="9303"/>
                  <a:pt x="16653" y="313"/>
                </a:cubicBezTo>
                <a:close/>
                <a:moveTo>
                  <a:pt x="15489" y="0"/>
                </a:moveTo>
                <a:lnTo>
                  <a:pt x="15703" y="0"/>
                </a:lnTo>
                <a:lnTo>
                  <a:pt x="15693" y="206"/>
                </a:lnTo>
                <a:cubicBezTo>
                  <a:pt x="14884" y="8678"/>
                  <a:pt x="8154" y="15311"/>
                  <a:pt x="0" y="15311"/>
                </a:cubicBezTo>
                <a:lnTo>
                  <a:pt x="0" y="15083"/>
                </a:lnTo>
                <a:cubicBezTo>
                  <a:pt x="8044" y="15083"/>
                  <a:pt x="14682" y="8540"/>
                  <a:pt x="15480" y="183"/>
                </a:cubicBezTo>
                <a:close/>
                <a:moveTo>
                  <a:pt x="14310" y="0"/>
                </a:moveTo>
                <a:lnTo>
                  <a:pt x="14524" y="0"/>
                </a:lnTo>
                <a:lnTo>
                  <a:pt x="14520" y="78"/>
                </a:lnTo>
                <a:cubicBezTo>
                  <a:pt x="13772" y="7917"/>
                  <a:pt x="7545" y="14054"/>
                  <a:pt x="0" y="14054"/>
                </a:cubicBezTo>
                <a:lnTo>
                  <a:pt x="0" y="13825"/>
                </a:lnTo>
                <a:cubicBezTo>
                  <a:pt x="7434" y="13825"/>
                  <a:pt x="13569" y="7778"/>
                  <a:pt x="14307" y="55"/>
                </a:cubicBezTo>
                <a:close/>
                <a:moveTo>
                  <a:pt x="13123" y="0"/>
                </a:moveTo>
                <a:lnTo>
                  <a:pt x="13340" y="0"/>
                </a:lnTo>
                <a:lnTo>
                  <a:pt x="13144" y="1369"/>
                </a:lnTo>
                <a:cubicBezTo>
                  <a:pt x="11891" y="7882"/>
                  <a:pt x="6474" y="12797"/>
                  <a:pt x="0" y="12797"/>
                </a:cubicBezTo>
                <a:lnTo>
                  <a:pt x="0" y="12568"/>
                </a:lnTo>
                <a:cubicBezTo>
                  <a:pt x="6370" y="12568"/>
                  <a:pt x="11700" y="7733"/>
                  <a:pt x="12933" y="1324"/>
                </a:cubicBezTo>
                <a:close/>
                <a:moveTo>
                  <a:pt x="11931" y="0"/>
                </a:moveTo>
                <a:lnTo>
                  <a:pt x="12148" y="0"/>
                </a:lnTo>
                <a:lnTo>
                  <a:pt x="11988" y="1116"/>
                </a:lnTo>
                <a:cubicBezTo>
                  <a:pt x="10845" y="7057"/>
                  <a:pt x="5904" y="11539"/>
                  <a:pt x="0" y="11539"/>
                </a:cubicBezTo>
                <a:lnTo>
                  <a:pt x="0" y="11310"/>
                </a:lnTo>
                <a:cubicBezTo>
                  <a:pt x="5801" y="11310"/>
                  <a:pt x="10655" y="6907"/>
                  <a:pt x="11778" y="1070"/>
                </a:cubicBezTo>
                <a:close/>
                <a:moveTo>
                  <a:pt x="10740" y="0"/>
                </a:moveTo>
                <a:lnTo>
                  <a:pt x="10957" y="0"/>
                </a:lnTo>
                <a:lnTo>
                  <a:pt x="10833" y="862"/>
                </a:lnTo>
                <a:cubicBezTo>
                  <a:pt x="9800" y="6231"/>
                  <a:pt x="5335" y="10281"/>
                  <a:pt x="0" y="10281"/>
                </a:cubicBezTo>
                <a:lnTo>
                  <a:pt x="0" y="10052"/>
                </a:lnTo>
                <a:cubicBezTo>
                  <a:pt x="5232" y="10052"/>
                  <a:pt x="9610" y="6081"/>
                  <a:pt x="10623" y="816"/>
                </a:cubicBezTo>
                <a:close/>
                <a:moveTo>
                  <a:pt x="9548" y="0"/>
                </a:moveTo>
                <a:lnTo>
                  <a:pt x="9766" y="0"/>
                </a:lnTo>
                <a:lnTo>
                  <a:pt x="9678" y="609"/>
                </a:lnTo>
                <a:cubicBezTo>
                  <a:pt x="8755" y="5406"/>
                  <a:pt x="4766" y="9024"/>
                  <a:pt x="0" y="9024"/>
                </a:cubicBezTo>
                <a:lnTo>
                  <a:pt x="0" y="8795"/>
                </a:lnTo>
                <a:cubicBezTo>
                  <a:pt x="4663" y="8795"/>
                  <a:pt x="8564" y="5256"/>
                  <a:pt x="9467" y="563"/>
                </a:cubicBezTo>
                <a:close/>
                <a:moveTo>
                  <a:pt x="8341" y="0"/>
                </a:moveTo>
                <a:lnTo>
                  <a:pt x="8556" y="0"/>
                </a:lnTo>
                <a:lnTo>
                  <a:pt x="8522" y="356"/>
                </a:lnTo>
                <a:cubicBezTo>
                  <a:pt x="7709" y="4580"/>
                  <a:pt x="4196" y="7766"/>
                  <a:pt x="0" y="7766"/>
                </a:cubicBezTo>
                <a:lnTo>
                  <a:pt x="0" y="7537"/>
                </a:lnTo>
                <a:cubicBezTo>
                  <a:pt x="4094" y="7537"/>
                  <a:pt x="7519" y="4429"/>
                  <a:pt x="8312" y="310"/>
                </a:cubicBezTo>
                <a:close/>
                <a:moveTo>
                  <a:pt x="7162" y="0"/>
                </a:moveTo>
                <a:lnTo>
                  <a:pt x="7377" y="0"/>
                </a:lnTo>
                <a:lnTo>
                  <a:pt x="7367" y="103"/>
                </a:lnTo>
                <a:cubicBezTo>
                  <a:pt x="6665" y="3754"/>
                  <a:pt x="3629" y="6508"/>
                  <a:pt x="0" y="6508"/>
                </a:cubicBezTo>
                <a:lnTo>
                  <a:pt x="0" y="6280"/>
                </a:lnTo>
                <a:cubicBezTo>
                  <a:pt x="3524" y="6280"/>
                  <a:pt x="6474" y="3604"/>
                  <a:pt x="7157" y="57"/>
                </a:cubicBezTo>
                <a:close/>
                <a:moveTo>
                  <a:pt x="5944" y="0"/>
                </a:moveTo>
                <a:lnTo>
                  <a:pt x="6168" y="0"/>
                </a:lnTo>
                <a:lnTo>
                  <a:pt x="5842" y="1119"/>
                </a:lnTo>
                <a:cubicBezTo>
                  <a:pt x="4878" y="3545"/>
                  <a:pt x="2623" y="5251"/>
                  <a:pt x="0" y="5251"/>
                </a:cubicBezTo>
                <a:lnTo>
                  <a:pt x="0" y="5022"/>
                </a:lnTo>
                <a:cubicBezTo>
                  <a:pt x="2533" y="5022"/>
                  <a:pt x="4712" y="3374"/>
                  <a:pt x="5643" y="1030"/>
                </a:cubicBezTo>
                <a:close/>
                <a:moveTo>
                  <a:pt x="4715" y="0"/>
                </a:moveTo>
                <a:lnTo>
                  <a:pt x="4939" y="0"/>
                </a:lnTo>
                <a:lnTo>
                  <a:pt x="4755" y="630"/>
                </a:lnTo>
                <a:cubicBezTo>
                  <a:pt x="3970" y="2604"/>
                  <a:pt x="2134" y="3993"/>
                  <a:pt x="0" y="3993"/>
                </a:cubicBezTo>
                <a:lnTo>
                  <a:pt x="0" y="3764"/>
                </a:lnTo>
                <a:cubicBezTo>
                  <a:pt x="2046" y="3764"/>
                  <a:pt x="3805" y="2433"/>
                  <a:pt x="4557" y="540"/>
                </a:cubicBezTo>
                <a:close/>
                <a:moveTo>
                  <a:pt x="3486" y="0"/>
                </a:moveTo>
                <a:lnTo>
                  <a:pt x="3710" y="0"/>
                </a:lnTo>
                <a:lnTo>
                  <a:pt x="3669" y="140"/>
                </a:lnTo>
                <a:cubicBezTo>
                  <a:pt x="3063" y="1664"/>
                  <a:pt x="1647" y="2736"/>
                  <a:pt x="0" y="2736"/>
                </a:cubicBezTo>
                <a:lnTo>
                  <a:pt x="0" y="2507"/>
                </a:lnTo>
                <a:cubicBezTo>
                  <a:pt x="1558" y="2507"/>
                  <a:pt x="2898" y="1493"/>
                  <a:pt x="3471" y="51"/>
                </a:cubicBezTo>
                <a:close/>
                <a:moveTo>
                  <a:pt x="2108" y="0"/>
                </a:moveTo>
                <a:lnTo>
                  <a:pt x="2405" y="0"/>
                </a:lnTo>
                <a:lnTo>
                  <a:pt x="2324" y="159"/>
                </a:lnTo>
                <a:cubicBezTo>
                  <a:pt x="1820" y="954"/>
                  <a:pt x="966" y="1478"/>
                  <a:pt x="0" y="1478"/>
                </a:cubicBezTo>
                <a:lnTo>
                  <a:pt x="0" y="1250"/>
                </a:lnTo>
                <a:cubicBezTo>
                  <a:pt x="714" y="1250"/>
                  <a:pt x="1361" y="940"/>
                  <a:pt x="1830" y="440"/>
                </a:cubicBezTo>
                <a:close/>
              </a:path>
            </a:pathLst>
          </a:custGeom>
          <a:solidFill>
            <a:srgbClr val="EEF3FA"/>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298" name="Title Text"/>
          <p:cNvSpPr txBox="1">
            <a:spLocks noGrp="1"/>
          </p:cNvSpPr>
          <p:nvPr>
            <p:ph type="title"/>
          </p:nvPr>
        </p:nvSpPr>
        <p:spPr>
          <a:xfrm>
            <a:off x="839787" y="457200"/>
            <a:ext cx="3932240" cy="1600200"/>
          </a:xfrm>
          <a:prstGeom prst="rect">
            <a:avLst/>
          </a:prstGeom>
        </p:spPr>
        <p:txBody>
          <a:bodyPr/>
          <a:lstStyle>
            <a:lvl1pPr>
              <a:lnSpc>
                <a:spcPts val="4800"/>
              </a:lnSpc>
              <a:defRPr sz="3200"/>
            </a:lvl1pPr>
          </a:lstStyle>
          <a:p>
            <a:r>
              <a:t>Title Text</a:t>
            </a:r>
          </a:p>
        </p:txBody>
      </p:sp>
      <p:sp>
        <p:nvSpPr>
          <p:cNvPr id="299" name="Body Level One…"/>
          <p:cNvSpPr txBox="1">
            <a:spLocks noGrp="1"/>
          </p:cNvSpPr>
          <p:nvPr>
            <p:ph type="body" sz="half" idx="1"/>
          </p:nvPr>
        </p:nvSpPr>
        <p:spPr>
          <a:xfrm>
            <a:off x="5183187" y="987425"/>
            <a:ext cx="6172202" cy="4873625"/>
          </a:xfrm>
          <a:prstGeom prst="rect">
            <a:avLst/>
          </a:prstGeom>
        </p:spPr>
        <p:txBody>
          <a:bodyPr/>
          <a:lstStyle>
            <a:lvl1pPr>
              <a:defRPr sz="3200"/>
            </a:lvl1pPr>
            <a:lvl2pPr marL="735438" indent="-397109">
              <a:defRPr sz="3200"/>
            </a:lvl2pPr>
            <a:lvl3pPr marL="1258822" indent="-463294">
              <a:defRPr sz="3200"/>
            </a:lvl3pPr>
            <a:lvl4pPr marL="1808683" indent="-555955">
              <a:defRPr sz="3200"/>
            </a:lvl4pPr>
            <a:lvl5pPr marL="2265883" indent="-555955">
              <a:defRPr sz="3200"/>
            </a:lvl5pPr>
          </a:lstStyle>
          <a:p>
            <a:r>
              <a:t>Body Level One</a:t>
            </a:r>
          </a:p>
          <a:p>
            <a:pPr lvl="1"/>
            <a:r>
              <a:t>Body Level Two</a:t>
            </a:r>
          </a:p>
          <a:p>
            <a:pPr lvl="2"/>
            <a:r>
              <a:t>Body Level Three</a:t>
            </a:r>
          </a:p>
          <a:p>
            <a:pPr lvl="3"/>
            <a:r>
              <a:t>Body Level Four</a:t>
            </a:r>
          </a:p>
          <a:p>
            <a:pPr lvl="4"/>
            <a:r>
              <a:t>Body Level Five</a:t>
            </a:r>
          </a:p>
        </p:txBody>
      </p:sp>
      <p:sp>
        <p:nvSpPr>
          <p:cNvPr id="300" name="Text Placeholder 3"/>
          <p:cNvSpPr>
            <a:spLocks noGrp="1"/>
          </p:cNvSpPr>
          <p:nvPr>
            <p:ph type="body" sz="quarter" idx="21"/>
          </p:nvPr>
        </p:nvSpPr>
        <p:spPr>
          <a:xfrm>
            <a:off x="839787" y="2057400"/>
            <a:ext cx="3932240" cy="3811588"/>
          </a:xfrm>
          <a:prstGeom prst="rect">
            <a:avLst/>
          </a:prstGeom>
        </p:spPr>
        <p:txBody>
          <a:bodyPr/>
          <a:lstStyle/>
          <a:p>
            <a:endParaRPr/>
          </a:p>
        </p:txBody>
      </p:sp>
      <p:sp>
        <p:nvSpPr>
          <p:cNvPr id="3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grpSp>
        <p:nvGrpSpPr>
          <p:cNvPr id="26" name="Group 5"/>
          <p:cNvGrpSpPr/>
          <p:nvPr/>
        </p:nvGrpSpPr>
        <p:grpSpPr>
          <a:xfrm>
            <a:off x="6452303" y="3405018"/>
            <a:ext cx="5739701" cy="3467973"/>
            <a:chOff x="0" y="0"/>
            <a:chExt cx="5739700" cy="3467972"/>
          </a:xfrm>
        </p:grpSpPr>
        <p:sp>
          <p:nvSpPr>
            <p:cNvPr id="24" name="Freeform 7"/>
            <p:cNvSpPr/>
            <p:nvPr/>
          </p:nvSpPr>
          <p:spPr>
            <a:xfrm>
              <a:off x="-1" y="0"/>
              <a:ext cx="2883160" cy="34679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1"/>
            </a:solidFill>
            <a:ln w="12700" cap="flat">
              <a:noFill/>
              <a:miter lim="400000"/>
            </a:ln>
            <a:effectLst/>
          </p:spPr>
          <p:txBody>
            <a:bodyPr wrap="square" lIns="45718" tIns="45718" rIns="45718" bIns="45718" numCol="1" anchor="t">
              <a:noAutofit/>
            </a:bodyPr>
            <a:lstStyle/>
            <a:p>
              <a:pPr>
                <a:defRPr>
                  <a:latin typeface="Sabon Next LT"/>
                  <a:ea typeface="Sabon Next LT"/>
                  <a:cs typeface="Sabon Next LT"/>
                  <a:sym typeface="Sabon Next LT"/>
                </a:defRPr>
              </a:pPr>
              <a:endParaRPr/>
            </a:p>
          </p:txBody>
        </p:sp>
        <p:sp>
          <p:nvSpPr>
            <p:cNvPr id="25" name="Freeform 6"/>
            <p:cNvSpPr/>
            <p:nvPr/>
          </p:nvSpPr>
          <p:spPr>
            <a:xfrm>
              <a:off x="2866169" y="0"/>
              <a:ext cx="2873532" cy="34679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2"/>
            </a:solidFill>
            <a:ln w="12700" cap="flat">
              <a:noFill/>
              <a:miter lim="400000"/>
            </a:ln>
            <a:effectLst/>
          </p:spPr>
          <p:txBody>
            <a:bodyPr wrap="square" lIns="45718" tIns="45718" rIns="45718" bIns="45718" numCol="1" anchor="t">
              <a:noAutofit/>
            </a:bodyPr>
            <a:lstStyle/>
            <a:p>
              <a:pPr>
                <a:defRPr>
                  <a:latin typeface="Sabon Next LT"/>
                  <a:ea typeface="Sabon Next LT"/>
                  <a:cs typeface="Sabon Next LT"/>
                  <a:sym typeface="Sabon Next LT"/>
                </a:defRPr>
              </a:pPr>
              <a:endParaRPr/>
            </a:p>
          </p:txBody>
        </p:sp>
      </p:grpSp>
      <p:grpSp>
        <p:nvGrpSpPr>
          <p:cNvPr id="29" name="Group 8"/>
          <p:cNvGrpSpPr/>
          <p:nvPr/>
        </p:nvGrpSpPr>
        <p:grpSpPr>
          <a:xfrm>
            <a:off x="6465608" y="-1"/>
            <a:ext cx="5739701" cy="3467974"/>
            <a:chOff x="0" y="0"/>
            <a:chExt cx="5739699" cy="3467972"/>
          </a:xfrm>
        </p:grpSpPr>
        <p:sp>
          <p:nvSpPr>
            <p:cNvPr id="27" name="Freeform 7"/>
            <p:cNvSpPr/>
            <p:nvPr/>
          </p:nvSpPr>
          <p:spPr>
            <a:xfrm rot="10800000">
              <a:off x="2856540" y="-1"/>
              <a:ext cx="2883160" cy="34679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4"/>
            </a:solidFill>
            <a:ln w="12700" cap="flat">
              <a:noFill/>
              <a:miter lim="400000"/>
            </a:ln>
            <a:effectLst/>
          </p:spPr>
          <p:txBody>
            <a:bodyPr wrap="square" lIns="45718" tIns="45718" rIns="45718" bIns="45718" numCol="1" anchor="t">
              <a:noAutofit/>
            </a:bodyPr>
            <a:lstStyle/>
            <a:p>
              <a:pPr>
                <a:defRPr>
                  <a:latin typeface="Sabon Next LT"/>
                  <a:ea typeface="Sabon Next LT"/>
                  <a:cs typeface="Sabon Next LT"/>
                  <a:sym typeface="Sabon Next LT"/>
                </a:defRPr>
              </a:pPr>
              <a:endParaRPr/>
            </a:p>
          </p:txBody>
        </p:sp>
        <p:sp>
          <p:nvSpPr>
            <p:cNvPr id="28" name="Freeform 6"/>
            <p:cNvSpPr/>
            <p:nvPr/>
          </p:nvSpPr>
          <p:spPr>
            <a:xfrm rot="10800000">
              <a:off x="-1" y="-1"/>
              <a:ext cx="2873532" cy="34679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5"/>
            </a:solidFill>
            <a:ln w="12700" cap="flat">
              <a:noFill/>
              <a:miter lim="400000"/>
            </a:ln>
            <a:effectLst/>
          </p:spPr>
          <p:txBody>
            <a:bodyPr wrap="square" lIns="45718" tIns="45718" rIns="45718" bIns="45718" numCol="1" anchor="t">
              <a:noAutofit/>
            </a:bodyPr>
            <a:lstStyle/>
            <a:p>
              <a:pPr>
                <a:defRPr>
                  <a:latin typeface="Sabon Next LT"/>
                  <a:ea typeface="Sabon Next LT"/>
                  <a:cs typeface="Sabon Next LT"/>
                  <a:sym typeface="Sabon Next LT"/>
                </a:defRPr>
              </a:pPr>
              <a:endParaRPr/>
            </a:p>
          </p:txBody>
        </p:sp>
      </p:grpSp>
      <p:sp>
        <p:nvSpPr>
          <p:cNvPr id="30" name="Image 2"/>
          <p:cNvSpPr/>
          <p:nvPr/>
        </p:nvSpPr>
        <p:spPr>
          <a:xfrm>
            <a:off x="7642518" y="4577658"/>
            <a:ext cx="775023" cy="775023"/>
          </a:xfrm>
          <a:prstGeom prst="ellipse">
            <a:avLst/>
          </a:prstGeom>
          <a:solidFill>
            <a:schemeClr val="accent6"/>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31" name="Title Text"/>
          <p:cNvSpPr txBox="1">
            <a:spLocks noGrp="1"/>
          </p:cNvSpPr>
          <p:nvPr>
            <p:ph type="title"/>
          </p:nvPr>
        </p:nvSpPr>
        <p:spPr>
          <a:xfrm>
            <a:off x="1499616" y="1901950"/>
            <a:ext cx="5693665" cy="768098"/>
          </a:xfrm>
          <a:prstGeom prst="rect">
            <a:avLst/>
          </a:prstGeom>
        </p:spPr>
        <p:txBody>
          <a:bodyPr/>
          <a:lstStyle>
            <a:lvl1pPr algn="l"/>
          </a:lstStyle>
          <a:p>
            <a:r>
              <a:t>Title Text</a:t>
            </a:r>
          </a:p>
        </p:txBody>
      </p:sp>
      <p:sp>
        <p:nvSpPr>
          <p:cNvPr id="32" name="Body Level One…"/>
          <p:cNvSpPr txBox="1">
            <a:spLocks noGrp="1"/>
          </p:cNvSpPr>
          <p:nvPr>
            <p:ph type="body" sz="half" idx="1"/>
          </p:nvPr>
        </p:nvSpPr>
        <p:spPr>
          <a:xfrm>
            <a:off x="1499616" y="2770632"/>
            <a:ext cx="5693665" cy="3122168"/>
          </a:xfrm>
          <a:prstGeom prst="rect">
            <a:avLst/>
          </a:prstGeom>
        </p:spPr>
        <p:txBody>
          <a:bodyPr/>
          <a:lstStyle>
            <a:lvl1pPr marL="0" indent="0">
              <a:lnSpc>
                <a:spcPct val="150000"/>
              </a:lnSpc>
              <a:spcBef>
                <a:spcPts val="0"/>
              </a:spcBef>
              <a:buSzTx/>
              <a:buFontTx/>
              <a:buNone/>
              <a:defRPr sz="2400"/>
            </a:lvl1pPr>
            <a:lvl2pPr marL="416966" indent="-416966">
              <a:lnSpc>
                <a:spcPct val="150000"/>
              </a:lnSpc>
              <a:spcBef>
                <a:spcPts val="0"/>
              </a:spcBef>
              <a:buFontTx/>
              <a:defRPr sz="2400"/>
            </a:lvl2pPr>
            <a:lvl3pPr marL="801623" indent="-463294">
              <a:lnSpc>
                <a:spcPct val="150000"/>
              </a:lnSpc>
              <a:spcBef>
                <a:spcPts val="0"/>
              </a:spcBef>
              <a:buFontTx/>
              <a:defRPr sz="2400"/>
            </a:lvl3pPr>
            <a:lvl4pPr marL="1716022" indent="-463294">
              <a:lnSpc>
                <a:spcPct val="150000"/>
              </a:lnSpc>
              <a:spcBef>
                <a:spcPts val="0"/>
              </a:spcBef>
              <a:buFontTx/>
              <a:defRPr sz="2400"/>
            </a:lvl4pPr>
            <a:lvl5pPr marL="2173222" indent="-463294">
              <a:lnSpc>
                <a:spcPct val="150000"/>
              </a:lnSpc>
              <a:spcBef>
                <a:spcPts val="0"/>
              </a:spcBef>
              <a:buFontTx/>
              <a:defRPr sz="2400"/>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xfrm>
            <a:off x="8600773" y="6224224"/>
            <a:ext cx="273654" cy="26425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308" name="Freeform: Shape 10"/>
          <p:cNvSpPr/>
          <p:nvPr/>
        </p:nvSpPr>
        <p:spPr>
          <a:xfrm flipH="1" flipV="1">
            <a:off x="9949173" y="4755034"/>
            <a:ext cx="2242829" cy="2102968"/>
          </a:xfrm>
          <a:custGeom>
            <a:avLst/>
            <a:gdLst/>
            <a:ahLst/>
            <a:cxnLst>
              <a:cxn ang="0">
                <a:pos x="wd2" y="hd2"/>
              </a:cxn>
              <a:cxn ang="5400000">
                <a:pos x="wd2" y="hd2"/>
              </a:cxn>
              <a:cxn ang="10800000">
                <a:pos x="wd2" y="hd2"/>
              </a:cxn>
              <a:cxn ang="16200000">
                <a:pos x="wd2" y="hd2"/>
              </a:cxn>
            </a:cxnLst>
            <a:rect l="0" t="0" r="r" b="b"/>
            <a:pathLst>
              <a:path w="21600" h="21600" extrusionOk="0">
                <a:moveTo>
                  <a:pt x="21385" y="0"/>
                </a:moveTo>
                <a:lnTo>
                  <a:pt x="21600" y="0"/>
                </a:lnTo>
                <a:lnTo>
                  <a:pt x="21560" y="848"/>
                </a:lnTo>
                <a:cubicBezTo>
                  <a:pt x="20448" y="12488"/>
                  <a:pt x="11203" y="21600"/>
                  <a:pt x="0" y="21600"/>
                </a:cubicBezTo>
                <a:lnTo>
                  <a:pt x="0" y="21371"/>
                </a:lnTo>
                <a:cubicBezTo>
                  <a:pt x="11092" y="21371"/>
                  <a:pt x="20245" y="12349"/>
                  <a:pt x="21346" y="825"/>
                </a:cubicBezTo>
                <a:close/>
                <a:moveTo>
                  <a:pt x="20206" y="0"/>
                </a:moveTo>
                <a:lnTo>
                  <a:pt x="20421" y="0"/>
                </a:lnTo>
                <a:lnTo>
                  <a:pt x="20387" y="720"/>
                </a:lnTo>
                <a:cubicBezTo>
                  <a:pt x="19335" y="11726"/>
                  <a:pt x="10593" y="20343"/>
                  <a:pt x="0" y="20343"/>
                </a:cubicBezTo>
                <a:lnTo>
                  <a:pt x="0" y="20114"/>
                </a:lnTo>
                <a:cubicBezTo>
                  <a:pt x="10483" y="20114"/>
                  <a:pt x="19132" y="11588"/>
                  <a:pt x="20172" y="698"/>
                </a:cubicBezTo>
                <a:close/>
                <a:moveTo>
                  <a:pt x="19026" y="0"/>
                </a:moveTo>
                <a:lnTo>
                  <a:pt x="19241" y="0"/>
                </a:lnTo>
                <a:lnTo>
                  <a:pt x="19213" y="592"/>
                </a:lnTo>
                <a:cubicBezTo>
                  <a:pt x="18222" y="10964"/>
                  <a:pt x="9984" y="19084"/>
                  <a:pt x="0" y="19084"/>
                </a:cubicBezTo>
                <a:lnTo>
                  <a:pt x="0" y="18856"/>
                </a:lnTo>
                <a:cubicBezTo>
                  <a:pt x="9873" y="18856"/>
                  <a:pt x="18020" y="10825"/>
                  <a:pt x="18999" y="568"/>
                </a:cubicBezTo>
                <a:close/>
                <a:moveTo>
                  <a:pt x="17848" y="0"/>
                </a:moveTo>
                <a:lnTo>
                  <a:pt x="18062" y="0"/>
                </a:lnTo>
                <a:lnTo>
                  <a:pt x="18040" y="463"/>
                </a:lnTo>
                <a:cubicBezTo>
                  <a:pt x="17110" y="10203"/>
                  <a:pt x="9374" y="17827"/>
                  <a:pt x="0" y="17827"/>
                </a:cubicBezTo>
                <a:lnTo>
                  <a:pt x="0" y="17598"/>
                </a:lnTo>
                <a:cubicBezTo>
                  <a:pt x="9263" y="17598"/>
                  <a:pt x="16907" y="10065"/>
                  <a:pt x="17827" y="440"/>
                </a:cubicBezTo>
                <a:close/>
                <a:moveTo>
                  <a:pt x="16668" y="0"/>
                </a:moveTo>
                <a:lnTo>
                  <a:pt x="16883" y="0"/>
                </a:lnTo>
                <a:lnTo>
                  <a:pt x="16867" y="335"/>
                </a:lnTo>
                <a:cubicBezTo>
                  <a:pt x="15997" y="9441"/>
                  <a:pt x="8765" y="16570"/>
                  <a:pt x="0" y="16570"/>
                </a:cubicBezTo>
                <a:lnTo>
                  <a:pt x="0" y="16341"/>
                </a:lnTo>
                <a:cubicBezTo>
                  <a:pt x="8653" y="16341"/>
                  <a:pt x="15794" y="9303"/>
                  <a:pt x="16653" y="313"/>
                </a:cubicBezTo>
                <a:close/>
                <a:moveTo>
                  <a:pt x="15489" y="0"/>
                </a:moveTo>
                <a:lnTo>
                  <a:pt x="15703" y="0"/>
                </a:lnTo>
                <a:lnTo>
                  <a:pt x="15693" y="206"/>
                </a:lnTo>
                <a:cubicBezTo>
                  <a:pt x="14884" y="8678"/>
                  <a:pt x="8154" y="15311"/>
                  <a:pt x="0" y="15311"/>
                </a:cubicBezTo>
                <a:lnTo>
                  <a:pt x="0" y="15083"/>
                </a:lnTo>
                <a:cubicBezTo>
                  <a:pt x="8044" y="15083"/>
                  <a:pt x="14682" y="8540"/>
                  <a:pt x="15480" y="183"/>
                </a:cubicBezTo>
                <a:close/>
                <a:moveTo>
                  <a:pt x="14310" y="0"/>
                </a:moveTo>
                <a:lnTo>
                  <a:pt x="14524" y="0"/>
                </a:lnTo>
                <a:lnTo>
                  <a:pt x="14520" y="78"/>
                </a:lnTo>
                <a:cubicBezTo>
                  <a:pt x="13772" y="7917"/>
                  <a:pt x="7545" y="14054"/>
                  <a:pt x="0" y="14054"/>
                </a:cubicBezTo>
                <a:lnTo>
                  <a:pt x="0" y="13825"/>
                </a:lnTo>
                <a:cubicBezTo>
                  <a:pt x="7434" y="13825"/>
                  <a:pt x="13569" y="7778"/>
                  <a:pt x="14307" y="55"/>
                </a:cubicBezTo>
                <a:close/>
                <a:moveTo>
                  <a:pt x="13123" y="0"/>
                </a:moveTo>
                <a:lnTo>
                  <a:pt x="13340" y="0"/>
                </a:lnTo>
                <a:lnTo>
                  <a:pt x="13144" y="1369"/>
                </a:lnTo>
                <a:cubicBezTo>
                  <a:pt x="11891" y="7882"/>
                  <a:pt x="6474" y="12797"/>
                  <a:pt x="0" y="12797"/>
                </a:cubicBezTo>
                <a:lnTo>
                  <a:pt x="0" y="12568"/>
                </a:lnTo>
                <a:cubicBezTo>
                  <a:pt x="6370" y="12568"/>
                  <a:pt x="11700" y="7733"/>
                  <a:pt x="12933" y="1324"/>
                </a:cubicBezTo>
                <a:close/>
                <a:moveTo>
                  <a:pt x="11931" y="0"/>
                </a:moveTo>
                <a:lnTo>
                  <a:pt x="12148" y="0"/>
                </a:lnTo>
                <a:lnTo>
                  <a:pt x="11988" y="1116"/>
                </a:lnTo>
                <a:cubicBezTo>
                  <a:pt x="10845" y="7057"/>
                  <a:pt x="5904" y="11539"/>
                  <a:pt x="0" y="11539"/>
                </a:cubicBezTo>
                <a:lnTo>
                  <a:pt x="0" y="11310"/>
                </a:lnTo>
                <a:cubicBezTo>
                  <a:pt x="5801" y="11310"/>
                  <a:pt x="10655" y="6907"/>
                  <a:pt x="11778" y="1070"/>
                </a:cubicBezTo>
                <a:close/>
                <a:moveTo>
                  <a:pt x="10740" y="0"/>
                </a:moveTo>
                <a:lnTo>
                  <a:pt x="10957" y="0"/>
                </a:lnTo>
                <a:lnTo>
                  <a:pt x="10833" y="862"/>
                </a:lnTo>
                <a:cubicBezTo>
                  <a:pt x="9800" y="6231"/>
                  <a:pt x="5335" y="10281"/>
                  <a:pt x="0" y="10281"/>
                </a:cubicBezTo>
                <a:lnTo>
                  <a:pt x="0" y="10052"/>
                </a:lnTo>
                <a:cubicBezTo>
                  <a:pt x="5232" y="10052"/>
                  <a:pt x="9610" y="6081"/>
                  <a:pt x="10623" y="816"/>
                </a:cubicBezTo>
                <a:close/>
                <a:moveTo>
                  <a:pt x="9548" y="0"/>
                </a:moveTo>
                <a:lnTo>
                  <a:pt x="9766" y="0"/>
                </a:lnTo>
                <a:lnTo>
                  <a:pt x="9678" y="609"/>
                </a:lnTo>
                <a:cubicBezTo>
                  <a:pt x="8755" y="5406"/>
                  <a:pt x="4766" y="9024"/>
                  <a:pt x="0" y="9024"/>
                </a:cubicBezTo>
                <a:lnTo>
                  <a:pt x="0" y="8795"/>
                </a:lnTo>
                <a:cubicBezTo>
                  <a:pt x="4663" y="8795"/>
                  <a:pt x="8564" y="5256"/>
                  <a:pt x="9467" y="563"/>
                </a:cubicBezTo>
                <a:close/>
                <a:moveTo>
                  <a:pt x="8341" y="0"/>
                </a:moveTo>
                <a:lnTo>
                  <a:pt x="8556" y="0"/>
                </a:lnTo>
                <a:lnTo>
                  <a:pt x="8522" y="356"/>
                </a:lnTo>
                <a:cubicBezTo>
                  <a:pt x="7709" y="4580"/>
                  <a:pt x="4196" y="7766"/>
                  <a:pt x="0" y="7766"/>
                </a:cubicBezTo>
                <a:lnTo>
                  <a:pt x="0" y="7537"/>
                </a:lnTo>
                <a:cubicBezTo>
                  <a:pt x="4094" y="7537"/>
                  <a:pt x="7519" y="4429"/>
                  <a:pt x="8312" y="310"/>
                </a:cubicBezTo>
                <a:close/>
                <a:moveTo>
                  <a:pt x="7162" y="0"/>
                </a:moveTo>
                <a:lnTo>
                  <a:pt x="7377" y="0"/>
                </a:lnTo>
                <a:lnTo>
                  <a:pt x="7367" y="103"/>
                </a:lnTo>
                <a:cubicBezTo>
                  <a:pt x="6665" y="3754"/>
                  <a:pt x="3629" y="6508"/>
                  <a:pt x="0" y="6508"/>
                </a:cubicBezTo>
                <a:lnTo>
                  <a:pt x="0" y="6280"/>
                </a:lnTo>
                <a:cubicBezTo>
                  <a:pt x="3524" y="6280"/>
                  <a:pt x="6474" y="3604"/>
                  <a:pt x="7157" y="57"/>
                </a:cubicBezTo>
                <a:close/>
                <a:moveTo>
                  <a:pt x="5944" y="0"/>
                </a:moveTo>
                <a:lnTo>
                  <a:pt x="6168" y="0"/>
                </a:lnTo>
                <a:lnTo>
                  <a:pt x="5842" y="1119"/>
                </a:lnTo>
                <a:cubicBezTo>
                  <a:pt x="4878" y="3545"/>
                  <a:pt x="2623" y="5251"/>
                  <a:pt x="0" y="5251"/>
                </a:cubicBezTo>
                <a:lnTo>
                  <a:pt x="0" y="5022"/>
                </a:lnTo>
                <a:cubicBezTo>
                  <a:pt x="2533" y="5022"/>
                  <a:pt x="4712" y="3374"/>
                  <a:pt x="5643" y="1030"/>
                </a:cubicBezTo>
                <a:close/>
                <a:moveTo>
                  <a:pt x="4715" y="0"/>
                </a:moveTo>
                <a:lnTo>
                  <a:pt x="4939" y="0"/>
                </a:lnTo>
                <a:lnTo>
                  <a:pt x="4755" y="630"/>
                </a:lnTo>
                <a:cubicBezTo>
                  <a:pt x="3970" y="2604"/>
                  <a:pt x="2134" y="3993"/>
                  <a:pt x="0" y="3993"/>
                </a:cubicBezTo>
                <a:lnTo>
                  <a:pt x="0" y="3764"/>
                </a:lnTo>
                <a:cubicBezTo>
                  <a:pt x="2046" y="3764"/>
                  <a:pt x="3805" y="2433"/>
                  <a:pt x="4557" y="540"/>
                </a:cubicBezTo>
                <a:close/>
                <a:moveTo>
                  <a:pt x="3486" y="0"/>
                </a:moveTo>
                <a:lnTo>
                  <a:pt x="3710" y="0"/>
                </a:lnTo>
                <a:lnTo>
                  <a:pt x="3669" y="140"/>
                </a:lnTo>
                <a:cubicBezTo>
                  <a:pt x="3063" y="1664"/>
                  <a:pt x="1647" y="2736"/>
                  <a:pt x="0" y="2736"/>
                </a:cubicBezTo>
                <a:lnTo>
                  <a:pt x="0" y="2507"/>
                </a:lnTo>
                <a:cubicBezTo>
                  <a:pt x="1558" y="2507"/>
                  <a:pt x="2898" y="1493"/>
                  <a:pt x="3471" y="51"/>
                </a:cubicBezTo>
                <a:close/>
                <a:moveTo>
                  <a:pt x="2108" y="0"/>
                </a:moveTo>
                <a:lnTo>
                  <a:pt x="2405" y="0"/>
                </a:lnTo>
                <a:lnTo>
                  <a:pt x="2324" y="159"/>
                </a:lnTo>
                <a:cubicBezTo>
                  <a:pt x="1820" y="954"/>
                  <a:pt x="966" y="1478"/>
                  <a:pt x="0" y="1478"/>
                </a:cubicBezTo>
                <a:lnTo>
                  <a:pt x="0" y="1250"/>
                </a:lnTo>
                <a:cubicBezTo>
                  <a:pt x="714" y="1250"/>
                  <a:pt x="1361" y="940"/>
                  <a:pt x="1830" y="440"/>
                </a:cubicBezTo>
                <a:close/>
              </a:path>
            </a:pathLst>
          </a:custGeom>
          <a:solidFill>
            <a:srgbClr val="EEF3FA"/>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309" name="Title Text"/>
          <p:cNvSpPr txBox="1">
            <a:spLocks noGrp="1"/>
          </p:cNvSpPr>
          <p:nvPr>
            <p:ph type="title"/>
          </p:nvPr>
        </p:nvSpPr>
        <p:spPr>
          <a:xfrm>
            <a:off x="839787" y="457200"/>
            <a:ext cx="3932240" cy="1600200"/>
          </a:xfrm>
          <a:prstGeom prst="rect">
            <a:avLst/>
          </a:prstGeom>
        </p:spPr>
        <p:txBody>
          <a:bodyPr/>
          <a:lstStyle>
            <a:lvl1pPr>
              <a:lnSpc>
                <a:spcPts val="4800"/>
              </a:lnSpc>
              <a:defRPr sz="3200"/>
            </a:lvl1pPr>
          </a:lstStyle>
          <a:p>
            <a:r>
              <a:t>Title Text</a:t>
            </a:r>
          </a:p>
        </p:txBody>
      </p:sp>
      <p:sp>
        <p:nvSpPr>
          <p:cNvPr id="310" name="Picture Placeholder 2"/>
          <p:cNvSpPr>
            <a:spLocks noGrp="1"/>
          </p:cNvSpPr>
          <p:nvPr>
            <p:ph type="pic" sz="half" idx="21"/>
          </p:nvPr>
        </p:nvSpPr>
        <p:spPr>
          <a:xfrm>
            <a:off x="5183187" y="987425"/>
            <a:ext cx="6172202" cy="4873625"/>
          </a:xfrm>
          <a:prstGeom prst="rect">
            <a:avLst/>
          </a:prstGeom>
        </p:spPr>
        <p:txBody>
          <a:bodyPr lIns="91439" tIns="45719" rIns="91439" bIns="45719">
            <a:noAutofit/>
          </a:bodyPr>
          <a:lstStyle/>
          <a:p>
            <a:endParaRPr/>
          </a:p>
        </p:txBody>
      </p:sp>
      <p:sp>
        <p:nvSpPr>
          <p:cNvPr id="311"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3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Introduction">
    <p:spTree>
      <p:nvGrpSpPr>
        <p:cNvPr id="1" name=""/>
        <p:cNvGrpSpPr/>
        <p:nvPr/>
      </p:nvGrpSpPr>
      <p:grpSpPr>
        <a:xfrm>
          <a:off x="0" y="0"/>
          <a:ext cx="0" cy="0"/>
          <a:chOff x="0" y="0"/>
          <a:chExt cx="0" cy="0"/>
        </a:xfrm>
      </p:grpSpPr>
      <p:sp>
        <p:nvSpPr>
          <p:cNvPr id="40" name="Freeform: Shape 22"/>
          <p:cNvSpPr/>
          <p:nvPr/>
        </p:nvSpPr>
        <p:spPr>
          <a:xfrm>
            <a:off x="0" y="3427336"/>
            <a:ext cx="3430200" cy="3430667"/>
          </a:xfrm>
          <a:prstGeom prst="rect">
            <a:avLst/>
          </a:prstGeom>
          <a:solidFill>
            <a:schemeClr val="accent3"/>
          </a:solidFill>
          <a:ln w="12700">
            <a:miter lim="400000"/>
          </a:ln>
        </p:spPr>
        <p:txBody>
          <a:bodyPr lIns="45718" tIns="45718" rIns="45718" bIns="45718"/>
          <a:lstStyle/>
          <a:p>
            <a:pPr>
              <a:defRPr>
                <a:latin typeface="Sabon Next LT"/>
                <a:ea typeface="Sabon Next LT"/>
                <a:cs typeface="Sabon Next LT"/>
                <a:sym typeface="Sabon Next LT"/>
              </a:defRPr>
            </a:pPr>
            <a:endParaRPr/>
          </a:p>
        </p:txBody>
      </p:sp>
      <p:sp>
        <p:nvSpPr>
          <p:cNvPr id="41" name="Freeform: Shape 19"/>
          <p:cNvSpPr/>
          <p:nvPr/>
        </p:nvSpPr>
        <p:spPr>
          <a:xfrm>
            <a:off x="-1" y="3427336"/>
            <a:ext cx="3430203" cy="343066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21517"/>
                </a:lnTo>
                <a:close/>
              </a:path>
            </a:pathLst>
          </a:custGeom>
          <a:solidFill>
            <a:schemeClr val="accent1"/>
          </a:solidFill>
          <a:ln w="12700">
            <a:miter lim="400000"/>
          </a:ln>
        </p:spPr>
        <p:txBody>
          <a:bodyPr lIns="45718" tIns="45718" rIns="45718" bIns="45718"/>
          <a:lstStyle/>
          <a:p>
            <a:pPr>
              <a:defRPr>
                <a:latin typeface="Sabon Next LT"/>
                <a:ea typeface="Sabon Next LT"/>
                <a:cs typeface="Sabon Next LT"/>
                <a:sym typeface="Sabon Next LT"/>
              </a:defRPr>
            </a:pPr>
            <a:endParaRPr/>
          </a:p>
        </p:txBody>
      </p:sp>
      <p:sp>
        <p:nvSpPr>
          <p:cNvPr id="42" name="Freeform: Shape 13"/>
          <p:cNvSpPr/>
          <p:nvPr/>
        </p:nvSpPr>
        <p:spPr>
          <a:xfrm>
            <a:off x="0" y="-1"/>
            <a:ext cx="3423786" cy="3437348"/>
          </a:xfrm>
          <a:prstGeom prst="rect">
            <a:avLst/>
          </a:prstGeom>
          <a:solidFill>
            <a:schemeClr val="accent5"/>
          </a:solidFill>
          <a:ln w="12700">
            <a:miter lim="400000"/>
          </a:ln>
        </p:spPr>
        <p:txBody>
          <a:bodyPr lIns="45718" tIns="45718" rIns="45718" bIns="45718"/>
          <a:lstStyle/>
          <a:p>
            <a:pPr>
              <a:defRPr>
                <a:latin typeface="Sabon Next LT"/>
                <a:ea typeface="Sabon Next LT"/>
                <a:cs typeface="Sabon Next LT"/>
                <a:sym typeface="Sabon Next LT"/>
              </a:defRPr>
            </a:pPr>
            <a:endParaRPr/>
          </a:p>
        </p:txBody>
      </p:sp>
      <p:sp>
        <p:nvSpPr>
          <p:cNvPr id="43" name="Title Text"/>
          <p:cNvSpPr txBox="1">
            <a:spLocks noGrp="1"/>
          </p:cNvSpPr>
          <p:nvPr>
            <p:ph type="title"/>
          </p:nvPr>
        </p:nvSpPr>
        <p:spPr>
          <a:xfrm>
            <a:off x="4224528" y="2276855"/>
            <a:ext cx="6766561" cy="768098"/>
          </a:xfrm>
          <a:prstGeom prst="rect">
            <a:avLst/>
          </a:prstGeom>
        </p:spPr>
        <p:txBody>
          <a:bodyPr/>
          <a:lstStyle>
            <a:lvl1pPr algn="l"/>
          </a:lstStyle>
          <a:p>
            <a:r>
              <a:t>Title Text</a:t>
            </a:r>
          </a:p>
        </p:txBody>
      </p:sp>
      <p:sp>
        <p:nvSpPr>
          <p:cNvPr id="44" name="Body Level One…"/>
          <p:cNvSpPr txBox="1">
            <a:spLocks noGrp="1"/>
          </p:cNvSpPr>
          <p:nvPr>
            <p:ph type="body" sz="half" idx="1"/>
          </p:nvPr>
        </p:nvSpPr>
        <p:spPr>
          <a:xfrm>
            <a:off x="4224528" y="3222750"/>
            <a:ext cx="6766561" cy="2700530"/>
          </a:xfrm>
          <a:prstGeom prst="rect">
            <a:avLst/>
          </a:prstGeom>
        </p:spPr>
        <p:txBody>
          <a:bodyPr/>
          <a:lstStyle>
            <a:lvl1pPr marL="0" indent="0">
              <a:buSzTx/>
              <a:buFontTx/>
              <a:buNone/>
              <a:defRPr sz="1500"/>
            </a:lvl1pPr>
            <a:lvl2pPr marL="685800" indent="-347472">
              <a:buFontTx/>
              <a:defRPr sz="1500"/>
            </a:lvl2pPr>
            <a:lvl3pPr marL="1143000" indent="-347472">
              <a:buFontTx/>
              <a:defRPr sz="1500"/>
            </a:lvl3pPr>
            <a:lvl4pPr marL="1600200" indent="-347472">
              <a:buFontTx/>
              <a:defRPr sz="1500"/>
            </a:lvl4pPr>
            <a:lvl5pPr marL="2057400" indent="-347472">
              <a:buFontTx/>
              <a:defRPr sz="1500"/>
            </a:lvl5pPr>
          </a:lstStyle>
          <a:p>
            <a:r>
              <a:t>Body Level One</a:t>
            </a:r>
          </a:p>
          <a:p>
            <a:pPr lvl="1"/>
            <a:r>
              <a:t>Body Level Two</a:t>
            </a:r>
          </a:p>
          <a:p>
            <a:pPr lvl="2"/>
            <a:r>
              <a:t>Body Level Three</a:t>
            </a:r>
          </a:p>
          <a:p>
            <a:pPr lvl="3"/>
            <a:r>
              <a:t>Body Level Four</a:t>
            </a:r>
          </a:p>
          <a:p>
            <a:pPr lvl="4"/>
            <a:r>
              <a:t>Body Level Five</a:t>
            </a:r>
          </a:p>
        </p:txBody>
      </p:sp>
      <p:sp>
        <p:nvSpPr>
          <p:cNvPr id="45" name="Freeform: Shape 16"/>
          <p:cNvSpPr/>
          <p:nvPr/>
        </p:nvSpPr>
        <p:spPr>
          <a:xfrm>
            <a:off x="-1" y="868"/>
            <a:ext cx="3423787" cy="34364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close/>
              </a:path>
            </a:pathLst>
          </a:custGeom>
          <a:solidFill>
            <a:schemeClr val="accent1"/>
          </a:solidFill>
          <a:ln w="12700">
            <a:miter lim="400000"/>
          </a:ln>
        </p:spPr>
        <p:txBody>
          <a:bodyPr lIns="45718" tIns="45718" rIns="45718" bIns="45718"/>
          <a:lstStyle/>
          <a:p>
            <a:pPr>
              <a:defRPr>
                <a:latin typeface="Sabon Next LT"/>
                <a:ea typeface="Sabon Next LT"/>
                <a:cs typeface="Sabon Next LT"/>
                <a:sym typeface="Sabon Next LT"/>
              </a:defRPr>
            </a:pPr>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3" name="Freeform: Shape 33"/>
          <p:cNvSpPr/>
          <p:nvPr/>
        </p:nvSpPr>
        <p:spPr>
          <a:xfrm>
            <a:off x="2062834" y="686474"/>
            <a:ext cx="7774632" cy="61930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6066"/>
                  <a:pt x="21600" y="13549"/>
                </a:cubicBezTo>
                <a:lnTo>
                  <a:pt x="21600" y="21600"/>
                </a:lnTo>
                <a:lnTo>
                  <a:pt x="0" y="21600"/>
                </a:lnTo>
                <a:lnTo>
                  <a:pt x="0" y="13549"/>
                </a:lnTo>
                <a:cubicBezTo>
                  <a:pt x="0" y="6066"/>
                  <a:pt x="4835" y="0"/>
                  <a:pt x="10800" y="0"/>
                </a:cubicBezTo>
                <a:close/>
              </a:path>
            </a:pathLst>
          </a:custGeom>
          <a:solidFill>
            <a:srgbClr val="F8E8E8">
              <a:alpha val="99000"/>
            </a:srgbClr>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54" name="Freeform: Shape 45"/>
          <p:cNvSpPr/>
          <p:nvPr/>
        </p:nvSpPr>
        <p:spPr>
          <a:xfrm>
            <a:off x="7610250" y="0"/>
            <a:ext cx="2273670" cy="3148000"/>
          </a:xfrm>
          <a:custGeom>
            <a:avLst/>
            <a:gdLst/>
            <a:ahLst/>
            <a:cxnLst>
              <a:cxn ang="0">
                <a:pos x="wd2" y="hd2"/>
              </a:cxn>
              <a:cxn ang="5400000">
                <a:pos x="wd2" y="hd2"/>
              </a:cxn>
              <a:cxn ang="10800000">
                <a:pos x="wd2" y="hd2"/>
              </a:cxn>
              <a:cxn ang="16200000">
                <a:pos x="wd2" y="hd2"/>
              </a:cxn>
            </a:cxnLst>
            <a:rect l="0" t="0" r="r" b="b"/>
            <a:pathLst>
              <a:path w="21600" h="21600" extrusionOk="0">
                <a:moveTo>
                  <a:pt x="1741" y="0"/>
                </a:moveTo>
                <a:lnTo>
                  <a:pt x="21600" y="0"/>
                </a:lnTo>
                <a:lnTo>
                  <a:pt x="21600" y="21600"/>
                </a:lnTo>
                <a:lnTo>
                  <a:pt x="19915" y="21600"/>
                </a:lnTo>
                <a:lnTo>
                  <a:pt x="19320" y="21578"/>
                </a:lnTo>
                <a:cubicBezTo>
                  <a:pt x="8512" y="20780"/>
                  <a:pt x="0" y="14139"/>
                  <a:pt x="0" y="6086"/>
                </a:cubicBezTo>
                <a:cubicBezTo>
                  <a:pt x="0" y="3954"/>
                  <a:pt x="605" y="1919"/>
                  <a:pt x="1698" y="65"/>
                </a:cubicBezTo>
                <a:close/>
              </a:path>
            </a:pathLst>
          </a:custGeom>
          <a:solidFill>
            <a:schemeClr val="accent2"/>
          </a:solidFill>
          <a:ln w="12700">
            <a:miter lim="400000"/>
          </a:ln>
        </p:spPr>
        <p:txBody>
          <a:bodyPr lIns="45718" tIns="45718" rIns="45718" bIns="45718"/>
          <a:lstStyle/>
          <a:p>
            <a:pPr>
              <a:defRPr>
                <a:latin typeface="Sabon Next LT"/>
                <a:ea typeface="Sabon Next LT"/>
                <a:cs typeface="Sabon Next LT"/>
                <a:sym typeface="Sabon Next LT"/>
              </a:defRPr>
            </a:pPr>
            <a:endParaRPr/>
          </a:p>
        </p:txBody>
      </p:sp>
      <p:sp>
        <p:nvSpPr>
          <p:cNvPr id="55" name="Freeform: Shape 42"/>
          <p:cNvSpPr/>
          <p:nvPr/>
        </p:nvSpPr>
        <p:spPr>
          <a:xfrm>
            <a:off x="9883919" y="1"/>
            <a:ext cx="2254930" cy="31415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929" y="0"/>
                </a:lnTo>
                <a:lnTo>
                  <a:pt x="20636" y="1393"/>
                </a:lnTo>
                <a:cubicBezTo>
                  <a:pt x="21263" y="2847"/>
                  <a:pt x="21600" y="4393"/>
                  <a:pt x="21600" y="5995"/>
                </a:cubicBezTo>
                <a:cubicBezTo>
                  <a:pt x="21600" y="14065"/>
                  <a:pt x="13171" y="20665"/>
                  <a:pt x="2222" y="21509"/>
                </a:cubicBezTo>
                <a:lnTo>
                  <a:pt x="0" y="21600"/>
                </a:lnTo>
                <a:lnTo>
                  <a:pt x="0" y="574"/>
                </a:lnTo>
                <a:close/>
              </a:path>
            </a:pathLst>
          </a:custGeom>
          <a:solidFill>
            <a:schemeClr val="accent6"/>
          </a:solidFill>
          <a:ln w="12700">
            <a:miter lim="400000"/>
          </a:ln>
        </p:spPr>
        <p:txBody>
          <a:bodyPr lIns="45718" tIns="45718" rIns="45718" bIns="45718"/>
          <a:lstStyle/>
          <a:p>
            <a:pPr>
              <a:defRPr>
                <a:latin typeface="Sabon Next LT"/>
                <a:ea typeface="Sabon Next LT"/>
                <a:cs typeface="Sabon Next LT"/>
                <a:sym typeface="Sabon Next LT"/>
              </a:defRPr>
            </a:pPr>
            <a:endParaRPr/>
          </a:p>
        </p:txBody>
      </p:sp>
      <p:sp>
        <p:nvSpPr>
          <p:cNvPr id="56" name="Freeform: Shape 48"/>
          <p:cNvSpPr/>
          <p:nvPr/>
        </p:nvSpPr>
        <p:spPr>
          <a:xfrm>
            <a:off x="8395730" y="0"/>
            <a:ext cx="2959205" cy="2352796"/>
          </a:xfrm>
          <a:custGeom>
            <a:avLst/>
            <a:gdLst/>
            <a:ahLst/>
            <a:cxnLst>
              <a:cxn ang="0">
                <a:pos x="wd2" y="hd2"/>
              </a:cxn>
              <a:cxn ang="5400000">
                <a:pos x="wd2" y="hd2"/>
              </a:cxn>
              <a:cxn ang="10800000">
                <a:pos x="wd2" y="hd2"/>
              </a:cxn>
              <a:cxn ang="16200000">
                <a:pos x="wd2" y="hd2"/>
              </a:cxn>
            </a:cxnLst>
            <a:rect l="0" t="0" r="r" b="b"/>
            <a:pathLst>
              <a:path w="21600" h="21600" extrusionOk="0">
                <a:moveTo>
                  <a:pt x="2116" y="0"/>
                </a:moveTo>
                <a:lnTo>
                  <a:pt x="19484" y="0"/>
                </a:lnTo>
                <a:lnTo>
                  <a:pt x="19756" y="455"/>
                </a:lnTo>
                <a:cubicBezTo>
                  <a:pt x="20726" y="2259"/>
                  <a:pt x="21360" y="4372"/>
                  <a:pt x="21544" y="6651"/>
                </a:cubicBezTo>
                <a:lnTo>
                  <a:pt x="21600" y="8038"/>
                </a:lnTo>
                <a:lnTo>
                  <a:pt x="21544" y="9425"/>
                </a:lnTo>
                <a:cubicBezTo>
                  <a:pt x="20991" y="16263"/>
                  <a:pt x="16392" y="21600"/>
                  <a:pt x="10800" y="21600"/>
                </a:cubicBezTo>
                <a:cubicBezTo>
                  <a:pt x="4835" y="21600"/>
                  <a:pt x="0" y="15528"/>
                  <a:pt x="0" y="8038"/>
                </a:cubicBezTo>
                <a:cubicBezTo>
                  <a:pt x="0" y="5229"/>
                  <a:pt x="680" y="2620"/>
                  <a:pt x="1844" y="455"/>
                </a:cubicBezTo>
                <a:close/>
              </a:path>
            </a:pathLst>
          </a:custGeom>
          <a:solidFill>
            <a:srgbClr val="FDFAF6"/>
          </a:solidFill>
          <a:ln w="12700">
            <a:miter lim="400000"/>
          </a:ln>
        </p:spPr>
        <p:txBody>
          <a:bodyPr lIns="45718" tIns="45718" rIns="45718" bIns="45718"/>
          <a:lstStyle/>
          <a:p>
            <a:pPr>
              <a:defRPr>
                <a:latin typeface="Sabon Next LT"/>
                <a:ea typeface="Sabon Next LT"/>
                <a:cs typeface="Sabon Next LT"/>
                <a:sym typeface="Sabon Next LT"/>
              </a:defRPr>
            </a:pPr>
            <a:endParaRPr/>
          </a:p>
        </p:txBody>
      </p:sp>
      <p:sp>
        <p:nvSpPr>
          <p:cNvPr id="57" name="Freeform: Shape 39"/>
          <p:cNvSpPr/>
          <p:nvPr/>
        </p:nvSpPr>
        <p:spPr>
          <a:xfrm>
            <a:off x="1390852" y="3130661"/>
            <a:ext cx="3106251" cy="37488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close/>
              </a:path>
            </a:pathLst>
          </a:custGeom>
          <a:solidFill>
            <a:schemeClr val="accent2">
              <a:alpha val="99000"/>
            </a:schemeClr>
          </a:solidFill>
          <a:ln w="12700">
            <a:miter lim="400000"/>
          </a:ln>
        </p:spPr>
        <p:txBody>
          <a:bodyPr lIns="45718" tIns="45718" rIns="45718" bIns="45718"/>
          <a:lstStyle/>
          <a:p>
            <a:pPr>
              <a:defRPr>
                <a:latin typeface="Sabon Next LT"/>
                <a:ea typeface="Sabon Next LT"/>
                <a:cs typeface="Sabon Next LT"/>
                <a:sym typeface="Sabon Next LT"/>
              </a:defRPr>
            </a:pPr>
            <a:endParaRPr/>
          </a:p>
        </p:txBody>
      </p:sp>
      <p:sp>
        <p:nvSpPr>
          <p:cNvPr id="58" name="Freeform: Shape 36"/>
          <p:cNvSpPr/>
          <p:nvPr/>
        </p:nvSpPr>
        <p:spPr>
          <a:xfrm>
            <a:off x="-1" y="3130661"/>
            <a:ext cx="1400642" cy="374883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9707"/>
                </a:lnTo>
                <a:close/>
              </a:path>
            </a:pathLst>
          </a:custGeom>
          <a:solidFill>
            <a:schemeClr val="accent3"/>
          </a:solidFill>
          <a:ln w="12700">
            <a:miter lim="400000"/>
          </a:ln>
        </p:spPr>
        <p:txBody>
          <a:bodyPr lIns="45718" tIns="45718" rIns="45718" bIns="45718" anchor="ctr"/>
          <a:lstStyle/>
          <a:p>
            <a:pPr algn="ctr">
              <a:defRPr>
                <a:solidFill>
                  <a:srgbClr val="FDFAF6"/>
                </a:solidFill>
                <a:latin typeface="Sabon Next LT"/>
                <a:ea typeface="Sabon Next LT"/>
                <a:cs typeface="Sabon Next LT"/>
                <a:sym typeface="Sabon Next LT"/>
              </a:defRPr>
            </a:pPr>
            <a:endParaRPr/>
          </a:p>
        </p:txBody>
      </p:sp>
      <p:sp>
        <p:nvSpPr>
          <p:cNvPr id="59" name="Title Text"/>
          <p:cNvSpPr txBox="1">
            <a:spLocks noGrp="1"/>
          </p:cNvSpPr>
          <p:nvPr>
            <p:ph type="title"/>
          </p:nvPr>
        </p:nvSpPr>
        <p:spPr>
          <a:xfrm>
            <a:off x="2895600" y="3776471"/>
            <a:ext cx="6400800" cy="768098"/>
          </a:xfrm>
          <a:prstGeom prst="rect">
            <a:avLst/>
          </a:prstGeom>
        </p:spPr>
        <p:txBody>
          <a:bodyPr/>
          <a:lstStyle/>
          <a:p>
            <a:r>
              <a:t>Title Text</a:t>
            </a:r>
          </a:p>
        </p:txBody>
      </p:sp>
      <p:sp>
        <p:nvSpPr>
          <p:cNvPr id="60" name="Body Level One…"/>
          <p:cNvSpPr txBox="1">
            <a:spLocks noGrp="1"/>
          </p:cNvSpPr>
          <p:nvPr>
            <p:ph type="body" sz="quarter" idx="1"/>
          </p:nvPr>
        </p:nvSpPr>
        <p:spPr>
          <a:xfrm>
            <a:off x="2895600" y="4718303"/>
            <a:ext cx="6400800" cy="512066"/>
          </a:xfrm>
          <a:prstGeom prst="rect">
            <a:avLst/>
          </a:prstGeom>
        </p:spPr>
        <p:txBody>
          <a:bodyPr lIns="0" tIns="0" rIns="0" bIns="0"/>
          <a:lstStyle>
            <a:lvl1pPr marL="0" indent="0" algn="ctr">
              <a:spcBef>
                <a:spcPts val="0"/>
              </a:spcBef>
              <a:buSzTx/>
              <a:buFontTx/>
              <a:buNone/>
              <a:defRPr sz="2400"/>
            </a:lvl1pPr>
            <a:lvl2pPr marL="0" indent="0" algn="ctr">
              <a:spcBef>
                <a:spcPts val="0"/>
              </a:spcBef>
              <a:buSzTx/>
              <a:buFontTx/>
              <a:buNone/>
              <a:defRPr sz="2400"/>
            </a:lvl2pPr>
            <a:lvl3pPr marL="0" indent="0" algn="ctr">
              <a:spcBef>
                <a:spcPts val="0"/>
              </a:spcBef>
              <a:buSzTx/>
              <a:buFontTx/>
              <a:buNone/>
              <a:defRPr sz="2400"/>
            </a:lvl3pPr>
            <a:lvl4pPr marL="0" indent="0" algn="ctr">
              <a:spcBef>
                <a:spcPts val="0"/>
              </a:spcBef>
              <a:buSzTx/>
              <a:buFontTx/>
              <a:buNone/>
              <a:defRPr sz="2400"/>
            </a:lvl4pPr>
            <a:lvl5pPr marL="0" indent="0" algn="ctr">
              <a:spcBef>
                <a:spcPts val="0"/>
              </a:spcBef>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xfrm>
            <a:off x="8600773" y="6224224"/>
            <a:ext cx="273654" cy="26425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hart">
    <p:spTree>
      <p:nvGrpSpPr>
        <p:cNvPr id="1" name=""/>
        <p:cNvGrpSpPr/>
        <p:nvPr/>
      </p:nvGrpSpPr>
      <p:grpSpPr>
        <a:xfrm>
          <a:off x="0" y="0"/>
          <a:ext cx="0" cy="0"/>
          <a:chOff x="0" y="0"/>
          <a:chExt cx="0" cy="0"/>
        </a:xfrm>
      </p:grpSpPr>
      <p:sp>
        <p:nvSpPr>
          <p:cNvPr id="68" name="Title Text"/>
          <p:cNvSpPr txBox="1">
            <a:spLocks noGrp="1"/>
          </p:cNvSpPr>
          <p:nvPr>
            <p:ph type="title"/>
          </p:nvPr>
        </p:nvSpPr>
        <p:spPr>
          <a:prstGeom prst="rect">
            <a:avLst/>
          </a:prstGeom>
        </p:spPr>
        <p:txBody>
          <a:bodyPr/>
          <a:lstStyle/>
          <a:p>
            <a:r>
              <a:t>Title Text</a:t>
            </a:r>
          </a:p>
        </p:txBody>
      </p:sp>
      <p:sp>
        <p:nvSpPr>
          <p:cNvPr id="6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nd Table">
    <p:spTree>
      <p:nvGrpSpPr>
        <p:cNvPr id="1" name=""/>
        <p:cNvGrpSpPr/>
        <p:nvPr/>
      </p:nvGrpSpPr>
      <p:grpSpPr>
        <a:xfrm>
          <a:off x="0" y="0"/>
          <a:ext cx="0" cy="0"/>
          <a:chOff x="0" y="0"/>
          <a:chExt cx="0" cy="0"/>
        </a:xfrm>
      </p:grpSpPr>
      <p:sp>
        <p:nvSpPr>
          <p:cNvPr id="77" name="Freeform: Shape 27"/>
          <p:cNvSpPr/>
          <p:nvPr/>
        </p:nvSpPr>
        <p:spPr>
          <a:xfrm>
            <a:off x="9866106" y="-2"/>
            <a:ext cx="2325896" cy="2180857"/>
          </a:xfrm>
          <a:custGeom>
            <a:avLst/>
            <a:gdLst/>
            <a:ahLst/>
            <a:cxnLst>
              <a:cxn ang="0">
                <a:pos x="wd2" y="hd2"/>
              </a:cxn>
              <a:cxn ang="5400000">
                <a:pos x="wd2" y="hd2"/>
              </a:cxn>
              <a:cxn ang="10800000">
                <a:pos x="wd2" y="hd2"/>
              </a:cxn>
              <a:cxn ang="16200000">
                <a:pos x="wd2" y="hd2"/>
              </a:cxn>
            </a:cxnLst>
            <a:rect l="0" t="0" r="r" b="b"/>
            <a:pathLst>
              <a:path w="21600" h="21600" extrusionOk="0">
                <a:moveTo>
                  <a:pt x="19195" y="0"/>
                </a:moveTo>
                <a:lnTo>
                  <a:pt x="19492" y="0"/>
                </a:lnTo>
                <a:lnTo>
                  <a:pt x="19771" y="440"/>
                </a:lnTo>
                <a:cubicBezTo>
                  <a:pt x="20122" y="815"/>
                  <a:pt x="20574" y="1083"/>
                  <a:pt x="21079" y="1193"/>
                </a:cubicBezTo>
                <a:lnTo>
                  <a:pt x="21600" y="1250"/>
                </a:lnTo>
                <a:lnTo>
                  <a:pt x="21600" y="1478"/>
                </a:lnTo>
                <a:lnTo>
                  <a:pt x="21036" y="1417"/>
                </a:lnTo>
                <a:cubicBezTo>
                  <a:pt x="20306" y="1258"/>
                  <a:pt x="19679" y="795"/>
                  <a:pt x="19276" y="159"/>
                </a:cubicBezTo>
                <a:close/>
                <a:moveTo>
                  <a:pt x="17890" y="0"/>
                </a:moveTo>
                <a:lnTo>
                  <a:pt x="18114" y="0"/>
                </a:lnTo>
                <a:lnTo>
                  <a:pt x="18129" y="51"/>
                </a:lnTo>
                <a:cubicBezTo>
                  <a:pt x="18606" y="1252"/>
                  <a:pt x="19617" y="2157"/>
                  <a:pt x="20842" y="2425"/>
                </a:cubicBezTo>
                <a:lnTo>
                  <a:pt x="21600" y="2507"/>
                </a:lnTo>
                <a:lnTo>
                  <a:pt x="21600" y="2736"/>
                </a:lnTo>
                <a:lnTo>
                  <a:pt x="20799" y="2649"/>
                </a:lnTo>
                <a:cubicBezTo>
                  <a:pt x="19504" y="2366"/>
                  <a:pt x="18436" y="1410"/>
                  <a:pt x="17931" y="140"/>
                </a:cubicBezTo>
                <a:close/>
                <a:moveTo>
                  <a:pt x="16661" y="0"/>
                </a:moveTo>
                <a:lnTo>
                  <a:pt x="16885" y="0"/>
                </a:lnTo>
                <a:lnTo>
                  <a:pt x="17043" y="540"/>
                </a:lnTo>
                <a:cubicBezTo>
                  <a:pt x="17669" y="2117"/>
                  <a:pt x="18996" y="3305"/>
                  <a:pt x="20604" y="3657"/>
                </a:cubicBezTo>
                <a:lnTo>
                  <a:pt x="21600" y="3764"/>
                </a:lnTo>
                <a:lnTo>
                  <a:pt x="21600" y="3993"/>
                </a:lnTo>
                <a:lnTo>
                  <a:pt x="20561" y="3881"/>
                </a:lnTo>
                <a:cubicBezTo>
                  <a:pt x="18883" y="3514"/>
                  <a:pt x="17499" y="2275"/>
                  <a:pt x="16845" y="630"/>
                </a:cubicBezTo>
                <a:close/>
                <a:moveTo>
                  <a:pt x="15432" y="0"/>
                </a:moveTo>
                <a:lnTo>
                  <a:pt x="15656" y="0"/>
                </a:lnTo>
                <a:lnTo>
                  <a:pt x="15957" y="1030"/>
                </a:lnTo>
                <a:cubicBezTo>
                  <a:pt x="16733" y="2983"/>
                  <a:pt x="18375" y="4454"/>
                  <a:pt x="20367" y="4889"/>
                </a:cubicBezTo>
                <a:lnTo>
                  <a:pt x="21600" y="5022"/>
                </a:lnTo>
                <a:lnTo>
                  <a:pt x="21600" y="5251"/>
                </a:lnTo>
                <a:lnTo>
                  <a:pt x="20324" y="5114"/>
                </a:lnTo>
                <a:cubicBezTo>
                  <a:pt x="18261" y="4662"/>
                  <a:pt x="16561" y="3140"/>
                  <a:pt x="15758" y="1119"/>
                </a:cubicBezTo>
                <a:close/>
                <a:moveTo>
                  <a:pt x="14223" y="0"/>
                </a:moveTo>
                <a:lnTo>
                  <a:pt x="14438" y="0"/>
                </a:lnTo>
                <a:lnTo>
                  <a:pt x="14443" y="57"/>
                </a:lnTo>
                <a:cubicBezTo>
                  <a:pt x="15077" y="3351"/>
                  <a:pt x="17666" y="5893"/>
                  <a:pt x="20854" y="6239"/>
                </a:cubicBezTo>
                <a:lnTo>
                  <a:pt x="21600" y="6280"/>
                </a:lnTo>
                <a:lnTo>
                  <a:pt x="21600" y="6508"/>
                </a:lnTo>
                <a:lnTo>
                  <a:pt x="20832" y="6467"/>
                </a:lnTo>
                <a:cubicBezTo>
                  <a:pt x="17550" y="6110"/>
                  <a:pt x="14885" y="3494"/>
                  <a:pt x="14233" y="103"/>
                </a:cubicBezTo>
                <a:close/>
                <a:moveTo>
                  <a:pt x="13044" y="0"/>
                </a:moveTo>
                <a:lnTo>
                  <a:pt x="13259" y="0"/>
                </a:lnTo>
                <a:lnTo>
                  <a:pt x="13288" y="310"/>
                </a:lnTo>
                <a:cubicBezTo>
                  <a:pt x="14024" y="4135"/>
                  <a:pt x="17030" y="7088"/>
                  <a:pt x="20734" y="7490"/>
                </a:cubicBezTo>
                <a:lnTo>
                  <a:pt x="21600" y="7537"/>
                </a:lnTo>
                <a:lnTo>
                  <a:pt x="21600" y="7766"/>
                </a:lnTo>
                <a:lnTo>
                  <a:pt x="20712" y="7718"/>
                </a:lnTo>
                <a:cubicBezTo>
                  <a:pt x="16915" y="7305"/>
                  <a:pt x="13833" y="4278"/>
                  <a:pt x="13078" y="356"/>
                </a:cubicBezTo>
                <a:close/>
                <a:moveTo>
                  <a:pt x="11835" y="0"/>
                </a:moveTo>
                <a:lnTo>
                  <a:pt x="12080" y="0"/>
                </a:lnTo>
                <a:lnTo>
                  <a:pt x="12133" y="563"/>
                </a:lnTo>
                <a:cubicBezTo>
                  <a:pt x="12971" y="4920"/>
                  <a:pt x="16395" y="8284"/>
                  <a:pt x="20613" y="8742"/>
                </a:cubicBezTo>
                <a:lnTo>
                  <a:pt x="21600" y="8795"/>
                </a:lnTo>
                <a:lnTo>
                  <a:pt x="21600" y="9024"/>
                </a:lnTo>
                <a:lnTo>
                  <a:pt x="20591" y="8970"/>
                </a:lnTo>
                <a:cubicBezTo>
                  <a:pt x="16279" y="8501"/>
                  <a:pt x="12779" y="5063"/>
                  <a:pt x="11922" y="609"/>
                </a:cubicBezTo>
                <a:close/>
                <a:moveTo>
                  <a:pt x="10643" y="0"/>
                </a:moveTo>
                <a:lnTo>
                  <a:pt x="10860" y="0"/>
                </a:lnTo>
                <a:lnTo>
                  <a:pt x="10977" y="816"/>
                </a:lnTo>
                <a:cubicBezTo>
                  <a:pt x="11918" y="5705"/>
                  <a:pt x="15760" y="9478"/>
                  <a:pt x="20493" y="9993"/>
                </a:cubicBezTo>
                <a:lnTo>
                  <a:pt x="21600" y="10052"/>
                </a:lnTo>
                <a:lnTo>
                  <a:pt x="21600" y="10281"/>
                </a:lnTo>
                <a:lnTo>
                  <a:pt x="20471" y="10220"/>
                </a:lnTo>
                <a:cubicBezTo>
                  <a:pt x="15644" y="9696"/>
                  <a:pt x="11726" y="5848"/>
                  <a:pt x="10767" y="862"/>
                </a:cubicBezTo>
                <a:close/>
                <a:moveTo>
                  <a:pt x="9452" y="0"/>
                </a:moveTo>
                <a:lnTo>
                  <a:pt x="9669" y="0"/>
                </a:lnTo>
                <a:lnTo>
                  <a:pt x="9822" y="1070"/>
                </a:lnTo>
                <a:cubicBezTo>
                  <a:pt x="10865" y="6490"/>
                  <a:pt x="15125" y="10673"/>
                  <a:pt x="20372" y="11244"/>
                </a:cubicBezTo>
                <a:lnTo>
                  <a:pt x="21600" y="11310"/>
                </a:lnTo>
                <a:lnTo>
                  <a:pt x="21600" y="11539"/>
                </a:lnTo>
                <a:lnTo>
                  <a:pt x="20351" y="11471"/>
                </a:lnTo>
                <a:cubicBezTo>
                  <a:pt x="15009" y="10891"/>
                  <a:pt x="10673" y="6632"/>
                  <a:pt x="9612" y="1116"/>
                </a:cubicBezTo>
                <a:close/>
                <a:moveTo>
                  <a:pt x="8260" y="0"/>
                </a:moveTo>
                <a:lnTo>
                  <a:pt x="8477" y="0"/>
                </a:lnTo>
                <a:lnTo>
                  <a:pt x="8667" y="1324"/>
                </a:lnTo>
                <a:cubicBezTo>
                  <a:pt x="9812" y="7275"/>
                  <a:pt x="14490" y="11870"/>
                  <a:pt x="20252" y="12495"/>
                </a:cubicBezTo>
                <a:lnTo>
                  <a:pt x="21600" y="12568"/>
                </a:lnTo>
                <a:lnTo>
                  <a:pt x="21600" y="12797"/>
                </a:lnTo>
                <a:lnTo>
                  <a:pt x="20230" y="12723"/>
                </a:lnTo>
                <a:cubicBezTo>
                  <a:pt x="14373" y="12087"/>
                  <a:pt x="9620" y="7417"/>
                  <a:pt x="8456" y="1369"/>
                </a:cubicBezTo>
                <a:close/>
                <a:moveTo>
                  <a:pt x="7076" y="0"/>
                </a:moveTo>
                <a:lnTo>
                  <a:pt x="7290" y="0"/>
                </a:lnTo>
                <a:lnTo>
                  <a:pt x="7293" y="55"/>
                </a:lnTo>
                <a:cubicBezTo>
                  <a:pt x="7982" y="7264"/>
                  <a:pt x="13372" y="13012"/>
                  <a:pt x="20132" y="13746"/>
                </a:cubicBezTo>
                <a:lnTo>
                  <a:pt x="21600" y="13825"/>
                </a:lnTo>
                <a:lnTo>
                  <a:pt x="21600" y="14054"/>
                </a:lnTo>
                <a:lnTo>
                  <a:pt x="20110" y="13974"/>
                </a:lnTo>
                <a:cubicBezTo>
                  <a:pt x="13249" y="13228"/>
                  <a:pt x="7778" y="7394"/>
                  <a:pt x="7080" y="78"/>
                </a:cubicBezTo>
                <a:close/>
                <a:moveTo>
                  <a:pt x="5897" y="0"/>
                </a:moveTo>
                <a:lnTo>
                  <a:pt x="6111" y="0"/>
                </a:lnTo>
                <a:lnTo>
                  <a:pt x="6120" y="183"/>
                </a:lnTo>
                <a:cubicBezTo>
                  <a:pt x="6865" y="7983"/>
                  <a:pt x="12697" y="14202"/>
                  <a:pt x="20011" y="14997"/>
                </a:cubicBezTo>
                <a:lnTo>
                  <a:pt x="21600" y="15083"/>
                </a:lnTo>
                <a:lnTo>
                  <a:pt x="21600" y="15311"/>
                </a:lnTo>
                <a:lnTo>
                  <a:pt x="19989" y="15224"/>
                </a:lnTo>
                <a:cubicBezTo>
                  <a:pt x="12575" y="14419"/>
                  <a:pt x="6662" y="8114"/>
                  <a:pt x="5907" y="206"/>
                </a:cubicBezTo>
                <a:close/>
                <a:moveTo>
                  <a:pt x="4717" y="0"/>
                </a:moveTo>
                <a:lnTo>
                  <a:pt x="4932" y="0"/>
                </a:lnTo>
                <a:lnTo>
                  <a:pt x="4947" y="313"/>
                </a:lnTo>
                <a:cubicBezTo>
                  <a:pt x="5749" y="8703"/>
                  <a:pt x="12023" y="15394"/>
                  <a:pt x="19891" y="16249"/>
                </a:cubicBezTo>
                <a:lnTo>
                  <a:pt x="21600" y="16341"/>
                </a:lnTo>
                <a:lnTo>
                  <a:pt x="21600" y="16570"/>
                </a:lnTo>
                <a:lnTo>
                  <a:pt x="19869" y="16476"/>
                </a:lnTo>
                <a:cubicBezTo>
                  <a:pt x="11899" y="15611"/>
                  <a:pt x="5545" y="8834"/>
                  <a:pt x="4733" y="335"/>
                </a:cubicBezTo>
                <a:close/>
                <a:moveTo>
                  <a:pt x="3538" y="0"/>
                </a:moveTo>
                <a:lnTo>
                  <a:pt x="3752" y="0"/>
                </a:lnTo>
                <a:lnTo>
                  <a:pt x="3773" y="440"/>
                </a:lnTo>
                <a:cubicBezTo>
                  <a:pt x="4631" y="9423"/>
                  <a:pt x="11348" y="16585"/>
                  <a:pt x="19771" y="17500"/>
                </a:cubicBezTo>
                <a:lnTo>
                  <a:pt x="21600" y="17598"/>
                </a:lnTo>
                <a:lnTo>
                  <a:pt x="21600" y="17827"/>
                </a:lnTo>
                <a:lnTo>
                  <a:pt x="19749" y="17727"/>
                </a:lnTo>
                <a:cubicBezTo>
                  <a:pt x="11224" y="16801"/>
                  <a:pt x="4428" y="9554"/>
                  <a:pt x="3560" y="463"/>
                </a:cubicBezTo>
                <a:close/>
                <a:moveTo>
                  <a:pt x="2359" y="0"/>
                </a:moveTo>
                <a:lnTo>
                  <a:pt x="2574" y="0"/>
                </a:lnTo>
                <a:lnTo>
                  <a:pt x="2601" y="568"/>
                </a:lnTo>
                <a:cubicBezTo>
                  <a:pt x="3515" y="10141"/>
                  <a:pt x="10672" y="17775"/>
                  <a:pt x="19650" y="18750"/>
                </a:cubicBezTo>
                <a:lnTo>
                  <a:pt x="21600" y="18856"/>
                </a:lnTo>
                <a:lnTo>
                  <a:pt x="21600" y="19084"/>
                </a:lnTo>
                <a:lnTo>
                  <a:pt x="19628" y="18978"/>
                </a:lnTo>
                <a:cubicBezTo>
                  <a:pt x="10550" y="17992"/>
                  <a:pt x="3312" y="10273"/>
                  <a:pt x="2387" y="592"/>
                </a:cubicBezTo>
                <a:close/>
                <a:moveTo>
                  <a:pt x="1179" y="0"/>
                </a:moveTo>
                <a:lnTo>
                  <a:pt x="1394" y="0"/>
                </a:lnTo>
                <a:lnTo>
                  <a:pt x="1428" y="698"/>
                </a:lnTo>
                <a:cubicBezTo>
                  <a:pt x="2399" y="10862"/>
                  <a:pt x="9998" y="18967"/>
                  <a:pt x="19530" y="20002"/>
                </a:cubicBezTo>
                <a:lnTo>
                  <a:pt x="21600" y="20114"/>
                </a:lnTo>
                <a:lnTo>
                  <a:pt x="21600" y="20343"/>
                </a:lnTo>
                <a:lnTo>
                  <a:pt x="19508" y="20230"/>
                </a:lnTo>
                <a:cubicBezTo>
                  <a:pt x="9875" y="19183"/>
                  <a:pt x="2194" y="10993"/>
                  <a:pt x="1213" y="720"/>
                </a:cubicBezTo>
                <a:close/>
                <a:moveTo>
                  <a:pt x="0" y="0"/>
                </a:moveTo>
                <a:lnTo>
                  <a:pt x="215" y="0"/>
                </a:lnTo>
                <a:lnTo>
                  <a:pt x="254" y="825"/>
                </a:lnTo>
                <a:cubicBezTo>
                  <a:pt x="1281" y="11581"/>
                  <a:pt x="9323" y="20157"/>
                  <a:pt x="19409" y="21253"/>
                </a:cubicBezTo>
                <a:lnTo>
                  <a:pt x="21600" y="21371"/>
                </a:lnTo>
                <a:lnTo>
                  <a:pt x="21600" y="21600"/>
                </a:lnTo>
                <a:lnTo>
                  <a:pt x="19387" y="21480"/>
                </a:lnTo>
                <a:cubicBezTo>
                  <a:pt x="9201" y="20374"/>
                  <a:pt x="1078" y="11712"/>
                  <a:pt x="40" y="848"/>
                </a:cubicBezTo>
                <a:close/>
              </a:path>
            </a:pathLst>
          </a:custGeom>
          <a:solidFill>
            <a:srgbClr val="E6F0FE"/>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78" name="Title Text"/>
          <p:cNvSpPr txBox="1">
            <a:spLocks noGrp="1"/>
          </p:cNvSpPr>
          <p:nvPr>
            <p:ph type="title"/>
          </p:nvPr>
        </p:nvSpPr>
        <p:spPr>
          <a:prstGeom prst="rect">
            <a:avLst/>
          </a:prstGeom>
        </p:spPr>
        <p:txBody>
          <a:bodyPr/>
          <a:lstStyle/>
          <a:p>
            <a:r>
              <a:t>Title Text</a:t>
            </a:r>
          </a:p>
        </p:txBody>
      </p:sp>
      <p:sp>
        <p:nvSpPr>
          <p:cNvPr id="79" name="Body Level One…"/>
          <p:cNvSpPr txBox="1">
            <a:spLocks noGrp="1"/>
          </p:cNvSpPr>
          <p:nvPr>
            <p:ph type="body" sz="half" idx="1"/>
          </p:nvPr>
        </p:nvSpPr>
        <p:spPr>
          <a:xfrm>
            <a:off x="755904" y="2825494"/>
            <a:ext cx="10680194" cy="28346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87" name="Title Text"/>
          <p:cNvSpPr txBox="1">
            <a:spLocks noGrp="1"/>
          </p:cNvSpPr>
          <p:nvPr>
            <p:ph type="title"/>
          </p:nvPr>
        </p:nvSpPr>
        <p:spPr>
          <a:xfrm>
            <a:off x="4389120" y="2395727"/>
            <a:ext cx="7013448" cy="1627635"/>
          </a:xfrm>
          <a:prstGeom prst="rect">
            <a:avLst/>
          </a:prstGeom>
        </p:spPr>
        <p:txBody>
          <a:bodyPr lIns="0" tIns="0" rIns="0" bIns="0" anchor="t"/>
          <a:lstStyle>
            <a:lvl1pPr algn="l">
              <a:defRPr sz="3300" b="1">
                <a:latin typeface="Arial"/>
                <a:ea typeface="Arial"/>
                <a:cs typeface="Arial"/>
                <a:sym typeface="Arial"/>
              </a:defRPr>
            </a:lvl1pPr>
          </a:lstStyle>
          <a:p>
            <a:r>
              <a:t>Title Text</a:t>
            </a:r>
          </a:p>
        </p:txBody>
      </p:sp>
      <p:sp>
        <p:nvSpPr>
          <p:cNvPr id="88" name="Body Level One…"/>
          <p:cNvSpPr txBox="1">
            <a:spLocks noGrp="1"/>
          </p:cNvSpPr>
          <p:nvPr>
            <p:ph type="body" sz="quarter" idx="1" hasCustomPrompt="1"/>
          </p:nvPr>
        </p:nvSpPr>
        <p:spPr>
          <a:xfrm>
            <a:off x="3611879" y="1984248"/>
            <a:ext cx="768098" cy="1627634"/>
          </a:xfrm>
          <a:prstGeom prst="rect">
            <a:avLst/>
          </a:prstGeom>
        </p:spPr>
        <p:txBody>
          <a:bodyPr/>
          <a:lstStyle>
            <a:lvl1pPr marL="0" indent="0">
              <a:buSzTx/>
              <a:buFontTx/>
              <a:buNone/>
              <a:defRPr sz="10000" b="1"/>
            </a:lvl1pPr>
            <a:lvl2pPr marL="1786127" indent="-1447800">
              <a:buFontTx/>
              <a:defRPr sz="10000" b="1"/>
            </a:lvl2pPr>
            <a:lvl3pPr marL="2532888" indent="-1737360">
              <a:buFontTx/>
              <a:defRPr sz="10000" b="1"/>
            </a:lvl3pPr>
            <a:lvl4pPr marL="3183127" indent="-1930400">
              <a:buFontTx/>
              <a:defRPr sz="10000" b="1"/>
            </a:lvl4pPr>
            <a:lvl5pPr marL="3640328" indent="-1930400">
              <a:buFontTx/>
              <a:defRPr sz="10000" b="1"/>
            </a:lvl5pPr>
          </a:lstStyle>
          <a:p>
            <a:r>
              <a:t>“</a:t>
            </a:r>
          </a:p>
          <a:p>
            <a:pPr lvl="1"/>
            <a:endParaRPr/>
          </a:p>
          <a:p>
            <a:pPr lvl="2"/>
            <a:endParaRPr/>
          </a:p>
          <a:p>
            <a:pPr lvl="3"/>
            <a:endParaRPr/>
          </a:p>
          <a:p>
            <a:pPr lvl="4"/>
            <a:endParaRPr/>
          </a:p>
        </p:txBody>
      </p:sp>
      <p:sp>
        <p:nvSpPr>
          <p:cNvPr id="89" name="Text Placeholder 54"/>
          <p:cNvSpPr>
            <a:spLocks noGrp="1"/>
          </p:cNvSpPr>
          <p:nvPr>
            <p:ph type="body" sz="quarter" idx="21"/>
          </p:nvPr>
        </p:nvSpPr>
        <p:spPr>
          <a:xfrm>
            <a:off x="4389120" y="4308473"/>
            <a:ext cx="3932240" cy="588966"/>
          </a:xfrm>
          <a:prstGeom prst="rect">
            <a:avLst/>
          </a:prstGeom>
        </p:spPr>
        <p:txBody>
          <a:bodyPr lIns="0" tIns="0" rIns="0" bIns="0"/>
          <a:lstStyle/>
          <a:p>
            <a:endParaRPr/>
          </a:p>
        </p:txBody>
      </p:sp>
      <p:sp>
        <p:nvSpPr>
          <p:cNvPr id="90" name="Text Placeholder 54"/>
          <p:cNvSpPr>
            <a:spLocks noGrp="1"/>
          </p:cNvSpPr>
          <p:nvPr>
            <p:ph type="body" sz="quarter" idx="22" hasCustomPrompt="1"/>
          </p:nvPr>
        </p:nvSpPr>
        <p:spPr>
          <a:xfrm>
            <a:off x="9500616" y="3209543"/>
            <a:ext cx="768098" cy="1627635"/>
          </a:xfrm>
          <a:prstGeom prst="rect">
            <a:avLst/>
          </a:prstGeom>
        </p:spPr>
        <p:txBody>
          <a:bodyPr/>
          <a:lstStyle>
            <a:lvl1pPr marL="0" indent="0">
              <a:buSzTx/>
              <a:buFontTx/>
              <a:buNone/>
              <a:defRPr sz="10000" b="1"/>
            </a:lvl1pPr>
          </a:lstStyle>
          <a:p>
            <a:r>
              <a:t>”</a:t>
            </a:r>
          </a:p>
        </p:txBody>
      </p:sp>
      <p:sp>
        <p:nvSpPr>
          <p:cNvPr id="91" name="Image 1"/>
          <p:cNvSpPr/>
          <p:nvPr/>
        </p:nvSpPr>
        <p:spPr>
          <a:xfrm>
            <a:off x="-7117" y="0"/>
            <a:ext cx="2550985" cy="6858000"/>
          </a:xfrm>
          <a:prstGeom prst="rect">
            <a:avLst/>
          </a:prstGeom>
          <a:solidFill>
            <a:schemeClr val="accent4"/>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92" name="Freeform: Shape 52"/>
          <p:cNvSpPr/>
          <p:nvPr/>
        </p:nvSpPr>
        <p:spPr>
          <a:xfrm>
            <a:off x="-9415" y="-1"/>
            <a:ext cx="2548592" cy="2555629"/>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1389" y="0"/>
                </a:lnTo>
                <a:cubicBezTo>
                  <a:pt x="1389" y="11145"/>
                  <a:pt x="10455" y="20210"/>
                  <a:pt x="21599" y="20210"/>
                </a:cubicBezTo>
                <a:lnTo>
                  <a:pt x="21599" y="20424"/>
                </a:lnTo>
                <a:lnTo>
                  <a:pt x="21600" y="20425"/>
                </a:lnTo>
                <a:cubicBezTo>
                  <a:pt x="10338" y="20425"/>
                  <a:pt x="1175" y="11262"/>
                  <a:pt x="1175" y="0"/>
                </a:cubicBezTo>
                <a:close/>
                <a:moveTo>
                  <a:pt x="0" y="0"/>
                </a:moveTo>
                <a:lnTo>
                  <a:pt x="214" y="0"/>
                </a:lnTo>
                <a:cubicBezTo>
                  <a:pt x="214" y="11793"/>
                  <a:pt x="9807" y="21386"/>
                  <a:pt x="21600" y="21386"/>
                </a:cubicBezTo>
                <a:lnTo>
                  <a:pt x="21600" y="21600"/>
                </a:lnTo>
                <a:cubicBezTo>
                  <a:pt x="9690" y="21600"/>
                  <a:pt x="0" y="11910"/>
                  <a:pt x="0" y="0"/>
                </a:cubicBezTo>
                <a:close/>
                <a:moveTo>
                  <a:pt x="2351" y="0"/>
                </a:moveTo>
                <a:lnTo>
                  <a:pt x="2565" y="0"/>
                </a:lnTo>
                <a:cubicBezTo>
                  <a:pt x="2565" y="10497"/>
                  <a:pt x="11105" y="19035"/>
                  <a:pt x="21600" y="19035"/>
                </a:cubicBezTo>
                <a:lnTo>
                  <a:pt x="21600" y="19249"/>
                </a:lnTo>
                <a:cubicBezTo>
                  <a:pt x="10986" y="19249"/>
                  <a:pt x="2351" y="10614"/>
                  <a:pt x="2351" y="0"/>
                </a:cubicBezTo>
                <a:close/>
                <a:moveTo>
                  <a:pt x="3526" y="0"/>
                </a:moveTo>
                <a:lnTo>
                  <a:pt x="3740" y="0"/>
                </a:lnTo>
                <a:cubicBezTo>
                  <a:pt x="3740" y="9847"/>
                  <a:pt x="11751" y="17860"/>
                  <a:pt x="21600" y="17860"/>
                </a:cubicBezTo>
                <a:lnTo>
                  <a:pt x="21600" y="18074"/>
                </a:lnTo>
                <a:cubicBezTo>
                  <a:pt x="11634" y="18074"/>
                  <a:pt x="3526" y="9966"/>
                  <a:pt x="3526" y="0"/>
                </a:cubicBezTo>
                <a:close/>
                <a:moveTo>
                  <a:pt x="4701" y="0"/>
                </a:moveTo>
                <a:lnTo>
                  <a:pt x="4915" y="0"/>
                </a:lnTo>
                <a:cubicBezTo>
                  <a:pt x="4915" y="9199"/>
                  <a:pt x="12399" y="16684"/>
                  <a:pt x="21599" y="16684"/>
                </a:cubicBezTo>
                <a:lnTo>
                  <a:pt x="21599" y="16898"/>
                </a:lnTo>
                <a:lnTo>
                  <a:pt x="21600" y="16899"/>
                </a:lnTo>
                <a:cubicBezTo>
                  <a:pt x="12282" y="16899"/>
                  <a:pt x="4701" y="9318"/>
                  <a:pt x="4701" y="0"/>
                </a:cubicBezTo>
                <a:close/>
                <a:moveTo>
                  <a:pt x="5877" y="0"/>
                </a:moveTo>
                <a:lnTo>
                  <a:pt x="6091" y="0"/>
                </a:lnTo>
                <a:cubicBezTo>
                  <a:pt x="6091" y="8551"/>
                  <a:pt x="13049" y="15509"/>
                  <a:pt x="21600" y="15509"/>
                </a:cubicBezTo>
                <a:lnTo>
                  <a:pt x="21600" y="15723"/>
                </a:lnTo>
                <a:cubicBezTo>
                  <a:pt x="12931" y="15723"/>
                  <a:pt x="5877" y="8669"/>
                  <a:pt x="5877" y="0"/>
                </a:cubicBezTo>
                <a:close/>
                <a:moveTo>
                  <a:pt x="7052" y="0"/>
                </a:moveTo>
                <a:lnTo>
                  <a:pt x="7266" y="0"/>
                </a:lnTo>
                <a:cubicBezTo>
                  <a:pt x="7266" y="7903"/>
                  <a:pt x="13697" y="14334"/>
                  <a:pt x="21600" y="14334"/>
                </a:cubicBezTo>
                <a:lnTo>
                  <a:pt x="21600" y="14548"/>
                </a:lnTo>
                <a:cubicBezTo>
                  <a:pt x="13579" y="14548"/>
                  <a:pt x="7052" y="8021"/>
                  <a:pt x="7052" y="0"/>
                </a:cubicBezTo>
                <a:close/>
                <a:moveTo>
                  <a:pt x="8227" y="0"/>
                </a:moveTo>
                <a:lnTo>
                  <a:pt x="8441" y="0"/>
                </a:lnTo>
                <a:cubicBezTo>
                  <a:pt x="8441" y="7255"/>
                  <a:pt x="14343" y="13158"/>
                  <a:pt x="21599" y="13158"/>
                </a:cubicBezTo>
                <a:lnTo>
                  <a:pt x="21599" y="13371"/>
                </a:lnTo>
                <a:lnTo>
                  <a:pt x="21600" y="13373"/>
                </a:lnTo>
                <a:cubicBezTo>
                  <a:pt x="14227" y="13373"/>
                  <a:pt x="8227" y="7374"/>
                  <a:pt x="8227" y="0"/>
                </a:cubicBezTo>
                <a:close/>
                <a:moveTo>
                  <a:pt x="9404" y="0"/>
                </a:moveTo>
                <a:lnTo>
                  <a:pt x="9617" y="0"/>
                </a:lnTo>
                <a:cubicBezTo>
                  <a:pt x="9617" y="6607"/>
                  <a:pt x="14993" y="11983"/>
                  <a:pt x="21600" y="11983"/>
                </a:cubicBezTo>
                <a:lnTo>
                  <a:pt x="21600" y="12196"/>
                </a:lnTo>
                <a:cubicBezTo>
                  <a:pt x="14875" y="12196"/>
                  <a:pt x="9404" y="6725"/>
                  <a:pt x="9404" y="0"/>
                </a:cubicBezTo>
                <a:close/>
                <a:moveTo>
                  <a:pt x="10579" y="0"/>
                </a:moveTo>
                <a:lnTo>
                  <a:pt x="10792" y="0"/>
                </a:lnTo>
                <a:cubicBezTo>
                  <a:pt x="10792" y="5959"/>
                  <a:pt x="15641" y="10808"/>
                  <a:pt x="21600" y="10808"/>
                </a:cubicBezTo>
                <a:lnTo>
                  <a:pt x="21600" y="11021"/>
                </a:lnTo>
                <a:cubicBezTo>
                  <a:pt x="15523" y="11021"/>
                  <a:pt x="10579" y="6077"/>
                  <a:pt x="10579" y="0"/>
                </a:cubicBezTo>
                <a:close/>
                <a:moveTo>
                  <a:pt x="11754" y="0"/>
                </a:moveTo>
                <a:lnTo>
                  <a:pt x="11967" y="0"/>
                </a:lnTo>
                <a:cubicBezTo>
                  <a:pt x="11967" y="5311"/>
                  <a:pt x="16289" y="9631"/>
                  <a:pt x="21600" y="9631"/>
                </a:cubicBezTo>
                <a:lnTo>
                  <a:pt x="21600" y="9846"/>
                </a:lnTo>
                <a:cubicBezTo>
                  <a:pt x="16171" y="9846"/>
                  <a:pt x="11754" y="5429"/>
                  <a:pt x="11754" y="0"/>
                </a:cubicBezTo>
                <a:close/>
                <a:moveTo>
                  <a:pt x="12930" y="0"/>
                </a:moveTo>
                <a:lnTo>
                  <a:pt x="13144" y="0"/>
                </a:lnTo>
                <a:cubicBezTo>
                  <a:pt x="13144" y="4663"/>
                  <a:pt x="16938" y="8456"/>
                  <a:pt x="21600" y="8456"/>
                </a:cubicBezTo>
                <a:lnTo>
                  <a:pt x="21600" y="8670"/>
                </a:lnTo>
                <a:cubicBezTo>
                  <a:pt x="16819" y="8670"/>
                  <a:pt x="12930" y="4780"/>
                  <a:pt x="12930" y="0"/>
                </a:cubicBezTo>
                <a:close/>
                <a:moveTo>
                  <a:pt x="14105" y="0"/>
                </a:moveTo>
                <a:lnTo>
                  <a:pt x="14319" y="0"/>
                </a:lnTo>
                <a:cubicBezTo>
                  <a:pt x="14319" y="4014"/>
                  <a:pt x="17585" y="7281"/>
                  <a:pt x="21600" y="7281"/>
                </a:cubicBezTo>
                <a:lnTo>
                  <a:pt x="21600" y="7495"/>
                </a:lnTo>
                <a:cubicBezTo>
                  <a:pt x="17467" y="7495"/>
                  <a:pt x="14105" y="4133"/>
                  <a:pt x="14105" y="0"/>
                </a:cubicBezTo>
                <a:close/>
                <a:moveTo>
                  <a:pt x="15280" y="0"/>
                </a:moveTo>
                <a:lnTo>
                  <a:pt x="15494" y="0"/>
                </a:lnTo>
                <a:cubicBezTo>
                  <a:pt x="15494" y="3366"/>
                  <a:pt x="18233" y="6105"/>
                  <a:pt x="21600" y="6105"/>
                </a:cubicBezTo>
                <a:lnTo>
                  <a:pt x="21600" y="6320"/>
                </a:lnTo>
                <a:cubicBezTo>
                  <a:pt x="18115" y="6320"/>
                  <a:pt x="15280" y="3485"/>
                  <a:pt x="15280" y="0"/>
                </a:cubicBezTo>
                <a:close/>
                <a:moveTo>
                  <a:pt x="16456" y="0"/>
                </a:moveTo>
                <a:lnTo>
                  <a:pt x="16670" y="0"/>
                </a:lnTo>
                <a:cubicBezTo>
                  <a:pt x="16670" y="2718"/>
                  <a:pt x="18882" y="4930"/>
                  <a:pt x="21600" y="4930"/>
                </a:cubicBezTo>
                <a:lnTo>
                  <a:pt x="21600" y="5144"/>
                </a:lnTo>
                <a:cubicBezTo>
                  <a:pt x="18763" y="5144"/>
                  <a:pt x="16456" y="2836"/>
                  <a:pt x="16456" y="0"/>
                </a:cubicBezTo>
                <a:close/>
                <a:moveTo>
                  <a:pt x="17631" y="0"/>
                </a:moveTo>
                <a:lnTo>
                  <a:pt x="17845" y="0"/>
                </a:lnTo>
                <a:cubicBezTo>
                  <a:pt x="17845" y="2070"/>
                  <a:pt x="19530" y="3755"/>
                  <a:pt x="21600" y="3755"/>
                </a:cubicBezTo>
                <a:lnTo>
                  <a:pt x="21600" y="3969"/>
                </a:lnTo>
                <a:cubicBezTo>
                  <a:pt x="19412" y="3969"/>
                  <a:pt x="17631" y="2188"/>
                  <a:pt x="17631" y="0"/>
                </a:cubicBezTo>
                <a:close/>
                <a:moveTo>
                  <a:pt x="18806" y="0"/>
                </a:moveTo>
                <a:lnTo>
                  <a:pt x="19020" y="0"/>
                </a:lnTo>
                <a:cubicBezTo>
                  <a:pt x="19020" y="1422"/>
                  <a:pt x="20176" y="2580"/>
                  <a:pt x="21600" y="2580"/>
                </a:cubicBezTo>
                <a:lnTo>
                  <a:pt x="21600" y="2794"/>
                </a:lnTo>
                <a:cubicBezTo>
                  <a:pt x="20060" y="2794"/>
                  <a:pt x="18806" y="1541"/>
                  <a:pt x="18806" y="0"/>
                </a:cubicBezTo>
                <a:close/>
              </a:path>
            </a:pathLst>
          </a:custGeom>
          <a:solidFill>
            <a:srgbClr val="FDFAF6"/>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93" name="Image 4"/>
          <p:cNvSpPr/>
          <p:nvPr/>
        </p:nvSpPr>
        <p:spPr>
          <a:xfrm>
            <a:off x="2543867" y="-2"/>
            <a:ext cx="2560342" cy="25603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930" y="21600"/>
                  <a:pt x="21600" y="11930"/>
                  <a:pt x="21600" y="0"/>
                </a:cubicBezTo>
                <a:lnTo>
                  <a:pt x="0" y="0"/>
                </a:lnTo>
                <a:lnTo>
                  <a:pt x="0" y="21600"/>
                </a:lnTo>
                <a:close/>
              </a:path>
            </a:pathLst>
          </a:custGeom>
          <a:solidFill>
            <a:schemeClr val="accent3"/>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94" name="Freeform 70"/>
          <p:cNvSpPr/>
          <p:nvPr/>
        </p:nvSpPr>
        <p:spPr>
          <a:xfrm flipH="1">
            <a:off x="2535250" y="4308466"/>
            <a:ext cx="2550987" cy="25604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21600"/>
                </a:lnTo>
                <a:close/>
              </a:path>
            </a:pathLst>
          </a:custGeom>
          <a:solidFill>
            <a:schemeClr val="accent2"/>
          </a:solidFill>
          <a:ln w="12700">
            <a:miter lim="400000"/>
          </a:ln>
        </p:spPr>
        <p:txBody>
          <a:bodyPr lIns="45718" tIns="45718" rIns="45718" bIns="45718"/>
          <a:lstStyle/>
          <a:p>
            <a:pPr>
              <a:defRPr>
                <a:latin typeface="Sabon Next LT"/>
                <a:ea typeface="Sabon Next LT"/>
                <a:cs typeface="Sabon Next LT"/>
                <a:sym typeface="Sabon Next LT"/>
              </a:defRPr>
            </a:pPr>
            <a:endParaRPr/>
          </a:p>
        </p:txBody>
      </p:sp>
      <p:sp>
        <p:nvSpPr>
          <p:cNvPr id="95" name="Freeform 70"/>
          <p:cNvSpPr/>
          <p:nvPr/>
        </p:nvSpPr>
        <p:spPr>
          <a:xfrm flipH="1">
            <a:off x="-10619" y="4308466"/>
            <a:ext cx="2550987" cy="25604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21600"/>
                </a:lnTo>
                <a:close/>
              </a:path>
            </a:pathLst>
          </a:custGeom>
          <a:solidFill>
            <a:schemeClr val="accent1"/>
          </a:solidFill>
          <a:ln w="12700">
            <a:miter lim="400000"/>
          </a:ln>
        </p:spPr>
        <p:txBody>
          <a:bodyPr lIns="45718" tIns="45718" rIns="45718" bIns="45718"/>
          <a:lstStyle/>
          <a:p>
            <a:pPr>
              <a:defRPr>
                <a:latin typeface="Sabon Next LT"/>
                <a:ea typeface="Sabon Next LT"/>
                <a:cs typeface="Sabon Next LT"/>
                <a:sym typeface="Sabon Next LT"/>
              </a:defRPr>
            </a:pPr>
            <a:endParaRP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eam x4">
    <p:spTree>
      <p:nvGrpSpPr>
        <p:cNvPr id="1" name=""/>
        <p:cNvGrpSpPr/>
        <p:nvPr/>
      </p:nvGrpSpPr>
      <p:grpSpPr>
        <a:xfrm>
          <a:off x="0" y="0"/>
          <a:ext cx="0" cy="0"/>
          <a:chOff x="0" y="0"/>
          <a:chExt cx="0" cy="0"/>
        </a:xfrm>
      </p:grpSpPr>
      <p:sp>
        <p:nvSpPr>
          <p:cNvPr id="103" name="Rectangle 6"/>
          <p:cNvSpPr/>
          <p:nvPr/>
        </p:nvSpPr>
        <p:spPr>
          <a:xfrm>
            <a:off x="-24064" y="3390900"/>
            <a:ext cx="12216063" cy="3467100"/>
          </a:xfrm>
          <a:prstGeom prst="rect">
            <a:avLst/>
          </a:prstGeom>
          <a:solidFill>
            <a:schemeClr val="accent4"/>
          </a:solidFill>
          <a:ln w="12700">
            <a:miter lim="400000"/>
          </a:ln>
        </p:spPr>
        <p:txBody>
          <a:bodyPr lIns="45718" tIns="45718" rIns="45718" bIns="45718" anchor="ctr"/>
          <a:lstStyle/>
          <a:p>
            <a:pPr algn="ctr">
              <a:defRPr sz="400">
                <a:solidFill>
                  <a:srgbClr val="FDFAF6"/>
                </a:solidFill>
                <a:latin typeface="Sabon Next LT"/>
                <a:ea typeface="Sabon Next LT"/>
                <a:cs typeface="Sabon Next LT"/>
                <a:sym typeface="Sabon Next LT"/>
              </a:defRPr>
            </a:pPr>
            <a:endParaRPr/>
          </a:p>
        </p:txBody>
      </p:sp>
      <p:sp>
        <p:nvSpPr>
          <p:cNvPr id="104" name="Title Text"/>
          <p:cNvSpPr txBox="1">
            <a:spLocks noGrp="1"/>
          </p:cNvSpPr>
          <p:nvPr>
            <p:ph type="title"/>
          </p:nvPr>
        </p:nvSpPr>
        <p:spPr>
          <a:prstGeom prst="rect">
            <a:avLst/>
          </a:prstGeom>
        </p:spPr>
        <p:txBody>
          <a:bodyPr/>
          <a:lstStyle/>
          <a:p>
            <a:r>
              <a:t>Title Text</a:t>
            </a:r>
          </a:p>
        </p:txBody>
      </p:sp>
      <p:sp>
        <p:nvSpPr>
          <p:cNvPr id="105" name="Picture Placeholder 16"/>
          <p:cNvSpPr>
            <a:spLocks noGrp="1"/>
          </p:cNvSpPr>
          <p:nvPr>
            <p:ph type="pic" sz="quarter" idx="21"/>
          </p:nvPr>
        </p:nvSpPr>
        <p:spPr>
          <a:xfrm>
            <a:off x="758904" y="2392022"/>
            <a:ext cx="2596897" cy="2596897"/>
          </a:xfrm>
          <a:prstGeom prst="rect">
            <a:avLst/>
          </a:prstGeom>
        </p:spPr>
        <p:txBody>
          <a:bodyPr lIns="91439" tIns="45719" rIns="91439" bIns="45719">
            <a:noAutofit/>
          </a:bodyPr>
          <a:lstStyle/>
          <a:p>
            <a:endParaRPr/>
          </a:p>
        </p:txBody>
      </p:sp>
      <p:sp>
        <p:nvSpPr>
          <p:cNvPr id="106" name="Body Level One…"/>
          <p:cNvSpPr txBox="1">
            <a:spLocks noGrp="1"/>
          </p:cNvSpPr>
          <p:nvPr>
            <p:ph type="body" sz="quarter" idx="1" hasCustomPrompt="1"/>
          </p:nvPr>
        </p:nvSpPr>
        <p:spPr>
          <a:xfrm>
            <a:off x="758904" y="4989514"/>
            <a:ext cx="2598739" cy="1109664"/>
          </a:xfrm>
          <a:prstGeom prst="rect">
            <a:avLst/>
          </a:prstGeom>
          <a:solidFill>
            <a:srgbClr val="FDFAF6"/>
          </a:solidFill>
        </p:spPr>
        <p:txBody>
          <a:bodyPr lIns="0" tIns="0" rIns="0" bIns="0"/>
          <a:lstStyle>
            <a:lvl1pPr marL="0" indent="0" algn="ctr">
              <a:spcBef>
                <a:spcPts val="0"/>
              </a:spcBef>
              <a:buSzTx/>
              <a:buFontTx/>
              <a:buNone/>
              <a:defRPr b="1" cap="all">
                <a:latin typeface="Arial"/>
                <a:ea typeface="Arial"/>
                <a:cs typeface="Arial"/>
                <a:sym typeface="Arial"/>
              </a:defRPr>
            </a:lvl1pPr>
            <a:lvl2pPr marL="598930" indent="-260604" algn="ctr">
              <a:spcBef>
                <a:spcPts val="0"/>
              </a:spcBef>
              <a:buFontTx/>
              <a:defRPr b="1" cap="all">
                <a:latin typeface="Arial"/>
                <a:ea typeface="Arial"/>
                <a:cs typeface="Arial"/>
                <a:sym typeface="Arial"/>
              </a:defRPr>
            </a:lvl2pPr>
            <a:lvl3pPr marL="1108252" indent="-312724" algn="ctr">
              <a:spcBef>
                <a:spcPts val="0"/>
              </a:spcBef>
              <a:buFontTx/>
              <a:defRPr b="1" cap="all">
                <a:latin typeface="Arial"/>
                <a:ea typeface="Arial"/>
                <a:cs typeface="Arial"/>
                <a:sym typeface="Arial"/>
              </a:defRPr>
            </a:lvl3pPr>
            <a:lvl4pPr marL="1600200" indent="-347472" algn="ctr">
              <a:spcBef>
                <a:spcPts val="0"/>
              </a:spcBef>
              <a:buFontTx/>
              <a:defRPr b="1" cap="all">
                <a:latin typeface="Arial"/>
                <a:ea typeface="Arial"/>
                <a:cs typeface="Arial"/>
                <a:sym typeface="Arial"/>
              </a:defRPr>
            </a:lvl4pPr>
            <a:lvl5pPr marL="2057400" indent="-347472" algn="ctr">
              <a:spcBef>
                <a:spcPts val="0"/>
              </a:spcBef>
              <a:buFontTx/>
              <a:defRPr b="1" cap="all">
                <a:latin typeface="Arial"/>
                <a:ea typeface="Arial"/>
                <a:cs typeface="Arial"/>
                <a:sym typeface="Arial"/>
              </a:defRPr>
            </a:lvl5pPr>
          </a:lstStyle>
          <a:p>
            <a:r>
              <a:t>Name</a:t>
            </a:r>
          </a:p>
          <a:p>
            <a:pPr lvl="1"/>
            <a:endParaRPr/>
          </a:p>
          <a:p>
            <a:pPr lvl="2"/>
            <a:endParaRPr/>
          </a:p>
          <a:p>
            <a:pPr lvl="3"/>
            <a:endParaRPr/>
          </a:p>
          <a:p>
            <a:pPr lvl="4"/>
            <a:endParaRPr/>
          </a:p>
        </p:txBody>
      </p:sp>
      <p:sp>
        <p:nvSpPr>
          <p:cNvPr id="107" name="Text Placeholder 20"/>
          <p:cNvSpPr>
            <a:spLocks noGrp="1"/>
          </p:cNvSpPr>
          <p:nvPr>
            <p:ph type="body" sz="quarter" idx="22" hasCustomPrompt="1"/>
          </p:nvPr>
        </p:nvSpPr>
        <p:spPr>
          <a:xfrm>
            <a:off x="916883" y="5599755"/>
            <a:ext cx="2283475" cy="365127"/>
          </a:xfrm>
          <a:prstGeom prst="rect">
            <a:avLst/>
          </a:prstGeom>
        </p:spPr>
        <p:txBody>
          <a:bodyPr anchor="ctr"/>
          <a:lstStyle>
            <a:lvl1pPr marL="0" indent="0" algn="ctr">
              <a:buSzTx/>
              <a:buFontTx/>
              <a:buNone/>
              <a:defRPr sz="1400"/>
            </a:lvl1pPr>
          </a:lstStyle>
          <a:p>
            <a:r>
              <a:t>Title</a:t>
            </a:r>
          </a:p>
        </p:txBody>
      </p:sp>
      <p:sp>
        <p:nvSpPr>
          <p:cNvPr id="108" name="Picture Placeholder 16"/>
          <p:cNvSpPr>
            <a:spLocks noGrp="1"/>
          </p:cNvSpPr>
          <p:nvPr>
            <p:ph type="pic" sz="quarter" idx="23"/>
          </p:nvPr>
        </p:nvSpPr>
        <p:spPr>
          <a:xfrm>
            <a:off x="3517360" y="2392619"/>
            <a:ext cx="2596898" cy="2596897"/>
          </a:xfrm>
          <a:prstGeom prst="rect">
            <a:avLst/>
          </a:prstGeom>
        </p:spPr>
        <p:txBody>
          <a:bodyPr lIns="91439" tIns="45719" rIns="91439" bIns="45719">
            <a:noAutofit/>
          </a:bodyPr>
          <a:lstStyle/>
          <a:p>
            <a:endParaRPr/>
          </a:p>
        </p:txBody>
      </p:sp>
      <p:sp>
        <p:nvSpPr>
          <p:cNvPr id="109" name="Text Placeholder 18"/>
          <p:cNvSpPr>
            <a:spLocks noGrp="1"/>
          </p:cNvSpPr>
          <p:nvPr>
            <p:ph type="body" sz="quarter" idx="24" hasCustomPrompt="1"/>
          </p:nvPr>
        </p:nvSpPr>
        <p:spPr>
          <a:xfrm>
            <a:off x="3516745" y="4990110"/>
            <a:ext cx="2598740" cy="1109664"/>
          </a:xfrm>
          <a:prstGeom prst="rect">
            <a:avLst/>
          </a:prstGeom>
          <a:solidFill>
            <a:srgbClr val="FDFAF6"/>
          </a:solidFill>
        </p:spPr>
        <p:txBody>
          <a:bodyPr lIns="0" tIns="0" rIns="0" bIns="0"/>
          <a:lstStyle>
            <a:lvl1pPr marL="0" indent="0" algn="ctr">
              <a:spcBef>
                <a:spcPts val="0"/>
              </a:spcBef>
              <a:buSzTx/>
              <a:buFontTx/>
              <a:buNone/>
              <a:defRPr b="1" cap="all">
                <a:latin typeface="Arial"/>
                <a:ea typeface="Arial"/>
                <a:cs typeface="Arial"/>
                <a:sym typeface="Arial"/>
              </a:defRPr>
            </a:lvl1pPr>
          </a:lstStyle>
          <a:p>
            <a:r>
              <a:t>Name</a:t>
            </a:r>
          </a:p>
        </p:txBody>
      </p:sp>
      <p:sp>
        <p:nvSpPr>
          <p:cNvPr id="110" name="Text Placeholder 20"/>
          <p:cNvSpPr>
            <a:spLocks noGrp="1"/>
          </p:cNvSpPr>
          <p:nvPr>
            <p:ph type="body" sz="quarter" idx="25" hasCustomPrompt="1"/>
          </p:nvPr>
        </p:nvSpPr>
        <p:spPr>
          <a:xfrm>
            <a:off x="3674071" y="5600351"/>
            <a:ext cx="2283475" cy="365127"/>
          </a:xfrm>
          <a:prstGeom prst="rect">
            <a:avLst/>
          </a:prstGeom>
        </p:spPr>
        <p:txBody>
          <a:bodyPr anchor="ctr"/>
          <a:lstStyle>
            <a:lvl1pPr marL="0" indent="0" algn="ctr">
              <a:buSzTx/>
              <a:buFontTx/>
              <a:buNone/>
              <a:defRPr sz="1400"/>
            </a:lvl1pPr>
          </a:lstStyle>
          <a:p>
            <a:r>
              <a:t>Title</a:t>
            </a:r>
          </a:p>
        </p:txBody>
      </p:sp>
      <p:sp>
        <p:nvSpPr>
          <p:cNvPr id="111" name="Picture Placeholder 16"/>
          <p:cNvSpPr>
            <a:spLocks noGrp="1"/>
          </p:cNvSpPr>
          <p:nvPr>
            <p:ph type="pic" sz="quarter" idx="26"/>
          </p:nvPr>
        </p:nvSpPr>
        <p:spPr>
          <a:xfrm>
            <a:off x="6275816" y="2393213"/>
            <a:ext cx="2596898" cy="2596898"/>
          </a:xfrm>
          <a:prstGeom prst="rect">
            <a:avLst/>
          </a:prstGeom>
        </p:spPr>
        <p:txBody>
          <a:bodyPr lIns="91439" tIns="45719" rIns="91439" bIns="45719">
            <a:noAutofit/>
          </a:bodyPr>
          <a:lstStyle/>
          <a:p>
            <a:endParaRPr/>
          </a:p>
        </p:txBody>
      </p:sp>
      <p:sp>
        <p:nvSpPr>
          <p:cNvPr id="112" name="Text Placeholder 18"/>
          <p:cNvSpPr>
            <a:spLocks noGrp="1"/>
          </p:cNvSpPr>
          <p:nvPr>
            <p:ph type="body" sz="quarter" idx="27" hasCustomPrompt="1"/>
          </p:nvPr>
        </p:nvSpPr>
        <p:spPr>
          <a:xfrm>
            <a:off x="6274589" y="4990705"/>
            <a:ext cx="2598739" cy="1109665"/>
          </a:xfrm>
          <a:prstGeom prst="rect">
            <a:avLst/>
          </a:prstGeom>
          <a:solidFill>
            <a:srgbClr val="FDFAF6"/>
          </a:solidFill>
        </p:spPr>
        <p:txBody>
          <a:bodyPr lIns="0" tIns="0" rIns="0" bIns="0"/>
          <a:lstStyle>
            <a:lvl1pPr marL="0" indent="0" algn="ctr">
              <a:spcBef>
                <a:spcPts val="0"/>
              </a:spcBef>
              <a:buSzTx/>
              <a:buFontTx/>
              <a:buNone/>
              <a:defRPr b="1" cap="all">
                <a:latin typeface="Arial"/>
                <a:ea typeface="Arial"/>
                <a:cs typeface="Arial"/>
                <a:sym typeface="Arial"/>
              </a:defRPr>
            </a:lvl1pPr>
          </a:lstStyle>
          <a:p>
            <a:r>
              <a:t>Name</a:t>
            </a:r>
          </a:p>
        </p:txBody>
      </p:sp>
      <p:sp>
        <p:nvSpPr>
          <p:cNvPr id="113" name="Text Placeholder 20"/>
          <p:cNvSpPr>
            <a:spLocks noGrp="1"/>
          </p:cNvSpPr>
          <p:nvPr>
            <p:ph type="body" sz="quarter" idx="28" hasCustomPrompt="1"/>
          </p:nvPr>
        </p:nvSpPr>
        <p:spPr>
          <a:xfrm>
            <a:off x="6432529" y="5600946"/>
            <a:ext cx="2283474" cy="365127"/>
          </a:xfrm>
          <a:prstGeom prst="rect">
            <a:avLst/>
          </a:prstGeom>
        </p:spPr>
        <p:txBody>
          <a:bodyPr anchor="ctr"/>
          <a:lstStyle>
            <a:lvl1pPr marL="0" indent="0" algn="ctr">
              <a:buSzTx/>
              <a:buFontTx/>
              <a:buNone/>
              <a:defRPr sz="1400"/>
            </a:lvl1pPr>
          </a:lstStyle>
          <a:p>
            <a:r>
              <a:t>Title</a:t>
            </a:r>
          </a:p>
        </p:txBody>
      </p:sp>
      <p:sp>
        <p:nvSpPr>
          <p:cNvPr id="114" name="Picture Placeholder 16"/>
          <p:cNvSpPr>
            <a:spLocks noGrp="1"/>
          </p:cNvSpPr>
          <p:nvPr>
            <p:ph type="pic" sz="quarter" idx="29"/>
          </p:nvPr>
        </p:nvSpPr>
        <p:spPr>
          <a:xfrm>
            <a:off x="9034271" y="2393213"/>
            <a:ext cx="2596897" cy="2596898"/>
          </a:xfrm>
          <a:prstGeom prst="rect">
            <a:avLst/>
          </a:prstGeom>
        </p:spPr>
        <p:txBody>
          <a:bodyPr lIns="91439" tIns="45719" rIns="91439" bIns="45719">
            <a:noAutofit/>
          </a:bodyPr>
          <a:lstStyle/>
          <a:p>
            <a:endParaRPr/>
          </a:p>
        </p:txBody>
      </p:sp>
      <p:sp>
        <p:nvSpPr>
          <p:cNvPr id="115" name="Text Placeholder 18"/>
          <p:cNvSpPr>
            <a:spLocks noGrp="1"/>
          </p:cNvSpPr>
          <p:nvPr>
            <p:ph type="body" sz="quarter" idx="30" hasCustomPrompt="1"/>
          </p:nvPr>
        </p:nvSpPr>
        <p:spPr>
          <a:xfrm>
            <a:off x="9032430" y="4990705"/>
            <a:ext cx="2598739" cy="1109665"/>
          </a:xfrm>
          <a:prstGeom prst="rect">
            <a:avLst/>
          </a:prstGeom>
          <a:solidFill>
            <a:srgbClr val="FDFAF6"/>
          </a:solidFill>
        </p:spPr>
        <p:txBody>
          <a:bodyPr lIns="0" tIns="0" rIns="0" bIns="0"/>
          <a:lstStyle>
            <a:lvl1pPr marL="0" indent="0" algn="ctr">
              <a:spcBef>
                <a:spcPts val="0"/>
              </a:spcBef>
              <a:buSzTx/>
              <a:buFontTx/>
              <a:buNone/>
              <a:defRPr b="1" cap="all">
                <a:latin typeface="Arial"/>
                <a:ea typeface="Arial"/>
                <a:cs typeface="Arial"/>
                <a:sym typeface="Arial"/>
              </a:defRPr>
            </a:lvl1pPr>
          </a:lstStyle>
          <a:p>
            <a:r>
              <a:t>Name</a:t>
            </a:r>
          </a:p>
        </p:txBody>
      </p:sp>
      <p:sp>
        <p:nvSpPr>
          <p:cNvPr id="116" name="Text Placeholder 20"/>
          <p:cNvSpPr>
            <a:spLocks noGrp="1"/>
          </p:cNvSpPr>
          <p:nvPr>
            <p:ph type="body" sz="quarter" idx="31" hasCustomPrompt="1"/>
          </p:nvPr>
        </p:nvSpPr>
        <p:spPr>
          <a:xfrm>
            <a:off x="9190983" y="5600946"/>
            <a:ext cx="2283474" cy="365127"/>
          </a:xfrm>
          <a:prstGeom prst="rect">
            <a:avLst/>
          </a:prstGeom>
        </p:spPr>
        <p:txBody>
          <a:bodyPr anchor="ctr"/>
          <a:lstStyle>
            <a:lvl1pPr marL="0" indent="0" algn="ctr">
              <a:buSzTx/>
              <a:buFontTx/>
              <a:buNone/>
              <a:defRPr sz="1400"/>
            </a:lvl1pPr>
          </a:lstStyle>
          <a:p>
            <a:r>
              <a:t>Title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eam x8">
    <p:spTree>
      <p:nvGrpSpPr>
        <p:cNvPr id="1" name=""/>
        <p:cNvGrpSpPr/>
        <p:nvPr/>
      </p:nvGrpSpPr>
      <p:grpSpPr>
        <a:xfrm>
          <a:off x="0" y="0"/>
          <a:ext cx="0" cy="0"/>
          <a:chOff x="0" y="0"/>
          <a:chExt cx="0" cy="0"/>
        </a:xfrm>
      </p:grpSpPr>
      <p:sp>
        <p:nvSpPr>
          <p:cNvPr id="124" name="Title Text"/>
          <p:cNvSpPr txBox="1">
            <a:spLocks noGrp="1"/>
          </p:cNvSpPr>
          <p:nvPr>
            <p:ph type="title"/>
          </p:nvPr>
        </p:nvSpPr>
        <p:spPr>
          <a:xfrm>
            <a:off x="758951" y="539494"/>
            <a:ext cx="10671049" cy="768098"/>
          </a:xfrm>
          <a:prstGeom prst="rect">
            <a:avLst/>
          </a:prstGeom>
        </p:spPr>
        <p:txBody>
          <a:bodyPr/>
          <a:lstStyle/>
          <a:p>
            <a:r>
              <a:t>Title Text</a:t>
            </a:r>
          </a:p>
        </p:txBody>
      </p:sp>
      <p:sp>
        <p:nvSpPr>
          <p:cNvPr id="125" name="Picture Placeholder 16"/>
          <p:cNvSpPr>
            <a:spLocks noGrp="1"/>
          </p:cNvSpPr>
          <p:nvPr>
            <p:ph type="pic" sz="quarter" idx="21"/>
          </p:nvPr>
        </p:nvSpPr>
        <p:spPr>
          <a:xfrm>
            <a:off x="1271016" y="1545336"/>
            <a:ext cx="2029968" cy="1828801"/>
          </a:xfrm>
          <a:prstGeom prst="rect">
            <a:avLst/>
          </a:prstGeom>
        </p:spPr>
        <p:txBody>
          <a:bodyPr lIns="91439" tIns="45719" rIns="91439" bIns="45719">
            <a:noAutofit/>
          </a:bodyPr>
          <a:lstStyle/>
          <a:p>
            <a:endParaRPr/>
          </a:p>
        </p:txBody>
      </p:sp>
      <p:sp>
        <p:nvSpPr>
          <p:cNvPr id="126" name="Body Level One…"/>
          <p:cNvSpPr txBox="1">
            <a:spLocks noGrp="1"/>
          </p:cNvSpPr>
          <p:nvPr>
            <p:ph type="body" sz="quarter" idx="1" hasCustomPrompt="1"/>
          </p:nvPr>
        </p:nvSpPr>
        <p:spPr>
          <a:xfrm>
            <a:off x="1271016" y="3191255"/>
            <a:ext cx="2029968" cy="694945"/>
          </a:xfrm>
          <a:prstGeom prst="rect">
            <a:avLst/>
          </a:prstGeom>
          <a:solidFill>
            <a:schemeClr val="accent4"/>
          </a:solidFill>
        </p:spPr>
        <p:txBody>
          <a:bodyPr lIns="0" tIns="0" rIns="0" bIns="0"/>
          <a:lstStyle>
            <a:lvl1pPr marL="0" indent="0" algn="ctr">
              <a:spcBef>
                <a:spcPts val="0"/>
              </a:spcBef>
              <a:buSzTx/>
              <a:buFontTx/>
              <a:buNone/>
              <a:defRPr sz="1400" b="1" cap="all" spc="20">
                <a:latin typeface="Arial"/>
                <a:ea typeface="Arial"/>
                <a:cs typeface="Arial"/>
                <a:sym typeface="Arial"/>
              </a:defRPr>
            </a:lvl1pPr>
            <a:lvl2pPr marL="541019" indent="-202690" algn="ctr">
              <a:spcBef>
                <a:spcPts val="0"/>
              </a:spcBef>
              <a:buFontTx/>
              <a:defRPr sz="1400" b="1" cap="all" spc="20">
                <a:latin typeface="Arial"/>
                <a:ea typeface="Arial"/>
                <a:cs typeface="Arial"/>
                <a:sym typeface="Arial"/>
              </a:defRPr>
            </a:lvl2pPr>
            <a:lvl3pPr marL="1038758" indent="-243230" algn="ctr">
              <a:spcBef>
                <a:spcPts val="0"/>
              </a:spcBef>
              <a:buFontTx/>
              <a:defRPr sz="1400" b="1" cap="all" spc="20">
                <a:latin typeface="Arial"/>
                <a:ea typeface="Arial"/>
                <a:cs typeface="Arial"/>
                <a:sym typeface="Arial"/>
              </a:defRPr>
            </a:lvl3pPr>
            <a:lvl4pPr marL="1522983" indent="-270255" algn="ctr">
              <a:spcBef>
                <a:spcPts val="0"/>
              </a:spcBef>
              <a:buFontTx/>
              <a:defRPr sz="1400" b="1" cap="all" spc="20">
                <a:latin typeface="Arial"/>
                <a:ea typeface="Arial"/>
                <a:cs typeface="Arial"/>
                <a:sym typeface="Arial"/>
              </a:defRPr>
            </a:lvl4pPr>
            <a:lvl5pPr marL="1980183" indent="-270255" algn="ctr">
              <a:spcBef>
                <a:spcPts val="0"/>
              </a:spcBef>
              <a:buFontTx/>
              <a:defRPr sz="1400" b="1" cap="all" spc="20">
                <a:latin typeface="Arial"/>
                <a:ea typeface="Arial"/>
                <a:cs typeface="Arial"/>
                <a:sym typeface="Arial"/>
              </a:defRPr>
            </a:lvl5pPr>
          </a:lstStyle>
          <a:p>
            <a:r>
              <a:t>Name</a:t>
            </a:r>
          </a:p>
          <a:p>
            <a:pPr lvl="1"/>
            <a:endParaRPr/>
          </a:p>
          <a:p>
            <a:pPr lvl="2"/>
            <a:endParaRPr/>
          </a:p>
          <a:p>
            <a:pPr lvl="3"/>
            <a:endParaRPr/>
          </a:p>
          <a:p>
            <a:pPr lvl="4"/>
            <a:endParaRPr/>
          </a:p>
        </p:txBody>
      </p:sp>
      <p:sp>
        <p:nvSpPr>
          <p:cNvPr id="127" name="Text Placeholder 20"/>
          <p:cNvSpPr>
            <a:spLocks noGrp="1"/>
          </p:cNvSpPr>
          <p:nvPr>
            <p:ph type="body" sz="quarter" idx="22" hasCustomPrompt="1"/>
          </p:nvPr>
        </p:nvSpPr>
        <p:spPr>
          <a:xfrm>
            <a:off x="1271016" y="3616959"/>
            <a:ext cx="2029968" cy="182882"/>
          </a:xfrm>
          <a:prstGeom prst="rect">
            <a:avLst/>
          </a:prstGeom>
        </p:spPr>
        <p:txBody>
          <a:bodyPr anchor="ctr"/>
          <a:lstStyle>
            <a:lvl1pPr marL="0" indent="0" algn="ctr" defTabSz="493776">
              <a:spcBef>
                <a:spcPts val="100"/>
              </a:spcBef>
              <a:buSzTx/>
              <a:buFontTx/>
              <a:buNone/>
              <a:defRPr sz="600"/>
            </a:lvl1pPr>
          </a:lstStyle>
          <a:p>
            <a:r>
              <a:t>Title</a:t>
            </a:r>
          </a:p>
        </p:txBody>
      </p:sp>
      <p:sp>
        <p:nvSpPr>
          <p:cNvPr id="128" name="Picture Placeholder 16"/>
          <p:cNvSpPr>
            <a:spLocks noGrp="1"/>
          </p:cNvSpPr>
          <p:nvPr>
            <p:ph type="pic" sz="quarter" idx="23"/>
          </p:nvPr>
        </p:nvSpPr>
        <p:spPr>
          <a:xfrm>
            <a:off x="1271016" y="4144264"/>
            <a:ext cx="2029968" cy="1828802"/>
          </a:xfrm>
          <a:prstGeom prst="rect">
            <a:avLst/>
          </a:prstGeom>
        </p:spPr>
        <p:txBody>
          <a:bodyPr lIns="91439" tIns="45719" rIns="91439" bIns="45719">
            <a:noAutofit/>
          </a:bodyPr>
          <a:lstStyle/>
          <a:p>
            <a:endParaRPr/>
          </a:p>
        </p:txBody>
      </p:sp>
      <p:sp>
        <p:nvSpPr>
          <p:cNvPr id="129" name="Text Placeholder 18"/>
          <p:cNvSpPr>
            <a:spLocks noGrp="1"/>
          </p:cNvSpPr>
          <p:nvPr>
            <p:ph type="body" sz="quarter" idx="24" hasCustomPrompt="1"/>
          </p:nvPr>
        </p:nvSpPr>
        <p:spPr>
          <a:xfrm>
            <a:off x="1271016" y="5790184"/>
            <a:ext cx="2029968" cy="694946"/>
          </a:xfrm>
          <a:prstGeom prst="rect">
            <a:avLst/>
          </a:prstGeom>
          <a:solidFill>
            <a:schemeClr val="accent1"/>
          </a:solidFill>
        </p:spPr>
        <p:txBody>
          <a:bodyPr lIns="0" tIns="0" rIns="0" bIns="0"/>
          <a:lstStyle>
            <a:lvl1pPr marL="0" indent="0" algn="ctr">
              <a:spcBef>
                <a:spcPts val="0"/>
              </a:spcBef>
              <a:buSzTx/>
              <a:buFontTx/>
              <a:buNone/>
              <a:defRPr sz="1400" b="1" cap="all">
                <a:latin typeface="Arial"/>
                <a:ea typeface="Arial"/>
                <a:cs typeface="Arial"/>
                <a:sym typeface="Arial"/>
              </a:defRPr>
            </a:lvl1pPr>
          </a:lstStyle>
          <a:p>
            <a:r>
              <a:t>Name</a:t>
            </a:r>
          </a:p>
        </p:txBody>
      </p:sp>
      <p:sp>
        <p:nvSpPr>
          <p:cNvPr id="130" name="Text Placeholder 20"/>
          <p:cNvSpPr>
            <a:spLocks noGrp="1"/>
          </p:cNvSpPr>
          <p:nvPr>
            <p:ph type="body" sz="quarter" idx="25" hasCustomPrompt="1"/>
          </p:nvPr>
        </p:nvSpPr>
        <p:spPr>
          <a:xfrm>
            <a:off x="1271016" y="6215888"/>
            <a:ext cx="2029968" cy="182882"/>
          </a:xfrm>
          <a:prstGeom prst="rect">
            <a:avLst/>
          </a:prstGeom>
        </p:spPr>
        <p:txBody>
          <a:bodyPr anchor="ctr"/>
          <a:lstStyle>
            <a:lvl1pPr marL="0" indent="0" algn="ctr" defTabSz="493776">
              <a:spcBef>
                <a:spcPts val="100"/>
              </a:spcBef>
              <a:buSzTx/>
              <a:buFontTx/>
              <a:buNone/>
              <a:defRPr sz="600"/>
            </a:lvl1pPr>
          </a:lstStyle>
          <a:p>
            <a:r>
              <a:t>Title</a:t>
            </a:r>
          </a:p>
        </p:txBody>
      </p:sp>
      <p:sp>
        <p:nvSpPr>
          <p:cNvPr id="131" name="Picture Placeholder 16"/>
          <p:cNvSpPr>
            <a:spLocks noGrp="1"/>
          </p:cNvSpPr>
          <p:nvPr>
            <p:ph type="pic" sz="quarter" idx="26"/>
          </p:nvPr>
        </p:nvSpPr>
        <p:spPr>
          <a:xfrm>
            <a:off x="3828288" y="1545336"/>
            <a:ext cx="2029968" cy="1828801"/>
          </a:xfrm>
          <a:prstGeom prst="rect">
            <a:avLst/>
          </a:prstGeom>
        </p:spPr>
        <p:txBody>
          <a:bodyPr lIns="91439" tIns="45719" rIns="91439" bIns="45719">
            <a:noAutofit/>
          </a:bodyPr>
          <a:lstStyle/>
          <a:p>
            <a:endParaRPr/>
          </a:p>
        </p:txBody>
      </p:sp>
      <p:sp>
        <p:nvSpPr>
          <p:cNvPr id="132" name="Text Placeholder 18"/>
          <p:cNvSpPr>
            <a:spLocks noGrp="1"/>
          </p:cNvSpPr>
          <p:nvPr>
            <p:ph type="body" sz="quarter" idx="27" hasCustomPrompt="1"/>
          </p:nvPr>
        </p:nvSpPr>
        <p:spPr>
          <a:xfrm>
            <a:off x="3828288" y="3191255"/>
            <a:ext cx="2029968" cy="694946"/>
          </a:xfrm>
          <a:prstGeom prst="rect">
            <a:avLst/>
          </a:prstGeom>
          <a:solidFill>
            <a:schemeClr val="accent1"/>
          </a:solidFill>
        </p:spPr>
        <p:txBody>
          <a:bodyPr lIns="0" tIns="0" rIns="0" bIns="0"/>
          <a:lstStyle>
            <a:lvl1pPr marL="0" indent="0" algn="ctr">
              <a:spcBef>
                <a:spcPts val="0"/>
              </a:spcBef>
              <a:buSzTx/>
              <a:buFontTx/>
              <a:buNone/>
              <a:defRPr sz="1400" b="1" cap="all">
                <a:latin typeface="Arial"/>
                <a:ea typeface="Arial"/>
                <a:cs typeface="Arial"/>
                <a:sym typeface="Arial"/>
              </a:defRPr>
            </a:lvl1pPr>
          </a:lstStyle>
          <a:p>
            <a:r>
              <a:t>Name</a:t>
            </a:r>
          </a:p>
        </p:txBody>
      </p:sp>
      <p:sp>
        <p:nvSpPr>
          <p:cNvPr id="133" name="Text Placeholder 20"/>
          <p:cNvSpPr>
            <a:spLocks noGrp="1"/>
          </p:cNvSpPr>
          <p:nvPr>
            <p:ph type="body" sz="quarter" idx="28" hasCustomPrompt="1"/>
          </p:nvPr>
        </p:nvSpPr>
        <p:spPr>
          <a:xfrm>
            <a:off x="3828288" y="3616959"/>
            <a:ext cx="2029968" cy="182882"/>
          </a:xfrm>
          <a:prstGeom prst="rect">
            <a:avLst/>
          </a:prstGeom>
        </p:spPr>
        <p:txBody>
          <a:bodyPr anchor="ctr"/>
          <a:lstStyle>
            <a:lvl1pPr marL="0" indent="0" algn="ctr" defTabSz="493776">
              <a:spcBef>
                <a:spcPts val="100"/>
              </a:spcBef>
              <a:buSzTx/>
              <a:buFontTx/>
              <a:buNone/>
              <a:defRPr sz="600"/>
            </a:lvl1pPr>
          </a:lstStyle>
          <a:p>
            <a:r>
              <a:t>Title</a:t>
            </a:r>
          </a:p>
        </p:txBody>
      </p:sp>
      <p:sp>
        <p:nvSpPr>
          <p:cNvPr id="134" name="Picture Placeholder 16"/>
          <p:cNvSpPr>
            <a:spLocks noGrp="1"/>
          </p:cNvSpPr>
          <p:nvPr>
            <p:ph type="pic" sz="quarter" idx="29"/>
          </p:nvPr>
        </p:nvSpPr>
        <p:spPr>
          <a:xfrm>
            <a:off x="3828288" y="4144264"/>
            <a:ext cx="2029968" cy="1828802"/>
          </a:xfrm>
          <a:prstGeom prst="rect">
            <a:avLst/>
          </a:prstGeom>
        </p:spPr>
        <p:txBody>
          <a:bodyPr lIns="91439" tIns="45719" rIns="91439" bIns="45719">
            <a:noAutofit/>
          </a:bodyPr>
          <a:lstStyle/>
          <a:p>
            <a:endParaRPr/>
          </a:p>
        </p:txBody>
      </p:sp>
      <p:sp>
        <p:nvSpPr>
          <p:cNvPr id="135" name="Text Placeholder 18"/>
          <p:cNvSpPr>
            <a:spLocks noGrp="1"/>
          </p:cNvSpPr>
          <p:nvPr>
            <p:ph type="body" sz="quarter" idx="30" hasCustomPrompt="1"/>
          </p:nvPr>
        </p:nvSpPr>
        <p:spPr>
          <a:xfrm>
            <a:off x="3828288" y="5790184"/>
            <a:ext cx="2029968" cy="694946"/>
          </a:xfrm>
          <a:prstGeom prst="rect">
            <a:avLst/>
          </a:prstGeom>
          <a:solidFill>
            <a:schemeClr val="accent4"/>
          </a:solidFill>
        </p:spPr>
        <p:txBody>
          <a:bodyPr lIns="0" tIns="0" rIns="0" bIns="0"/>
          <a:lstStyle>
            <a:lvl1pPr marL="0" indent="0" algn="ctr">
              <a:spcBef>
                <a:spcPts val="0"/>
              </a:spcBef>
              <a:buSzTx/>
              <a:buFontTx/>
              <a:buNone/>
              <a:defRPr sz="1400" b="1" cap="all">
                <a:latin typeface="Arial"/>
                <a:ea typeface="Arial"/>
                <a:cs typeface="Arial"/>
                <a:sym typeface="Arial"/>
              </a:defRPr>
            </a:lvl1pPr>
          </a:lstStyle>
          <a:p>
            <a:r>
              <a:t>Name</a:t>
            </a:r>
          </a:p>
        </p:txBody>
      </p:sp>
      <p:sp>
        <p:nvSpPr>
          <p:cNvPr id="136" name="Text Placeholder 20"/>
          <p:cNvSpPr>
            <a:spLocks noGrp="1"/>
          </p:cNvSpPr>
          <p:nvPr>
            <p:ph type="body" sz="quarter" idx="31" hasCustomPrompt="1"/>
          </p:nvPr>
        </p:nvSpPr>
        <p:spPr>
          <a:xfrm>
            <a:off x="3828288" y="6215888"/>
            <a:ext cx="2029968" cy="182882"/>
          </a:xfrm>
          <a:prstGeom prst="rect">
            <a:avLst/>
          </a:prstGeom>
        </p:spPr>
        <p:txBody>
          <a:bodyPr anchor="ctr"/>
          <a:lstStyle>
            <a:lvl1pPr marL="0" indent="0" algn="ctr" defTabSz="493776">
              <a:spcBef>
                <a:spcPts val="100"/>
              </a:spcBef>
              <a:buSzTx/>
              <a:buFontTx/>
              <a:buNone/>
              <a:defRPr sz="600"/>
            </a:lvl1pPr>
          </a:lstStyle>
          <a:p>
            <a:r>
              <a:t>Title</a:t>
            </a:r>
          </a:p>
        </p:txBody>
      </p:sp>
      <p:sp>
        <p:nvSpPr>
          <p:cNvPr id="137" name="Picture Placeholder 16"/>
          <p:cNvSpPr>
            <a:spLocks noGrp="1"/>
          </p:cNvSpPr>
          <p:nvPr>
            <p:ph type="pic" sz="quarter" idx="32"/>
          </p:nvPr>
        </p:nvSpPr>
        <p:spPr>
          <a:xfrm>
            <a:off x="6385559" y="1545336"/>
            <a:ext cx="2029969" cy="1828801"/>
          </a:xfrm>
          <a:prstGeom prst="rect">
            <a:avLst/>
          </a:prstGeom>
        </p:spPr>
        <p:txBody>
          <a:bodyPr lIns="91439" tIns="45719" rIns="91439" bIns="45719">
            <a:noAutofit/>
          </a:bodyPr>
          <a:lstStyle/>
          <a:p>
            <a:endParaRPr/>
          </a:p>
        </p:txBody>
      </p:sp>
      <p:sp>
        <p:nvSpPr>
          <p:cNvPr id="138" name="Text Placeholder 18"/>
          <p:cNvSpPr>
            <a:spLocks noGrp="1"/>
          </p:cNvSpPr>
          <p:nvPr>
            <p:ph type="body" sz="quarter" idx="33" hasCustomPrompt="1"/>
          </p:nvPr>
        </p:nvSpPr>
        <p:spPr>
          <a:xfrm>
            <a:off x="6385559" y="3191255"/>
            <a:ext cx="2029969" cy="694946"/>
          </a:xfrm>
          <a:prstGeom prst="rect">
            <a:avLst/>
          </a:prstGeom>
          <a:solidFill>
            <a:schemeClr val="accent4"/>
          </a:solidFill>
        </p:spPr>
        <p:txBody>
          <a:bodyPr lIns="0" tIns="0" rIns="0" bIns="0"/>
          <a:lstStyle>
            <a:lvl1pPr marL="0" indent="0" algn="ctr">
              <a:spcBef>
                <a:spcPts val="0"/>
              </a:spcBef>
              <a:buSzTx/>
              <a:buFontTx/>
              <a:buNone/>
              <a:defRPr sz="1400" b="1" cap="all">
                <a:latin typeface="Arial"/>
                <a:ea typeface="Arial"/>
                <a:cs typeface="Arial"/>
                <a:sym typeface="Arial"/>
              </a:defRPr>
            </a:lvl1pPr>
          </a:lstStyle>
          <a:p>
            <a:r>
              <a:t>Name</a:t>
            </a:r>
          </a:p>
        </p:txBody>
      </p:sp>
      <p:sp>
        <p:nvSpPr>
          <p:cNvPr id="139" name="Text Placeholder 20"/>
          <p:cNvSpPr>
            <a:spLocks noGrp="1"/>
          </p:cNvSpPr>
          <p:nvPr>
            <p:ph type="body" sz="quarter" idx="34" hasCustomPrompt="1"/>
          </p:nvPr>
        </p:nvSpPr>
        <p:spPr>
          <a:xfrm>
            <a:off x="6385559" y="3616959"/>
            <a:ext cx="2029969" cy="182882"/>
          </a:xfrm>
          <a:prstGeom prst="rect">
            <a:avLst/>
          </a:prstGeom>
        </p:spPr>
        <p:txBody>
          <a:bodyPr anchor="ctr"/>
          <a:lstStyle>
            <a:lvl1pPr marL="0" indent="0" algn="ctr" defTabSz="493776">
              <a:spcBef>
                <a:spcPts val="100"/>
              </a:spcBef>
              <a:buSzTx/>
              <a:buFontTx/>
              <a:buNone/>
              <a:defRPr sz="600"/>
            </a:lvl1pPr>
          </a:lstStyle>
          <a:p>
            <a:r>
              <a:t>Title</a:t>
            </a:r>
          </a:p>
        </p:txBody>
      </p:sp>
      <p:sp>
        <p:nvSpPr>
          <p:cNvPr id="140" name="Picture Placeholder 16"/>
          <p:cNvSpPr>
            <a:spLocks noGrp="1"/>
          </p:cNvSpPr>
          <p:nvPr>
            <p:ph type="pic" sz="quarter" idx="35"/>
          </p:nvPr>
        </p:nvSpPr>
        <p:spPr>
          <a:xfrm>
            <a:off x="6385559" y="4144264"/>
            <a:ext cx="2029969" cy="1828802"/>
          </a:xfrm>
          <a:prstGeom prst="rect">
            <a:avLst/>
          </a:prstGeom>
        </p:spPr>
        <p:txBody>
          <a:bodyPr lIns="91439" tIns="45719" rIns="91439" bIns="45719">
            <a:noAutofit/>
          </a:bodyPr>
          <a:lstStyle/>
          <a:p>
            <a:endParaRPr/>
          </a:p>
        </p:txBody>
      </p:sp>
      <p:sp>
        <p:nvSpPr>
          <p:cNvPr id="141" name="Text Placeholder 18"/>
          <p:cNvSpPr>
            <a:spLocks noGrp="1"/>
          </p:cNvSpPr>
          <p:nvPr>
            <p:ph type="body" sz="quarter" idx="36" hasCustomPrompt="1"/>
          </p:nvPr>
        </p:nvSpPr>
        <p:spPr>
          <a:xfrm>
            <a:off x="6385559" y="5790184"/>
            <a:ext cx="2029969" cy="694946"/>
          </a:xfrm>
          <a:prstGeom prst="rect">
            <a:avLst/>
          </a:prstGeom>
          <a:solidFill>
            <a:schemeClr val="accent1"/>
          </a:solidFill>
        </p:spPr>
        <p:txBody>
          <a:bodyPr lIns="0" tIns="0" rIns="0" bIns="0"/>
          <a:lstStyle>
            <a:lvl1pPr marL="0" indent="0" algn="ctr">
              <a:spcBef>
                <a:spcPts val="0"/>
              </a:spcBef>
              <a:buSzTx/>
              <a:buFontTx/>
              <a:buNone/>
              <a:defRPr sz="1400" b="1" cap="all">
                <a:latin typeface="Arial"/>
                <a:ea typeface="Arial"/>
                <a:cs typeface="Arial"/>
                <a:sym typeface="Arial"/>
              </a:defRPr>
            </a:lvl1pPr>
          </a:lstStyle>
          <a:p>
            <a:r>
              <a:t>Name</a:t>
            </a:r>
          </a:p>
        </p:txBody>
      </p:sp>
      <p:sp>
        <p:nvSpPr>
          <p:cNvPr id="142" name="Text Placeholder 20"/>
          <p:cNvSpPr>
            <a:spLocks noGrp="1"/>
          </p:cNvSpPr>
          <p:nvPr>
            <p:ph type="body" sz="quarter" idx="37" hasCustomPrompt="1"/>
          </p:nvPr>
        </p:nvSpPr>
        <p:spPr>
          <a:xfrm>
            <a:off x="6385559" y="6215888"/>
            <a:ext cx="2029969" cy="182882"/>
          </a:xfrm>
          <a:prstGeom prst="rect">
            <a:avLst/>
          </a:prstGeom>
        </p:spPr>
        <p:txBody>
          <a:bodyPr anchor="ctr"/>
          <a:lstStyle>
            <a:lvl1pPr marL="0" indent="0" algn="ctr" defTabSz="493776">
              <a:spcBef>
                <a:spcPts val="100"/>
              </a:spcBef>
              <a:buSzTx/>
              <a:buFontTx/>
              <a:buNone/>
              <a:defRPr sz="600"/>
            </a:lvl1pPr>
          </a:lstStyle>
          <a:p>
            <a:r>
              <a:t>Title</a:t>
            </a:r>
          </a:p>
        </p:txBody>
      </p:sp>
      <p:sp>
        <p:nvSpPr>
          <p:cNvPr id="143" name="Picture Placeholder 16"/>
          <p:cNvSpPr>
            <a:spLocks noGrp="1"/>
          </p:cNvSpPr>
          <p:nvPr>
            <p:ph type="pic" sz="quarter" idx="38"/>
          </p:nvPr>
        </p:nvSpPr>
        <p:spPr>
          <a:xfrm>
            <a:off x="8942830" y="1545336"/>
            <a:ext cx="2029970" cy="1828801"/>
          </a:xfrm>
          <a:prstGeom prst="rect">
            <a:avLst/>
          </a:prstGeom>
        </p:spPr>
        <p:txBody>
          <a:bodyPr lIns="91439" tIns="45719" rIns="91439" bIns="45719">
            <a:noAutofit/>
          </a:bodyPr>
          <a:lstStyle/>
          <a:p>
            <a:endParaRPr/>
          </a:p>
        </p:txBody>
      </p:sp>
      <p:sp>
        <p:nvSpPr>
          <p:cNvPr id="144" name="Text Placeholder 18"/>
          <p:cNvSpPr>
            <a:spLocks noGrp="1"/>
          </p:cNvSpPr>
          <p:nvPr>
            <p:ph type="body" sz="quarter" idx="39" hasCustomPrompt="1"/>
          </p:nvPr>
        </p:nvSpPr>
        <p:spPr>
          <a:xfrm>
            <a:off x="8942830" y="3191255"/>
            <a:ext cx="2029969" cy="694946"/>
          </a:xfrm>
          <a:prstGeom prst="rect">
            <a:avLst/>
          </a:prstGeom>
          <a:solidFill>
            <a:schemeClr val="accent1"/>
          </a:solidFill>
        </p:spPr>
        <p:txBody>
          <a:bodyPr lIns="0" tIns="0" rIns="0" bIns="0"/>
          <a:lstStyle>
            <a:lvl1pPr marL="0" indent="0" algn="ctr">
              <a:spcBef>
                <a:spcPts val="0"/>
              </a:spcBef>
              <a:buSzTx/>
              <a:buFontTx/>
              <a:buNone/>
              <a:defRPr sz="1400" b="1" cap="all">
                <a:latin typeface="Arial"/>
                <a:ea typeface="Arial"/>
                <a:cs typeface="Arial"/>
                <a:sym typeface="Arial"/>
              </a:defRPr>
            </a:lvl1pPr>
          </a:lstStyle>
          <a:p>
            <a:r>
              <a:t>Name</a:t>
            </a:r>
          </a:p>
        </p:txBody>
      </p:sp>
      <p:sp>
        <p:nvSpPr>
          <p:cNvPr id="145" name="Text Placeholder 20"/>
          <p:cNvSpPr>
            <a:spLocks noGrp="1"/>
          </p:cNvSpPr>
          <p:nvPr>
            <p:ph type="body" sz="quarter" idx="40" hasCustomPrompt="1"/>
          </p:nvPr>
        </p:nvSpPr>
        <p:spPr>
          <a:xfrm>
            <a:off x="8942830" y="3616959"/>
            <a:ext cx="2029969" cy="182882"/>
          </a:xfrm>
          <a:prstGeom prst="rect">
            <a:avLst/>
          </a:prstGeom>
        </p:spPr>
        <p:txBody>
          <a:bodyPr anchor="ctr"/>
          <a:lstStyle>
            <a:lvl1pPr marL="0" indent="0" algn="ctr" defTabSz="493776">
              <a:spcBef>
                <a:spcPts val="100"/>
              </a:spcBef>
              <a:buSzTx/>
              <a:buFontTx/>
              <a:buNone/>
              <a:defRPr sz="600"/>
            </a:lvl1pPr>
          </a:lstStyle>
          <a:p>
            <a:r>
              <a:t>Title</a:t>
            </a:r>
          </a:p>
        </p:txBody>
      </p:sp>
      <p:sp>
        <p:nvSpPr>
          <p:cNvPr id="146" name="Picture Placeholder 16"/>
          <p:cNvSpPr>
            <a:spLocks noGrp="1"/>
          </p:cNvSpPr>
          <p:nvPr>
            <p:ph type="pic" sz="quarter" idx="41"/>
          </p:nvPr>
        </p:nvSpPr>
        <p:spPr>
          <a:xfrm>
            <a:off x="8942830" y="4144264"/>
            <a:ext cx="2029970" cy="1828802"/>
          </a:xfrm>
          <a:prstGeom prst="rect">
            <a:avLst/>
          </a:prstGeom>
        </p:spPr>
        <p:txBody>
          <a:bodyPr lIns="91439" tIns="45719" rIns="91439" bIns="45719">
            <a:noAutofit/>
          </a:bodyPr>
          <a:lstStyle/>
          <a:p>
            <a:endParaRPr/>
          </a:p>
        </p:txBody>
      </p:sp>
      <p:sp>
        <p:nvSpPr>
          <p:cNvPr id="147" name="Text Placeholder 18"/>
          <p:cNvSpPr>
            <a:spLocks noGrp="1"/>
          </p:cNvSpPr>
          <p:nvPr>
            <p:ph type="body" sz="quarter" idx="42" hasCustomPrompt="1"/>
          </p:nvPr>
        </p:nvSpPr>
        <p:spPr>
          <a:xfrm>
            <a:off x="8942830" y="5790184"/>
            <a:ext cx="2029969" cy="694946"/>
          </a:xfrm>
          <a:prstGeom prst="rect">
            <a:avLst/>
          </a:prstGeom>
          <a:solidFill>
            <a:schemeClr val="accent4"/>
          </a:solidFill>
        </p:spPr>
        <p:txBody>
          <a:bodyPr lIns="0" tIns="0" rIns="0" bIns="0"/>
          <a:lstStyle>
            <a:lvl1pPr marL="0" indent="0" algn="ctr">
              <a:spcBef>
                <a:spcPts val="0"/>
              </a:spcBef>
              <a:buSzTx/>
              <a:buFontTx/>
              <a:buNone/>
              <a:defRPr sz="1400" b="1" cap="all">
                <a:latin typeface="Arial"/>
                <a:ea typeface="Arial"/>
                <a:cs typeface="Arial"/>
                <a:sym typeface="Arial"/>
              </a:defRPr>
            </a:lvl1pPr>
          </a:lstStyle>
          <a:p>
            <a:r>
              <a:t>Name</a:t>
            </a:r>
          </a:p>
        </p:txBody>
      </p:sp>
      <p:sp>
        <p:nvSpPr>
          <p:cNvPr id="148" name="Text Placeholder 20"/>
          <p:cNvSpPr>
            <a:spLocks noGrp="1"/>
          </p:cNvSpPr>
          <p:nvPr>
            <p:ph type="body" sz="quarter" idx="43" hasCustomPrompt="1"/>
          </p:nvPr>
        </p:nvSpPr>
        <p:spPr>
          <a:xfrm>
            <a:off x="8942830" y="6215888"/>
            <a:ext cx="2029969" cy="182882"/>
          </a:xfrm>
          <a:prstGeom prst="rect">
            <a:avLst/>
          </a:prstGeom>
        </p:spPr>
        <p:txBody>
          <a:bodyPr anchor="ctr"/>
          <a:lstStyle>
            <a:lvl1pPr marL="0" indent="0" algn="ctr" defTabSz="493776">
              <a:spcBef>
                <a:spcPts val="100"/>
              </a:spcBef>
              <a:buSzTx/>
              <a:buFontTx/>
              <a:buNone/>
              <a:defRPr sz="600"/>
            </a:lvl1pPr>
          </a:lstStyle>
          <a:p>
            <a:r>
              <a:t>Title</a:t>
            </a:r>
          </a:p>
        </p:txBody>
      </p:sp>
      <p:sp>
        <p:nvSpPr>
          <p:cNvPr id="149" name="Slide Number"/>
          <p:cNvSpPr txBox="1">
            <a:spLocks noGrp="1"/>
          </p:cNvSpPr>
          <p:nvPr>
            <p:ph type="sldNum" sz="quarter" idx="2"/>
          </p:nvPr>
        </p:nvSpPr>
        <p:spPr>
          <a:xfrm>
            <a:off x="11329749" y="462233"/>
            <a:ext cx="273654" cy="264254"/>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AF6"/>
        </a:solidFill>
        <a:effectLst/>
      </p:bgPr>
    </p:bg>
    <p:spTree>
      <p:nvGrpSpPr>
        <p:cNvPr id="1" name=""/>
        <p:cNvGrpSpPr/>
        <p:nvPr/>
      </p:nvGrpSpPr>
      <p:grpSpPr>
        <a:xfrm>
          <a:off x="0" y="0"/>
          <a:ext cx="0" cy="0"/>
          <a:chOff x="0" y="0"/>
          <a:chExt cx="0" cy="0"/>
        </a:xfrm>
      </p:grpSpPr>
      <p:sp>
        <p:nvSpPr>
          <p:cNvPr id="2" name="Freeform: Shape 29"/>
          <p:cNvSpPr/>
          <p:nvPr/>
        </p:nvSpPr>
        <p:spPr>
          <a:xfrm>
            <a:off x="0" y="-2"/>
            <a:ext cx="2242830" cy="2102969"/>
          </a:xfrm>
          <a:custGeom>
            <a:avLst/>
            <a:gdLst/>
            <a:ahLst/>
            <a:cxnLst>
              <a:cxn ang="0">
                <a:pos x="wd2" y="hd2"/>
              </a:cxn>
              <a:cxn ang="5400000">
                <a:pos x="wd2" y="hd2"/>
              </a:cxn>
              <a:cxn ang="10800000">
                <a:pos x="wd2" y="hd2"/>
              </a:cxn>
              <a:cxn ang="16200000">
                <a:pos x="wd2" y="hd2"/>
              </a:cxn>
            </a:cxnLst>
            <a:rect l="0" t="0" r="r" b="b"/>
            <a:pathLst>
              <a:path w="21600" h="21600" extrusionOk="0">
                <a:moveTo>
                  <a:pt x="21385" y="0"/>
                </a:moveTo>
                <a:lnTo>
                  <a:pt x="21600" y="0"/>
                </a:lnTo>
                <a:lnTo>
                  <a:pt x="21560" y="848"/>
                </a:lnTo>
                <a:cubicBezTo>
                  <a:pt x="20448" y="12488"/>
                  <a:pt x="11203" y="21600"/>
                  <a:pt x="0" y="21600"/>
                </a:cubicBezTo>
                <a:lnTo>
                  <a:pt x="0" y="21371"/>
                </a:lnTo>
                <a:cubicBezTo>
                  <a:pt x="11092" y="21371"/>
                  <a:pt x="20245" y="12349"/>
                  <a:pt x="21346" y="825"/>
                </a:cubicBezTo>
                <a:close/>
                <a:moveTo>
                  <a:pt x="20206" y="0"/>
                </a:moveTo>
                <a:lnTo>
                  <a:pt x="20421" y="0"/>
                </a:lnTo>
                <a:lnTo>
                  <a:pt x="20387" y="720"/>
                </a:lnTo>
                <a:cubicBezTo>
                  <a:pt x="19335" y="11726"/>
                  <a:pt x="10593" y="20343"/>
                  <a:pt x="0" y="20343"/>
                </a:cubicBezTo>
                <a:lnTo>
                  <a:pt x="0" y="20114"/>
                </a:lnTo>
                <a:cubicBezTo>
                  <a:pt x="10483" y="20114"/>
                  <a:pt x="19132" y="11588"/>
                  <a:pt x="20172" y="698"/>
                </a:cubicBezTo>
                <a:close/>
                <a:moveTo>
                  <a:pt x="19026" y="0"/>
                </a:moveTo>
                <a:lnTo>
                  <a:pt x="19241" y="0"/>
                </a:lnTo>
                <a:lnTo>
                  <a:pt x="19213" y="592"/>
                </a:lnTo>
                <a:cubicBezTo>
                  <a:pt x="18222" y="10964"/>
                  <a:pt x="9984" y="19084"/>
                  <a:pt x="0" y="19084"/>
                </a:cubicBezTo>
                <a:lnTo>
                  <a:pt x="0" y="18856"/>
                </a:lnTo>
                <a:cubicBezTo>
                  <a:pt x="9873" y="18856"/>
                  <a:pt x="18020" y="10825"/>
                  <a:pt x="18999" y="568"/>
                </a:cubicBezTo>
                <a:close/>
                <a:moveTo>
                  <a:pt x="17848" y="0"/>
                </a:moveTo>
                <a:lnTo>
                  <a:pt x="18062" y="0"/>
                </a:lnTo>
                <a:lnTo>
                  <a:pt x="18040" y="463"/>
                </a:lnTo>
                <a:cubicBezTo>
                  <a:pt x="17110" y="10203"/>
                  <a:pt x="9374" y="17827"/>
                  <a:pt x="0" y="17827"/>
                </a:cubicBezTo>
                <a:lnTo>
                  <a:pt x="0" y="17598"/>
                </a:lnTo>
                <a:cubicBezTo>
                  <a:pt x="9263" y="17598"/>
                  <a:pt x="16907" y="10065"/>
                  <a:pt x="17827" y="440"/>
                </a:cubicBezTo>
                <a:close/>
                <a:moveTo>
                  <a:pt x="16668" y="0"/>
                </a:moveTo>
                <a:lnTo>
                  <a:pt x="16883" y="0"/>
                </a:lnTo>
                <a:lnTo>
                  <a:pt x="16867" y="335"/>
                </a:lnTo>
                <a:cubicBezTo>
                  <a:pt x="15997" y="9441"/>
                  <a:pt x="8765" y="16570"/>
                  <a:pt x="0" y="16570"/>
                </a:cubicBezTo>
                <a:lnTo>
                  <a:pt x="0" y="16341"/>
                </a:lnTo>
                <a:cubicBezTo>
                  <a:pt x="8653" y="16341"/>
                  <a:pt x="15794" y="9303"/>
                  <a:pt x="16653" y="313"/>
                </a:cubicBezTo>
                <a:close/>
                <a:moveTo>
                  <a:pt x="15489" y="0"/>
                </a:moveTo>
                <a:lnTo>
                  <a:pt x="15703" y="0"/>
                </a:lnTo>
                <a:lnTo>
                  <a:pt x="15693" y="206"/>
                </a:lnTo>
                <a:cubicBezTo>
                  <a:pt x="14884" y="8678"/>
                  <a:pt x="8154" y="15311"/>
                  <a:pt x="0" y="15311"/>
                </a:cubicBezTo>
                <a:lnTo>
                  <a:pt x="0" y="15083"/>
                </a:lnTo>
                <a:cubicBezTo>
                  <a:pt x="8044" y="15083"/>
                  <a:pt x="14682" y="8540"/>
                  <a:pt x="15480" y="183"/>
                </a:cubicBezTo>
                <a:close/>
                <a:moveTo>
                  <a:pt x="14310" y="0"/>
                </a:moveTo>
                <a:lnTo>
                  <a:pt x="14524" y="0"/>
                </a:lnTo>
                <a:lnTo>
                  <a:pt x="14520" y="78"/>
                </a:lnTo>
                <a:cubicBezTo>
                  <a:pt x="13772" y="7917"/>
                  <a:pt x="7545" y="14054"/>
                  <a:pt x="0" y="14054"/>
                </a:cubicBezTo>
                <a:lnTo>
                  <a:pt x="0" y="13825"/>
                </a:lnTo>
                <a:cubicBezTo>
                  <a:pt x="7434" y="13825"/>
                  <a:pt x="13569" y="7778"/>
                  <a:pt x="14307" y="55"/>
                </a:cubicBezTo>
                <a:close/>
                <a:moveTo>
                  <a:pt x="13123" y="0"/>
                </a:moveTo>
                <a:lnTo>
                  <a:pt x="13340" y="0"/>
                </a:lnTo>
                <a:lnTo>
                  <a:pt x="13144" y="1369"/>
                </a:lnTo>
                <a:cubicBezTo>
                  <a:pt x="11891" y="7882"/>
                  <a:pt x="6474" y="12797"/>
                  <a:pt x="0" y="12797"/>
                </a:cubicBezTo>
                <a:lnTo>
                  <a:pt x="0" y="12568"/>
                </a:lnTo>
                <a:cubicBezTo>
                  <a:pt x="6370" y="12568"/>
                  <a:pt x="11700" y="7733"/>
                  <a:pt x="12933" y="1324"/>
                </a:cubicBezTo>
                <a:close/>
                <a:moveTo>
                  <a:pt x="11931" y="0"/>
                </a:moveTo>
                <a:lnTo>
                  <a:pt x="12148" y="0"/>
                </a:lnTo>
                <a:lnTo>
                  <a:pt x="11988" y="1116"/>
                </a:lnTo>
                <a:cubicBezTo>
                  <a:pt x="10845" y="7057"/>
                  <a:pt x="5904" y="11539"/>
                  <a:pt x="0" y="11539"/>
                </a:cubicBezTo>
                <a:lnTo>
                  <a:pt x="0" y="11310"/>
                </a:lnTo>
                <a:cubicBezTo>
                  <a:pt x="5801" y="11310"/>
                  <a:pt x="10655" y="6907"/>
                  <a:pt x="11778" y="1070"/>
                </a:cubicBezTo>
                <a:close/>
                <a:moveTo>
                  <a:pt x="10740" y="0"/>
                </a:moveTo>
                <a:lnTo>
                  <a:pt x="10957" y="0"/>
                </a:lnTo>
                <a:lnTo>
                  <a:pt x="10833" y="862"/>
                </a:lnTo>
                <a:cubicBezTo>
                  <a:pt x="9800" y="6231"/>
                  <a:pt x="5335" y="10281"/>
                  <a:pt x="0" y="10281"/>
                </a:cubicBezTo>
                <a:lnTo>
                  <a:pt x="0" y="10052"/>
                </a:lnTo>
                <a:cubicBezTo>
                  <a:pt x="5232" y="10052"/>
                  <a:pt x="9610" y="6081"/>
                  <a:pt x="10623" y="816"/>
                </a:cubicBezTo>
                <a:close/>
                <a:moveTo>
                  <a:pt x="9548" y="0"/>
                </a:moveTo>
                <a:lnTo>
                  <a:pt x="9766" y="0"/>
                </a:lnTo>
                <a:lnTo>
                  <a:pt x="9678" y="609"/>
                </a:lnTo>
                <a:cubicBezTo>
                  <a:pt x="8755" y="5406"/>
                  <a:pt x="4766" y="9024"/>
                  <a:pt x="0" y="9024"/>
                </a:cubicBezTo>
                <a:lnTo>
                  <a:pt x="0" y="8795"/>
                </a:lnTo>
                <a:cubicBezTo>
                  <a:pt x="4663" y="8795"/>
                  <a:pt x="8564" y="5256"/>
                  <a:pt x="9467" y="563"/>
                </a:cubicBezTo>
                <a:close/>
                <a:moveTo>
                  <a:pt x="8341" y="0"/>
                </a:moveTo>
                <a:lnTo>
                  <a:pt x="8556" y="0"/>
                </a:lnTo>
                <a:lnTo>
                  <a:pt x="8522" y="356"/>
                </a:lnTo>
                <a:cubicBezTo>
                  <a:pt x="7709" y="4580"/>
                  <a:pt x="4196" y="7766"/>
                  <a:pt x="0" y="7766"/>
                </a:cubicBezTo>
                <a:lnTo>
                  <a:pt x="0" y="7537"/>
                </a:lnTo>
                <a:cubicBezTo>
                  <a:pt x="4094" y="7537"/>
                  <a:pt x="7519" y="4429"/>
                  <a:pt x="8312" y="310"/>
                </a:cubicBezTo>
                <a:close/>
                <a:moveTo>
                  <a:pt x="7162" y="0"/>
                </a:moveTo>
                <a:lnTo>
                  <a:pt x="7377" y="0"/>
                </a:lnTo>
                <a:lnTo>
                  <a:pt x="7367" y="103"/>
                </a:lnTo>
                <a:cubicBezTo>
                  <a:pt x="6665" y="3754"/>
                  <a:pt x="3629" y="6508"/>
                  <a:pt x="0" y="6508"/>
                </a:cubicBezTo>
                <a:lnTo>
                  <a:pt x="0" y="6280"/>
                </a:lnTo>
                <a:cubicBezTo>
                  <a:pt x="3524" y="6280"/>
                  <a:pt x="6474" y="3604"/>
                  <a:pt x="7157" y="57"/>
                </a:cubicBezTo>
                <a:close/>
                <a:moveTo>
                  <a:pt x="5944" y="0"/>
                </a:moveTo>
                <a:lnTo>
                  <a:pt x="6168" y="0"/>
                </a:lnTo>
                <a:lnTo>
                  <a:pt x="5842" y="1119"/>
                </a:lnTo>
                <a:cubicBezTo>
                  <a:pt x="4878" y="3545"/>
                  <a:pt x="2623" y="5251"/>
                  <a:pt x="0" y="5251"/>
                </a:cubicBezTo>
                <a:lnTo>
                  <a:pt x="0" y="5022"/>
                </a:lnTo>
                <a:cubicBezTo>
                  <a:pt x="2533" y="5022"/>
                  <a:pt x="4712" y="3374"/>
                  <a:pt x="5643" y="1030"/>
                </a:cubicBezTo>
                <a:close/>
                <a:moveTo>
                  <a:pt x="4715" y="0"/>
                </a:moveTo>
                <a:lnTo>
                  <a:pt x="4939" y="0"/>
                </a:lnTo>
                <a:lnTo>
                  <a:pt x="4755" y="630"/>
                </a:lnTo>
                <a:cubicBezTo>
                  <a:pt x="3970" y="2604"/>
                  <a:pt x="2134" y="3993"/>
                  <a:pt x="0" y="3993"/>
                </a:cubicBezTo>
                <a:lnTo>
                  <a:pt x="0" y="3764"/>
                </a:lnTo>
                <a:cubicBezTo>
                  <a:pt x="2046" y="3764"/>
                  <a:pt x="3805" y="2433"/>
                  <a:pt x="4557" y="540"/>
                </a:cubicBezTo>
                <a:close/>
                <a:moveTo>
                  <a:pt x="3486" y="0"/>
                </a:moveTo>
                <a:lnTo>
                  <a:pt x="3710" y="0"/>
                </a:lnTo>
                <a:lnTo>
                  <a:pt x="3669" y="140"/>
                </a:lnTo>
                <a:cubicBezTo>
                  <a:pt x="3063" y="1664"/>
                  <a:pt x="1647" y="2736"/>
                  <a:pt x="0" y="2736"/>
                </a:cubicBezTo>
                <a:lnTo>
                  <a:pt x="0" y="2507"/>
                </a:lnTo>
                <a:cubicBezTo>
                  <a:pt x="1558" y="2507"/>
                  <a:pt x="2898" y="1493"/>
                  <a:pt x="3471" y="51"/>
                </a:cubicBezTo>
                <a:close/>
                <a:moveTo>
                  <a:pt x="2108" y="0"/>
                </a:moveTo>
                <a:lnTo>
                  <a:pt x="2405" y="0"/>
                </a:lnTo>
                <a:lnTo>
                  <a:pt x="2324" y="159"/>
                </a:lnTo>
                <a:cubicBezTo>
                  <a:pt x="1820" y="954"/>
                  <a:pt x="966" y="1478"/>
                  <a:pt x="0" y="1478"/>
                </a:cubicBezTo>
                <a:lnTo>
                  <a:pt x="0" y="1250"/>
                </a:lnTo>
                <a:cubicBezTo>
                  <a:pt x="714" y="1250"/>
                  <a:pt x="1361" y="940"/>
                  <a:pt x="1830" y="440"/>
                </a:cubicBezTo>
                <a:close/>
              </a:path>
            </a:pathLst>
          </a:custGeom>
          <a:solidFill>
            <a:srgbClr val="EEF3FA"/>
          </a:solidFill>
          <a:ln w="12700">
            <a:miter lim="400000"/>
          </a:ln>
        </p:spPr>
        <p:txBody>
          <a:bodyPr lIns="45718" tIns="45718" rIns="45718" bIns="45718" anchor="ctr"/>
          <a:lstStyle/>
          <a:p>
            <a:pPr>
              <a:defRPr>
                <a:latin typeface="Sabon Next LT"/>
                <a:ea typeface="Sabon Next LT"/>
                <a:cs typeface="Sabon Next LT"/>
                <a:sym typeface="Sabon Next LT"/>
              </a:defRPr>
            </a:pPr>
            <a:endParaRPr/>
          </a:p>
        </p:txBody>
      </p:sp>
      <p:sp>
        <p:nvSpPr>
          <p:cNvPr id="3" name="Title Text"/>
          <p:cNvSpPr txBox="1">
            <a:spLocks noGrp="1"/>
          </p:cNvSpPr>
          <p:nvPr>
            <p:ph type="title"/>
          </p:nvPr>
        </p:nvSpPr>
        <p:spPr>
          <a:xfrm>
            <a:off x="758951" y="1216152"/>
            <a:ext cx="10671049" cy="768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b">
            <a:normAutofit/>
          </a:bodyPr>
          <a:lstStyle/>
          <a:p>
            <a:r>
              <a:t>Title Text</a:t>
            </a:r>
          </a:p>
        </p:txBody>
      </p:sp>
      <p:sp>
        <p:nvSpPr>
          <p:cNvPr id="4" name="Body Level One…"/>
          <p:cNvSpPr txBox="1">
            <a:spLocks noGrp="1"/>
          </p:cNvSpPr>
          <p:nvPr>
            <p:ph type="body" idx="1"/>
          </p:nvPr>
        </p:nvSpPr>
        <p:spPr>
          <a:xfrm>
            <a:off x="539494" y="2103120"/>
            <a:ext cx="11119107" cy="44348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302317" y="462233"/>
            <a:ext cx="273655" cy="264254"/>
          </a:xfrm>
          <a:prstGeom prst="rect">
            <a:avLst/>
          </a:prstGeom>
          <a:ln w="12700">
            <a:miter lim="400000"/>
          </a:ln>
        </p:spPr>
        <p:txBody>
          <a:bodyPr wrap="none" lIns="45718" tIns="45718" rIns="45718" bIns="45718" anchor="ctr">
            <a:spAutoFit/>
          </a:bodyPr>
          <a:lstStyle>
            <a:lvl1pPr algn="ctr">
              <a:defRPr sz="1200">
                <a:solidFill>
                  <a:schemeClr val="accent6"/>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1pPr>
      <a:lvl2pPr marL="0" marR="0" indent="0" algn="ctr" defTabSz="914400" rtl="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2pPr>
      <a:lvl3pPr marL="0" marR="0" indent="0" algn="ctr" defTabSz="914400" rtl="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3pPr>
      <a:lvl4pPr marL="0" marR="0" indent="0" algn="ctr" defTabSz="914400" rtl="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4pPr>
      <a:lvl5pPr marL="0" marR="0" indent="0" algn="ctr" defTabSz="914400" rtl="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5pPr>
      <a:lvl6pPr marL="0" marR="0" indent="0" algn="ctr" defTabSz="914400" rtl="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6pPr>
      <a:lvl7pPr marL="0" marR="0" indent="0" algn="ctr" defTabSz="914400" rtl="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7pPr>
      <a:lvl8pPr marL="0" marR="0" indent="0" algn="ctr" defTabSz="914400" rtl="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8pPr>
      <a:lvl9pPr marL="0" marR="0" indent="0" algn="ctr" defTabSz="914400" rtl="0" latinLnBrk="0">
        <a:lnSpc>
          <a:spcPct val="100000"/>
        </a:lnSpc>
        <a:spcBef>
          <a:spcPts val="0"/>
        </a:spcBef>
        <a:spcAft>
          <a:spcPts val="0"/>
        </a:spcAft>
        <a:buClrTx/>
        <a:buSzTx/>
        <a:buFontTx/>
        <a:buNone/>
        <a:tabLst/>
        <a:defRPr sz="4400" b="0" i="0" u="none" strike="noStrike" cap="all" spc="0" baseline="0">
          <a:solidFill>
            <a:schemeClr val="accent6"/>
          </a:solidFill>
          <a:uFillTx/>
          <a:latin typeface="Arial Black"/>
          <a:ea typeface="Arial Black"/>
          <a:cs typeface="Arial Black"/>
          <a:sym typeface="Arial Black"/>
        </a:defRPr>
      </a:lvl9pPr>
    </p:titleStyle>
    <p:bodyStyle>
      <a:lvl1pPr marL="347472" marR="0" indent="-347472"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1pPr>
      <a:lvl2pPr marL="729233" marR="0" indent="-390904"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2pPr>
      <a:lvl3pPr marL="1242276" marR="0" indent="-446748"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3pPr>
      <a:lvl4pPr marL="1773934" marR="0" indent="-521206"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4pPr>
      <a:lvl5pPr marL="2231134" marR="0" indent="-521206"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5pPr>
      <a:lvl6pPr marL="25146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6pPr>
      <a:lvl7pPr marL="29718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7pPr>
      <a:lvl8pPr marL="34290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8pPr>
      <a:lvl9pPr marL="3886200" marR="0" indent="-228600" algn="l" defTabSz="914400" rtl="0" latinLnBrk="0">
        <a:lnSpc>
          <a:spcPct val="100000"/>
        </a:lnSpc>
        <a:spcBef>
          <a:spcPts val="300"/>
        </a:spcBef>
        <a:spcAft>
          <a:spcPts val="0"/>
        </a:spcAft>
        <a:buClrTx/>
        <a:buSzPct val="100000"/>
        <a:buFont typeface="Arial"/>
        <a:buChar char="•"/>
        <a:tabLst/>
        <a:defRPr sz="1800" b="0" i="0" u="none" strike="noStrike" cap="none" spc="0" baseline="0">
          <a:solidFill>
            <a:schemeClr val="accent6"/>
          </a:solidFill>
          <a:uFillTx/>
          <a:latin typeface="Sabon Next LT"/>
          <a:ea typeface="Sabon Next LT"/>
          <a:cs typeface="Sabon Next LT"/>
          <a:sym typeface="Sabon Next LT"/>
        </a:defRPr>
      </a:lvl9pPr>
    </p:bodyStyle>
    <p:otherStyle>
      <a:lvl1pPr marL="0" marR="0" indent="0" algn="ct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ct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ct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ct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ct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ct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ct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ct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ct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itle 1"/>
          <p:cNvSpPr txBox="1">
            <a:spLocks noGrp="1"/>
          </p:cNvSpPr>
          <p:nvPr>
            <p:ph type="ctrTitle"/>
          </p:nvPr>
        </p:nvSpPr>
        <p:spPr>
          <a:xfrm>
            <a:off x="3403092" y="1984248"/>
            <a:ext cx="5385816" cy="1225298"/>
          </a:xfrm>
          <a:prstGeom prst="rect">
            <a:avLst/>
          </a:prstGeom>
        </p:spPr>
        <p:txBody>
          <a:bodyPr/>
          <a:lstStyle>
            <a:lvl1pPr>
              <a:lnSpc>
                <a:spcPct val="107000"/>
              </a:lnSpc>
              <a:spcBef>
                <a:spcPts val="800"/>
              </a:spcBef>
              <a:defRPr sz="2000" b="1">
                <a:latin typeface="Arial"/>
                <a:ea typeface="Arial"/>
                <a:cs typeface="Arial"/>
                <a:sym typeface="Arial"/>
              </a:defRPr>
            </a:lvl1pPr>
          </a:lstStyle>
          <a:p>
            <a:r>
              <a:t>Music Recommendation System using Long Short-Term Memory (LSTM)</a:t>
            </a:r>
          </a:p>
        </p:txBody>
      </p:sp>
      <p:sp>
        <p:nvSpPr>
          <p:cNvPr id="322" name="Subtitle 2"/>
          <p:cNvSpPr txBox="1">
            <a:spLocks noGrp="1"/>
          </p:cNvSpPr>
          <p:nvPr>
            <p:ph type="subTitle" sz="quarter" idx="1"/>
          </p:nvPr>
        </p:nvSpPr>
        <p:spPr>
          <a:prstGeom prst="rect">
            <a:avLst/>
          </a:prstGeom>
        </p:spPr>
        <p:txBody>
          <a:bodyPr/>
          <a:lstStyle/>
          <a:p>
            <a:pPr defTabSz="822959">
              <a:lnSpc>
                <a:spcPct val="107000"/>
              </a:lnSpc>
              <a:spcBef>
                <a:spcPts val="0"/>
              </a:spcBef>
              <a:defRPr sz="1619">
                <a:latin typeface="Times New Roman"/>
                <a:ea typeface="Times New Roman"/>
                <a:cs typeface="Times New Roman"/>
                <a:sym typeface="Times New Roman"/>
              </a:defRPr>
            </a:pPr>
            <a:r>
              <a:rPr dirty="0"/>
              <a:t>Arvind Raman 1002050501</a:t>
            </a:r>
            <a:endParaRPr dirty="0">
              <a:latin typeface="+mn-lt"/>
              <a:ea typeface="+mn-ea"/>
              <a:cs typeface="+mn-cs"/>
              <a:sym typeface="Calibri"/>
            </a:endParaRPr>
          </a:p>
          <a:p>
            <a:pPr defTabSz="822959">
              <a:lnSpc>
                <a:spcPct val="107000"/>
              </a:lnSpc>
              <a:spcBef>
                <a:spcPts val="0"/>
              </a:spcBef>
              <a:defRPr sz="1619">
                <a:latin typeface="Times New Roman"/>
                <a:ea typeface="Times New Roman"/>
                <a:cs typeface="Times New Roman"/>
                <a:sym typeface="Times New Roman"/>
              </a:defRPr>
            </a:pPr>
            <a:r>
              <a:rPr dirty="0"/>
              <a:t>Dhanush Raj 1002073155</a:t>
            </a:r>
            <a:endParaRPr lang="en-US" dirty="0">
              <a:latin typeface="+mn-lt"/>
              <a:ea typeface="+mn-ea"/>
              <a:cs typeface="+mn-cs"/>
              <a:sym typeface="Calibri"/>
            </a:endParaRPr>
          </a:p>
          <a:p>
            <a:pPr defTabSz="822959">
              <a:lnSpc>
                <a:spcPct val="107000"/>
              </a:lnSpc>
              <a:spcBef>
                <a:spcPts val="0"/>
              </a:spcBef>
              <a:defRPr sz="1619">
                <a:latin typeface="Times New Roman"/>
                <a:ea typeface="Times New Roman"/>
                <a:cs typeface="Times New Roman"/>
                <a:sym typeface="Times New Roman"/>
              </a:defRPr>
            </a:pPr>
            <a:r>
              <a:rPr dirty="0"/>
              <a:t>Prajakta More 1001924287</a:t>
            </a:r>
          </a:p>
        </p:txBody>
      </p:sp>
      <p:sp>
        <p:nvSpPr>
          <p:cNvPr id="323" name="Title 1"/>
          <p:cNvSpPr txBox="1"/>
          <p:nvPr/>
        </p:nvSpPr>
        <p:spPr>
          <a:xfrm>
            <a:off x="3494532" y="1445260"/>
            <a:ext cx="5202936" cy="6456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p>
            <a:pPr algn="ctr" defTabSz="914400">
              <a:lnSpc>
                <a:spcPct val="107000"/>
              </a:lnSpc>
              <a:spcBef>
                <a:spcPts val="800"/>
              </a:spcBef>
              <a:defRPr b="1" cap="all">
                <a:solidFill>
                  <a:schemeClr val="accent6"/>
                </a:solidFill>
                <a:latin typeface="Arial"/>
                <a:ea typeface="Arial"/>
                <a:cs typeface="Arial"/>
                <a:sym typeface="Arial"/>
              </a:defRPr>
            </a:pPr>
            <a:r>
              <a:t>CSE-6363-003-Machine Learning</a:t>
            </a:r>
            <a:endParaRPr>
              <a:latin typeface="+mn-lt"/>
              <a:ea typeface="+mn-ea"/>
              <a:cs typeface="+mn-cs"/>
              <a:sym typeface="Calibri"/>
            </a:endParaRPr>
          </a:p>
          <a:p>
            <a:pPr algn="ctr" defTabSz="914400">
              <a:lnSpc>
                <a:spcPct val="107000"/>
              </a:lnSpc>
              <a:spcBef>
                <a:spcPts val="800"/>
              </a:spcBef>
              <a:defRPr b="1" cap="all">
                <a:solidFill>
                  <a:schemeClr val="accent6"/>
                </a:solidFill>
                <a:latin typeface="Arial"/>
                <a:ea typeface="Arial"/>
                <a:cs typeface="Arial"/>
                <a:sym typeface="Arial"/>
              </a:defRPr>
            </a:pPr>
            <a:r>
              <a:t>Team 6</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Title 1"/>
          <p:cNvSpPr txBox="1">
            <a:spLocks noGrp="1"/>
          </p:cNvSpPr>
          <p:nvPr>
            <p:ph type="title"/>
          </p:nvPr>
        </p:nvSpPr>
        <p:spPr>
          <a:xfrm>
            <a:off x="3626301" y="210311"/>
            <a:ext cx="8165594" cy="768098"/>
          </a:xfrm>
          <a:prstGeom prst="rect">
            <a:avLst/>
          </a:prstGeom>
        </p:spPr>
        <p:txBody>
          <a:bodyPr/>
          <a:lstStyle>
            <a:lvl1pPr defTabSz="777240">
              <a:defRPr sz="3700"/>
            </a:lvl1pPr>
          </a:lstStyle>
          <a:p>
            <a:r>
              <a:t>Results</a:t>
            </a:r>
          </a:p>
        </p:txBody>
      </p:sp>
      <p:sp>
        <p:nvSpPr>
          <p:cNvPr id="359" name="Slide Number Placeholder 24"/>
          <p:cNvSpPr txBox="1">
            <a:spLocks noGrp="1"/>
          </p:cNvSpPr>
          <p:nvPr>
            <p:ph type="sldNum" sz="quarter" idx="4294967295"/>
          </p:nvPr>
        </p:nvSpPr>
        <p:spPr>
          <a:xfrm>
            <a:off x="11344694" y="462231"/>
            <a:ext cx="188897" cy="26425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graphicFrame>
        <p:nvGraphicFramePr>
          <p:cNvPr id="360" name="Table 4"/>
          <p:cNvGraphicFramePr/>
          <p:nvPr/>
        </p:nvGraphicFramePr>
        <p:xfrm>
          <a:off x="3726331" y="2351538"/>
          <a:ext cx="1802004" cy="394759"/>
        </p:xfrm>
        <a:graphic>
          <a:graphicData uri="http://schemas.openxmlformats.org/drawingml/2006/table">
            <a:tbl>
              <a:tblPr>
                <a:tableStyleId>{4C3C2611-4C71-4FC5-86AE-919BDF0F9419}</a:tableStyleId>
              </a:tblPr>
              <a:tblGrid>
                <a:gridCol w="1802004">
                  <a:extLst>
                    <a:ext uri="{9D8B030D-6E8A-4147-A177-3AD203B41FA5}">
                      <a16:colId xmlns:a16="http://schemas.microsoft.com/office/drawing/2014/main" val="20000"/>
                    </a:ext>
                  </a:extLst>
                </a:gridCol>
              </a:tblGrid>
              <a:tr h="394759">
                <a:tc>
                  <a:txBody>
                    <a:bodyPr/>
                    <a:lstStyle/>
                    <a:p>
                      <a:pPr algn="just" defTabSz="914400">
                        <a:lnSpc>
                          <a:spcPct val="107000"/>
                        </a:lnSpc>
                        <a:spcBef>
                          <a:spcPts val="800"/>
                        </a:spcBef>
                        <a:defRPr sz="1600">
                          <a:sym typeface="Calibri"/>
                        </a:defRPr>
                      </a:pPr>
                      <a:endParaRPr/>
                    </a:p>
                  </a:txBody>
                  <a:tcPr marL="0" marR="0" marT="0" marB="0" horzOverflow="overflow">
                    <a:solidFill>
                      <a:srgbClr val="FDF6F6"/>
                    </a:solidFill>
                  </a:tcPr>
                </a:tc>
                <a:extLst>
                  <a:ext uri="{0D108BD9-81ED-4DB2-BD59-A6C34878D82A}">
                    <a16:rowId xmlns:a16="http://schemas.microsoft.com/office/drawing/2014/main" val="10000"/>
                  </a:ext>
                </a:extLst>
              </a:tr>
            </a:tbl>
          </a:graphicData>
        </a:graphic>
      </p:graphicFrame>
      <p:pic>
        <p:nvPicPr>
          <p:cNvPr id="361" name="Image" descr="Image"/>
          <p:cNvPicPr>
            <a:picLocks noChangeAspect="1"/>
          </p:cNvPicPr>
          <p:nvPr/>
        </p:nvPicPr>
        <p:blipFill>
          <a:blip r:embed="rId2"/>
          <a:stretch>
            <a:fillRect/>
          </a:stretch>
        </p:blipFill>
        <p:spPr>
          <a:xfrm>
            <a:off x="3450579" y="1151330"/>
            <a:ext cx="8295145" cy="423974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itle 1"/>
          <p:cNvSpPr txBox="1">
            <a:spLocks noGrp="1"/>
          </p:cNvSpPr>
          <p:nvPr>
            <p:ph type="title"/>
          </p:nvPr>
        </p:nvSpPr>
        <p:spPr>
          <a:xfrm>
            <a:off x="3510433" y="210311"/>
            <a:ext cx="8165594" cy="768098"/>
          </a:xfrm>
          <a:prstGeom prst="rect">
            <a:avLst/>
          </a:prstGeom>
        </p:spPr>
        <p:txBody>
          <a:bodyPr/>
          <a:lstStyle>
            <a:lvl1pPr defTabSz="777240">
              <a:defRPr sz="3700"/>
            </a:lvl1pPr>
          </a:lstStyle>
          <a:p>
            <a:r>
              <a:t>Results</a:t>
            </a:r>
          </a:p>
        </p:txBody>
      </p:sp>
      <p:sp>
        <p:nvSpPr>
          <p:cNvPr id="368" name="Slide Number Placeholder 24"/>
          <p:cNvSpPr txBox="1">
            <a:spLocks noGrp="1"/>
          </p:cNvSpPr>
          <p:nvPr>
            <p:ph type="sldNum" sz="quarter" idx="4294967295"/>
          </p:nvPr>
        </p:nvSpPr>
        <p:spPr>
          <a:xfrm>
            <a:off x="11307973" y="462233"/>
            <a:ext cx="262343" cy="26425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11</a:t>
            </a:fld>
            <a:endParaRPr/>
          </a:p>
        </p:txBody>
      </p:sp>
      <p:graphicFrame>
        <p:nvGraphicFramePr>
          <p:cNvPr id="369" name="Table 4"/>
          <p:cNvGraphicFramePr/>
          <p:nvPr/>
        </p:nvGraphicFramePr>
        <p:xfrm>
          <a:off x="3726331" y="2351538"/>
          <a:ext cx="1802004" cy="394759"/>
        </p:xfrm>
        <a:graphic>
          <a:graphicData uri="http://schemas.openxmlformats.org/drawingml/2006/table">
            <a:tbl>
              <a:tblPr>
                <a:tableStyleId>{4C3C2611-4C71-4FC5-86AE-919BDF0F9419}</a:tableStyleId>
              </a:tblPr>
              <a:tblGrid>
                <a:gridCol w="1802004">
                  <a:extLst>
                    <a:ext uri="{9D8B030D-6E8A-4147-A177-3AD203B41FA5}">
                      <a16:colId xmlns:a16="http://schemas.microsoft.com/office/drawing/2014/main" val="20000"/>
                    </a:ext>
                  </a:extLst>
                </a:gridCol>
              </a:tblGrid>
              <a:tr h="394759">
                <a:tc>
                  <a:txBody>
                    <a:bodyPr/>
                    <a:lstStyle/>
                    <a:p>
                      <a:pPr algn="just" defTabSz="914400">
                        <a:lnSpc>
                          <a:spcPct val="107000"/>
                        </a:lnSpc>
                        <a:spcBef>
                          <a:spcPts val="800"/>
                        </a:spcBef>
                        <a:defRPr sz="1600">
                          <a:sym typeface="Calibri"/>
                        </a:defRPr>
                      </a:pPr>
                      <a:endParaRPr/>
                    </a:p>
                  </a:txBody>
                  <a:tcPr marL="0" marR="0" marT="0" marB="0" horzOverflow="overflow">
                    <a:solidFill>
                      <a:srgbClr val="FDF6F6"/>
                    </a:solidFill>
                  </a:tcPr>
                </a:tc>
                <a:extLst>
                  <a:ext uri="{0D108BD9-81ED-4DB2-BD59-A6C34878D82A}">
                    <a16:rowId xmlns:a16="http://schemas.microsoft.com/office/drawing/2014/main" val="10000"/>
                  </a:ext>
                </a:extLst>
              </a:tr>
            </a:tbl>
          </a:graphicData>
        </a:graphic>
      </p:graphicFrame>
      <p:pic>
        <p:nvPicPr>
          <p:cNvPr id="3" name="Picture 2" descr="A screenshot of a computer program&#10;&#10;Description automatically generated">
            <a:extLst>
              <a:ext uri="{FF2B5EF4-FFF2-40B4-BE49-F238E27FC236}">
                <a16:creationId xmlns:a16="http://schemas.microsoft.com/office/drawing/2014/main" id="{9320627A-7E09-4065-1CD7-1B6E63748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433" y="978409"/>
            <a:ext cx="7772400" cy="5472642"/>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itle 1"/>
          <p:cNvSpPr txBox="1">
            <a:spLocks noGrp="1"/>
          </p:cNvSpPr>
          <p:nvPr>
            <p:ph type="title"/>
          </p:nvPr>
        </p:nvSpPr>
        <p:spPr>
          <a:xfrm>
            <a:off x="4000960" y="513071"/>
            <a:ext cx="6766560" cy="768098"/>
          </a:xfrm>
          <a:prstGeom prst="rect">
            <a:avLst/>
          </a:prstGeom>
        </p:spPr>
        <p:txBody>
          <a:bodyPr>
            <a:normAutofit fontScale="90000"/>
          </a:bodyPr>
          <a:lstStyle>
            <a:lvl1pPr algn="ctr" defTabSz="640079">
              <a:lnSpc>
                <a:spcPct val="107000"/>
              </a:lnSpc>
              <a:spcBef>
                <a:spcPts val="500"/>
              </a:spcBef>
              <a:defRPr sz="2200" b="1">
                <a:latin typeface="Arial"/>
                <a:ea typeface="Arial"/>
                <a:cs typeface="Arial"/>
                <a:sym typeface="Arial"/>
              </a:defRPr>
            </a:lvl1pPr>
          </a:lstStyle>
          <a:p>
            <a:r>
              <a:t>Music Recommendation System using Deep Learning</a:t>
            </a:r>
          </a:p>
        </p:txBody>
      </p:sp>
      <p:sp>
        <p:nvSpPr>
          <p:cNvPr id="372" name="Content Placeholder 2"/>
          <p:cNvSpPr txBox="1">
            <a:spLocks noGrp="1"/>
          </p:cNvSpPr>
          <p:nvPr>
            <p:ph type="body" sz="half" idx="1"/>
          </p:nvPr>
        </p:nvSpPr>
        <p:spPr>
          <a:xfrm>
            <a:off x="4224528" y="1863905"/>
            <a:ext cx="6766561" cy="4033628"/>
          </a:xfrm>
          <a:prstGeom prst="rect">
            <a:avLst/>
          </a:prstGeom>
        </p:spPr>
        <p:txBody>
          <a:bodyPr/>
          <a:lstStyle/>
          <a:p>
            <a:pPr marL="260031" indent="-260031" algn="just" defTabSz="832103">
              <a:lnSpc>
                <a:spcPct val="107000"/>
              </a:lnSpc>
              <a:spcBef>
                <a:spcPts val="700"/>
              </a:spcBef>
              <a:buSzPct val="100000"/>
              <a:buFont typeface="Arial"/>
              <a:buChar char="•"/>
              <a:defRPr sz="1600">
                <a:latin typeface="Arial"/>
                <a:ea typeface="Arial"/>
                <a:cs typeface="Arial"/>
                <a:sym typeface="Arial"/>
              </a:defRPr>
            </a:pPr>
            <a:r>
              <a:t>One of the reference paper [1] we referred is using deep learning in a way that combines a hybrid of CFR and CBR as input to build a recommendation scheme by instantaneous prediction. </a:t>
            </a:r>
          </a:p>
          <a:p>
            <a:pPr marL="260031" indent="-260031" algn="just" defTabSz="832103">
              <a:lnSpc>
                <a:spcPct val="107000"/>
              </a:lnSpc>
              <a:spcBef>
                <a:spcPts val="700"/>
              </a:spcBef>
              <a:buSzPct val="100000"/>
              <a:buFont typeface="Arial"/>
              <a:buChar char="•"/>
              <a:defRPr sz="1600">
                <a:latin typeface="Arial"/>
                <a:ea typeface="Arial"/>
                <a:cs typeface="Arial"/>
                <a:sym typeface="Arial"/>
              </a:defRPr>
            </a:pPr>
            <a:r>
              <a:t>The other reference paper [2] we referred uses CNN</a:t>
            </a:r>
          </a:p>
          <a:p>
            <a:pPr marL="260031" indent="-260031" algn="just" defTabSz="832103">
              <a:lnSpc>
                <a:spcPct val="107000"/>
              </a:lnSpc>
              <a:spcBef>
                <a:spcPts val="700"/>
              </a:spcBef>
              <a:buSzPct val="100000"/>
              <a:buFont typeface="Arial"/>
              <a:buChar char="•"/>
              <a:defRPr sz="1600">
                <a:latin typeface="Arial"/>
                <a:ea typeface="Arial"/>
                <a:cs typeface="Arial"/>
                <a:sym typeface="Arial"/>
              </a:defRPr>
            </a:pPr>
            <a:r>
              <a:t>Paper [4] uses RNN to predict what song to play next</a:t>
            </a:r>
          </a:p>
          <a:p>
            <a:pPr marL="260031" indent="-260031" algn="just" defTabSz="832103">
              <a:lnSpc>
                <a:spcPct val="107000"/>
              </a:lnSpc>
              <a:spcBef>
                <a:spcPts val="700"/>
              </a:spcBef>
              <a:buSzPct val="100000"/>
              <a:buFont typeface="Arial"/>
              <a:buChar char="•"/>
              <a:defRPr sz="1600">
                <a:latin typeface="Arial"/>
                <a:ea typeface="Arial"/>
                <a:cs typeface="Arial"/>
                <a:sym typeface="Arial"/>
              </a:defRPr>
            </a:pPr>
            <a:r>
              <a:t>Paper [5] uses long short-term memory (LSTM) neural networks to collect long and short-term favorites from an individual's listening history and then give the results.</a:t>
            </a:r>
          </a:p>
          <a:p>
            <a:pPr marL="260031" indent="-260031" algn="just" defTabSz="832103">
              <a:lnSpc>
                <a:spcPct val="107000"/>
              </a:lnSpc>
              <a:spcBef>
                <a:spcPts val="700"/>
              </a:spcBef>
              <a:buSzPct val="100000"/>
              <a:buFont typeface="Arial"/>
              <a:buChar char="•"/>
              <a:defRPr sz="1600">
                <a:latin typeface="Arial"/>
                <a:ea typeface="Arial"/>
                <a:cs typeface="Arial"/>
                <a:sym typeface="Arial"/>
              </a:defRPr>
            </a:pPr>
            <a:r>
              <a:t>All of the above papers were showing to have an accuracy between 85% to 94%, whereas  using our approach we are getting the accuracy as 95.4%.</a:t>
            </a:r>
          </a:p>
        </p:txBody>
      </p:sp>
      <p:sp>
        <p:nvSpPr>
          <p:cNvPr id="373" name="Slide Number Placeholder 14"/>
          <p:cNvSpPr txBox="1">
            <a:spLocks noGrp="1"/>
          </p:cNvSpPr>
          <p:nvPr>
            <p:ph type="sldNum" sz="quarter" idx="4294967295"/>
          </p:nvPr>
        </p:nvSpPr>
        <p:spPr>
          <a:xfrm>
            <a:off x="11302316" y="462231"/>
            <a:ext cx="273654" cy="26425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itle 1"/>
          <p:cNvSpPr txBox="1">
            <a:spLocks noGrp="1"/>
          </p:cNvSpPr>
          <p:nvPr>
            <p:ph type="title"/>
          </p:nvPr>
        </p:nvSpPr>
        <p:spPr>
          <a:xfrm>
            <a:off x="3767328" y="90237"/>
            <a:ext cx="8165594" cy="768096"/>
          </a:xfrm>
          <a:prstGeom prst="rect">
            <a:avLst/>
          </a:prstGeom>
        </p:spPr>
        <p:txBody>
          <a:bodyPr/>
          <a:lstStyle>
            <a:lvl1pPr defTabSz="777240">
              <a:defRPr sz="3700"/>
            </a:lvl1pPr>
          </a:lstStyle>
          <a:p>
            <a:r>
              <a:t>References</a:t>
            </a:r>
          </a:p>
        </p:txBody>
      </p:sp>
      <p:sp>
        <p:nvSpPr>
          <p:cNvPr id="376" name="Slide Number Placeholder 24"/>
          <p:cNvSpPr txBox="1">
            <a:spLocks noGrp="1"/>
          </p:cNvSpPr>
          <p:nvPr>
            <p:ph type="sldNum" sz="quarter" idx="4294967295"/>
          </p:nvPr>
        </p:nvSpPr>
        <p:spPr>
          <a:xfrm>
            <a:off x="11302317" y="462233"/>
            <a:ext cx="273655" cy="26425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sp>
        <p:nvSpPr>
          <p:cNvPr id="377" name="TextBox 3"/>
          <p:cNvSpPr txBox="1"/>
          <p:nvPr/>
        </p:nvSpPr>
        <p:spPr>
          <a:xfrm>
            <a:off x="3643884" y="830311"/>
            <a:ext cx="8412482" cy="52251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5750" indent="-285750" algn="just">
              <a:lnSpc>
                <a:spcPct val="107000"/>
              </a:lnSpc>
              <a:buSzPct val="100000"/>
              <a:buFont typeface="Arial"/>
              <a:buChar char="•"/>
              <a:defRPr sz="1400">
                <a:solidFill>
                  <a:srgbClr val="333333"/>
                </a:solidFill>
                <a:latin typeface="Arial"/>
                <a:ea typeface="Arial"/>
                <a:cs typeface="Arial"/>
                <a:sym typeface="Arial"/>
              </a:defRPr>
            </a:pPr>
            <a:r>
              <a:t>[1] M. G. Galety, R. Thiagarajan, R. Sangeetha, L. K. B. Vignesh, S. Arun and R. Krishnamoorthy, "Personalized Music Recommendation model based on Machine Learning," </a:t>
            </a:r>
            <a:r>
              <a:rPr i="1"/>
              <a:t>2022 8th International Conference on Smart Structures and Systems (ICSSS)</a:t>
            </a:r>
            <a:r>
              <a:t>, Chennai, India, 2022, pp. 1-6, doi: 10.1109/ICSSS54381.2022.9782288.</a:t>
            </a:r>
          </a:p>
          <a:p>
            <a:pPr indent="457200" algn="just">
              <a:lnSpc>
                <a:spcPct val="107000"/>
              </a:lnSpc>
              <a:defRPr sz="1400" u="sng">
                <a:solidFill>
                  <a:srgbClr val="333333"/>
                </a:solidFill>
                <a:latin typeface="Arial"/>
                <a:ea typeface="Arial"/>
                <a:cs typeface="Arial"/>
                <a:sym typeface="Arial"/>
              </a:defRPr>
            </a:pPr>
            <a:r>
              <a:t>https://ieeexplore.ieee.org/document/9782288</a:t>
            </a:r>
          </a:p>
          <a:p>
            <a:pPr marL="285750" indent="-285750" algn="just">
              <a:lnSpc>
                <a:spcPct val="107000"/>
              </a:lnSpc>
              <a:buSzPct val="100000"/>
              <a:buFont typeface="Arial"/>
              <a:buChar char="•"/>
              <a:defRPr sz="1400">
                <a:solidFill>
                  <a:srgbClr val="333333"/>
                </a:solidFill>
              </a:defRPr>
            </a:pPr>
            <a:r>
              <a:t>[2] </a:t>
            </a:r>
            <a:r>
              <a:rPr>
                <a:latin typeface="Arial"/>
                <a:ea typeface="Arial"/>
                <a:cs typeface="Arial"/>
                <a:sym typeface="Arial"/>
              </a:rPr>
              <a:t>J. S. Joel, B. Ernest Thompson, S. R. Thomas, T. Revanth Kumar, S. Prince and D. Bini, "Emotion based Music Recommendation System using Deep Learning Model," </a:t>
            </a:r>
            <a:r>
              <a:rPr i="1">
                <a:latin typeface="Arial"/>
                <a:ea typeface="Arial"/>
                <a:cs typeface="Arial"/>
                <a:sym typeface="Arial"/>
              </a:rPr>
              <a:t>2023 International Conference on Inventive Computation Technologies (ICICT)</a:t>
            </a:r>
            <a:r>
              <a:rPr>
                <a:latin typeface="Arial"/>
                <a:ea typeface="Arial"/>
                <a:cs typeface="Arial"/>
                <a:sym typeface="Arial"/>
              </a:rPr>
              <a:t>, Lalitpur, Nepal, 2023, pp. 227-232, doi: 10.1109/ICICT57646.2023.10134389</a:t>
            </a:r>
          </a:p>
          <a:p>
            <a:pPr algn="just">
              <a:lnSpc>
                <a:spcPct val="107000"/>
              </a:lnSpc>
              <a:defRPr sz="1400">
                <a:solidFill>
                  <a:srgbClr val="333333"/>
                </a:solidFill>
                <a:latin typeface="Arial"/>
                <a:ea typeface="Arial"/>
                <a:cs typeface="Arial"/>
                <a:sym typeface="Arial"/>
              </a:defRPr>
            </a:pPr>
            <a:r>
              <a:t>       https://ieeexplore.ieee.org/document/10134389</a:t>
            </a:r>
          </a:p>
          <a:p>
            <a:pPr marL="285750" indent="-285750" algn="just">
              <a:lnSpc>
                <a:spcPct val="107000"/>
              </a:lnSpc>
              <a:buSzPct val="100000"/>
              <a:buFont typeface="Arial"/>
              <a:buChar char="•"/>
              <a:defRPr sz="1400">
                <a:solidFill>
                  <a:srgbClr val="333333"/>
                </a:solidFill>
              </a:defRPr>
            </a:pPr>
            <a:r>
              <a:t>[3] </a:t>
            </a:r>
            <a:r>
              <a:rPr>
                <a:latin typeface="Arial"/>
                <a:ea typeface="Arial"/>
                <a:cs typeface="Arial"/>
                <a:sym typeface="Arial"/>
              </a:rPr>
              <a:t>S. Joshi, T. Jain and N. Nair, "Emotion Based Music Recommendation System Using LSTM - CNN Architecture," </a:t>
            </a:r>
            <a:r>
              <a:rPr i="1">
                <a:latin typeface="Arial"/>
                <a:ea typeface="Arial"/>
                <a:cs typeface="Arial"/>
                <a:sym typeface="Arial"/>
              </a:rPr>
              <a:t>2021 12th International Conference on Computing Communication and Networking Technologies (ICCCNT)</a:t>
            </a:r>
            <a:r>
              <a:rPr>
                <a:latin typeface="Arial"/>
                <a:ea typeface="Arial"/>
                <a:cs typeface="Arial"/>
                <a:sym typeface="Arial"/>
              </a:rPr>
              <a:t>, Kharagpur, India, 2021, pp. 01-06, doi: 10.1109/ICCCNT51525.2021.9579813</a:t>
            </a:r>
          </a:p>
          <a:p>
            <a:pPr indent="457200" algn="just">
              <a:lnSpc>
                <a:spcPct val="107000"/>
              </a:lnSpc>
              <a:defRPr sz="1400" u="sng">
                <a:solidFill>
                  <a:srgbClr val="333333"/>
                </a:solidFill>
              </a:defRPr>
            </a:pPr>
            <a:r>
              <a:t>https://ieeexplore.ieee.org/document/9579813</a:t>
            </a:r>
          </a:p>
          <a:p>
            <a:pPr marL="285750" indent="-285750" algn="just">
              <a:lnSpc>
                <a:spcPct val="107000"/>
              </a:lnSpc>
              <a:buSzPct val="100000"/>
              <a:buFont typeface="Arial"/>
              <a:buChar char="•"/>
              <a:defRPr sz="1400">
                <a:solidFill>
                  <a:srgbClr val="333333"/>
                </a:solidFill>
              </a:defRPr>
            </a:pPr>
            <a:r>
              <a:t>[4] </a:t>
            </a:r>
            <a:r>
              <a:rPr>
                <a:latin typeface="Arial"/>
                <a:ea typeface="Arial"/>
                <a:cs typeface="Arial"/>
                <a:sym typeface="Arial"/>
              </a:rPr>
              <a:t>M. Jiang, Z. Yang and C. Zhao, "What to play next? A RNN-based music recommendation system," </a:t>
            </a:r>
            <a:r>
              <a:rPr i="1">
                <a:latin typeface="Arial"/>
                <a:ea typeface="Arial"/>
                <a:cs typeface="Arial"/>
                <a:sym typeface="Arial"/>
              </a:rPr>
              <a:t>2017 51st Asilomar Conference on Signals, Systems, and Computers</a:t>
            </a:r>
            <a:r>
              <a:rPr>
                <a:latin typeface="Arial"/>
                <a:ea typeface="Arial"/>
                <a:cs typeface="Arial"/>
                <a:sym typeface="Arial"/>
              </a:rPr>
              <a:t>, Pacific Grove, CA, USA, 2017, pp. 356-358, doi: 10.1109/ACSSC.2017.8335200.</a:t>
            </a:r>
          </a:p>
          <a:p>
            <a:pPr indent="457200" algn="just">
              <a:lnSpc>
                <a:spcPct val="107000"/>
              </a:lnSpc>
              <a:defRPr sz="1400" u="sng">
                <a:solidFill>
                  <a:srgbClr val="333333"/>
                </a:solidFill>
              </a:defRPr>
            </a:pPr>
            <a:r>
              <a:t>https://ieeexplore.ieee.org/document/8335200</a:t>
            </a:r>
          </a:p>
          <a:p>
            <a:pPr marL="254000" indent="-254000">
              <a:buSzPct val="110000"/>
              <a:buChar char="•"/>
              <a:defRPr sz="1300">
                <a:solidFill>
                  <a:srgbClr val="333333"/>
                </a:solidFill>
              </a:defRPr>
            </a:pPr>
            <a:r>
              <a:t>[5] </a:t>
            </a:r>
            <a:r>
              <a:rPr>
                <a:latin typeface="+mj-lt"/>
                <a:ea typeface="+mj-ea"/>
                <a:cs typeface="+mj-cs"/>
                <a:sym typeface="Helvetica"/>
              </a:rPr>
              <a:t>J. Singh, M. Sajid, C. S. Yadav, S. S. Singh and M. Saini, "A Novel Deep Neural-based Music Recommendation Method considering User and Song Data," </a:t>
            </a:r>
            <a:r>
              <a:rPr i="1">
                <a:latin typeface="+mj-lt"/>
                <a:ea typeface="+mj-ea"/>
                <a:cs typeface="+mj-cs"/>
                <a:sym typeface="Helvetica"/>
              </a:rPr>
              <a:t>2022 6th International Conference on Trends in Electronics and Informatics (ICOEI)</a:t>
            </a:r>
            <a:r>
              <a:rPr>
                <a:latin typeface="+mj-lt"/>
                <a:ea typeface="+mj-ea"/>
                <a:cs typeface="+mj-cs"/>
                <a:sym typeface="Helvetica"/>
              </a:rPr>
              <a:t>, Tirunelveli, India, 2022, pp. 1-7, doi: 10.1109/ICOEI53556.2022.9776660.</a:t>
            </a:r>
          </a:p>
          <a:p>
            <a:pPr indent="457200" algn="just">
              <a:lnSpc>
                <a:spcPct val="107000"/>
              </a:lnSpc>
              <a:defRPr sz="1400" u="sng">
                <a:solidFill>
                  <a:srgbClr val="333333"/>
                </a:solidFill>
              </a:defRPr>
            </a:pPr>
            <a:r>
              <a:t>https://ieeexplore.ieee.org/abstract/document/9776660</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itle 1"/>
          <p:cNvSpPr txBox="1">
            <a:spLocks noGrp="1"/>
          </p:cNvSpPr>
          <p:nvPr>
            <p:ph type="title"/>
          </p:nvPr>
        </p:nvSpPr>
        <p:spPr>
          <a:prstGeom prst="rect">
            <a:avLst/>
          </a:prstGeom>
        </p:spPr>
        <p:txBody>
          <a:bodyPr/>
          <a:lstStyle/>
          <a:p>
            <a:r>
              <a:t>THANK YOU</a:t>
            </a:r>
          </a:p>
        </p:txBody>
      </p:sp>
      <p:sp>
        <p:nvSpPr>
          <p:cNvPr id="380" name="Subtitle 2"/>
          <p:cNvSpPr txBox="1">
            <a:spLocks noGrp="1"/>
          </p:cNvSpPr>
          <p:nvPr>
            <p:ph type="body" sz="quarter" idx="1"/>
          </p:nvPr>
        </p:nvSpPr>
        <p:spPr>
          <a:xfrm>
            <a:off x="1545335" y="2846832"/>
            <a:ext cx="4169667" cy="2176274"/>
          </a:xfrm>
          <a:prstGeom prst="rect">
            <a:avLst/>
          </a:prstGeom>
        </p:spPr>
        <p:txBody>
          <a:bodyPr/>
          <a:lstStyle/>
          <a:p>
            <a:pPr>
              <a:lnSpc>
                <a:spcPct val="107000"/>
              </a:lnSpc>
              <a:spcBef>
                <a:spcPts val="0"/>
              </a:spcBef>
              <a:defRPr>
                <a:latin typeface="Times New Roman"/>
                <a:ea typeface="Times New Roman"/>
                <a:cs typeface="Times New Roman"/>
                <a:sym typeface="Times New Roman"/>
              </a:defRPr>
            </a:pPr>
            <a:r>
              <a:t>Arvind Raman 1002050501</a:t>
            </a:r>
            <a:endParaRPr>
              <a:latin typeface="+mn-lt"/>
              <a:ea typeface="+mn-ea"/>
              <a:cs typeface="+mn-cs"/>
              <a:sym typeface="Calibri"/>
            </a:endParaRPr>
          </a:p>
          <a:p>
            <a:pPr>
              <a:lnSpc>
                <a:spcPct val="107000"/>
              </a:lnSpc>
              <a:spcBef>
                <a:spcPts val="0"/>
              </a:spcBef>
              <a:defRPr>
                <a:latin typeface="Times New Roman"/>
                <a:ea typeface="Times New Roman"/>
                <a:cs typeface="Times New Roman"/>
                <a:sym typeface="Times New Roman"/>
              </a:defRPr>
            </a:pPr>
            <a:r>
              <a:t>Dhanush Raj 1002073155</a:t>
            </a:r>
            <a:endParaRPr>
              <a:latin typeface="+mn-lt"/>
              <a:ea typeface="+mn-ea"/>
              <a:cs typeface="+mn-cs"/>
              <a:sym typeface="Calibri"/>
            </a:endParaRPr>
          </a:p>
          <a:p>
            <a:pPr>
              <a:lnSpc>
                <a:spcPct val="107000"/>
              </a:lnSpc>
              <a:spcBef>
                <a:spcPts val="800"/>
              </a:spcBef>
              <a:defRPr>
                <a:latin typeface="Times New Roman"/>
                <a:ea typeface="Times New Roman"/>
                <a:cs typeface="Times New Roman"/>
                <a:sym typeface="Times New Roman"/>
              </a:defRPr>
            </a:pPr>
            <a:r>
              <a:t>Prajakta More 1001924287</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itle 1"/>
          <p:cNvSpPr txBox="1">
            <a:spLocks noGrp="1"/>
          </p:cNvSpPr>
          <p:nvPr>
            <p:ph type="title"/>
          </p:nvPr>
        </p:nvSpPr>
        <p:spPr>
          <a:xfrm>
            <a:off x="1499614" y="1901950"/>
            <a:ext cx="5693667" cy="768098"/>
          </a:xfrm>
          <a:prstGeom prst="rect">
            <a:avLst/>
          </a:prstGeom>
        </p:spPr>
        <p:txBody>
          <a:bodyPr/>
          <a:lstStyle>
            <a:lvl1pPr defTabSz="777240">
              <a:defRPr sz="3700"/>
            </a:lvl1pPr>
          </a:lstStyle>
          <a:p>
            <a:r>
              <a:t>AGENDA</a:t>
            </a:r>
          </a:p>
        </p:txBody>
      </p:sp>
      <p:sp>
        <p:nvSpPr>
          <p:cNvPr id="326" name="Content Placeholder 2"/>
          <p:cNvSpPr txBox="1">
            <a:spLocks noGrp="1"/>
          </p:cNvSpPr>
          <p:nvPr>
            <p:ph type="body" sz="half" idx="1"/>
          </p:nvPr>
        </p:nvSpPr>
        <p:spPr>
          <a:xfrm>
            <a:off x="1499614" y="2770632"/>
            <a:ext cx="5693667" cy="3122170"/>
          </a:xfrm>
          <a:prstGeom prst="rect">
            <a:avLst/>
          </a:prstGeom>
        </p:spPr>
        <p:txBody>
          <a:bodyPr/>
          <a:lstStyle/>
          <a:p>
            <a:pPr>
              <a:defRPr sz="2200"/>
            </a:pPr>
            <a:r>
              <a:t>Introduction​</a:t>
            </a:r>
          </a:p>
          <a:p>
            <a:pPr>
              <a:defRPr sz="2200"/>
            </a:pPr>
            <a:r>
              <a:t>Music recommendation system using LSTM</a:t>
            </a:r>
          </a:p>
          <a:p>
            <a:pPr>
              <a:defRPr sz="2200"/>
            </a:pPr>
            <a:r>
              <a:t>Implementation</a:t>
            </a:r>
          </a:p>
          <a:p>
            <a:pPr>
              <a:defRPr sz="2200"/>
            </a:pPr>
            <a:r>
              <a:t>Results</a:t>
            </a:r>
          </a:p>
          <a:p>
            <a:pPr>
              <a:defRPr sz="2200"/>
            </a:pPr>
            <a:r>
              <a:t>References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Footer Placeholder 13"/>
          <p:cNvSpPr txBox="1"/>
          <p:nvPr/>
        </p:nvSpPr>
        <p:spPr>
          <a:xfrm>
            <a:off x="4270247" y="419029"/>
            <a:ext cx="4978160" cy="350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lnSpc>
                <a:spcPct val="107000"/>
              </a:lnSpc>
              <a:spcBef>
                <a:spcPts val="800"/>
              </a:spcBef>
              <a:defRPr b="1">
                <a:solidFill>
                  <a:srgbClr val="5968DB"/>
                </a:solidFill>
                <a:latin typeface="Arial"/>
                <a:ea typeface="Arial"/>
                <a:cs typeface="Arial"/>
                <a:sym typeface="Arial"/>
              </a:defRPr>
            </a:lvl1pPr>
          </a:lstStyle>
          <a:p>
            <a:r>
              <a:t>Music Recommendation System using LSTM</a:t>
            </a:r>
          </a:p>
        </p:txBody>
      </p:sp>
      <p:sp>
        <p:nvSpPr>
          <p:cNvPr id="329" name="Title 1"/>
          <p:cNvSpPr txBox="1">
            <a:spLocks noGrp="1"/>
          </p:cNvSpPr>
          <p:nvPr>
            <p:ph type="title"/>
          </p:nvPr>
        </p:nvSpPr>
        <p:spPr>
          <a:xfrm>
            <a:off x="4224528" y="2276855"/>
            <a:ext cx="6766561" cy="768098"/>
          </a:xfrm>
          <a:prstGeom prst="rect">
            <a:avLst/>
          </a:prstGeom>
        </p:spPr>
        <p:txBody>
          <a:bodyPr/>
          <a:lstStyle>
            <a:lvl1pPr defTabSz="777240">
              <a:defRPr sz="3700"/>
            </a:lvl1pPr>
          </a:lstStyle>
          <a:p>
            <a:r>
              <a:t>Introduction</a:t>
            </a:r>
          </a:p>
        </p:txBody>
      </p:sp>
      <p:sp>
        <p:nvSpPr>
          <p:cNvPr id="330" name="Content Placeholder 2"/>
          <p:cNvSpPr txBox="1">
            <a:spLocks noGrp="1"/>
          </p:cNvSpPr>
          <p:nvPr>
            <p:ph type="body" sz="half" idx="1"/>
          </p:nvPr>
        </p:nvSpPr>
        <p:spPr>
          <a:xfrm>
            <a:off x="4224528" y="3222750"/>
            <a:ext cx="6766561" cy="2700530"/>
          </a:xfrm>
          <a:prstGeom prst="rect">
            <a:avLst/>
          </a:prstGeom>
        </p:spPr>
        <p:txBody>
          <a:bodyPr/>
          <a:lstStyle/>
          <a:p>
            <a:pPr marL="285750" indent="-285750" algn="just">
              <a:lnSpc>
                <a:spcPct val="107000"/>
              </a:lnSpc>
              <a:spcBef>
                <a:spcPts val="800"/>
              </a:spcBef>
              <a:buSzPct val="100000"/>
              <a:buFont typeface="Arial"/>
              <a:buChar char="•"/>
              <a:defRPr sz="1800">
                <a:latin typeface="Arial"/>
                <a:ea typeface="Arial"/>
                <a:cs typeface="Arial"/>
                <a:sym typeface="Arial"/>
              </a:defRPr>
            </a:pPr>
            <a:r>
              <a:t>A music recommendation system using deep learning is an intelligent software application that utilizes deep learning techniques to suggest music tracks or playlists to users based on their preferences, listening history, and other relevant data. </a:t>
            </a:r>
          </a:p>
          <a:p>
            <a:pPr marL="285750" indent="-285750" algn="just">
              <a:lnSpc>
                <a:spcPct val="107000"/>
              </a:lnSpc>
              <a:spcBef>
                <a:spcPts val="800"/>
              </a:spcBef>
              <a:buSzPct val="100000"/>
              <a:buFont typeface="Arial"/>
              <a:buChar char="•"/>
              <a:defRPr sz="1800">
                <a:latin typeface="Arial"/>
                <a:ea typeface="Arial"/>
                <a:cs typeface="Arial"/>
                <a:sym typeface="Arial"/>
              </a:defRPr>
            </a:pPr>
            <a:r>
              <a:t>These systems aim to provide personalized music recommendations to enhance the user's music discovery experience.</a:t>
            </a:r>
          </a:p>
        </p:txBody>
      </p:sp>
      <p:sp>
        <p:nvSpPr>
          <p:cNvPr id="331" name="Slide Number Placeholder 14"/>
          <p:cNvSpPr txBox="1">
            <a:spLocks noGrp="1"/>
          </p:cNvSpPr>
          <p:nvPr>
            <p:ph type="sldNum" sz="quarter" idx="4294967295"/>
          </p:nvPr>
        </p:nvSpPr>
        <p:spPr>
          <a:xfrm>
            <a:off x="11344694" y="462231"/>
            <a:ext cx="188897" cy="26425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itle 1"/>
          <p:cNvSpPr txBox="1">
            <a:spLocks noGrp="1"/>
          </p:cNvSpPr>
          <p:nvPr>
            <p:ph type="title"/>
          </p:nvPr>
        </p:nvSpPr>
        <p:spPr>
          <a:xfrm>
            <a:off x="4224528" y="2276855"/>
            <a:ext cx="6766561" cy="768098"/>
          </a:xfrm>
          <a:prstGeom prst="rect">
            <a:avLst/>
          </a:prstGeom>
        </p:spPr>
        <p:txBody>
          <a:bodyPr>
            <a:normAutofit fontScale="90000"/>
          </a:bodyPr>
          <a:lstStyle>
            <a:lvl1pPr algn="ctr" defTabSz="640079">
              <a:lnSpc>
                <a:spcPct val="107000"/>
              </a:lnSpc>
              <a:spcBef>
                <a:spcPts val="500"/>
              </a:spcBef>
              <a:defRPr sz="2200" b="1">
                <a:latin typeface="Arial"/>
                <a:ea typeface="Arial"/>
                <a:cs typeface="Arial"/>
                <a:sym typeface="Arial"/>
              </a:defRPr>
            </a:lvl1pPr>
          </a:lstStyle>
          <a:p>
            <a:r>
              <a:t>Music Recommendation System using Deep Learning</a:t>
            </a:r>
          </a:p>
        </p:txBody>
      </p:sp>
      <p:sp>
        <p:nvSpPr>
          <p:cNvPr id="334" name="Content Placeholder 2"/>
          <p:cNvSpPr txBox="1">
            <a:spLocks noGrp="1"/>
          </p:cNvSpPr>
          <p:nvPr>
            <p:ph type="body" sz="half" idx="1"/>
          </p:nvPr>
        </p:nvSpPr>
        <p:spPr>
          <a:xfrm>
            <a:off x="4224528" y="3222750"/>
            <a:ext cx="6766561" cy="2700530"/>
          </a:xfrm>
          <a:prstGeom prst="rect">
            <a:avLst/>
          </a:prstGeom>
        </p:spPr>
        <p:txBody>
          <a:bodyPr/>
          <a:lstStyle/>
          <a:p>
            <a:pPr marL="285750" indent="-285750" algn="just">
              <a:lnSpc>
                <a:spcPct val="107000"/>
              </a:lnSpc>
              <a:spcBef>
                <a:spcPts val="800"/>
              </a:spcBef>
              <a:buSzPct val="100000"/>
              <a:buFont typeface="Arial"/>
              <a:buChar char="•"/>
              <a:defRPr sz="1800">
                <a:latin typeface="Arial"/>
                <a:ea typeface="Arial"/>
                <a:cs typeface="Arial"/>
                <a:sym typeface="Arial"/>
              </a:defRPr>
            </a:pPr>
            <a:r>
              <a:t>Deep learning-powered music recommendation systems involve the application of deep neural networks to assess and interpret the emotional and tonal aspects conveyed in music data. </a:t>
            </a:r>
          </a:p>
          <a:p>
            <a:pPr marL="285750" indent="-285750" algn="just">
              <a:lnSpc>
                <a:spcPct val="107000"/>
              </a:lnSpc>
              <a:spcBef>
                <a:spcPts val="800"/>
              </a:spcBef>
              <a:buSzPct val="100000"/>
              <a:buFont typeface="Arial"/>
              <a:buChar char="•"/>
              <a:defRPr sz="1800">
                <a:latin typeface="Arial"/>
                <a:ea typeface="Arial"/>
                <a:cs typeface="Arial"/>
                <a:sym typeface="Arial"/>
              </a:defRPr>
            </a:pPr>
            <a:r>
              <a:t>This specialized field within the realm of music technology centers on comprehending the feelings and vibes conveyed through musical compositions.</a:t>
            </a:r>
          </a:p>
        </p:txBody>
      </p:sp>
      <p:sp>
        <p:nvSpPr>
          <p:cNvPr id="335" name="Slide Number Placeholder 14"/>
          <p:cNvSpPr txBox="1">
            <a:spLocks noGrp="1"/>
          </p:cNvSpPr>
          <p:nvPr>
            <p:ph type="sldNum" sz="quarter" idx="4294967295"/>
          </p:nvPr>
        </p:nvSpPr>
        <p:spPr>
          <a:xfrm>
            <a:off x="11344694" y="462231"/>
            <a:ext cx="188897" cy="26425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itle 1"/>
          <p:cNvSpPr txBox="1">
            <a:spLocks noGrp="1"/>
          </p:cNvSpPr>
          <p:nvPr>
            <p:ph type="title"/>
          </p:nvPr>
        </p:nvSpPr>
        <p:spPr>
          <a:xfrm>
            <a:off x="3626301" y="210311"/>
            <a:ext cx="8165594" cy="768097"/>
          </a:xfrm>
          <a:prstGeom prst="rect">
            <a:avLst/>
          </a:prstGeom>
        </p:spPr>
        <p:txBody>
          <a:bodyPr/>
          <a:lstStyle>
            <a:lvl1pPr defTabSz="777240">
              <a:defRPr sz="3700"/>
            </a:lvl1pPr>
          </a:lstStyle>
          <a:p>
            <a:r>
              <a:t>Data Preprocessing</a:t>
            </a:r>
          </a:p>
        </p:txBody>
      </p:sp>
      <p:sp>
        <p:nvSpPr>
          <p:cNvPr id="338" name="Slide Number Placeholder 24"/>
          <p:cNvSpPr txBox="1">
            <a:spLocks noGrp="1"/>
          </p:cNvSpPr>
          <p:nvPr>
            <p:ph type="sldNum" sz="quarter" idx="4294967295"/>
          </p:nvPr>
        </p:nvSpPr>
        <p:spPr>
          <a:xfrm>
            <a:off x="11344694" y="462231"/>
            <a:ext cx="188897" cy="26425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graphicFrame>
        <p:nvGraphicFramePr>
          <p:cNvPr id="339" name="Table 4"/>
          <p:cNvGraphicFramePr/>
          <p:nvPr/>
        </p:nvGraphicFramePr>
        <p:xfrm>
          <a:off x="3726331" y="2351538"/>
          <a:ext cx="1802004" cy="394759"/>
        </p:xfrm>
        <a:graphic>
          <a:graphicData uri="http://schemas.openxmlformats.org/drawingml/2006/table">
            <a:tbl>
              <a:tblPr>
                <a:tableStyleId>{4C3C2611-4C71-4FC5-86AE-919BDF0F9419}</a:tableStyleId>
              </a:tblPr>
              <a:tblGrid>
                <a:gridCol w="1802004">
                  <a:extLst>
                    <a:ext uri="{9D8B030D-6E8A-4147-A177-3AD203B41FA5}">
                      <a16:colId xmlns:a16="http://schemas.microsoft.com/office/drawing/2014/main" val="20000"/>
                    </a:ext>
                  </a:extLst>
                </a:gridCol>
              </a:tblGrid>
              <a:tr h="394759">
                <a:tc>
                  <a:txBody>
                    <a:bodyPr/>
                    <a:lstStyle/>
                    <a:p>
                      <a:pPr algn="just" defTabSz="914400">
                        <a:lnSpc>
                          <a:spcPct val="107000"/>
                        </a:lnSpc>
                        <a:spcBef>
                          <a:spcPts val="800"/>
                        </a:spcBef>
                        <a:defRPr sz="1600">
                          <a:sym typeface="Calibri"/>
                        </a:defRPr>
                      </a:pPr>
                      <a:endParaRPr/>
                    </a:p>
                  </a:txBody>
                  <a:tcPr marL="0" marR="0" marT="0" marB="0" horzOverflow="overflow">
                    <a:solidFill>
                      <a:srgbClr val="FDF6F6"/>
                    </a:solidFill>
                  </a:tcPr>
                </a:tc>
                <a:extLst>
                  <a:ext uri="{0D108BD9-81ED-4DB2-BD59-A6C34878D82A}">
                    <a16:rowId xmlns:a16="http://schemas.microsoft.com/office/drawing/2014/main" val="10000"/>
                  </a:ext>
                </a:extLst>
              </a:tr>
            </a:tbl>
          </a:graphicData>
        </a:graphic>
      </p:graphicFrame>
      <p:pic>
        <p:nvPicPr>
          <p:cNvPr id="340" name="Image" descr="Image"/>
          <p:cNvPicPr>
            <a:picLocks noChangeAspect="1"/>
          </p:cNvPicPr>
          <p:nvPr/>
        </p:nvPicPr>
        <p:blipFill>
          <a:blip r:embed="rId2"/>
          <a:stretch>
            <a:fillRect/>
          </a:stretch>
        </p:blipFill>
        <p:spPr>
          <a:xfrm>
            <a:off x="3464365" y="1839151"/>
            <a:ext cx="8841265" cy="3513296"/>
          </a:xfrm>
          <a:prstGeom prst="rect">
            <a:avLst/>
          </a:prstGeom>
          <a:ln w="12700">
            <a:miter lim="400000"/>
          </a:ln>
        </p:spPr>
      </p:pic>
      <p:sp>
        <p:nvSpPr>
          <p:cNvPr id="341" name="Title 1"/>
          <p:cNvSpPr txBox="1"/>
          <p:nvPr/>
        </p:nvSpPr>
        <p:spPr>
          <a:xfrm>
            <a:off x="3626301" y="898771"/>
            <a:ext cx="8165594" cy="768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b">
            <a:normAutofit/>
          </a:bodyPr>
          <a:lstStyle>
            <a:lvl1pPr defTabSz="914400">
              <a:lnSpc>
                <a:spcPct val="150000"/>
              </a:lnSpc>
              <a:defRPr sz="2400">
                <a:solidFill>
                  <a:schemeClr val="accent6"/>
                </a:solidFill>
                <a:latin typeface="Sabon Next LT"/>
                <a:ea typeface="Sabon Next LT"/>
                <a:cs typeface="Sabon Next LT"/>
                <a:sym typeface="Sabon Next LT"/>
              </a:defRPr>
            </a:lvl1pPr>
          </a:lstStyle>
          <a:p>
            <a:r>
              <a:t>Padding and Tokenization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itle 1"/>
          <p:cNvSpPr txBox="1">
            <a:spLocks noGrp="1"/>
          </p:cNvSpPr>
          <p:nvPr>
            <p:ph type="title"/>
          </p:nvPr>
        </p:nvSpPr>
        <p:spPr>
          <a:xfrm>
            <a:off x="3626301" y="210311"/>
            <a:ext cx="8165594" cy="768097"/>
          </a:xfrm>
          <a:prstGeom prst="rect">
            <a:avLst/>
          </a:prstGeom>
        </p:spPr>
        <p:txBody>
          <a:bodyPr/>
          <a:lstStyle>
            <a:lvl1pPr defTabSz="777240">
              <a:defRPr sz="3700"/>
            </a:lvl1pPr>
          </a:lstStyle>
          <a:p>
            <a:r>
              <a:t>Implementing the model</a:t>
            </a:r>
          </a:p>
        </p:txBody>
      </p:sp>
      <p:sp>
        <p:nvSpPr>
          <p:cNvPr id="344" name="Slide Number Placeholder 24"/>
          <p:cNvSpPr txBox="1">
            <a:spLocks noGrp="1"/>
          </p:cNvSpPr>
          <p:nvPr>
            <p:ph type="sldNum" sz="quarter" idx="4294967295"/>
          </p:nvPr>
        </p:nvSpPr>
        <p:spPr>
          <a:xfrm>
            <a:off x="11344694" y="462231"/>
            <a:ext cx="188897" cy="26425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graphicFrame>
        <p:nvGraphicFramePr>
          <p:cNvPr id="345" name="Table 4"/>
          <p:cNvGraphicFramePr/>
          <p:nvPr/>
        </p:nvGraphicFramePr>
        <p:xfrm>
          <a:off x="3726331" y="2351538"/>
          <a:ext cx="1802004" cy="394759"/>
        </p:xfrm>
        <a:graphic>
          <a:graphicData uri="http://schemas.openxmlformats.org/drawingml/2006/table">
            <a:tbl>
              <a:tblPr>
                <a:tableStyleId>{4C3C2611-4C71-4FC5-86AE-919BDF0F9419}</a:tableStyleId>
              </a:tblPr>
              <a:tblGrid>
                <a:gridCol w="1802004">
                  <a:extLst>
                    <a:ext uri="{9D8B030D-6E8A-4147-A177-3AD203B41FA5}">
                      <a16:colId xmlns:a16="http://schemas.microsoft.com/office/drawing/2014/main" val="20000"/>
                    </a:ext>
                  </a:extLst>
                </a:gridCol>
              </a:tblGrid>
              <a:tr h="394759">
                <a:tc>
                  <a:txBody>
                    <a:bodyPr/>
                    <a:lstStyle/>
                    <a:p>
                      <a:pPr algn="just" defTabSz="914400">
                        <a:lnSpc>
                          <a:spcPct val="107000"/>
                        </a:lnSpc>
                        <a:spcBef>
                          <a:spcPts val="800"/>
                        </a:spcBef>
                        <a:defRPr sz="1600">
                          <a:sym typeface="Calibri"/>
                        </a:defRPr>
                      </a:pPr>
                      <a:endParaRPr/>
                    </a:p>
                  </a:txBody>
                  <a:tcPr marL="0" marR="0" marT="0" marB="0" horzOverflow="overflow">
                    <a:solidFill>
                      <a:srgbClr val="FDF6F6"/>
                    </a:solidFill>
                  </a:tcPr>
                </a:tc>
                <a:extLst>
                  <a:ext uri="{0D108BD9-81ED-4DB2-BD59-A6C34878D82A}">
                    <a16:rowId xmlns:a16="http://schemas.microsoft.com/office/drawing/2014/main" val="10000"/>
                  </a:ext>
                </a:extLst>
              </a:tr>
            </a:tbl>
          </a:graphicData>
        </a:graphic>
      </p:graphicFrame>
      <p:pic>
        <p:nvPicPr>
          <p:cNvPr id="346" name="Image" descr="Image"/>
          <p:cNvPicPr>
            <a:picLocks noChangeAspect="1"/>
          </p:cNvPicPr>
          <p:nvPr/>
        </p:nvPicPr>
        <p:blipFill>
          <a:blip r:embed="rId2"/>
          <a:stretch>
            <a:fillRect/>
          </a:stretch>
        </p:blipFill>
        <p:spPr>
          <a:xfrm>
            <a:off x="3504377" y="1171180"/>
            <a:ext cx="8659009" cy="5580447"/>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itle 1"/>
          <p:cNvSpPr txBox="1">
            <a:spLocks noGrp="1"/>
          </p:cNvSpPr>
          <p:nvPr>
            <p:ph type="title"/>
          </p:nvPr>
        </p:nvSpPr>
        <p:spPr>
          <a:xfrm>
            <a:off x="3626301" y="210311"/>
            <a:ext cx="8165594" cy="768097"/>
          </a:xfrm>
          <a:prstGeom prst="rect">
            <a:avLst/>
          </a:prstGeom>
        </p:spPr>
        <p:txBody>
          <a:bodyPr/>
          <a:lstStyle>
            <a:lvl1pPr defTabSz="777240">
              <a:defRPr sz="3700"/>
            </a:lvl1pPr>
          </a:lstStyle>
          <a:p>
            <a:r>
              <a:t>Recommending a Song</a:t>
            </a:r>
          </a:p>
        </p:txBody>
      </p:sp>
      <p:sp>
        <p:nvSpPr>
          <p:cNvPr id="349" name="Slide Number Placeholder 24"/>
          <p:cNvSpPr txBox="1">
            <a:spLocks noGrp="1"/>
          </p:cNvSpPr>
          <p:nvPr>
            <p:ph type="sldNum" sz="quarter" idx="4294967295"/>
          </p:nvPr>
        </p:nvSpPr>
        <p:spPr>
          <a:xfrm>
            <a:off x="11344694" y="462231"/>
            <a:ext cx="188897" cy="26425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graphicFrame>
        <p:nvGraphicFramePr>
          <p:cNvPr id="350" name="Table 4"/>
          <p:cNvGraphicFramePr/>
          <p:nvPr/>
        </p:nvGraphicFramePr>
        <p:xfrm>
          <a:off x="3726331" y="2351538"/>
          <a:ext cx="1802004" cy="394759"/>
        </p:xfrm>
        <a:graphic>
          <a:graphicData uri="http://schemas.openxmlformats.org/drawingml/2006/table">
            <a:tbl>
              <a:tblPr>
                <a:tableStyleId>{4C3C2611-4C71-4FC5-86AE-919BDF0F9419}</a:tableStyleId>
              </a:tblPr>
              <a:tblGrid>
                <a:gridCol w="1802004">
                  <a:extLst>
                    <a:ext uri="{9D8B030D-6E8A-4147-A177-3AD203B41FA5}">
                      <a16:colId xmlns:a16="http://schemas.microsoft.com/office/drawing/2014/main" val="20000"/>
                    </a:ext>
                  </a:extLst>
                </a:gridCol>
              </a:tblGrid>
              <a:tr h="394759">
                <a:tc>
                  <a:txBody>
                    <a:bodyPr/>
                    <a:lstStyle/>
                    <a:p>
                      <a:pPr algn="just" defTabSz="914400">
                        <a:lnSpc>
                          <a:spcPct val="107000"/>
                        </a:lnSpc>
                        <a:spcBef>
                          <a:spcPts val="800"/>
                        </a:spcBef>
                        <a:defRPr sz="1600">
                          <a:sym typeface="Calibri"/>
                        </a:defRPr>
                      </a:pPr>
                      <a:endParaRPr/>
                    </a:p>
                  </a:txBody>
                  <a:tcPr marL="0" marR="0" marT="0" marB="0" horzOverflow="overflow">
                    <a:solidFill>
                      <a:srgbClr val="FDF6F6"/>
                    </a:solidFill>
                  </a:tcPr>
                </a:tc>
                <a:extLst>
                  <a:ext uri="{0D108BD9-81ED-4DB2-BD59-A6C34878D82A}">
                    <a16:rowId xmlns:a16="http://schemas.microsoft.com/office/drawing/2014/main" val="10000"/>
                  </a:ext>
                </a:extLst>
              </a:tr>
            </a:tbl>
          </a:graphicData>
        </a:graphic>
      </p:graphicFrame>
      <p:pic>
        <p:nvPicPr>
          <p:cNvPr id="351" name="Image" descr="Image"/>
          <p:cNvPicPr>
            <a:picLocks noChangeAspect="1"/>
          </p:cNvPicPr>
          <p:nvPr/>
        </p:nvPicPr>
        <p:blipFill>
          <a:blip r:embed="rId2"/>
          <a:stretch>
            <a:fillRect/>
          </a:stretch>
        </p:blipFill>
        <p:spPr>
          <a:xfrm>
            <a:off x="3506278" y="1343959"/>
            <a:ext cx="8621351" cy="4663724"/>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Title 1"/>
          <p:cNvSpPr txBox="1">
            <a:spLocks noGrp="1"/>
          </p:cNvSpPr>
          <p:nvPr>
            <p:ph type="title"/>
          </p:nvPr>
        </p:nvSpPr>
        <p:spPr>
          <a:xfrm>
            <a:off x="3626301" y="210311"/>
            <a:ext cx="8165594" cy="768097"/>
          </a:xfrm>
          <a:prstGeom prst="rect">
            <a:avLst/>
          </a:prstGeom>
        </p:spPr>
        <p:txBody>
          <a:bodyPr/>
          <a:lstStyle>
            <a:lvl1pPr defTabSz="777240">
              <a:defRPr sz="3700"/>
            </a:lvl1pPr>
          </a:lstStyle>
          <a:p>
            <a:r>
              <a:t>Recommending a Song</a:t>
            </a:r>
          </a:p>
        </p:txBody>
      </p:sp>
      <p:sp>
        <p:nvSpPr>
          <p:cNvPr id="354" name="Slide Number Placeholder 24"/>
          <p:cNvSpPr txBox="1">
            <a:spLocks noGrp="1"/>
          </p:cNvSpPr>
          <p:nvPr>
            <p:ph type="sldNum" sz="quarter" idx="4294967295"/>
          </p:nvPr>
        </p:nvSpPr>
        <p:spPr>
          <a:xfrm>
            <a:off x="11344694" y="462231"/>
            <a:ext cx="188897" cy="26425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graphicFrame>
        <p:nvGraphicFramePr>
          <p:cNvPr id="355" name="Table 4"/>
          <p:cNvGraphicFramePr/>
          <p:nvPr/>
        </p:nvGraphicFramePr>
        <p:xfrm>
          <a:off x="3726331" y="2351538"/>
          <a:ext cx="1802004" cy="394759"/>
        </p:xfrm>
        <a:graphic>
          <a:graphicData uri="http://schemas.openxmlformats.org/drawingml/2006/table">
            <a:tbl>
              <a:tblPr>
                <a:tableStyleId>{4C3C2611-4C71-4FC5-86AE-919BDF0F9419}</a:tableStyleId>
              </a:tblPr>
              <a:tblGrid>
                <a:gridCol w="1802004">
                  <a:extLst>
                    <a:ext uri="{9D8B030D-6E8A-4147-A177-3AD203B41FA5}">
                      <a16:colId xmlns:a16="http://schemas.microsoft.com/office/drawing/2014/main" val="20000"/>
                    </a:ext>
                  </a:extLst>
                </a:gridCol>
              </a:tblGrid>
              <a:tr h="394759">
                <a:tc>
                  <a:txBody>
                    <a:bodyPr/>
                    <a:lstStyle/>
                    <a:p>
                      <a:pPr algn="just" defTabSz="914400">
                        <a:lnSpc>
                          <a:spcPct val="107000"/>
                        </a:lnSpc>
                        <a:spcBef>
                          <a:spcPts val="800"/>
                        </a:spcBef>
                        <a:defRPr sz="1600">
                          <a:sym typeface="Calibri"/>
                        </a:defRPr>
                      </a:pPr>
                      <a:endParaRPr/>
                    </a:p>
                  </a:txBody>
                  <a:tcPr marL="0" marR="0" marT="0" marB="0" horzOverflow="overflow">
                    <a:solidFill>
                      <a:srgbClr val="FDF6F6"/>
                    </a:solidFill>
                  </a:tcPr>
                </a:tc>
                <a:extLst>
                  <a:ext uri="{0D108BD9-81ED-4DB2-BD59-A6C34878D82A}">
                    <a16:rowId xmlns:a16="http://schemas.microsoft.com/office/drawing/2014/main" val="10000"/>
                  </a:ext>
                </a:extLst>
              </a:tr>
            </a:tbl>
          </a:graphicData>
        </a:graphic>
      </p:graphicFrame>
      <p:pic>
        <p:nvPicPr>
          <p:cNvPr id="356" name="Image" descr="Image"/>
          <p:cNvPicPr>
            <a:picLocks noChangeAspect="1"/>
          </p:cNvPicPr>
          <p:nvPr/>
        </p:nvPicPr>
        <p:blipFill>
          <a:blip r:embed="rId2"/>
          <a:stretch>
            <a:fillRect/>
          </a:stretch>
        </p:blipFill>
        <p:spPr>
          <a:xfrm>
            <a:off x="3495867" y="1559224"/>
            <a:ext cx="8876374" cy="338631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3" name="Title 1"/>
          <p:cNvSpPr txBox="1">
            <a:spLocks noGrp="1"/>
          </p:cNvSpPr>
          <p:nvPr>
            <p:ph type="title"/>
          </p:nvPr>
        </p:nvSpPr>
        <p:spPr>
          <a:xfrm>
            <a:off x="3510433" y="210311"/>
            <a:ext cx="8165594" cy="768098"/>
          </a:xfrm>
          <a:prstGeom prst="rect">
            <a:avLst/>
          </a:prstGeom>
        </p:spPr>
        <p:txBody>
          <a:bodyPr/>
          <a:lstStyle>
            <a:lvl1pPr defTabSz="777240">
              <a:defRPr sz="3700"/>
            </a:lvl1pPr>
          </a:lstStyle>
          <a:p>
            <a:r>
              <a:t>RESults</a:t>
            </a:r>
          </a:p>
        </p:txBody>
      </p:sp>
      <p:sp>
        <p:nvSpPr>
          <p:cNvPr id="364" name="Slide Number Placeholder 24"/>
          <p:cNvSpPr txBox="1">
            <a:spLocks noGrp="1"/>
          </p:cNvSpPr>
          <p:nvPr>
            <p:ph type="sldNum" sz="quarter" idx="4294967295"/>
          </p:nvPr>
        </p:nvSpPr>
        <p:spPr>
          <a:xfrm>
            <a:off x="11302317" y="462233"/>
            <a:ext cx="273655" cy="26425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graphicFrame>
        <p:nvGraphicFramePr>
          <p:cNvPr id="365" name="Table 4"/>
          <p:cNvGraphicFramePr/>
          <p:nvPr/>
        </p:nvGraphicFramePr>
        <p:xfrm>
          <a:off x="3726331" y="2351538"/>
          <a:ext cx="1802004" cy="394759"/>
        </p:xfrm>
        <a:graphic>
          <a:graphicData uri="http://schemas.openxmlformats.org/drawingml/2006/table">
            <a:tbl>
              <a:tblPr>
                <a:tableStyleId>{4C3C2611-4C71-4FC5-86AE-919BDF0F9419}</a:tableStyleId>
              </a:tblPr>
              <a:tblGrid>
                <a:gridCol w="1802004">
                  <a:extLst>
                    <a:ext uri="{9D8B030D-6E8A-4147-A177-3AD203B41FA5}">
                      <a16:colId xmlns:a16="http://schemas.microsoft.com/office/drawing/2014/main" val="20000"/>
                    </a:ext>
                  </a:extLst>
                </a:gridCol>
              </a:tblGrid>
              <a:tr h="394759">
                <a:tc>
                  <a:txBody>
                    <a:bodyPr/>
                    <a:lstStyle/>
                    <a:p>
                      <a:pPr algn="just" defTabSz="914400">
                        <a:lnSpc>
                          <a:spcPct val="107000"/>
                        </a:lnSpc>
                        <a:spcBef>
                          <a:spcPts val="800"/>
                        </a:spcBef>
                        <a:defRPr sz="1600">
                          <a:sym typeface="Calibri"/>
                        </a:defRPr>
                      </a:pPr>
                      <a:endParaRPr/>
                    </a:p>
                  </a:txBody>
                  <a:tcPr marL="0" marR="0" marT="0" marB="0" horzOverflow="overflow">
                    <a:solidFill>
                      <a:srgbClr val="FDF6F6"/>
                    </a:solidFill>
                  </a:tcPr>
                </a:tc>
                <a:extLst>
                  <a:ext uri="{0D108BD9-81ED-4DB2-BD59-A6C34878D82A}">
                    <a16:rowId xmlns:a16="http://schemas.microsoft.com/office/drawing/2014/main" val="10000"/>
                  </a:ext>
                </a:extLst>
              </a:tr>
            </a:tbl>
          </a:graphicData>
        </a:graphic>
      </p:graphicFrame>
      <p:pic>
        <p:nvPicPr>
          <p:cNvPr id="3" name="Picture 2" descr="A screenshot of a computer&#10;&#10;Description automatically generated">
            <a:extLst>
              <a:ext uri="{FF2B5EF4-FFF2-40B4-BE49-F238E27FC236}">
                <a16:creationId xmlns:a16="http://schemas.microsoft.com/office/drawing/2014/main" id="{3E982CB8-1733-2EC2-B898-F81EA4363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433" y="894067"/>
            <a:ext cx="6654178" cy="5633025"/>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DFAF6"/>
      </a:lt1>
      <a:dk2>
        <a:srgbClr val="A7A7A7"/>
      </a:dk2>
      <a:lt2>
        <a:srgbClr val="535353"/>
      </a:lt2>
      <a:accent1>
        <a:srgbClr val="F5CDCE"/>
      </a:accent1>
      <a:accent2>
        <a:srgbClr val="DE8C8C"/>
      </a:accent2>
      <a:accent3>
        <a:srgbClr val="AAC3E8"/>
      </a:accent3>
      <a:accent4>
        <a:srgbClr val="D2D592"/>
      </a:accent4>
      <a:accent5>
        <a:srgbClr val="CCBE89"/>
      </a:accent5>
      <a:accent6>
        <a:srgbClr val="1F2C8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DFA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5CDCE"/>
      </a:accent1>
      <a:accent2>
        <a:srgbClr val="DE8C8C"/>
      </a:accent2>
      <a:accent3>
        <a:srgbClr val="AAC3E8"/>
      </a:accent3>
      <a:accent4>
        <a:srgbClr val="D2D592"/>
      </a:accent4>
      <a:accent5>
        <a:srgbClr val="CCBE89"/>
      </a:accent5>
      <a:accent6>
        <a:srgbClr val="1F2C8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DFA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TotalTime>
  <Words>694</Words>
  <Application>Microsoft Macintosh PowerPoint</Application>
  <PresentationFormat>Widescreen</PresentationFormat>
  <Paragraphs>59</Paragraphs>
  <Slides>14</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Helvetica</vt:lpstr>
      <vt:lpstr>Sabon Next LT</vt:lpstr>
      <vt:lpstr>Times New Roman</vt:lpstr>
      <vt:lpstr>Office Theme</vt:lpstr>
      <vt:lpstr>Music Recommendation System using Long Short-Term Memory (LSTM)</vt:lpstr>
      <vt:lpstr>AGENDA</vt:lpstr>
      <vt:lpstr>Introduction</vt:lpstr>
      <vt:lpstr>Music Recommendation System using Deep Learning</vt:lpstr>
      <vt:lpstr>Data Preprocessing</vt:lpstr>
      <vt:lpstr>Implementing the model</vt:lpstr>
      <vt:lpstr>Recommending a Song</vt:lpstr>
      <vt:lpstr>Recommending a Song</vt:lpstr>
      <vt:lpstr>RESults</vt:lpstr>
      <vt:lpstr>Results</vt:lpstr>
      <vt:lpstr>Results</vt:lpstr>
      <vt:lpstr>Music Recommendation System using Deep Learning</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using Long Short-Term Memory (LSTM)</dc:title>
  <cp:lastModifiedBy>Raj, Dhanush</cp:lastModifiedBy>
  <cp:revision>2</cp:revision>
  <dcterms:modified xsi:type="dcterms:W3CDTF">2023-12-02T18:14:55Z</dcterms:modified>
</cp:coreProperties>
</file>