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DHANUSH R</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525126" y="2628015"/>
            <a:ext cx="6114766" cy="1637135"/>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30</cp:revision>
  <dcterms:created xsi:type="dcterms:W3CDTF">2021-05-26T16:50:10Z</dcterms:created>
  <dcterms:modified xsi:type="dcterms:W3CDTF">2024-04-22T15:08:22Z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