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958342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7241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5018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204440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652246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149940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311917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201792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9263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1625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17112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67063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23534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07080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rot="0">
              <a:off x="742949" y="1381124"/>
              <a:ext cx="1228724" cy="1057274"/>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66519"/>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DHANUSH V</a:t>
            </a:r>
            <a:endParaRPr lang="en-US" altLang="zh-CN" sz="4400" b="0" i="0" u="none" strike="noStrike" kern="0" cap="none" spc="15"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74328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3"/>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2935628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19561346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3" cy="3419475"/>
          </a:xfrm>
          <a:prstGeom prst="rect"/>
          <a:noFill/>
          <a:ln w="12700" cmpd="sng" cap="flat">
            <a:noFill/>
            <a:prstDash val="solid"/>
            <a:miter/>
          </a:ln>
        </p:spPr>
      </p:pic>
    </p:spTree>
    <p:extLst>
      <p:ext uri="{BB962C8B-B14F-4D97-AF65-F5344CB8AC3E}">
        <p14:creationId xmlns:p14="http://schemas.microsoft.com/office/powerpoint/2010/main" val="172640176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172207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45191837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3"/>
          </a:xfrm>
          <a:prstGeom prst="rect"/>
          <a:noFill/>
          <a:ln w="12700" cmpd="sng" cap="flat">
            <a:noFill/>
            <a:prstDash val="solid"/>
            <a:miter/>
          </a:ln>
        </p:spPr>
      </p:pic>
    </p:spTree>
    <p:extLst>
      <p:ext uri="{BB962C8B-B14F-4D97-AF65-F5344CB8AC3E}">
        <p14:creationId xmlns:p14="http://schemas.microsoft.com/office/powerpoint/2010/main" val="203192761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052303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799"/>
            <a:ext cx="2762247" cy="3257549"/>
            <a:chOff x="8991600" y="2971799"/>
            <a:chExt cx="2762247" cy="3257549"/>
          </a:xfrm>
        </p:grpSpPr>
        <p:sp>
          <p:nvSpPr>
            <p:cNvPr id="180"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43246952"/>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38823934"/>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183764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rot="0">
            <a:off x="0" y="838527"/>
            <a:ext cx="12192000" cy="579046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3" cy="6858466"/>
            <a:chOff x="7448612" y="0"/>
            <a:chExt cx="4743793" cy="6858466"/>
          </a:xfrm>
        </p:grpSpPr>
        <p:sp>
          <p:nvSpPr>
            <p:cNvPr id="5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4631641"/>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799"/>
            <a:ext cx="2762247" cy="3257549"/>
            <a:chOff x="8991600" y="2971799"/>
            <a:chExt cx="2762247" cy="3257549"/>
          </a:xfrm>
        </p:grpSpPr>
        <p:sp>
          <p:nvSpPr>
            <p:cNvPr id="190"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584401143"/>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3223743"/>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799"/>
            <a:ext cx="2762247" cy="3257549"/>
            <a:chOff x="8991600" y="2971799"/>
            <a:chExt cx="2762247" cy="3257549"/>
          </a:xfrm>
        </p:grpSpPr>
        <p:sp>
          <p:nvSpPr>
            <p:cNvPr id="197"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7327890"/>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1736436599"/>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2"/>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1931864049"/>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0"/>
          </a:xfrm>
          <a:prstGeom prst="rect"/>
          <a:noFill/>
          <a:ln w="12700" cmpd="sng" cap="flat">
            <a:noFill/>
            <a:prstDash val="solid"/>
            <a:miter/>
          </a:ln>
        </p:spPr>
      </p:pic>
    </p:spTree>
    <p:extLst>
      <p:ext uri="{BB962C8B-B14F-4D97-AF65-F5344CB8AC3E}">
        <p14:creationId xmlns:p14="http://schemas.microsoft.com/office/powerpoint/2010/main" val="103693275"/>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52996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884556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3" cy="6858466"/>
            <a:chOff x="7448612" y="0"/>
            <a:chExt cx="4743793"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799368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799"/>
            <a:ext cx="2762247" cy="3257549"/>
            <a:chOff x="8991600" y="2971799"/>
            <a:chExt cx="2762247" cy="3257549"/>
          </a:xfrm>
        </p:grpSpPr>
        <p:sp>
          <p:nvSpPr>
            <p:cNvPr id="96" name="曲线"/>
            <p:cNvSpPr>
              <a:spLocks/>
            </p:cNvSpPr>
            <p:nvPr/>
          </p:nvSpPr>
          <p:spPr>
            <a:xfrm rot="0">
              <a:off x="10353676" y="54006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5838909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3"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10212951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07951714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矩形"/>
          <p:cNvSpPr>
            <a:spLocks/>
          </p:cNvSpPr>
          <p:nvPr/>
        </p:nvSpPr>
        <p:spPr>
          <a:xfrm rot="0">
            <a:off x="739774" y="6473336"/>
            <a:ext cx="1798953"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2617897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46348627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10855220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2024-04-10T02:37:49Z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