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740544"/>
        <c:axId val="125742080"/>
      </c:barChart>
      <c:catAx>
        <c:axId val="12574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2080"/>
        <c:crosses val="autoZero"/>
        <c:auto val="1"/>
        <c:lblAlgn val="ctr"/>
        <c:lblOffset val="100"/>
        <c:noMultiLvlLbl val="0"/>
      </c:catAx>
      <c:valAx>
        <c:axId val="12574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4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610944"/>
        <c:axId val="156612480"/>
      </c:barChart>
      <c:catAx>
        <c:axId val="15661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2480"/>
        <c:crosses val="autoZero"/>
        <c:auto val="1"/>
        <c:lblAlgn val="ctr"/>
        <c:lblOffset val="100"/>
        <c:noMultiLvlLbl val="0"/>
      </c:catAx>
      <c:valAx>
        <c:axId val="156612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1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4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4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Picture Placeholder 2"/>
          <p:cNvSpPr>
            <a:spLocks noChangeAspect="1"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2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03" name="TextBox 13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04" name="TextBox 14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8" name="TextBox 10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29" name="TextBox 11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7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8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8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="0" sz="32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20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8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6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1" y="1190627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3800475" y="5229227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2209800" y="191771"/>
            <a:ext cx="9982200" cy="199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4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sz="4400" i="0" lang="en-US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sz="4400" i="0" lang="en-US">
                <a:solidFill>
                  <a:srgbClr val="C00000"/>
                </a:solidFill>
                <a:effectLst/>
                <a:latin typeface="Roboto" panose="020F0502020204030204" pitchFamily="2" charset="0"/>
              </a:rPr>
            </a:br>
            <a:endParaRPr dirty="0" sz="4400" spc="15">
              <a:solidFill>
                <a:srgbClr val="C00000"/>
              </a:solidFill>
            </a:endParaRPr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592" name="TextBox 13"/>
          <p:cNvSpPr txBox="1"/>
          <p:nvPr/>
        </p:nvSpPr>
        <p:spPr>
          <a:xfrm>
            <a:off x="2819399" y="3004186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u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.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NO: 22131110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 B.COM(</a:t>
            </a:r>
            <a:r>
              <a:rPr dirty="0" sz="2400" lang="en-US"/>
              <a:t>corporate secretaryship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COLLEGE: GOVERNMENT ARTS COLLEAGE NANDANAM</a:t>
            </a:r>
          </a:p>
          <a:p>
            <a:r>
              <a:rPr dirty="0" sz="2400" lang="en-US"/>
              <a:t>NM ID :271051999EA28529EC84B0A539B12EC7 </a:t>
            </a:r>
            <a:endParaRPr altLang="en-US" lang="zh-CN"/>
          </a:p>
          <a:p>
            <a:r>
              <a:rPr dirty="0" sz="2400" lang="en-US"/>
              <a:t>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0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1" name="object 8"/>
          <p:cNvSpPr txBox="1"/>
          <p:nvPr/>
        </p:nvSpPr>
        <p:spPr>
          <a:xfrm>
            <a:off x="739775" y="291148"/>
            <a:ext cx="384969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4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TextBox 1"/>
          <p:cNvSpPr txBox="1"/>
          <p:nvPr/>
        </p:nvSpPr>
        <p:spPr>
          <a:xfrm>
            <a:off x="838200" y="1292543"/>
            <a:ext cx="8001000" cy="38633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Uses of various techniques in the excel (pivot table , slicers , pie chart </a:t>
            </a:r>
            <a:r>
              <a:rPr dirty="0" sz="2800" lang="en-IN" err="1"/>
              <a:t>etc</a:t>
            </a:r>
            <a:r>
              <a:rPr dirty="0" sz="2800" lang="en-IN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Clearing unwanted </a:t>
            </a:r>
            <a:r>
              <a:rPr dirty="0" sz="2800" lang="en-IN" err="1"/>
              <a:t>datas</a:t>
            </a:r>
            <a:endParaRPr dirty="0" sz="2800" lang="en-IN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/>
              <a:t>Finding result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5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755332" y="448035"/>
            <a:ext cx="2437131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R</a:t>
            </a:r>
            <a:r>
              <a:rPr dirty="0" spc="-40">
                <a:solidFill>
                  <a:srgbClr val="000000"/>
                </a:solidFill>
              </a:rPr>
              <a:t>E</a:t>
            </a:r>
            <a:r>
              <a:rPr dirty="0" spc="15">
                <a:solidFill>
                  <a:srgbClr val="000000"/>
                </a:solidFill>
              </a:rPr>
              <a:t>S</a:t>
            </a:r>
            <a:r>
              <a:rPr dirty="0" spc="-30">
                <a:solidFill>
                  <a:srgbClr val="000000"/>
                </a:solidFill>
              </a:rPr>
              <a:t>U</a:t>
            </a:r>
            <a:r>
              <a:rPr dirty="0" spc="-405">
                <a:solidFill>
                  <a:srgbClr val="000000"/>
                </a:solidFill>
              </a:rPr>
              <a:t>L</a:t>
            </a:r>
            <a:r>
              <a:rPr dirty="0">
                <a:solidFill>
                  <a:srgbClr val="000000"/>
                </a:solidFill>
              </a:rPr>
              <a:t>TS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48648" name="object 9"/>
          <p:cNvSpPr txBox="1"/>
          <p:nvPr/>
        </p:nvSpPr>
        <p:spPr>
          <a:xfrm>
            <a:off x="11277219" y="6473338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1" y="1295400"/>
          <a:ext cx="6615599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4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Sum of salaries of the female employees in all department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Result</a:t>
            </a:r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2589212" y="1162992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51" name="TextBox 4"/>
          <p:cNvSpPr txBox="1"/>
          <p:nvPr/>
        </p:nvSpPr>
        <p:spPr>
          <a:xfrm>
            <a:off x="1676400" y="5561968"/>
            <a:ext cx="6629400" cy="726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/>
              <a:t>Sum of salaries of the male employees  in all departments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533399" y="621493"/>
            <a:ext cx="8534400" cy="1507067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3" name="TextBox 2"/>
          <p:cNvSpPr txBox="1"/>
          <p:nvPr/>
        </p:nvSpPr>
        <p:spPr>
          <a:xfrm>
            <a:off x="533400" y="1905001"/>
            <a:ext cx="9144000" cy="3037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016000" y="762000"/>
            <a:ext cx="9042400" cy="1219200"/>
          </a:xfrm>
          <a:noFill/>
        </p:spPr>
        <p:txBody>
          <a:bodyPr/>
          <a:p>
            <a:r>
              <a:rPr dirty="0" lang="en-US">
                <a:solidFill>
                  <a:srgbClr val="000000"/>
                </a:solidFill>
              </a:rPr>
              <a:t>PROJECT TITLE</a:t>
            </a:r>
            <a:endParaRPr dirty="0" lang="en-US">
              <a:solidFill>
                <a:srgbClr val="000000"/>
              </a:solidFill>
            </a:endParaRPr>
          </a:p>
        </p:txBody>
      </p:sp>
      <p:sp>
        <p:nvSpPr>
          <p:cNvPr id="1048601" name="TextBox 3"/>
          <p:cNvSpPr txBox="1"/>
          <p:nvPr/>
        </p:nvSpPr>
        <p:spPr>
          <a:xfrm>
            <a:off x="1143000" y="2590800"/>
            <a:ext cx="9144000" cy="1285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4000" lang="en-US"/>
              <a:t>Employees Performance 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016000" y="838200"/>
            <a:ext cx="9042400" cy="1295400"/>
          </a:xfrm>
        </p:spPr>
        <p:txBody>
          <a:bodyPr/>
          <a:p>
            <a:r>
              <a:rPr dirty="0" lang="en-US"/>
              <a:t>AGENDA</a:t>
            </a:r>
          </a:p>
        </p:txBody>
      </p:sp>
      <p:sp>
        <p:nvSpPr>
          <p:cNvPr id="1048603" name="TextBox 4"/>
          <p:cNvSpPr txBox="1"/>
          <p:nvPr/>
        </p:nvSpPr>
        <p:spPr>
          <a:xfrm>
            <a:off x="1143000" y="1945605"/>
            <a:ext cx="8991600" cy="37109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0" cy="3257550"/>
          </a:xfrm>
        </p:grpSpPr>
        <p:sp>
          <p:nvSpPr>
            <p:cNvPr id="104860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7" name="object 7"/>
          <p:cNvSpPr txBox="1">
            <a:spLocks noGrp="1"/>
          </p:cNvSpPr>
          <p:nvPr>
            <p:ph type="title"/>
          </p:nvPr>
        </p:nvSpPr>
        <p:spPr>
          <a:xfrm>
            <a:off x="457201" y="225301"/>
            <a:ext cx="7677151" cy="31534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IN" spc="10"/>
              <a:t>  </a:t>
            </a:r>
            <a:br>
              <a:rPr dirty="0" sz="4250" lang="en-IN" spc="10"/>
            </a:br>
            <a:br>
              <a:rPr dirty="0" sz="4250" lang="en-IN" spc="10"/>
            </a:br>
            <a:br>
              <a:rPr dirty="0" sz="4250" lang="en-IN" spc="10"/>
            </a:br>
            <a:r>
              <a:rPr dirty="0" sz="2200" lang="en-IN" spc="10"/>
              <a:t>The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sp>
        <p:nvSpPr>
          <p:cNvPr id="104860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6" y="2647950"/>
            <a:ext cx="3533775" cy="3810000"/>
            <a:chOff x="8658225" y="2647950"/>
            <a:chExt cx="3533775" cy="3810000"/>
          </a:xfrm>
        </p:grpSpPr>
        <p:sp>
          <p:nvSpPr>
            <p:cNvPr id="104860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1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739776" y="853054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000000"/>
                </a:solidFill>
              </a:rPr>
              <a:t>PROJECT	</a:t>
            </a:r>
            <a:r>
              <a:rPr dirty="0" sz="4250" spc="-20">
                <a:solidFill>
                  <a:srgbClr val="000000"/>
                </a:solidFill>
              </a:rPr>
              <a:t>OVERVIEW</a:t>
            </a:r>
            <a:endParaRPr sz="4250">
              <a:solidFill>
                <a:srgbClr val="000000"/>
              </a:solidFill>
            </a:endParaRPr>
          </a:p>
        </p:txBody>
      </p:sp>
      <p:sp>
        <p:nvSpPr>
          <p:cNvPr id="104861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14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6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7" name="object 4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8" name="object 5"/>
          <p:cNvSpPr txBox="1">
            <a:spLocks noGrp="1"/>
          </p:cNvSpPr>
          <p:nvPr>
            <p:ph type="title"/>
          </p:nvPr>
        </p:nvSpPr>
        <p:spPr>
          <a:xfrm>
            <a:off x="723901" y="471253"/>
            <a:ext cx="5014595" cy="4842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br>
              <a:rPr dirty="0" sz="3200" lang="en-IN" spc="5"/>
            </a:br>
            <a:r>
              <a:rPr dirty="0" sz="3200" lang="en-IN" spc="5"/>
              <a:t>1.</a:t>
            </a:r>
            <a:r>
              <a:rPr b="0" dirty="0" sz="3200" lang="en-IN" spc="5"/>
              <a:t>Management of the company</a:t>
            </a:r>
            <a:br>
              <a:rPr b="0" dirty="0" sz="3200" lang="en-IN" spc="5"/>
            </a:br>
            <a:r>
              <a:rPr b="0" dirty="0" sz="3200" lang="en-IN" spc="5"/>
              <a:t>2.Statistical department</a:t>
            </a:r>
            <a:br>
              <a:rPr b="0" dirty="0" sz="3200" lang="en-IN" spc="5"/>
            </a:br>
            <a:r>
              <a:rPr b="0" dirty="0" sz="3200" lang="en-IN" spc="5"/>
              <a:t>3.Financial </a:t>
            </a:r>
            <a:r>
              <a:rPr b="0" dirty="0" sz="3200" lang="en-IN" spc="5" err="1"/>
              <a:t>departmenmts</a:t>
            </a:r>
            <a:endParaRPr b="0" dirty="0" sz="3200" lang="en-IN"/>
          </a:p>
        </p:txBody>
      </p:sp>
      <p:sp>
        <p:nvSpPr>
          <p:cNvPr id="1048619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1" y="6172202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00049" y="1804988"/>
            <a:ext cx="2695575" cy="3248025"/>
          </a:xfrm>
          <a:prstGeom prst="rect"/>
        </p:spPr>
      </p:pic>
      <p:sp>
        <p:nvSpPr>
          <p:cNvPr id="1048620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558166" y="865732"/>
            <a:ext cx="9763125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24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160000" y="5568741"/>
            <a:ext cx="1016000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7"/>
            <a:ext cx="2143125" cy="200025"/>
          </a:xfrm>
          <a:prstGeom prst="rect"/>
        </p:spPr>
      </p:pic>
      <p:sp>
        <p:nvSpPr>
          <p:cNvPr id="1048625" name="TextBox 7"/>
          <p:cNvSpPr txBox="1"/>
          <p:nvPr/>
        </p:nvSpPr>
        <p:spPr>
          <a:xfrm>
            <a:off x="3276600" y="2209802"/>
            <a:ext cx="5410200" cy="26314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Pivot table : to make the data in presentable and neat </a:t>
            </a:r>
            <a:r>
              <a:rPr dirty="0" sz="2200" lang="en-IN" err="1"/>
              <a:t>maner</a:t>
            </a:r>
            <a:r>
              <a:rPr dirty="0" sz="2200" lang="en-IN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Alignment to centre the data so that it will look nice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755333" y="348121"/>
            <a:ext cx="10730652" cy="1477328"/>
          </a:xfrm>
        </p:spPr>
        <p:txBody>
          <a:bodyPr>
            <a:normAutofit/>
          </a:bodyPr>
          <a:p>
            <a:r>
              <a:rPr dirty="0" lang="en-IN"/>
              <a:t>Dataset Description</a:t>
            </a:r>
            <a:br>
              <a:rPr dirty="0" lang="en-IN"/>
            </a:br>
            <a:endParaRPr dirty="0" lang="en-IN"/>
          </a:p>
        </p:txBody>
      </p:sp>
      <p:sp>
        <p:nvSpPr>
          <p:cNvPr id="1048627" name="TextBox 10"/>
          <p:cNvSpPr txBox="1"/>
          <p:nvPr/>
        </p:nvSpPr>
        <p:spPr>
          <a:xfrm>
            <a:off x="990600" y="1428127"/>
            <a:ext cx="6400800" cy="29616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Name :   alphabets 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/>
              <a:t>Work location :alphabets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/>
          <p:nvPr/>
        </p:nvSpPr>
        <p:spPr>
          <a:xfrm>
            <a:off x="752476" y="6486038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3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5"/>
          <p:cNvSpPr/>
          <p:nvPr/>
        </p:nvSpPr>
        <p:spPr>
          <a:xfrm>
            <a:off x="9353551" y="5895977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43678" y="3233275"/>
            <a:ext cx="2466975" cy="3419475"/>
          </a:xfrm>
          <a:prstGeom prst="rect"/>
        </p:spPr>
      </p:pic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739777" y="670881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36" name="object 8"/>
          <p:cNvSpPr txBox="1"/>
          <p:nvPr/>
        </p:nvSpPr>
        <p:spPr>
          <a:xfrm>
            <a:off x="11277219" y="6473337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TextBox 8"/>
          <p:cNvSpPr txBox="1"/>
          <p:nvPr/>
        </p:nvSpPr>
        <p:spPr>
          <a:xfrm>
            <a:off x="2743200" y="2354705"/>
            <a:ext cx="8534019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8" name="TextBox 9"/>
          <p:cNvSpPr txBox="1"/>
          <p:nvPr/>
        </p:nvSpPr>
        <p:spPr>
          <a:xfrm>
            <a:off x="3334139" y="2405059"/>
            <a:ext cx="6723872" cy="1767840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/>
              <a:t>In this project I have used picot chart and slicers in the separate excel sheet so it makes very easy to understand for the users who are going to use it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ilangovan G</cp:lastModifiedBy>
  <dcterms:created xsi:type="dcterms:W3CDTF">2024-03-28T06:07:22Z</dcterms:created>
  <dcterms:modified xsi:type="dcterms:W3CDTF">2024-08-31T15:18:05Z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