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Great%20Learning\Week%203\Assignment\Insurance%20claim%20bill%20dataset-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Great%20Learning\Week%203\Assignment\Insurance%20claim%20bill%20dataset-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Great%20Learning\Week%203\Assignment\Insurance%20claim%20bill%20dataset-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Great%20Learning\Week%203\Assignment\Insurance%20claim%20bill%20dataset-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Great%20Learning\Week%203\Assignment\Insurance%20claim%20bill%20dataset-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Great%20Learning\Week%203\Assignment\Insurance%20claim%20bill%20dataset-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Great%20Learning\Week%203\Assignment\Insurance%20claim%20bill%20dataset-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Great%20Learning\Week%203\Assignment\Insurance%20claim%20bill%20dataset-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esktop\Great%20Learning\Week%203\Assignment\Insurance%20claim%20bill%20dataset-2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Great%20Learning\Week%203\Assignment\Insurance%20claim%20bill%20dataset-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Great%20Learning\Week%203\Assignment\Insurance%20claim%20bill%20dataset-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 claim bill dataset-2.xlsx]Q1 c!PivotTable1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'Q1 c'!$B$3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1-2037-4D99-89E3-087954AB75B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3-2037-4D99-89E3-087954AB75B7}"/>
              </c:ext>
            </c:extLst>
          </c:dPt>
          <c:cat>
            <c:strRef>
              <c:f>'Q1 c'!$A$4:$A$6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'Q1 c'!$B$4:$B$6</c:f>
              <c:numCache>
                <c:formatCode>General</c:formatCode>
                <c:ptCount val="2"/>
                <c:pt idx="0">
                  <c:v>662</c:v>
                </c:pt>
                <c:pt idx="1">
                  <c:v>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37-4D99-89E3-087954AB7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 claim bill dataset-2.xlsx]Q1 h!PivotTable8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bmi vs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 h'!$F$3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'Q1 h'!$E$4:$E$9</c:f>
              <c:strCache>
                <c:ptCount val="5"/>
                <c:pt idx="0">
                  <c:v>18-27</c:v>
                </c:pt>
                <c:pt idx="1">
                  <c:v>28-37</c:v>
                </c:pt>
                <c:pt idx="2">
                  <c:v>38-47</c:v>
                </c:pt>
                <c:pt idx="3">
                  <c:v>48-57</c:v>
                </c:pt>
                <c:pt idx="4">
                  <c:v>58-67</c:v>
                </c:pt>
              </c:strCache>
            </c:strRef>
          </c:cat>
          <c:val>
            <c:numRef>
              <c:f>'Q1 h'!$F$4:$F$9</c:f>
              <c:numCache>
                <c:formatCode>General</c:formatCode>
                <c:ptCount val="5"/>
                <c:pt idx="0">
                  <c:v>29.910497237569047</c:v>
                </c:pt>
                <c:pt idx="1">
                  <c:v>30.420763358778622</c:v>
                </c:pt>
                <c:pt idx="2">
                  <c:v>30.389797794117666</c:v>
                </c:pt>
                <c:pt idx="3">
                  <c:v>31.408794964028786</c:v>
                </c:pt>
                <c:pt idx="4">
                  <c:v>31.903140243902442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93-49E0-A47E-1FCAD4884C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8107472"/>
        <c:axId val="518113592"/>
      </c:barChart>
      <c:catAx>
        <c:axId val="51810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113592"/>
        <c:crosses val="autoZero"/>
        <c:auto val="1"/>
        <c:lblAlgn val="ctr"/>
        <c:lblOffset val="100"/>
        <c:noMultiLvlLbl val="0"/>
      </c:catAx>
      <c:valAx>
        <c:axId val="518113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107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 claim bill dataset-2.xlsx]Q1 h!PivotTable9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childrens</a:t>
            </a:r>
            <a:r>
              <a:rPr lang="en-US" baseline="0"/>
              <a:t> vs smoker</a:t>
            </a:r>
            <a:endParaRPr lang="en-US"/>
          </a:p>
        </c:rich>
      </c:tx>
      <c:layout>
        <c:manualLayout>
          <c:xMode val="edge"/>
          <c:yMode val="edge"/>
          <c:x val="0.16280009667207629"/>
          <c:y val="2.94523742643066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 h'!$I$3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'Q1 h'!$H$4:$H$10</c:f>
              <c:strCach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strCache>
            </c:strRef>
          </c:cat>
          <c:val>
            <c:numRef>
              <c:f>'Q1 h'!$I$4:$I$10</c:f>
              <c:numCache>
                <c:formatCode>General</c:formatCode>
                <c:ptCount val="6"/>
                <c:pt idx="0">
                  <c:v>574</c:v>
                </c:pt>
                <c:pt idx="1">
                  <c:v>324</c:v>
                </c:pt>
                <c:pt idx="2">
                  <c:v>240</c:v>
                </c:pt>
                <c:pt idx="3">
                  <c:v>157</c:v>
                </c:pt>
                <c:pt idx="4">
                  <c:v>25</c:v>
                </c:pt>
                <c:pt idx="5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5A-4733-B61D-606189A2D7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14552840"/>
        <c:axId val="526179888"/>
      </c:barChart>
      <c:catAx>
        <c:axId val="614552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179888"/>
        <c:crosses val="autoZero"/>
        <c:auto val="1"/>
        <c:lblAlgn val="ctr"/>
        <c:lblOffset val="100"/>
        <c:noMultiLvlLbl val="0"/>
      </c:catAx>
      <c:valAx>
        <c:axId val="526179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552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 claim bill dataset-2.xlsx]Q1 c!PivotTable2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Age</a:t>
            </a:r>
            <a:r>
              <a:rPr lang="en-US" baseline="0"/>
              <a:t> vs Charges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 c'!$F$3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'Q1 c'!$E$4:$E$9</c:f>
              <c:strCache>
                <c:ptCount val="5"/>
                <c:pt idx="0">
                  <c:v>18-27</c:v>
                </c:pt>
                <c:pt idx="1">
                  <c:v>28-37</c:v>
                </c:pt>
                <c:pt idx="2">
                  <c:v>38-47</c:v>
                </c:pt>
                <c:pt idx="3">
                  <c:v>48-57</c:v>
                </c:pt>
                <c:pt idx="4">
                  <c:v>58-67</c:v>
                </c:pt>
              </c:strCache>
            </c:strRef>
          </c:cat>
          <c:val>
            <c:numRef>
              <c:f>'Q1 c'!$F$4:$F$9</c:f>
              <c:numCache>
                <c:formatCode>General</c:formatCode>
                <c:ptCount val="5"/>
                <c:pt idx="0">
                  <c:v>9098.1922479530404</c:v>
                </c:pt>
                <c:pt idx="1">
                  <c:v>11661.811603473281</c:v>
                </c:pt>
                <c:pt idx="2">
                  <c:v>13730.042358419116</c:v>
                </c:pt>
                <c:pt idx="3">
                  <c:v>15937.657551942437</c:v>
                </c:pt>
                <c:pt idx="4">
                  <c:v>19766.124609512193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1D-4034-93D6-A3DD5DB416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3440520"/>
        <c:axId val="528980224"/>
      </c:barChart>
      <c:catAx>
        <c:axId val="113440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980224"/>
        <c:crosses val="autoZero"/>
        <c:auto val="1"/>
        <c:lblAlgn val="ctr"/>
        <c:lblOffset val="100"/>
        <c:noMultiLvlLbl val="0"/>
      </c:catAx>
      <c:valAx>
        <c:axId val="528980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440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 claim bill dataset-2.xlsx]Q1 c!PivotTable3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bmi</a:t>
            </a:r>
            <a:r>
              <a:rPr lang="en-US" baseline="0"/>
              <a:t> vs charges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 c'!$J$3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'Q1 c'!$I$4:$I$9</c:f>
              <c:strCache>
                <c:ptCount val="5"/>
                <c:pt idx="0">
                  <c:v>15-25</c:v>
                </c:pt>
                <c:pt idx="1">
                  <c:v>25-35</c:v>
                </c:pt>
                <c:pt idx="2">
                  <c:v>35-45</c:v>
                </c:pt>
                <c:pt idx="3">
                  <c:v>45-55</c:v>
                </c:pt>
                <c:pt idx="4">
                  <c:v>&gt;55</c:v>
                </c:pt>
              </c:strCache>
            </c:strRef>
          </c:cat>
          <c:val>
            <c:numRef>
              <c:f>'Q1 c'!$J$4:$J$9</c:f>
              <c:numCache>
                <c:formatCode>General</c:formatCode>
                <c:ptCount val="5"/>
                <c:pt idx="0">
                  <c:v>10282.224474367351</c:v>
                </c:pt>
                <c:pt idx="1">
                  <c:v>12714.635432688532</c:v>
                </c:pt>
                <c:pt idx="2">
                  <c:v>16913.681514628366</c:v>
                </c:pt>
                <c:pt idx="3">
                  <c:v>18410.266963684211</c:v>
                </c:pt>
                <c:pt idx="4">
                  <c:v>1163.4627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FD-41D5-98D3-4D9AFD1DFF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40027416"/>
        <c:axId val="540029576"/>
      </c:barChart>
      <c:catAx>
        <c:axId val="540027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029576"/>
        <c:crosses val="autoZero"/>
        <c:auto val="1"/>
        <c:lblAlgn val="ctr"/>
        <c:lblOffset val="100"/>
        <c:noMultiLvlLbl val="0"/>
      </c:catAx>
      <c:valAx>
        <c:axId val="540029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027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 claim bill dataset-2.xlsx]Q1 d!PivotTable2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Smoker</a:t>
            </a:r>
            <a:r>
              <a:rPr lang="en-US" baseline="0"/>
              <a:t> vs Region</a:t>
            </a:r>
            <a:endParaRPr lang="en-US"/>
          </a:p>
        </c:rich>
      </c:tx>
      <c:layout>
        <c:manualLayout>
          <c:xMode val="edge"/>
          <c:yMode val="edge"/>
          <c:x val="0.28042589687590308"/>
          <c:y val="4.55070353485750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 d'!$B$6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'Q1 d'!$A$7:$A$11</c:f>
              <c:strCache>
                <c:ptCount val="4"/>
                <c:pt idx="0">
                  <c:v>northeast</c:v>
                </c:pt>
                <c:pt idx="1">
                  <c:v>northwest</c:v>
                </c:pt>
                <c:pt idx="2">
                  <c:v>southeast</c:v>
                </c:pt>
                <c:pt idx="3">
                  <c:v>southwest</c:v>
                </c:pt>
              </c:strCache>
            </c:strRef>
          </c:cat>
          <c:val>
            <c:numRef>
              <c:f>'Q1 d'!$B$7:$B$11</c:f>
              <c:numCache>
                <c:formatCode>General</c:formatCode>
                <c:ptCount val="4"/>
                <c:pt idx="0">
                  <c:v>257</c:v>
                </c:pt>
                <c:pt idx="1">
                  <c:v>267</c:v>
                </c:pt>
                <c:pt idx="2">
                  <c:v>273</c:v>
                </c:pt>
                <c:pt idx="3">
                  <c:v>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1C-4CB1-A033-38041C0478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18106032"/>
        <c:axId val="518111792"/>
      </c:barChart>
      <c:catAx>
        <c:axId val="51810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111792"/>
        <c:crosses val="autoZero"/>
        <c:auto val="1"/>
        <c:lblAlgn val="ctr"/>
        <c:lblOffset val="100"/>
        <c:noMultiLvlLbl val="0"/>
      </c:catAx>
      <c:valAx>
        <c:axId val="51811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10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 claim bill dataset-2.xlsx]Q1 d!PivotTable2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non-Smoker</a:t>
            </a:r>
            <a:r>
              <a:rPr lang="en-US" baseline="0"/>
              <a:t> vs Region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 d'!$B$6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'Q1 d'!$A$7:$A$11</c:f>
              <c:strCache>
                <c:ptCount val="4"/>
                <c:pt idx="0">
                  <c:v>northeast</c:v>
                </c:pt>
                <c:pt idx="1">
                  <c:v>northwest</c:v>
                </c:pt>
                <c:pt idx="2">
                  <c:v>southeast</c:v>
                </c:pt>
                <c:pt idx="3">
                  <c:v>southwest</c:v>
                </c:pt>
              </c:strCache>
            </c:strRef>
          </c:cat>
          <c:val>
            <c:numRef>
              <c:f>'Q1 d'!$B$7:$B$11</c:f>
              <c:numCache>
                <c:formatCode>General</c:formatCode>
                <c:ptCount val="4"/>
                <c:pt idx="0">
                  <c:v>257</c:v>
                </c:pt>
                <c:pt idx="1">
                  <c:v>267</c:v>
                </c:pt>
                <c:pt idx="2">
                  <c:v>273</c:v>
                </c:pt>
                <c:pt idx="3">
                  <c:v>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F-4157-B450-4316467B06A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18106032"/>
        <c:axId val="518111792"/>
      </c:barChart>
      <c:catAx>
        <c:axId val="51810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111792"/>
        <c:crosses val="autoZero"/>
        <c:auto val="1"/>
        <c:lblAlgn val="ctr"/>
        <c:lblOffset val="100"/>
        <c:noMultiLvlLbl val="0"/>
      </c:catAx>
      <c:valAx>
        <c:axId val="51811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10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 claim bill dataset-2.xlsx]Q1 e!PivotTable5</c:name>
    <c:fmtId val="4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 e'!$B$3:$B$4</c:f>
              <c:strCache>
                <c:ptCount val="1"/>
                <c:pt idx="0">
                  <c:v>no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'Q1 e'!$A$5:$A$9</c:f>
              <c:strCache>
                <c:ptCount val="4"/>
                <c:pt idx="0">
                  <c:v>northeast</c:v>
                </c:pt>
                <c:pt idx="1">
                  <c:v>northwest</c:v>
                </c:pt>
                <c:pt idx="2">
                  <c:v>southeast</c:v>
                </c:pt>
                <c:pt idx="3">
                  <c:v>southwest</c:v>
                </c:pt>
              </c:strCache>
            </c:strRef>
          </c:cat>
          <c:val>
            <c:numRef>
              <c:f>'Q1 e'!$B$5:$B$9</c:f>
              <c:numCache>
                <c:formatCode>General</c:formatCode>
                <c:ptCount val="4"/>
                <c:pt idx="0">
                  <c:v>9165.5316717081714</c:v>
                </c:pt>
                <c:pt idx="1">
                  <c:v>8556.4637152059931</c:v>
                </c:pt>
                <c:pt idx="2">
                  <c:v>8032.2163089377273</c:v>
                </c:pt>
                <c:pt idx="3">
                  <c:v>8019.2845130711621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DD-4BA2-92A8-DCCEB844677C}"/>
            </c:ext>
          </c:extLst>
        </c:ser>
        <c:ser>
          <c:idx val="1"/>
          <c:order val="1"/>
          <c:tx>
            <c:strRef>
              <c:f>'Q1 e'!$C$3:$C$4</c:f>
              <c:strCache>
                <c:ptCount val="1"/>
                <c:pt idx="0">
                  <c:v>yes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'Q1 e'!$A$5:$A$9</c:f>
              <c:strCache>
                <c:ptCount val="4"/>
                <c:pt idx="0">
                  <c:v>northeast</c:v>
                </c:pt>
                <c:pt idx="1">
                  <c:v>northwest</c:v>
                </c:pt>
                <c:pt idx="2">
                  <c:v>southeast</c:v>
                </c:pt>
                <c:pt idx="3">
                  <c:v>southwest</c:v>
                </c:pt>
              </c:strCache>
            </c:strRef>
          </c:cat>
          <c:val>
            <c:numRef>
              <c:f>'Q1 e'!$C$5:$C$9</c:f>
              <c:numCache>
                <c:formatCode>General</c:formatCode>
                <c:ptCount val="4"/>
                <c:pt idx="0">
                  <c:v>29673.536472835818</c:v>
                </c:pt>
                <c:pt idx="1">
                  <c:v>30192.003182413791</c:v>
                </c:pt>
                <c:pt idx="2">
                  <c:v>34844.996823626367</c:v>
                </c:pt>
                <c:pt idx="3">
                  <c:v>32269.063493620699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DD-4BA2-92A8-DCCEB84467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39102984"/>
        <c:axId val="639098304"/>
      </c:barChart>
      <c:catAx>
        <c:axId val="639102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098304"/>
        <c:crosses val="autoZero"/>
        <c:auto val="1"/>
        <c:lblAlgn val="ctr"/>
        <c:lblOffset val="100"/>
        <c:noMultiLvlLbl val="0"/>
      </c:catAx>
      <c:valAx>
        <c:axId val="63909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102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/>
              <a:t>children  Residual Plot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>
              <a:noFill/>
            </a:ln>
          </c:spPr>
          <c:xVal>
            <c:numRef>
              <c:f>insurance!$D$2:$D$1339</c:f>
              <c:numCache>
                <c:formatCode>General</c:formatCode>
                <c:ptCount val="1338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3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1</c:v>
                </c:pt>
                <c:pt idx="24">
                  <c:v>2</c:v>
                </c:pt>
                <c:pt idx="25">
                  <c:v>3</c:v>
                </c:pt>
                <c:pt idx="26">
                  <c:v>0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0</c:v>
                </c:pt>
                <c:pt idx="31">
                  <c:v>0</c:v>
                </c:pt>
                <c:pt idx="32">
                  <c:v>5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1</c:v>
                </c:pt>
                <c:pt idx="43">
                  <c:v>2</c:v>
                </c:pt>
                <c:pt idx="44">
                  <c:v>1</c:v>
                </c:pt>
                <c:pt idx="45">
                  <c:v>0</c:v>
                </c:pt>
                <c:pt idx="46">
                  <c:v>2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0</c:v>
                </c:pt>
                <c:pt idx="51">
                  <c:v>2</c:v>
                </c:pt>
                <c:pt idx="52">
                  <c:v>1</c:v>
                </c:pt>
                <c:pt idx="53">
                  <c:v>0</c:v>
                </c:pt>
                <c:pt idx="54">
                  <c:v>3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1</c:v>
                </c:pt>
                <c:pt idx="59">
                  <c:v>2</c:v>
                </c:pt>
                <c:pt idx="60">
                  <c:v>3</c:v>
                </c:pt>
                <c:pt idx="61">
                  <c:v>4</c:v>
                </c:pt>
                <c:pt idx="62">
                  <c:v>1</c:v>
                </c:pt>
                <c:pt idx="63">
                  <c:v>1</c:v>
                </c:pt>
                <c:pt idx="64">
                  <c:v>0</c:v>
                </c:pt>
                <c:pt idx="65">
                  <c:v>0</c:v>
                </c:pt>
                <c:pt idx="66">
                  <c:v>2</c:v>
                </c:pt>
                <c:pt idx="67">
                  <c:v>1</c:v>
                </c:pt>
                <c:pt idx="68">
                  <c:v>0</c:v>
                </c:pt>
                <c:pt idx="69">
                  <c:v>3</c:v>
                </c:pt>
                <c:pt idx="70">
                  <c:v>0</c:v>
                </c:pt>
                <c:pt idx="71">
                  <c:v>5</c:v>
                </c:pt>
                <c:pt idx="72">
                  <c:v>3</c:v>
                </c:pt>
                <c:pt idx="73">
                  <c:v>1</c:v>
                </c:pt>
                <c:pt idx="74">
                  <c:v>2</c:v>
                </c:pt>
                <c:pt idx="75">
                  <c:v>0</c:v>
                </c:pt>
                <c:pt idx="76">
                  <c:v>1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1</c:v>
                </c:pt>
                <c:pt idx="81">
                  <c:v>0</c:v>
                </c:pt>
                <c:pt idx="82">
                  <c:v>1</c:v>
                </c:pt>
                <c:pt idx="83">
                  <c:v>4</c:v>
                </c:pt>
                <c:pt idx="84">
                  <c:v>2</c:v>
                </c:pt>
                <c:pt idx="85">
                  <c:v>2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1</c:v>
                </c:pt>
                <c:pt idx="92">
                  <c:v>3</c:v>
                </c:pt>
                <c:pt idx="93">
                  <c:v>2</c:v>
                </c:pt>
                <c:pt idx="94">
                  <c:v>2</c:v>
                </c:pt>
                <c:pt idx="95">
                  <c:v>1</c:v>
                </c:pt>
                <c:pt idx="96">
                  <c:v>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3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2</c:v>
                </c:pt>
                <c:pt idx="108">
                  <c:v>0</c:v>
                </c:pt>
                <c:pt idx="109">
                  <c:v>0</c:v>
                </c:pt>
                <c:pt idx="110">
                  <c:v>1</c:v>
                </c:pt>
                <c:pt idx="111">
                  <c:v>2</c:v>
                </c:pt>
                <c:pt idx="112">
                  <c:v>0</c:v>
                </c:pt>
                <c:pt idx="113">
                  <c:v>0</c:v>
                </c:pt>
                <c:pt idx="114">
                  <c:v>3</c:v>
                </c:pt>
                <c:pt idx="115">
                  <c:v>0</c:v>
                </c:pt>
                <c:pt idx="116">
                  <c:v>0</c:v>
                </c:pt>
                <c:pt idx="117">
                  <c:v>1</c:v>
                </c:pt>
                <c:pt idx="118">
                  <c:v>0</c:v>
                </c:pt>
                <c:pt idx="119">
                  <c:v>2</c:v>
                </c:pt>
                <c:pt idx="120">
                  <c:v>2</c:v>
                </c:pt>
                <c:pt idx="121">
                  <c:v>0</c:v>
                </c:pt>
                <c:pt idx="122">
                  <c:v>0</c:v>
                </c:pt>
                <c:pt idx="123">
                  <c:v>1</c:v>
                </c:pt>
                <c:pt idx="124">
                  <c:v>3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2</c:v>
                </c:pt>
                <c:pt idx="129">
                  <c:v>2</c:v>
                </c:pt>
                <c:pt idx="130">
                  <c:v>0</c:v>
                </c:pt>
                <c:pt idx="131">
                  <c:v>0</c:v>
                </c:pt>
                <c:pt idx="132">
                  <c:v>2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3</c:v>
                </c:pt>
                <c:pt idx="139">
                  <c:v>0</c:v>
                </c:pt>
                <c:pt idx="140">
                  <c:v>2</c:v>
                </c:pt>
                <c:pt idx="141">
                  <c:v>1</c:v>
                </c:pt>
                <c:pt idx="142">
                  <c:v>2</c:v>
                </c:pt>
                <c:pt idx="143">
                  <c:v>2</c:v>
                </c:pt>
                <c:pt idx="144">
                  <c:v>3</c:v>
                </c:pt>
                <c:pt idx="145">
                  <c:v>3</c:v>
                </c:pt>
                <c:pt idx="146">
                  <c:v>3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0</c:v>
                </c:pt>
                <c:pt idx="152">
                  <c:v>3</c:v>
                </c:pt>
                <c:pt idx="153">
                  <c:v>0</c:v>
                </c:pt>
                <c:pt idx="154">
                  <c:v>1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3</c:v>
                </c:pt>
                <c:pt idx="160">
                  <c:v>0</c:v>
                </c:pt>
                <c:pt idx="161">
                  <c:v>0</c:v>
                </c:pt>
                <c:pt idx="162">
                  <c:v>1</c:v>
                </c:pt>
                <c:pt idx="163">
                  <c:v>2</c:v>
                </c:pt>
                <c:pt idx="164">
                  <c:v>0</c:v>
                </c:pt>
                <c:pt idx="165">
                  <c:v>4</c:v>
                </c:pt>
                <c:pt idx="166">
                  <c:v>5</c:v>
                </c:pt>
                <c:pt idx="167">
                  <c:v>3</c:v>
                </c:pt>
                <c:pt idx="168">
                  <c:v>1</c:v>
                </c:pt>
                <c:pt idx="169">
                  <c:v>3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1</c:v>
                </c:pt>
                <c:pt idx="174">
                  <c:v>0</c:v>
                </c:pt>
                <c:pt idx="175">
                  <c:v>0</c:v>
                </c:pt>
                <c:pt idx="176">
                  <c:v>2</c:v>
                </c:pt>
                <c:pt idx="177">
                  <c:v>1</c:v>
                </c:pt>
                <c:pt idx="178">
                  <c:v>2</c:v>
                </c:pt>
                <c:pt idx="179">
                  <c:v>3</c:v>
                </c:pt>
                <c:pt idx="180">
                  <c:v>0</c:v>
                </c:pt>
                <c:pt idx="181">
                  <c:v>0</c:v>
                </c:pt>
                <c:pt idx="182">
                  <c:v>3</c:v>
                </c:pt>
                <c:pt idx="183">
                  <c:v>0</c:v>
                </c:pt>
                <c:pt idx="184">
                  <c:v>2</c:v>
                </c:pt>
                <c:pt idx="185">
                  <c:v>3</c:v>
                </c:pt>
                <c:pt idx="186">
                  <c:v>2</c:v>
                </c:pt>
                <c:pt idx="187">
                  <c:v>3</c:v>
                </c:pt>
                <c:pt idx="188">
                  <c:v>1</c:v>
                </c:pt>
                <c:pt idx="189">
                  <c:v>2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1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2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1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1</c:v>
                </c:pt>
                <c:pt idx="206">
                  <c:v>0</c:v>
                </c:pt>
                <c:pt idx="207">
                  <c:v>2</c:v>
                </c:pt>
                <c:pt idx="208">
                  <c:v>0</c:v>
                </c:pt>
                <c:pt idx="209">
                  <c:v>1</c:v>
                </c:pt>
                <c:pt idx="210">
                  <c:v>1</c:v>
                </c:pt>
                <c:pt idx="211">
                  <c:v>4</c:v>
                </c:pt>
                <c:pt idx="212">
                  <c:v>2</c:v>
                </c:pt>
                <c:pt idx="213">
                  <c:v>1</c:v>
                </c:pt>
                <c:pt idx="214">
                  <c:v>2</c:v>
                </c:pt>
                <c:pt idx="215">
                  <c:v>2</c:v>
                </c:pt>
                <c:pt idx="216">
                  <c:v>0</c:v>
                </c:pt>
                <c:pt idx="217">
                  <c:v>0</c:v>
                </c:pt>
                <c:pt idx="218">
                  <c:v>1</c:v>
                </c:pt>
                <c:pt idx="219">
                  <c:v>0</c:v>
                </c:pt>
                <c:pt idx="220">
                  <c:v>1</c:v>
                </c:pt>
                <c:pt idx="221">
                  <c:v>0</c:v>
                </c:pt>
                <c:pt idx="222">
                  <c:v>3</c:v>
                </c:pt>
                <c:pt idx="223">
                  <c:v>0</c:v>
                </c:pt>
                <c:pt idx="224">
                  <c:v>0</c:v>
                </c:pt>
                <c:pt idx="225">
                  <c:v>3</c:v>
                </c:pt>
                <c:pt idx="226">
                  <c:v>0</c:v>
                </c:pt>
                <c:pt idx="227">
                  <c:v>0</c:v>
                </c:pt>
                <c:pt idx="228">
                  <c:v>1</c:v>
                </c:pt>
                <c:pt idx="229">
                  <c:v>2</c:v>
                </c:pt>
                <c:pt idx="230">
                  <c:v>1</c:v>
                </c:pt>
                <c:pt idx="231">
                  <c:v>3</c:v>
                </c:pt>
                <c:pt idx="232">
                  <c:v>0</c:v>
                </c:pt>
                <c:pt idx="233">
                  <c:v>1</c:v>
                </c:pt>
                <c:pt idx="234">
                  <c:v>2</c:v>
                </c:pt>
                <c:pt idx="235">
                  <c:v>2</c:v>
                </c:pt>
                <c:pt idx="236">
                  <c:v>0</c:v>
                </c:pt>
                <c:pt idx="237">
                  <c:v>2</c:v>
                </c:pt>
                <c:pt idx="238">
                  <c:v>0</c:v>
                </c:pt>
                <c:pt idx="239">
                  <c:v>1</c:v>
                </c:pt>
                <c:pt idx="240">
                  <c:v>2</c:v>
                </c:pt>
                <c:pt idx="241">
                  <c:v>1</c:v>
                </c:pt>
                <c:pt idx="242">
                  <c:v>1</c:v>
                </c:pt>
                <c:pt idx="243">
                  <c:v>3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1</c:v>
                </c:pt>
                <c:pt idx="249">
                  <c:v>1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3</c:v>
                </c:pt>
                <c:pt idx="254">
                  <c:v>0</c:v>
                </c:pt>
                <c:pt idx="255">
                  <c:v>3</c:v>
                </c:pt>
                <c:pt idx="256">
                  <c:v>0</c:v>
                </c:pt>
                <c:pt idx="257">
                  <c:v>0</c:v>
                </c:pt>
                <c:pt idx="258">
                  <c:v>4</c:v>
                </c:pt>
                <c:pt idx="259">
                  <c:v>0</c:v>
                </c:pt>
                <c:pt idx="260">
                  <c:v>0</c:v>
                </c:pt>
                <c:pt idx="261">
                  <c:v>1</c:v>
                </c:pt>
                <c:pt idx="262">
                  <c:v>3</c:v>
                </c:pt>
                <c:pt idx="263">
                  <c:v>0</c:v>
                </c:pt>
                <c:pt idx="264">
                  <c:v>3</c:v>
                </c:pt>
                <c:pt idx="265">
                  <c:v>3</c:v>
                </c:pt>
                <c:pt idx="266">
                  <c:v>1</c:v>
                </c:pt>
                <c:pt idx="267">
                  <c:v>3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2</c:v>
                </c:pt>
                <c:pt idx="272">
                  <c:v>2</c:v>
                </c:pt>
                <c:pt idx="273">
                  <c:v>1</c:v>
                </c:pt>
                <c:pt idx="274">
                  <c:v>0</c:v>
                </c:pt>
                <c:pt idx="275">
                  <c:v>2</c:v>
                </c:pt>
                <c:pt idx="276">
                  <c:v>2</c:v>
                </c:pt>
                <c:pt idx="277">
                  <c:v>0</c:v>
                </c:pt>
                <c:pt idx="278">
                  <c:v>2</c:v>
                </c:pt>
                <c:pt idx="279">
                  <c:v>1</c:v>
                </c:pt>
                <c:pt idx="280">
                  <c:v>1</c:v>
                </c:pt>
                <c:pt idx="281">
                  <c:v>3</c:v>
                </c:pt>
                <c:pt idx="282">
                  <c:v>1</c:v>
                </c:pt>
                <c:pt idx="283">
                  <c:v>1</c:v>
                </c:pt>
                <c:pt idx="284">
                  <c:v>0</c:v>
                </c:pt>
                <c:pt idx="285">
                  <c:v>1</c:v>
                </c:pt>
                <c:pt idx="286">
                  <c:v>2</c:v>
                </c:pt>
                <c:pt idx="287">
                  <c:v>0</c:v>
                </c:pt>
                <c:pt idx="288">
                  <c:v>1</c:v>
                </c:pt>
                <c:pt idx="289">
                  <c:v>3</c:v>
                </c:pt>
                <c:pt idx="290">
                  <c:v>0</c:v>
                </c:pt>
                <c:pt idx="291">
                  <c:v>1</c:v>
                </c:pt>
                <c:pt idx="292">
                  <c:v>2</c:v>
                </c:pt>
                <c:pt idx="293">
                  <c:v>0</c:v>
                </c:pt>
                <c:pt idx="294">
                  <c:v>3</c:v>
                </c:pt>
                <c:pt idx="295">
                  <c:v>0</c:v>
                </c:pt>
                <c:pt idx="296">
                  <c:v>0</c:v>
                </c:pt>
                <c:pt idx="297">
                  <c:v>1</c:v>
                </c:pt>
                <c:pt idx="298">
                  <c:v>3</c:v>
                </c:pt>
                <c:pt idx="299">
                  <c:v>1</c:v>
                </c:pt>
                <c:pt idx="300">
                  <c:v>3</c:v>
                </c:pt>
                <c:pt idx="301">
                  <c:v>3</c:v>
                </c:pt>
                <c:pt idx="302">
                  <c:v>2</c:v>
                </c:pt>
                <c:pt idx="303">
                  <c:v>2</c:v>
                </c:pt>
                <c:pt idx="304">
                  <c:v>2</c:v>
                </c:pt>
                <c:pt idx="305">
                  <c:v>2</c:v>
                </c:pt>
                <c:pt idx="306">
                  <c:v>2</c:v>
                </c:pt>
                <c:pt idx="307">
                  <c:v>1</c:v>
                </c:pt>
                <c:pt idx="308">
                  <c:v>0</c:v>
                </c:pt>
                <c:pt idx="309">
                  <c:v>2</c:v>
                </c:pt>
                <c:pt idx="310">
                  <c:v>0</c:v>
                </c:pt>
                <c:pt idx="311">
                  <c:v>0</c:v>
                </c:pt>
                <c:pt idx="312">
                  <c:v>3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1</c:v>
                </c:pt>
                <c:pt idx="320">
                  <c:v>1</c:v>
                </c:pt>
                <c:pt idx="321">
                  <c:v>4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1</c:v>
                </c:pt>
                <c:pt idx="326">
                  <c:v>1</c:v>
                </c:pt>
                <c:pt idx="327">
                  <c:v>2</c:v>
                </c:pt>
                <c:pt idx="328">
                  <c:v>1</c:v>
                </c:pt>
                <c:pt idx="329">
                  <c:v>0</c:v>
                </c:pt>
                <c:pt idx="330">
                  <c:v>1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2</c:v>
                </c:pt>
                <c:pt idx="335">
                  <c:v>0</c:v>
                </c:pt>
                <c:pt idx="336">
                  <c:v>0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4</c:v>
                </c:pt>
                <c:pt idx="345">
                  <c:v>3</c:v>
                </c:pt>
                <c:pt idx="346">
                  <c:v>2</c:v>
                </c:pt>
                <c:pt idx="347">
                  <c:v>1</c:v>
                </c:pt>
                <c:pt idx="348">
                  <c:v>1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3</c:v>
                </c:pt>
                <c:pt idx="357">
                  <c:v>3</c:v>
                </c:pt>
                <c:pt idx="358">
                  <c:v>0</c:v>
                </c:pt>
                <c:pt idx="359">
                  <c:v>0</c:v>
                </c:pt>
                <c:pt idx="360">
                  <c:v>2</c:v>
                </c:pt>
                <c:pt idx="361">
                  <c:v>1</c:v>
                </c:pt>
                <c:pt idx="362">
                  <c:v>0</c:v>
                </c:pt>
                <c:pt idx="363">
                  <c:v>1</c:v>
                </c:pt>
                <c:pt idx="364">
                  <c:v>2</c:v>
                </c:pt>
                <c:pt idx="365">
                  <c:v>1</c:v>
                </c:pt>
                <c:pt idx="366">
                  <c:v>3</c:v>
                </c:pt>
                <c:pt idx="367">
                  <c:v>2</c:v>
                </c:pt>
                <c:pt idx="368">
                  <c:v>2</c:v>
                </c:pt>
                <c:pt idx="369">
                  <c:v>3</c:v>
                </c:pt>
                <c:pt idx="370">
                  <c:v>0</c:v>
                </c:pt>
                <c:pt idx="371">
                  <c:v>0</c:v>
                </c:pt>
                <c:pt idx="372">
                  <c:v>1</c:v>
                </c:pt>
                <c:pt idx="373">
                  <c:v>2</c:v>
                </c:pt>
                <c:pt idx="374">
                  <c:v>0</c:v>
                </c:pt>
                <c:pt idx="375">
                  <c:v>0</c:v>
                </c:pt>
                <c:pt idx="376">
                  <c:v>3</c:v>
                </c:pt>
                <c:pt idx="377">
                  <c:v>0</c:v>
                </c:pt>
                <c:pt idx="378">
                  <c:v>3</c:v>
                </c:pt>
                <c:pt idx="379">
                  <c:v>1</c:v>
                </c:pt>
                <c:pt idx="380">
                  <c:v>2</c:v>
                </c:pt>
                <c:pt idx="381">
                  <c:v>0</c:v>
                </c:pt>
                <c:pt idx="382">
                  <c:v>0</c:v>
                </c:pt>
                <c:pt idx="383">
                  <c:v>2</c:v>
                </c:pt>
                <c:pt idx="384">
                  <c:v>2</c:v>
                </c:pt>
                <c:pt idx="385">
                  <c:v>0</c:v>
                </c:pt>
                <c:pt idx="386">
                  <c:v>0</c:v>
                </c:pt>
                <c:pt idx="387">
                  <c:v>2</c:v>
                </c:pt>
                <c:pt idx="388">
                  <c:v>0</c:v>
                </c:pt>
                <c:pt idx="389">
                  <c:v>3</c:v>
                </c:pt>
                <c:pt idx="390">
                  <c:v>4</c:v>
                </c:pt>
                <c:pt idx="391">
                  <c:v>0</c:v>
                </c:pt>
                <c:pt idx="392">
                  <c:v>1</c:v>
                </c:pt>
                <c:pt idx="393">
                  <c:v>1</c:v>
                </c:pt>
                <c:pt idx="394">
                  <c:v>2</c:v>
                </c:pt>
                <c:pt idx="395">
                  <c:v>0</c:v>
                </c:pt>
                <c:pt idx="396">
                  <c:v>3</c:v>
                </c:pt>
                <c:pt idx="397">
                  <c:v>0</c:v>
                </c:pt>
                <c:pt idx="398">
                  <c:v>2</c:v>
                </c:pt>
                <c:pt idx="399">
                  <c:v>0</c:v>
                </c:pt>
                <c:pt idx="400">
                  <c:v>0</c:v>
                </c:pt>
                <c:pt idx="401">
                  <c:v>1</c:v>
                </c:pt>
                <c:pt idx="402">
                  <c:v>0</c:v>
                </c:pt>
                <c:pt idx="403">
                  <c:v>3</c:v>
                </c:pt>
                <c:pt idx="404">
                  <c:v>0</c:v>
                </c:pt>
                <c:pt idx="405">
                  <c:v>2</c:v>
                </c:pt>
                <c:pt idx="406">
                  <c:v>0</c:v>
                </c:pt>
                <c:pt idx="407">
                  <c:v>1</c:v>
                </c:pt>
                <c:pt idx="408">
                  <c:v>3</c:v>
                </c:pt>
                <c:pt idx="409">
                  <c:v>1</c:v>
                </c:pt>
                <c:pt idx="410">
                  <c:v>0</c:v>
                </c:pt>
                <c:pt idx="411">
                  <c:v>1</c:v>
                </c:pt>
                <c:pt idx="412">
                  <c:v>2</c:v>
                </c:pt>
                <c:pt idx="413">
                  <c:v>5</c:v>
                </c:pt>
                <c:pt idx="414">
                  <c:v>0</c:v>
                </c:pt>
                <c:pt idx="415">
                  <c:v>1</c:v>
                </c:pt>
                <c:pt idx="416">
                  <c:v>0</c:v>
                </c:pt>
                <c:pt idx="417">
                  <c:v>2</c:v>
                </c:pt>
                <c:pt idx="418">
                  <c:v>1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1</c:v>
                </c:pt>
                <c:pt idx="423">
                  <c:v>0</c:v>
                </c:pt>
                <c:pt idx="424">
                  <c:v>2</c:v>
                </c:pt>
                <c:pt idx="425">
                  <c:v>5</c:v>
                </c:pt>
                <c:pt idx="426">
                  <c:v>1</c:v>
                </c:pt>
                <c:pt idx="427">
                  <c:v>0</c:v>
                </c:pt>
                <c:pt idx="428">
                  <c:v>1</c:v>
                </c:pt>
                <c:pt idx="429">
                  <c:v>3</c:v>
                </c:pt>
                <c:pt idx="430">
                  <c:v>0</c:v>
                </c:pt>
                <c:pt idx="431">
                  <c:v>2</c:v>
                </c:pt>
                <c:pt idx="432">
                  <c:v>0</c:v>
                </c:pt>
                <c:pt idx="433">
                  <c:v>0</c:v>
                </c:pt>
                <c:pt idx="434">
                  <c:v>1</c:v>
                </c:pt>
                <c:pt idx="435">
                  <c:v>3</c:v>
                </c:pt>
                <c:pt idx="436">
                  <c:v>0</c:v>
                </c:pt>
                <c:pt idx="437">
                  <c:v>3</c:v>
                </c:pt>
                <c:pt idx="438">
                  <c:v>5</c:v>
                </c:pt>
                <c:pt idx="439">
                  <c:v>0</c:v>
                </c:pt>
                <c:pt idx="440">
                  <c:v>1</c:v>
                </c:pt>
                <c:pt idx="441">
                  <c:v>0</c:v>
                </c:pt>
                <c:pt idx="442">
                  <c:v>0</c:v>
                </c:pt>
                <c:pt idx="443">
                  <c:v>1</c:v>
                </c:pt>
                <c:pt idx="444">
                  <c:v>1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1</c:v>
                </c:pt>
                <c:pt idx="450">
                  <c:v>4</c:v>
                </c:pt>
                <c:pt idx="451">
                  <c:v>1</c:v>
                </c:pt>
                <c:pt idx="452">
                  <c:v>0</c:v>
                </c:pt>
                <c:pt idx="453">
                  <c:v>0</c:v>
                </c:pt>
                <c:pt idx="454">
                  <c:v>2</c:v>
                </c:pt>
                <c:pt idx="455">
                  <c:v>0</c:v>
                </c:pt>
                <c:pt idx="456">
                  <c:v>2</c:v>
                </c:pt>
                <c:pt idx="457">
                  <c:v>0</c:v>
                </c:pt>
                <c:pt idx="458">
                  <c:v>0</c:v>
                </c:pt>
                <c:pt idx="459">
                  <c:v>3</c:v>
                </c:pt>
                <c:pt idx="460">
                  <c:v>3</c:v>
                </c:pt>
                <c:pt idx="461">
                  <c:v>0</c:v>
                </c:pt>
                <c:pt idx="462">
                  <c:v>2</c:v>
                </c:pt>
                <c:pt idx="463">
                  <c:v>0</c:v>
                </c:pt>
                <c:pt idx="464">
                  <c:v>0</c:v>
                </c:pt>
                <c:pt idx="465">
                  <c:v>1</c:v>
                </c:pt>
                <c:pt idx="466">
                  <c:v>1</c:v>
                </c:pt>
                <c:pt idx="467">
                  <c:v>2</c:v>
                </c:pt>
                <c:pt idx="468">
                  <c:v>1</c:v>
                </c:pt>
                <c:pt idx="469">
                  <c:v>1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3</c:v>
                </c:pt>
                <c:pt idx="475">
                  <c:v>1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3</c:v>
                </c:pt>
                <c:pt idx="481">
                  <c:v>2</c:v>
                </c:pt>
                <c:pt idx="482">
                  <c:v>0</c:v>
                </c:pt>
                <c:pt idx="483">
                  <c:v>1</c:v>
                </c:pt>
                <c:pt idx="484">
                  <c:v>3</c:v>
                </c:pt>
                <c:pt idx="485">
                  <c:v>0</c:v>
                </c:pt>
                <c:pt idx="486">
                  <c:v>3</c:v>
                </c:pt>
                <c:pt idx="487">
                  <c:v>0</c:v>
                </c:pt>
                <c:pt idx="488">
                  <c:v>0</c:v>
                </c:pt>
                <c:pt idx="489">
                  <c:v>1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4</c:v>
                </c:pt>
                <c:pt idx="495">
                  <c:v>0</c:v>
                </c:pt>
                <c:pt idx="496">
                  <c:v>2</c:v>
                </c:pt>
                <c:pt idx="497">
                  <c:v>2</c:v>
                </c:pt>
                <c:pt idx="498">
                  <c:v>2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1</c:v>
                </c:pt>
                <c:pt idx="503">
                  <c:v>0</c:v>
                </c:pt>
                <c:pt idx="504">
                  <c:v>1</c:v>
                </c:pt>
                <c:pt idx="505">
                  <c:v>3</c:v>
                </c:pt>
                <c:pt idx="506">
                  <c:v>1</c:v>
                </c:pt>
                <c:pt idx="507">
                  <c:v>2</c:v>
                </c:pt>
                <c:pt idx="508">
                  <c:v>0</c:v>
                </c:pt>
                <c:pt idx="509">
                  <c:v>0</c:v>
                </c:pt>
                <c:pt idx="510">
                  <c:v>1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1</c:v>
                </c:pt>
                <c:pt idx="515">
                  <c:v>0</c:v>
                </c:pt>
                <c:pt idx="516">
                  <c:v>1</c:v>
                </c:pt>
                <c:pt idx="517">
                  <c:v>2</c:v>
                </c:pt>
                <c:pt idx="518">
                  <c:v>1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1</c:v>
                </c:pt>
                <c:pt idx="525">
                  <c:v>0</c:v>
                </c:pt>
                <c:pt idx="526">
                  <c:v>2</c:v>
                </c:pt>
                <c:pt idx="527">
                  <c:v>1</c:v>
                </c:pt>
                <c:pt idx="528">
                  <c:v>1</c:v>
                </c:pt>
                <c:pt idx="529">
                  <c:v>0</c:v>
                </c:pt>
                <c:pt idx="530">
                  <c:v>1</c:v>
                </c:pt>
                <c:pt idx="531">
                  <c:v>0</c:v>
                </c:pt>
                <c:pt idx="532">
                  <c:v>2</c:v>
                </c:pt>
                <c:pt idx="533">
                  <c:v>0</c:v>
                </c:pt>
                <c:pt idx="534">
                  <c:v>0</c:v>
                </c:pt>
                <c:pt idx="535">
                  <c:v>1</c:v>
                </c:pt>
                <c:pt idx="536">
                  <c:v>3</c:v>
                </c:pt>
                <c:pt idx="537">
                  <c:v>2</c:v>
                </c:pt>
                <c:pt idx="538">
                  <c:v>1</c:v>
                </c:pt>
                <c:pt idx="539">
                  <c:v>0</c:v>
                </c:pt>
                <c:pt idx="540">
                  <c:v>3</c:v>
                </c:pt>
                <c:pt idx="541">
                  <c:v>2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2</c:v>
                </c:pt>
                <c:pt idx="546">
                  <c:v>0</c:v>
                </c:pt>
                <c:pt idx="547">
                  <c:v>2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2</c:v>
                </c:pt>
                <c:pt idx="554">
                  <c:v>0</c:v>
                </c:pt>
                <c:pt idx="555">
                  <c:v>2</c:v>
                </c:pt>
                <c:pt idx="556">
                  <c:v>1</c:v>
                </c:pt>
                <c:pt idx="557">
                  <c:v>0</c:v>
                </c:pt>
                <c:pt idx="558">
                  <c:v>3</c:v>
                </c:pt>
                <c:pt idx="559">
                  <c:v>0</c:v>
                </c:pt>
                <c:pt idx="560">
                  <c:v>2</c:v>
                </c:pt>
                <c:pt idx="561">
                  <c:v>0</c:v>
                </c:pt>
                <c:pt idx="562">
                  <c:v>0</c:v>
                </c:pt>
                <c:pt idx="563">
                  <c:v>1</c:v>
                </c:pt>
                <c:pt idx="564">
                  <c:v>2</c:v>
                </c:pt>
                <c:pt idx="565">
                  <c:v>0</c:v>
                </c:pt>
                <c:pt idx="566">
                  <c:v>1</c:v>
                </c:pt>
                <c:pt idx="567">
                  <c:v>2</c:v>
                </c:pt>
                <c:pt idx="568">
                  <c:v>5</c:v>
                </c:pt>
                <c:pt idx="569">
                  <c:v>2</c:v>
                </c:pt>
                <c:pt idx="570">
                  <c:v>0</c:v>
                </c:pt>
                <c:pt idx="571">
                  <c:v>1</c:v>
                </c:pt>
                <c:pt idx="572">
                  <c:v>2</c:v>
                </c:pt>
                <c:pt idx="573">
                  <c:v>1</c:v>
                </c:pt>
                <c:pt idx="574">
                  <c:v>2</c:v>
                </c:pt>
                <c:pt idx="575">
                  <c:v>0</c:v>
                </c:pt>
                <c:pt idx="576">
                  <c:v>0</c:v>
                </c:pt>
                <c:pt idx="577">
                  <c:v>1</c:v>
                </c:pt>
                <c:pt idx="578">
                  <c:v>1</c:v>
                </c:pt>
                <c:pt idx="579">
                  <c:v>0</c:v>
                </c:pt>
                <c:pt idx="580">
                  <c:v>1</c:v>
                </c:pt>
                <c:pt idx="581">
                  <c:v>0</c:v>
                </c:pt>
                <c:pt idx="582">
                  <c:v>2</c:v>
                </c:pt>
                <c:pt idx="583">
                  <c:v>1</c:v>
                </c:pt>
                <c:pt idx="584">
                  <c:v>0</c:v>
                </c:pt>
                <c:pt idx="585">
                  <c:v>1</c:v>
                </c:pt>
                <c:pt idx="586">
                  <c:v>3</c:v>
                </c:pt>
                <c:pt idx="587">
                  <c:v>1</c:v>
                </c:pt>
                <c:pt idx="588">
                  <c:v>0</c:v>
                </c:pt>
                <c:pt idx="589">
                  <c:v>1</c:v>
                </c:pt>
                <c:pt idx="590">
                  <c:v>0</c:v>
                </c:pt>
                <c:pt idx="591">
                  <c:v>1</c:v>
                </c:pt>
                <c:pt idx="592">
                  <c:v>2</c:v>
                </c:pt>
                <c:pt idx="593">
                  <c:v>1</c:v>
                </c:pt>
                <c:pt idx="594">
                  <c:v>0</c:v>
                </c:pt>
                <c:pt idx="595">
                  <c:v>1</c:v>
                </c:pt>
                <c:pt idx="596">
                  <c:v>2</c:v>
                </c:pt>
                <c:pt idx="597">
                  <c:v>1</c:v>
                </c:pt>
                <c:pt idx="598">
                  <c:v>2</c:v>
                </c:pt>
                <c:pt idx="599">
                  <c:v>2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3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2</c:v>
                </c:pt>
                <c:pt idx="609">
                  <c:v>2</c:v>
                </c:pt>
                <c:pt idx="610">
                  <c:v>1</c:v>
                </c:pt>
                <c:pt idx="611">
                  <c:v>2</c:v>
                </c:pt>
                <c:pt idx="612">
                  <c:v>0</c:v>
                </c:pt>
                <c:pt idx="613">
                  <c:v>3</c:v>
                </c:pt>
                <c:pt idx="614">
                  <c:v>0</c:v>
                </c:pt>
                <c:pt idx="615">
                  <c:v>1</c:v>
                </c:pt>
                <c:pt idx="616">
                  <c:v>0</c:v>
                </c:pt>
                <c:pt idx="617">
                  <c:v>2</c:v>
                </c:pt>
                <c:pt idx="618">
                  <c:v>0</c:v>
                </c:pt>
                <c:pt idx="619">
                  <c:v>0</c:v>
                </c:pt>
                <c:pt idx="620">
                  <c:v>1</c:v>
                </c:pt>
                <c:pt idx="621">
                  <c:v>4</c:v>
                </c:pt>
                <c:pt idx="622">
                  <c:v>1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3</c:v>
                </c:pt>
                <c:pt idx="627">
                  <c:v>1</c:v>
                </c:pt>
                <c:pt idx="628">
                  <c:v>0</c:v>
                </c:pt>
                <c:pt idx="629">
                  <c:v>0</c:v>
                </c:pt>
                <c:pt idx="630">
                  <c:v>1</c:v>
                </c:pt>
                <c:pt idx="631">
                  <c:v>0</c:v>
                </c:pt>
                <c:pt idx="632">
                  <c:v>0</c:v>
                </c:pt>
                <c:pt idx="633">
                  <c:v>2</c:v>
                </c:pt>
                <c:pt idx="634">
                  <c:v>1</c:v>
                </c:pt>
                <c:pt idx="635">
                  <c:v>0</c:v>
                </c:pt>
                <c:pt idx="636">
                  <c:v>1</c:v>
                </c:pt>
                <c:pt idx="637">
                  <c:v>2</c:v>
                </c:pt>
                <c:pt idx="638">
                  <c:v>0</c:v>
                </c:pt>
                <c:pt idx="639">
                  <c:v>4</c:v>
                </c:pt>
                <c:pt idx="640">
                  <c:v>5</c:v>
                </c:pt>
                <c:pt idx="641">
                  <c:v>3</c:v>
                </c:pt>
                <c:pt idx="642">
                  <c:v>0</c:v>
                </c:pt>
                <c:pt idx="643">
                  <c:v>3</c:v>
                </c:pt>
                <c:pt idx="644">
                  <c:v>2</c:v>
                </c:pt>
                <c:pt idx="645">
                  <c:v>3</c:v>
                </c:pt>
                <c:pt idx="646">
                  <c:v>1</c:v>
                </c:pt>
                <c:pt idx="647">
                  <c:v>3</c:v>
                </c:pt>
                <c:pt idx="648">
                  <c:v>0</c:v>
                </c:pt>
                <c:pt idx="649">
                  <c:v>0</c:v>
                </c:pt>
                <c:pt idx="650">
                  <c:v>2</c:v>
                </c:pt>
                <c:pt idx="651">
                  <c:v>1</c:v>
                </c:pt>
                <c:pt idx="652">
                  <c:v>0</c:v>
                </c:pt>
                <c:pt idx="653">
                  <c:v>2</c:v>
                </c:pt>
                <c:pt idx="654">
                  <c:v>0</c:v>
                </c:pt>
                <c:pt idx="655">
                  <c:v>2</c:v>
                </c:pt>
                <c:pt idx="656">
                  <c:v>1</c:v>
                </c:pt>
                <c:pt idx="657">
                  <c:v>2</c:v>
                </c:pt>
                <c:pt idx="658">
                  <c:v>1</c:v>
                </c:pt>
                <c:pt idx="659">
                  <c:v>4</c:v>
                </c:pt>
                <c:pt idx="660">
                  <c:v>3</c:v>
                </c:pt>
                <c:pt idx="661">
                  <c:v>1</c:v>
                </c:pt>
                <c:pt idx="662">
                  <c:v>1</c:v>
                </c:pt>
                <c:pt idx="663">
                  <c:v>0</c:v>
                </c:pt>
                <c:pt idx="664">
                  <c:v>0</c:v>
                </c:pt>
                <c:pt idx="665">
                  <c:v>2</c:v>
                </c:pt>
                <c:pt idx="666">
                  <c:v>1</c:v>
                </c:pt>
                <c:pt idx="667">
                  <c:v>2</c:v>
                </c:pt>
                <c:pt idx="668">
                  <c:v>0</c:v>
                </c:pt>
                <c:pt idx="669">
                  <c:v>1</c:v>
                </c:pt>
                <c:pt idx="670">
                  <c:v>3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2</c:v>
                </c:pt>
                <c:pt idx="675">
                  <c:v>0</c:v>
                </c:pt>
                <c:pt idx="676">
                  <c:v>3</c:v>
                </c:pt>
                <c:pt idx="677">
                  <c:v>3</c:v>
                </c:pt>
                <c:pt idx="678">
                  <c:v>3</c:v>
                </c:pt>
                <c:pt idx="679">
                  <c:v>2</c:v>
                </c:pt>
                <c:pt idx="680">
                  <c:v>1</c:v>
                </c:pt>
                <c:pt idx="681">
                  <c:v>0</c:v>
                </c:pt>
                <c:pt idx="682">
                  <c:v>2</c:v>
                </c:pt>
                <c:pt idx="683">
                  <c:v>0</c:v>
                </c:pt>
                <c:pt idx="684">
                  <c:v>1</c:v>
                </c:pt>
                <c:pt idx="685">
                  <c:v>2</c:v>
                </c:pt>
                <c:pt idx="686">
                  <c:v>2</c:v>
                </c:pt>
                <c:pt idx="687">
                  <c:v>0</c:v>
                </c:pt>
                <c:pt idx="688">
                  <c:v>1</c:v>
                </c:pt>
                <c:pt idx="689">
                  <c:v>1</c:v>
                </c:pt>
                <c:pt idx="690">
                  <c:v>0</c:v>
                </c:pt>
                <c:pt idx="691">
                  <c:v>1</c:v>
                </c:pt>
                <c:pt idx="692">
                  <c:v>1</c:v>
                </c:pt>
                <c:pt idx="693">
                  <c:v>0</c:v>
                </c:pt>
                <c:pt idx="694">
                  <c:v>1</c:v>
                </c:pt>
                <c:pt idx="695">
                  <c:v>0</c:v>
                </c:pt>
                <c:pt idx="696">
                  <c:v>2</c:v>
                </c:pt>
                <c:pt idx="697">
                  <c:v>1</c:v>
                </c:pt>
                <c:pt idx="698">
                  <c:v>0</c:v>
                </c:pt>
                <c:pt idx="699">
                  <c:v>2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1</c:v>
                </c:pt>
                <c:pt idx="704">
                  <c:v>1</c:v>
                </c:pt>
                <c:pt idx="705">
                  <c:v>2</c:v>
                </c:pt>
                <c:pt idx="706">
                  <c:v>0</c:v>
                </c:pt>
                <c:pt idx="707">
                  <c:v>3</c:v>
                </c:pt>
                <c:pt idx="708">
                  <c:v>3</c:v>
                </c:pt>
                <c:pt idx="709">
                  <c:v>0</c:v>
                </c:pt>
                <c:pt idx="710">
                  <c:v>1</c:v>
                </c:pt>
                <c:pt idx="711">
                  <c:v>2</c:v>
                </c:pt>
                <c:pt idx="712">
                  <c:v>2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1</c:v>
                </c:pt>
                <c:pt idx="717">
                  <c:v>1</c:v>
                </c:pt>
                <c:pt idx="718">
                  <c:v>2</c:v>
                </c:pt>
                <c:pt idx="719">
                  <c:v>0</c:v>
                </c:pt>
                <c:pt idx="720">
                  <c:v>0</c:v>
                </c:pt>
                <c:pt idx="721">
                  <c:v>3</c:v>
                </c:pt>
                <c:pt idx="722">
                  <c:v>0</c:v>
                </c:pt>
                <c:pt idx="723">
                  <c:v>0</c:v>
                </c:pt>
                <c:pt idx="724">
                  <c:v>1</c:v>
                </c:pt>
                <c:pt idx="725">
                  <c:v>3</c:v>
                </c:pt>
                <c:pt idx="726">
                  <c:v>1</c:v>
                </c:pt>
                <c:pt idx="727">
                  <c:v>1</c:v>
                </c:pt>
                <c:pt idx="728">
                  <c:v>0</c:v>
                </c:pt>
                <c:pt idx="729">
                  <c:v>1</c:v>
                </c:pt>
                <c:pt idx="730">
                  <c:v>3</c:v>
                </c:pt>
                <c:pt idx="731">
                  <c:v>1</c:v>
                </c:pt>
                <c:pt idx="732">
                  <c:v>3</c:v>
                </c:pt>
                <c:pt idx="733">
                  <c:v>1</c:v>
                </c:pt>
                <c:pt idx="734">
                  <c:v>3</c:v>
                </c:pt>
                <c:pt idx="735">
                  <c:v>1</c:v>
                </c:pt>
                <c:pt idx="736">
                  <c:v>0</c:v>
                </c:pt>
                <c:pt idx="737">
                  <c:v>2</c:v>
                </c:pt>
                <c:pt idx="738">
                  <c:v>3</c:v>
                </c:pt>
                <c:pt idx="739">
                  <c:v>2</c:v>
                </c:pt>
                <c:pt idx="740">
                  <c:v>2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1</c:v>
                </c:pt>
                <c:pt idx="746">
                  <c:v>2</c:v>
                </c:pt>
                <c:pt idx="747">
                  <c:v>0</c:v>
                </c:pt>
                <c:pt idx="748">
                  <c:v>1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4</c:v>
                </c:pt>
                <c:pt idx="755">
                  <c:v>2</c:v>
                </c:pt>
                <c:pt idx="756">
                  <c:v>3</c:v>
                </c:pt>
                <c:pt idx="757">
                  <c:v>0</c:v>
                </c:pt>
                <c:pt idx="758">
                  <c:v>3</c:v>
                </c:pt>
                <c:pt idx="759">
                  <c:v>0</c:v>
                </c:pt>
                <c:pt idx="760">
                  <c:v>2</c:v>
                </c:pt>
                <c:pt idx="761">
                  <c:v>1</c:v>
                </c:pt>
                <c:pt idx="762">
                  <c:v>1</c:v>
                </c:pt>
                <c:pt idx="763">
                  <c:v>0</c:v>
                </c:pt>
                <c:pt idx="764">
                  <c:v>2</c:v>
                </c:pt>
                <c:pt idx="765">
                  <c:v>0</c:v>
                </c:pt>
                <c:pt idx="766">
                  <c:v>1</c:v>
                </c:pt>
                <c:pt idx="767">
                  <c:v>1</c:v>
                </c:pt>
                <c:pt idx="768">
                  <c:v>0</c:v>
                </c:pt>
                <c:pt idx="769">
                  <c:v>2</c:v>
                </c:pt>
                <c:pt idx="770">
                  <c:v>3</c:v>
                </c:pt>
                <c:pt idx="771">
                  <c:v>2</c:v>
                </c:pt>
                <c:pt idx="772">
                  <c:v>0</c:v>
                </c:pt>
                <c:pt idx="773">
                  <c:v>0</c:v>
                </c:pt>
                <c:pt idx="774">
                  <c:v>2</c:v>
                </c:pt>
                <c:pt idx="775">
                  <c:v>3</c:v>
                </c:pt>
                <c:pt idx="776">
                  <c:v>2</c:v>
                </c:pt>
                <c:pt idx="777">
                  <c:v>0</c:v>
                </c:pt>
                <c:pt idx="778">
                  <c:v>3</c:v>
                </c:pt>
                <c:pt idx="779">
                  <c:v>0</c:v>
                </c:pt>
                <c:pt idx="780">
                  <c:v>3</c:v>
                </c:pt>
                <c:pt idx="781">
                  <c:v>0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3</c:v>
                </c:pt>
                <c:pt idx="786">
                  <c:v>0</c:v>
                </c:pt>
                <c:pt idx="787">
                  <c:v>0</c:v>
                </c:pt>
                <c:pt idx="788">
                  <c:v>3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2</c:v>
                </c:pt>
                <c:pt idx="795">
                  <c:v>0</c:v>
                </c:pt>
                <c:pt idx="796">
                  <c:v>2</c:v>
                </c:pt>
                <c:pt idx="797">
                  <c:v>1</c:v>
                </c:pt>
                <c:pt idx="798">
                  <c:v>0</c:v>
                </c:pt>
                <c:pt idx="799">
                  <c:v>0</c:v>
                </c:pt>
                <c:pt idx="800">
                  <c:v>1</c:v>
                </c:pt>
                <c:pt idx="801">
                  <c:v>0</c:v>
                </c:pt>
                <c:pt idx="802">
                  <c:v>1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1</c:v>
                </c:pt>
                <c:pt idx="807">
                  <c:v>0</c:v>
                </c:pt>
                <c:pt idx="808">
                  <c:v>0</c:v>
                </c:pt>
                <c:pt idx="809">
                  <c:v>1</c:v>
                </c:pt>
                <c:pt idx="810">
                  <c:v>3</c:v>
                </c:pt>
                <c:pt idx="811">
                  <c:v>3</c:v>
                </c:pt>
                <c:pt idx="812">
                  <c:v>2</c:v>
                </c:pt>
                <c:pt idx="813">
                  <c:v>2</c:v>
                </c:pt>
                <c:pt idx="814">
                  <c:v>2</c:v>
                </c:pt>
                <c:pt idx="815">
                  <c:v>0</c:v>
                </c:pt>
                <c:pt idx="816">
                  <c:v>0</c:v>
                </c:pt>
                <c:pt idx="817">
                  <c:v>3</c:v>
                </c:pt>
                <c:pt idx="818">
                  <c:v>1</c:v>
                </c:pt>
                <c:pt idx="819">
                  <c:v>0</c:v>
                </c:pt>
                <c:pt idx="820">
                  <c:v>1</c:v>
                </c:pt>
                <c:pt idx="821">
                  <c:v>0</c:v>
                </c:pt>
                <c:pt idx="822">
                  <c:v>0</c:v>
                </c:pt>
                <c:pt idx="823">
                  <c:v>2</c:v>
                </c:pt>
                <c:pt idx="824">
                  <c:v>0</c:v>
                </c:pt>
                <c:pt idx="825">
                  <c:v>2</c:v>
                </c:pt>
                <c:pt idx="826">
                  <c:v>2</c:v>
                </c:pt>
                <c:pt idx="827">
                  <c:v>1</c:v>
                </c:pt>
                <c:pt idx="828">
                  <c:v>3</c:v>
                </c:pt>
                <c:pt idx="829">
                  <c:v>1</c:v>
                </c:pt>
                <c:pt idx="830">
                  <c:v>0</c:v>
                </c:pt>
                <c:pt idx="831">
                  <c:v>0</c:v>
                </c:pt>
                <c:pt idx="832">
                  <c:v>2</c:v>
                </c:pt>
                <c:pt idx="833">
                  <c:v>0</c:v>
                </c:pt>
                <c:pt idx="834">
                  <c:v>1</c:v>
                </c:pt>
                <c:pt idx="835">
                  <c:v>2</c:v>
                </c:pt>
                <c:pt idx="836">
                  <c:v>0</c:v>
                </c:pt>
                <c:pt idx="837">
                  <c:v>0</c:v>
                </c:pt>
                <c:pt idx="838">
                  <c:v>2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2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1</c:v>
                </c:pt>
                <c:pt idx="847">
                  <c:v>1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2</c:v>
                </c:pt>
                <c:pt idx="852">
                  <c:v>0</c:v>
                </c:pt>
                <c:pt idx="853">
                  <c:v>2</c:v>
                </c:pt>
                <c:pt idx="854">
                  <c:v>3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1</c:v>
                </c:pt>
                <c:pt idx="859">
                  <c:v>0</c:v>
                </c:pt>
                <c:pt idx="860">
                  <c:v>2</c:v>
                </c:pt>
                <c:pt idx="861">
                  <c:v>3</c:v>
                </c:pt>
                <c:pt idx="862">
                  <c:v>2</c:v>
                </c:pt>
                <c:pt idx="863">
                  <c:v>0</c:v>
                </c:pt>
                <c:pt idx="864">
                  <c:v>0</c:v>
                </c:pt>
                <c:pt idx="865">
                  <c:v>2</c:v>
                </c:pt>
                <c:pt idx="866">
                  <c:v>0</c:v>
                </c:pt>
                <c:pt idx="867">
                  <c:v>1</c:v>
                </c:pt>
                <c:pt idx="868">
                  <c:v>0</c:v>
                </c:pt>
                <c:pt idx="869">
                  <c:v>3</c:v>
                </c:pt>
                <c:pt idx="870">
                  <c:v>0</c:v>
                </c:pt>
                <c:pt idx="871">
                  <c:v>1</c:v>
                </c:pt>
                <c:pt idx="872">
                  <c:v>0</c:v>
                </c:pt>
                <c:pt idx="873">
                  <c:v>1</c:v>
                </c:pt>
                <c:pt idx="874">
                  <c:v>3</c:v>
                </c:pt>
                <c:pt idx="875">
                  <c:v>0</c:v>
                </c:pt>
                <c:pt idx="876">
                  <c:v>1</c:v>
                </c:pt>
                <c:pt idx="877">
                  <c:v>5</c:v>
                </c:pt>
                <c:pt idx="878">
                  <c:v>1</c:v>
                </c:pt>
                <c:pt idx="879">
                  <c:v>2</c:v>
                </c:pt>
                <c:pt idx="880">
                  <c:v>3</c:v>
                </c:pt>
                <c:pt idx="881">
                  <c:v>1</c:v>
                </c:pt>
                <c:pt idx="882">
                  <c:v>0</c:v>
                </c:pt>
                <c:pt idx="883">
                  <c:v>3</c:v>
                </c:pt>
                <c:pt idx="884">
                  <c:v>4</c:v>
                </c:pt>
                <c:pt idx="885">
                  <c:v>1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1</c:v>
                </c:pt>
                <c:pt idx="890">
                  <c:v>0</c:v>
                </c:pt>
                <c:pt idx="891">
                  <c:v>4</c:v>
                </c:pt>
                <c:pt idx="892">
                  <c:v>0</c:v>
                </c:pt>
                <c:pt idx="893">
                  <c:v>2</c:v>
                </c:pt>
                <c:pt idx="894">
                  <c:v>0</c:v>
                </c:pt>
                <c:pt idx="895">
                  <c:v>0</c:v>
                </c:pt>
                <c:pt idx="896">
                  <c:v>2</c:v>
                </c:pt>
                <c:pt idx="897">
                  <c:v>1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3</c:v>
                </c:pt>
                <c:pt idx="903">
                  <c:v>0</c:v>
                </c:pt>
                <c:pt idx="904">
                  <c:v>0</c:v>
                </c:pt>
                <c:pt idx="905">
                  <c:v>2</c:v>
                </c:pt>
                <c:pt idx="906">
                  <c:v>3</c:v>
                </c:pt>
                <c:pt idx="907">
                  <c:v>1</c:v>
                </c:pt>
                <c:pt idx="908">
                  <c:v>3</c:v>
                </c:pt>
                <c:pt idx="909">
                  <c:v>0</c:v>
                </c:pt>
                <c:pt idx="910">
                  <c:v>1</c:v>
                </c:pt>
                <c:pt idx="911">
                  <c:v>0</c:v>
                </c:pt>
                <c:pt idx="912">
                  <c:v>3</c:v>
                </c:pt>
                <c:pt idx="913">
                  <c:v>1</c:v>
                </c:pt>
                <c:pt idx="914">
                  <c:v>2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1</c:v>
                </c:pt>
                <c:pt idx="920">
                  <c:v>0</c:v>
                </c:pt>
                <c:pt idx="921">
                  <c:v>0</c:v>
                </c:pt>
                <c:pt idx="922">
                  <c:v>1</c:v>
                </c:pt>
                <c:pt idx="923">
                  <c:v>0</c:v>
                </c:pt>
                <c:pt idx="924">
                  <c:v>0</c:v>
                </c:pt>
                <c:pt idx="925">
                  <c:v>2</c:v>
                </c:pt>
                <c:pt idx="926">
                  <c:v>2</c:v>
                </c:pt>
                <c:pt idx="927">
                  <c:v>1</c:v>
                </c:pt>
                <c:pt idx="928">
                  <c:v>0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5</c:v>
                </c:pt>
                <c:pt idx="933">
                  <c:v>0</c:v>
                </c:pt>
                <c:pt idx="934">
                  <c:v>2</c:v>
                </c:pt>
                <c:pt idx="935">
                  <c:v>0</c:v>
                </c:pt>
                <c:pt idx="936">
                  <c:v>2</c:v>
                </c:pt>
                <c:pt idx="937">
                  <c:v>5</c:v>
                </c:pt>
                <c:pt idx="938">
                  <c:v>2</c:v>
                </c:pt>
                <c:pt idx="939">
                  <c:v>0</c:v>
                </c:pt>
                <c:pt idx="940">
                  <c:v>0</c:v>
                </c:pt>
                <c:pt idx="941">
                  <c:v>1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1</c:v>
                </c:pt>
                <c:pt idx="946">
                  <c:v>2</c:v>
                </c:pt>
                <c:pt idx="947">
                  <c:v>1</c:v>
                </c:pt>
                <c:pt idx="948">
                  <c:v>0</c:v>
                </c:pt>
                <c:pt idx="949">
                  <c:v>3</c:v>
                </c:pt>
                <c:pt idx="950">
                  <c:v>0</c:v>
                </c:pt>
                <c:pt idx="951">
                  <c:v>2</c:v>
                </c:pt>
                <c:pt idx="952">
                  <c:v>1</c:v>
                </c:pt>
                <c:pt idx="953">
                  <c:v>2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0</c:v>
                </c:pt>
                <c:pt idx="962">
                  <c:v>1</c:v>
                </c:pt>
                <c:pt idx="963">
                  <c:v>3</c:v>
                </c:pt>
                <c:pt idx="964">
                  <c:v>2</c:v>
                </c:pt>
                <c:pt idx="965">
                  <c:v>1</c:v>
                </c:pt>
                <c:pt idx="966">
                  <c:v>2</c:v>
                </c:pt>
                <c:pt idx="967">
                  <c:v>1</c:v>
                </c:pt>
                <c:pt idx="968">
                  <c:v>2</c:v>
                </c:pt>
                <c:pt idx="969">
                  <c:v>5</c:v>
                </c:pt>
                <c:pt idx="970">
                  <c:v>3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1</c:v>
                </c:pt>
                <c:pt idx="978">
                  <c:v>3</c:v>
                </c:pt>
                <c:pt idx="979">
                  <c:v>0</c:v>
                </c:pt>
                <c:pt idx="980">
                  <c:v>1</c:v>
                </c:pt>
                <c:pt idx="981">
                  <c:v>0</c:v>
                </c:pt>
                <c:pt idx="982">
                  <c:v>3</c:v>
                </c:pt>
                <c:pt idx="983">
                  <c:v>1</c:v>
                </c:pt>
                <c:pt idx="984">
                  <c:v>5</c:v>
                </c:pt>
                <c:pt idx="985">
                  <c:v>1</c:v>
                </c:pt>
                <c:pt idx="986">
                  <c:v>3</c:v>
                </c:pt>
                <c:pt idx="987">
                  <c:v>1</c:v>
                </c:pt>
                <c:pt idx="988">
                  <c:v>0</c:v>
                </c:pt>
                <c:pt idx="989">
                  <c:v>0</c:v>
                </c:pt>
                <c:pt idx="990">
                  <c:v>1</c:v>
                </c:pt>
                <c:pt idx="991">
                  <c:v>2</c:v>
                </c:pt>
                <c:pt idx="992">
                  <c:v>2</c:v>
                </c:pt>
                <c:pt idx="993">
                  <c:v>1</c:v>
                </c:pt>
                <c:pt idx="994">
                  <c:v>3</c:v>
                </c:pt>
                <c:pt idx="995">
                  <c:v>3</c:v>
                </c:pt>
                <c:pt idx="996">
                  <c:v>3</c:v>
                </c:pt>
                <c:pt idx="997">
                  <c:v>0</c:v>
                </c:pt>
                <c:pt idx="998">
                  <c:v>3</c:v>
                </c:pt>
                <c:pt idx="999">
                  <c:v>0</c:v>
                </c:pt>
                <c:pt idx="1000">
                  <c:v>2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1</c:v>
                </c:pt>
                <c:pt idx="1005">
                  <c:v>2</c:v>
                </c:pt>
                <c:pt idx="1006">
                  <c:v>2</c:v>
                </c:pt>
                <c:pt idx="1007">
                  <c:v>3</c:v>
                </c:pt>
                <c:pt idx="1008">
                  <c:v>2</c:v>
                </c:pt>
                <c:pt idx="1009">
                  <c:v>1</c:v>
                </c:pt>
                <c:pt idx="1010">
                  <c:v>0</c:v>
                </c:pt>
                <c:pt idx="1011">
                  <c:v>2</c:v>
                </c:pt>
                <c:pt idx="1012">
                  <c:v>4</c:v>
                </c:pt>
                <c:pt idx="1013">
                  <c:v>1</c:v>
                </c:pt>
                <c:pt idx="1014">
                  <c:v>0</c:v>
                </c:pt>
                <c:pt idx="1015">
                  <c:v>0</c:v>
                </c:pt>
                <c:pt idx="1016">
                  <c:v>1</c:v>
                </c:pt>
                <c:pt idx="1017">
                  <c:v>2</c:v>
                </c:pt>
                <c:pt idx="1018">
                  <c:v>3</c:v>
                </c:pt>
                <c:pt idx="1019">
                  <c:v>2</c:v>
                </c:pt>
                <c:pt idx="1020">
                  <c:v>0</c:v>
                </c:pt>
                <c:pt idx="1021">
                  <c:v>3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  <c:pt idx="1025">
                  <c:v>0</c:v>
                </c:pt>
                <c:pt idx="1026">
                  <c:v>1</c:v>
                </c:pt>
                <c:pt idx="1027">
                  <c:v>0</c:v>
                </c:pt>
                <c:pt idx="1028">
                  <c:v>0</c:v>
                </c:pt>
                <c:pt idx="1029">
                  <c:v>2</c:v>
                </c:pt>
                <c:pt idx="1030">
                  <c:v>1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3</c:v>
                </c:pt>
                <c:pt idx="1036">
                  <c:v>2</c:v>
                </c:pt>
                <c:pt idx="1037">
                  <c:v>1</c:v>
                </c:pt>
                <c:pt idx="1038">
                  <c:v>0</c:v>
                </c:pt>
                <c:pt idx="1039">
                  <c:v>2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1</c:v>
                </c:pt>
                <c:pt idx="1045">
                  <c:v>2</c:v>
                </c:pt>
                <c:pt idx="1046">
                  <c:v>0</c:v>
                </c:pt>
                <c:pt idx="1047">
                  <c:v>1</c:v>
                </c:pt>
                <c:pt idx="1048">
                  <c:v>1</c:v>
                </c:pt>
                <c:pt idx="1049">
                  <c:v>0</c:v>
                </c:pt>
                <c:pt idx="1050">
                  <c:v>1</c:v>
                </c:pt>
                <c:pt idx="1051">
                  <c:v>0</c:v>
                </c:pt>
                <c:pt idx="1052">
                  <c:v>1</c:v>
                </c:pt>
                <c:pt idx="1053">
                  <c:v>3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1</c:v>
                </c:pt>
                <c:pt idx="1060">
                  <c:v>0</c:v>
                </c:pt>
                <c:pt idx="1061">
                  <c:v>1</c:v>
                </c:pt>
                <c:pt idx="1062">
                  <c:v>1</c:v>
                </c:pt>
                <c:pt idx="1063">
                  <c:v>3</c:v>
                </c:pt>
                <c:pt idx="1064">
                  <c:v>4</c:v>
                </c:pt>
                <c:pt idx="1065">
                  <c:v>1</c:v>
                </c:pt>
                <c:pt idx="1066">
                  <c:v>2</c:v>
                </c:pt>
                <c:pt idx="1067">
                  <c:v>0</c:v>
                </c:pt>
                <c:pt idx="1068">
                  <c:v>1</c:v>
                </c:pt>
                <c:pt idx="1069">
                  <c:v>1</c:v>
                </c:pt>
                <c:pt idx="1070">
                  <c:v>1</c:v>
                </c:pt>
                <c:pt idx="1071">
                  <c:v>0</c:v>
                </c:pt>
                <c:pt idx="1072">
                  <c:v>0</c:v>
                </c:pt>
                <c:pt idx="1073">
                  <c:v>2</c:v>
                </c:pt>
                <c:pt idx="1074">
                  <c:v>0</c:v>
                </c:pt>
                <c:pt idx="1075">
                  <c:v>1</c:v>
                </c:pt>
                <c:pt idx="1076">
                  <c:v>1</c:v>
                </c:pt>
                <c:pt idx="1077">
                  <c:v>0</c:v>
                </c:pt>
                <c:pt idx="1078">
                  <c:v>0</c:v>
                </c:pt>
                <c:pt idx="1079">
                  <c:v>3</c:v>
                </c:pt>
                <c:pt idx="1080">
                  <c:v>2</c:v>
                </c:pt>
                <c:pt idx="1081">
                  <c:v>1</c:v>
                </c:pt>
                <c:pt idx="1082">
                  <c:v>1</c:v>
                </c:pt>
                <c:pt idx="1083">
                  <c:v>1</c:v>
                </c:pt>
                <c:pt idx="1084">
                  <c:v>2</c:v>
                </c:pt>
                <c:pt idx="1085">
                  <c:v>5</c:v>
                </c:pt>
                <c:pt idx="1086">
                  <c:v>0</c:v>
                </c:pt>
                <c:pt idx="1087">
                  <c:v>0</c:v>
                </c:pt>
                <c:pt idx="1088">
                  <c:v>1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3</c:v>
                </c:pt>
                <c:pt idx="1093">
                  <c:v>0</c:v>
                </c:pt>
                <c:pt idx="1094">
                  <c:v>4</c:v>
                </c:pt>
                <c:pt idx="1095">
                  <c:v>4</c:v>
                </c:pt>
                <c:pt idx="1096">
                  <c:v>2</c:v>
                </c:pt>
                <c:pt idx="1097">
                  <c:v>0</c:v>
                </c:pt>
                <c:pt idx="1098">
                  <c:v>0</c:v>
                </c:pt>
                <c:pt idx="1099">
                  <c:v>1</c:v>
                </c:pt>
                <c:pt idx="1100">
                  <c:v>2</c:v>
                </c:pt>
                <c:pt idx="1101">
                  <c:v>3</c:v>
                </c:pt>
                <c:pt idx="1102">
                  <c:v>1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2</c:v>
                </c:pt>
                <c:pt idx="1108">
                  <c:v>1</c:v>
                </c:pt>
                <c:pt idx="1109">
                  <c:v>3</c:v>
                </c:pt>
                <c:pt idx="1110">
                  <c:v>1</c:v>
                </c:pt>
                <c:pt idx="1111">
                  <c:v>3</c:v>
                </c:pt>
                <c:pt idx="1112">
                  <c:v>3</c:v>
                </c:pt>
                <c:pt idx="1113">
                  <c:v>3</c:v>
                </c:pt>
                <c:pt idx="1114">
                  <c:v>0</c:v>
                </c:pt>
                <c:pt idx="1115">
                  <c:v>1</c:v>
                </c:pt>
                <c:pt idx="1116">
                  <c:v>5</c:v>
                </c:pt>
                <c:pt idx="1117">
                  <c:v>2</c:v>
                </c:pt>
                <c:pt idx="1118">
                  <c:v>1</c:v>
                </c:pt>
                <c:pt idx="1119">
                  <c:v>3</c:v>
                </c:pt>
                <c:pt idx="1120">
                  <c:v>0</c:v>
                </c:pt>
                <c:pt idx="1121">
                  <c:v>2</c:v>
                </c:pt>
                <c:pt idx="1122">
                  <c:v>3</c:v>
                </c:pt>
                <c:pt idx="1123">
                  <c:v>1</c:v>
                </c:pt>
                <c:pt idx="1124">
                  <c:v>1</c:v>
                </c:pt>
                <c:pt idx="1125">
                  <c:v>0</c:v>
                </c:pt>
                <c:pt idx="1126">
                  <c:v>0</c:v>
                </c:pt>
                <c:pt idx="1127">
                  <c:v>2</c:v>
                </c:pt>
                <c:pt idx="1128">
                  <c:v>1</c:v>
                </c:pt>
                <c:pt idx="1129">
                  <c:v>0</c:v>
                </c:pt>
                <c:pt idx="1130">
                  <c:v>5</c:v>
                </c:pt>
                <c:pt idx="1131">
                  <c:v>2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3</c:v>
                </c:pt>
                <c:pt idx="1136">
                  <c:v>1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1</c:v>
                </c:pt>
                <c:pt idx="1141">
                  <c:v>3</c:v>
                </c:pt>
                <c:pt idx="1142">
                  <c:v>0</c:v>
                </c:pt>
                <c:pt idx="1143">
                  <c:v>2</c:v>
                </c:pt>
                <c:pt idx="1144">
                  <c:v>2</c:v>
                </c:pt>
                <c:pt idx="1145">
                  <c:v>3</c:v>
                </c:pt>
                <c:pt idx="1146">
                  <c:v>0</c:v>
                </c:pt>
                <c:pt idx="1147">
                  <c:v>0</c:v>
                </c:pt>
                <c:pt idx="1148">
                  <c:v>1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3</c:v>
                </c:pt>
                <c:pt idx="1153">
                  <c:v>1</c:v>
                </c:pt>
                <c:pt idx="1154">
                  <c:v>4</c:v>
                </c:pt>
                <c:pt idx="1155">
                  <c:v>3</c:v>
                </c:pt>
                <c:pt idx="1156">
                  <c:v>0</c:v>
                </c:pt>
                <c:pt idx="1157">
                  <c:v>2</c:v>
                </c:pt>
                <c:pt idx="1158">
                  <c:v>0</c:v>
                </c:pt>
                <c:pt idx="1159">
                  <c:v>0</c:v>
                </c:pt>
                <c:pt idx="1160">
                  <c:v>1</c:v>
                </c:pt>
                <c:pt idx="1161">
                  <c:v>2</c:v>
                </c:pt>
                <c:pt idx="1162">
                  <c:v>1</c:v>
                </c:pt>
                <c:pt idx="1163">
                  <c:v>0</c:v>
                </c:pt>
                <c:pt idx="1164">
                  <c:v>1</c:v>
                </c:pt>
                <c:pt idx="1165">
                  <c:v>0</c:v>
                </c:pt>
                <c:pt idx="1166">
                  <c:v>0</c:v>
                </c:pt>
                <c:pt idx="1167">
                  <c:v>2</c:v>
                </c:pt>
                <c:pt idx="1168">
                  <c:v>2</c:v>
                </c:pt>
                <c:pt idx="1169">
                  <c:v>1</c:v>
                </c:pt>
                <c:pt idx="1170">
                  <c:v>1</c:v>
                </c:pt>
                <c:pt idx="1171">
                  <c:v>2</c:v>
                </c:pt>
                <c:pt idx="1172">
                  <c:v>0</c:v>
                </c:pt>
                <c:pt idx="1173">
                  <c:v>2</c:v>
                </c:pt>
                <c:pt idx="1174">
                  <c:v>2</c:v>
                </c:pt>
                <c:pt idx="1175">
                  <c:v>0</c:v>
                </c:pt>
                <c:pt idx="1176">
                  <c:v>1</c:v>
                </c:pt>
                <c:pt idx="1177">
                  <c:v>1</c:v>
                </c:pt>
                <c:pt idx="1178">
                  <c:v>0</c:v>
                </c:pt>
                <c:pt idx="1179">
                  <c:v>0</c:v>
                </c:pt>
                <c:pt idx="1180">
                  <c:v>1</c:v>
                </c:pt>
                <c:pt idx="1181">
                  <c:v>0</c:v>
                </c:pt>
                <c:pt idx="1182">
                  <c:v>0</c:v>
                </c:pt>
                <c:pt idx="1183">
                  <c:v>1</c:v>
                </c:pt>
                <c:pt idx="1184">
                  <c:v>1</c:v>
                </c:pt>
                <c:pt idx="1185">
                  <c:v>2</c:v>
                </c:pt>
                <c:pt idx="1186">
                  <c:v>3</c:v>
                </c:pt>
                <c:pt idx="1187">
                  <c:v>0</c:v>
                </c:pt>
                <c:pt idx="1188">
                  <c:v>1</c:v>
                </c:pt>
                <c:pt idx="1189">
                  <c:v>0</c:v>
                </c:pt>
                <c:pt idx="1190">
                  <c:v>2</c:v>
                </c:pt>
                <c:pt idx="1191">
                  <c:v>1</c:v>
                </c:pt>
                <c:pt idx="1192">
                  <c:v>1</c:v>
                </c:pt>
                <c:pt idx="1193">
                  <c:v>0</c:v>
                </c:pt>
                <c:pt idx="1194">
                  <c:v>0</c:v>
                </c:pt>
                <c:pt idx="1195">
                  <c:v>3</c:v>
                </c:pt>
                <c:pt idx="1196">
                  <c:v>0</c:v>
                </c:pt>
                <c:pt idx="1197">
                  <c:v>0</c:v>
                </c:pt>
                <c:pt idx="1198">
                  <c:v>1</c:v>
                </c:pt>
                <c:pt idx="1199">
                  <c:v>2</c:v>
                </c:pt>
                <c:pt idx="1200">
                  <c:v>2</c:v>
                </c:pt>
                <c:pt idx="1201">
                  <c:v>2</c:v>
                </c:pt>
                <c:pt idx="1202">
                  <c:v>0</c:v>
                </c:pt>
                <c:pt idx="1203">
                  <c:v>1</c:v>
                </c:pt>
                <c:pt idx="1204">
                  <c:v>3</c:v>
                </c:pt>
                <c:pt idx="1205">
                  <c:v>1</c:v>
                </c:pt>
                <c:pt idx="1206">
                  <c:v>2</c:v>
                </c:pt>
                <c:pt idx="1207">
                  <c:v>2</c:v>
                </c:pt>
                <c:pt idx="1208">
                  <c:v>1</c:v>
                </c:pt>
                <c:pt idx="1209">
                  <c:v>1</c:v>
                </c:pt>
                <c:pt idx="1210">
                  <c:v>1</c:v>
                </c:pt>
                <c:pt idx="1211">
                  <c:v>2</c:v>
                </c:pt>
                <c:pt idx="1212">
                  <c:v>0</c:v>
                </c:pt>
                <c:pt idx="1213">
                  <c:v>2</c:v>
                </c:pt>
                <c:pt idx="1214">
                  <c:v>1</c:v>
                </c:pt>
                <c:pt idx="1215">
                  <c:v>0</c:v>
                </c:pt>
                <c:pt idx="1216">
                  <c:v>0</c:v>
                </c:pt>
                <c:pt idx="1217">
                  <c:v>2</c:v>
                </c:pt>
                <c:pt idx="1218">
                  <c:v>1</c:v>
                </c:pt>
                <c:pt idx="1219">
                  <c:v>3</c:v>
                </c:pt>
                <c:pt idx="1220">
                  <c:v>1</c:v>
                </c:pt>
                <c:pt idx="1221">
                  <c:v>2</c:v>
                </c:pt>
                <c:pt idx="1222">
                  <c:v>0</c:v>
                </c:pt>
                <c:pt idx="1223">
                  <c:v>0</c:v>
                </c:pt>
                <c:pt idx="1224">
                  <c:v>1</c:v>
                </c:pt>
                <c:pt idx="1225">
                  <c:v>1</c:v>
                </c:pt>
                <c:pt idx="1226">
                  <c:v>2</c:v>
                </c:pt>
                <c:pt idx="1227">
                  <c:v>2</c:v>
                </c:pt>
                <c:pt idx="1228">
                  <c:v>0</c:v>
                </c:pt>
                <c:pt idx="1229">
                  <c:v>0</c:v>
                </c:pt>
                <c:pt idx="1230">
                  <c:v>3</c:v>
                </c:pt>
                <c:pt idx="1231">
                  <c:v>0</c:v>
                </c:pt>
                <c:pt idx="1232">
                  <c:v>3</c:v>
                </c:pt>
                <c:pt idx="1233">
                  <c:v>0</c:v>
                </c:pt>
                <c:pt idx="1234">
                  <c:v>2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3</c:v>
                </c:pt>
                <c:pt idx="1239">
                  <c:v>1</c:v>
                </c:pt>
                <c:pt idx="1240">
                  <c:v>2</c:v>
                </c:pt>
                <c:pt idx="1241">
                  <c:v>2</c:v>
                </c:pt>
                <c:pt idx="1242">
                  <c:v>3</c:v>
                </c:pt>
                <c:pt idx="1243">
                  <c:v>0</c:v>
                </c:pt>
                <c:pt idx="1244">
                  <c:v>0</c:v>
                </c:pt>
                <c:pt idx="1245">
                  <c:v>5</c:v>
                </c:pt>
                <c:pt idx="1246">
                  <c:v>3</c:v>
                </c:pt>
                <c:pt idx="1247">
                  <c:v>4</c:v>
                </c:pt>
                <c:pt idx="1248">
                  <c:v>0</c:v>
                </c:pt>
                <c:pt idx="1249">
                  <c:v>1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4</c:v>
                </c:pt>
                <c:pt idx="1254">
                  <c:v>0</c:v>
                </c:pt>
                <c:pt idx="1255">
                  <c:v>0</c:v>
                </c:pt>
                <c:pt idx="1256">
                  <c:v>3</c:v>
                </c:pt>
                <c:pt idx="1257">
                  <c:v>1</c:v>
                </c:pt>
                <c:pt idx="1258">
                  <c:v>3</c:v>
                </c:pt>
                <c:pt idx="1259">
                  <c:v>0</c:v>
                </c:pt>
                <c:pt idx="1260">
                  <c:v>0</c:v>
                </c:pt>
                <c:pt idx="1261">
                  <c:v>1</c:v>
                </c:pt>
                <c:pt idx="1262">
                  <c:v>1</c:v>
                </c:pt>
                <c:pt idx="1263">
                  <c:v>1</c:v>
                </c:pt>
                <c:pt idx="1264">
                  <c:v>2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3</c:v>
                </c:pt>
                <c:pt idx="1270">
                  <c:v>1</c:v>
                </c:pt>
                <c:pt idx="1271">
                  <c:v>0</c:v>
                </c:pt>
                <c:pt idx="1272">
                  <c:v>5</c:v>
                </c:pt>
                <c:pt idx="1273">
                  <c:v>1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1</c:v>
                </c:pt>
                <c:pt idx="1279">
                  <c:v>2</c:v>
                </c:pt>
                <c:pt idx="1280">
                  <c:v>0</c:v>
                </c:pt>
                <c:pt idx="1281">
                  <c:v>2</c:v>
                </c:pt>
                <c:pt idx="1282">
                  <c:v>0</c:v>
                </c:pt>
                <c:pt idx="1283">
                  <c:v>1</c:v>
                </c:pt>
                <c:pt idx="1284">
                  <c:v>1</c:v>
                </c:pt>
                <c:pt idx="1285">
                  <c:v>0</c:v>
                </c:pt>
                <c:pt idx="1286">
                  <c:v>0</c:v>
                </c:pt>
                <c:pt idx="1287">
                  <c:v>1</c:v>
                </c:pt>
                <c:pt idx="1288">
                  <c:v>2</c:v>
                </c:pt>
                <c:pt idx="1289">
                  <c:v>1</c:v>
                </c:pt>
                <c:pt idx="1290">
                  <c:v>2</c:v>
                </c:pt>
                <c:pt idx="1291">
                  <c:v>0</c:v>
                </c:pt>
                <c:pt idx="1292">
                  <c:v>0</c:v>
                </c:pt>
                <c:pt idx="1293">
                  <c:v>3</c:v>
                </c:pt>
                <c:pt idx="1294">
                  <c:v>0</c:v>
                </c:pt>
                <c:pt idx="1295">
                  <c:v>1</c:v>
                </c:pt>
                <c:pt idx="1296">
                  <c:v>0</c:v>
                </c:pt>
                <c:pt idx="1297">
                  <c:v>2</c:v>
                </c:pt>
                <c:pt idx="1298">
                  <c:v>2</c:v>
                </c:pt>
                <c:pt idx="1299">
                  <c:v>1</c:v>
                </c:pt>
                <c:pt idx="1300">
                  <c:v>0</c:v>
                </c:pt>
                <c:pt idx="1301">
                  <c:v>3</c:v>
                </c:pt>
                <c:pt idx="1302">
                  <c:v>1</c:v>
                </c:pt>
                <c:pt idx="1303">
                  <c:v>0</c:v>
                </c:pt>
                <c:pt idx="1304">
                  <c:v>2</c:v>
                </c:pt>
                <c:pt idx="1305">
                  <c:v>0</c:v>
                </c:pt>
                <c:pt idx="1306">
                  <c:v>0</c:v>
                </c:pt>
                <c:pt idx="1307">
                  <c:v>4</c:v>
                </c:pt>
                <c:pt idx="1308">
                  <c:v>0</c:v>
                </c:pt>
                <c:pt idx="1309">
                  <c:v>2</c:v>
                </c:pt>
                <c:pt idx="1310">
                  <c:v>1</c:v>
                </c:pt>
                <c:pt idx="1311">
                  <c:v>0</c:v>
                </c:pt>
                <c:pt idx="1312">
                  <c:v>1</c:v>
                </c:pt>
                <c:pt idx="1313">
                  <c:v>2</c:v>
                </c:pt>
                <c:pt idx="1314">
                  <c:v>3</c:v>
                </c:pt>
                <c:pt idx="1315">
                  <c:v>1</c:v>
                </c:pt>
                <c:pt idx="1316">
                  <c:v>0</c:v>
                </c:pt>
                <c:pt idx="1317">
                  <c:v>0</c:v>
                </c:pt>
                <c:pt idx="1318">
                  <c:v>4</c:v>
                </c:pt>
                <c:pt idx="1319">
                  <c:v>2</c:v>
                </c:pt>
                <c:pt idx="1320">
                  <c:v>3</c:v>
                </c:pt>
                <c:pt idx="1321">
                  <c:v>0</c:v>
                </c:pt>
                <c:pt idx="1322">
                  <c:v>0</c:v>
                </c:pt>
                <c:pt idx="1323">
                  <c:v>2</c:v>
                </c:pt>
                <c:pt idx="1324">
                  <c:v>1</c:v>
                </c:pt>
                <c:pt idx="1325">
                  <c:v>0</c:v>
                </c:pt>
                <c:pt idx="1326">
                  <c:v>0</c:v>
                </c:pt>
                <c:pt idx="1327">
                  <c:v>1</c:v>
                </c:pt>
                <c:pt idx="1328">
                  <c:v>2</c:v>
                </c:pt>
                <c:pt idx="1329">
                  <c:v>2</c:v>
                </c:pt>
                <c:pt idx="1330">
                  <c:v>2</c:v>
                </c:pt>
                <c:pt idx="1331">
                  <c:v>0</c:v>
                </c:pt>
                <c:pt idx="1332">
                  <c:v>3</c:v>
                </c:pt>
                <c:pt idx="1333">
                  <c:v>3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</c:numCache>
            </c:numRef>
          </c:xVal>
          <c:yVal>
            <c:numRef>
              <c:f>'Q1 f'!$C$25:$C$1362</c:f>
              <c:numCache>
                <c:formatCode>General</c:formatCode>
                <c:ptCount val="1338"/>
                <c:pt idx="0">
                  <c:v>4362.428450355912</c:v>
                </c:pt>
                <c:pt idx="1">
                  <c:v>-11480.032632125462</c:v>
                </c:pt>
                <c:pt idx="2">
                  <c:v>-10122.301697088209</c:v>
                </c:pt>
                <c:pt idx="3">
                  <c:v>9461.9750603559132</c:v>
                </c:pt>
                <c:pt idx="4">
                  <c:v>-8655.6403496440871</c:v>
                </c:pt>
                <c:pt idx="5">
                  <c:v>-8765.8739496440867</c:v>
                </c:pt>
                <c:pt idx="6">
                  <c:v>-4964.9953321254616</c:v>
                </c:pt>
                <c:pt idx="7">
                  <c:v>-7290.25809708821</c:v>
                </c:pt>
                <c:pt idx="8">
                  <c:v>-7482.2636146068362</c:v>
                </c:pt>
                <c:pt idx="9">
                  <c:v>16400.641370355916</c:v>
                </c:pt>
                <c:pt idx="10">
                  <c:v>-9801.1747496440876</c:v>
                </c:pt>
                <c:pt idx="11">
                  <c:v>15286.229550355913</c:v>
                </c:pt>
                <c:pt idx="12">
                  <c:v>-10695.652549644086</c:v>
                </c:pt>
                <c:pt idx="13">
                  <c:v>-1431.7777496440867</c:v>
                </c:pt>
                <c:pt idx="14">
                  <c:v>27089.262150355913</c:v>
                </c:pt>
                <c:pt idx="15">
                  <c:v>-11368.34793212546</c:v>
                </c:pt>
                <c:pt idx="16">
                  <c:v>-2408.2487321254612</c:v>
                </c:pt>
                <c:pt idx="17">
                  <c:v>-10127.323999644086</c:v>
                </c:pt>
                <c:pt idx="18">
                  <c:v>-1920.1105496440869</c:v>
                </c:pt>
                <c:pt idx="19">
                  <c:v>24314.971450355908</c:v>
                </c:pt>
                <c:pt idx="20">
                  <c:v>706.35140035591212</c:v>
                </c:pt>
                <c:pt idx="21">
                  <c:v>-9055.8489321254601</c:v>
                </c:pt>
                <c:pt idx="22">
                  <c:v>-11385.484549644087</c:v>
                </c:pt>
                <c:pt idx="23">
                  <c:v>24496.291867874537</c:v>
                </c:pt>
                <c:pt idx="24">
                  <c:v>-7684.7725646068366</c:v>
                </c:pt>
                <c:pt idx="25">
                  <c:v>-570.62989708821078</c:v>
                </c:pt>
                <c:pt idx="26">
                  <c:v>1929.3396003559137</c:v>
                </c:pt>
                <c:pt idx="27">
                  <c:v>-1620.042064606836</c:v>
                </c:pt>
                <c:pt idx="28">
                  <c:v>-10430.392782125462</c:v>
                </c:pt>
                <c:pt idx="29">
                  <c:v>24822.325685393163</c:v>
                </c:pt>
                <c:pt idx="30">
                  <c:v>23063.080450355912</c:v>
                </c:pt>
                <c:pt idx="31">
                  <c:v>-10324.305699644086</c:v>
                </c:pt>
                <c:pt idx="32">
                  <c:v>-11250.145462050958</c:v>
                </c:pt>
                <c:pt idx="33">
                  <c:v>1247.6023503559136</c:v>
                </c:pt>
                <c:pt idx="34">
                  <c:v>37988.974207874533</c:v>
                </c:pt>
                <c:pt idx="35">
                  <c:v>-10897.061799644087</c:v>
                </c:pt>
                <c:pt idx="36">
                  <c:v>1040.4296529117892</c:v>
                </c:pt>
                <c:pt idx="37">
                  <c:v>-10220.195549644086</c:v>
                </c:pt>
                <c:pt idx="38">
                  <c:v>26568.691367874537</c:v>
                </c:pt>
                <c:pt idx="39">
                  <c:v>35650.865450355908</c:v>
                </c:pt>
                <c:pt idx="40">
                  <c:v>-9476.4335496440872</c:v>
                </c:pt>
                <c:pt idx="41">
                  <c:v>-8938.9156146068362</c:v>
                </c:pt>
                <c:pt idx="42">
                  <c:v>-6933.1077321254606</c:v>
                </c:pt>
                <c:pt idx="43">
                  <c:v>-7574.9153146068365</c:v>
                </c:pt>
                <c:pt idx="44">
                  <c:v>-7125.9134321254605</c:v>
                </c:pt>
                <c:pt idx="45">
                  <c:v>8107.787960355914</c:v>
                </c:pt>
                <c:pt idx="46">
                  <c:v>-10495.317964606837</c:v>
                </c:pt>
                <c:pt idx="47">
                  <c:v>-8965.5732496440869</c:v>
                </c:pt>
                <c:pt idx="48">
                  <c:v>107.40115035591225</c:v>
                </c:pt>
                <c:pt idx="49">
                  <c:v>25503.591067874539</c:v>
                </c:pt>
                <c:pt idx="50">
                  <c:v>-10311.364799644087</c:v>
                </c:pt>
                <c:pt idx="51">
                  <c:v>-10308.845614606837</c:v>
                </c:pt>
                <c:pt idx="52">
                  <c:v>10362.68706787454</c:v>
                </c:pt>
                <c:pt idx="53">
                  <c:v>25220.080150355912</c:v>
                </c:pt>
                <c:pt idx="54">
                  <c:v>-6512.0845970882101</c:v>
                </c:pt>
                <c:pt idx="55">
                  <c:v>33607.820135393165</c:v>
                </c:pt>
                <c:pt idx="56">
                  <c:v>-281.30556460683692</c:v>
                </c:pt>
                <c:pt idx="57">
                  <c:v>20414.492885393167</c:v>
                </c:pt>
                <c:pt idx="58">
                  <c:v>10039.205267874539</c:v>
                </c:pt>
                <c:pt idx="59">
                  <c:v>-7899.1506646068365</c:v>
                </c:pt>
                <c:pt idx="60">
                  <c:v>-5965.5462970882108</c:v>
                </c:pt>
                <c:pt idx="61">
                  <c:v>-10750.190679569583</c:v>
                </c:pt>
                <c:pt idx="62">
                  <c:v>16961.033237874541</c:v>
                </c:pt>
                <c:pt idx="63">
                  <c:v>-9071.9432821254613</c:v>
                </c:pt>
                <c:pt idx="64">
                  <c:v>2189.2482503559131</c:v>
                </c:pt>
                <c:pt idx="65">
                  <c:v>-10779.281549644087</c:v>
                </c:pt>
                <c:pt idx="66">
                  <c:v>346.39768539316356</c:v>
                </c:pt>
                <c:pt idx="67">
                  <c:v>-6816.2070821254611</c:v>
                </c:pt>
                <c:pt idx="68">
                  <c:v>-6602.3914496440875</c:v>
                </c:pt>
                <c:pt idx="69">
                  <c:v>3091.3805029117884</c:v>
                </c:pt>
                <c:pt idx="70">
                  <c:v>4055.2839503559135</c:v>
                </c:pt>
                <c:pt idx="71">
                  <c:v>-9138.4844620509575</c:v>
                </c:pt>
                <c:pt idx="72">
                  <c:v>-2830.0376970882098</c:v>
                </c:pt>
                <c:pt idx="73">
                  <c:v>-1258.9590321254618</c:v>
                </c:pt>
                <c:pt idx="74">
                  <c:v>-6161.8203146068363</c:v>
                </c:pt>
                <c:pt idx="75">
                  <c:v>-1165.8346496440863</c:v>
                </c:pt>
                <c:pt idx="76">
                  <c:v>-9258.1718321254612</c:v>
                </c:pt>
                <c:pt idx="77">
                  <c:v>-10990.025849644087</c:v>
                </c:pt>
                <c:pt idx="78">
                  <c:v>-9767.474599644087</c:v>
                </c:pt>
                <c:pt idx="79">
                  <c:v>-5951.4711996440874</c:v>
                </c:pt>
                <c:pt idx="80">
                  <c:v>-8764.3717821254613</c:v>
                </c:pt>
                <c:pt idx="81">
                  <c:v>-4587.2043996440871</c:v>
                </c:pt>
                <c:pt idx="82">
                  <c:v>23959.578867874541</c:v>
                </c:pt>
                <c:pt idx="83">
                  <c:v>-4221.1913795695837</c:v>
                </c:pt>
                <c:pt idx="84">
                  <c:v>25947.844685393164</c:v>
                </c:pt>
                <c:pt idx="85">
                  <c:v>7209.8797353931623</c:v>
                </c:pt>
                <c:pt idx="86">
                  <c:v>31056.443850355914</c:v>
                </c:pt>
                <c:pt idx="87">
                  <c:v>-1449.3195496440876</c:v>
                </c:pt>
                <c:pt idx="88">
                  <c:v>-4495.8289496440875</c:v>
                </c:pt>
                <c:pt idx="89">
                  <c:v>-1439.9183496440874</c:v>
                </c:pt>
                <c:pt idx="90">
                  <c:v>-10495.521449644088</c:v>
                </c:pt>
                <c:pt idx="91">
                  <c:v>-2263.4528821254607</c:v>
                </c:pt>
                <c:pt idx="92">
                  <c:v>15613.173002911788</c:v>
                </c:pt>
                <c:pt idx="93">
                  <c:v>-8159.6690146068368</c:v>
                </c:pt>
                <c:pt idx="94">
                  <c:v>33402.38068539316</c:v>
                </c:pt>
                <c:pt idx="95">
                  <c:v>-9438.7011321254613</c:v>
                </c:pt>
                <c:pt idx="96">
                  <c:v>-2466.4436970882107</c:v>
                </c:pt>
                <c:pt idx="97">
                  <c:v>-2296.211349644087</c:v>
                </c:pt>
                <c:pt idx="98">
                  <c:v>9890.1529503559123</c:v>
                </c:pt>
                <c:pt idx="99">
                  <c:v>3298.2034503559134</c:v>
                </c:pt>
                <c:pt idx="100">
                  <c:v>-6336.3685496440867</c:v>
                </c:pt>
                <c:pt idx="101">
                  <c:v>-8877.4061496440881</c:v>
                </c:pt>
                <c:pt idx="102">
                  <c:v>8822.3511503559112</c:v>
                </c:pt>
                <c:pt idx="103">
                  <c:v>16370.42810291179</c:v>
                </c:pt>
                <c:pt idx="104">
                  <c:v>-8201.7319321254618</c:v>
                </c:pt>
                <c:pt idx="105">
                  <c:v>4354.7948178745391</c:v>
                </c:pt>
                <c:pt idx="106">
                  <c:v>-10874.065932125461</c:v>
                </c:pt>
                <c:pt idx="107">
                  <c:v>-10011.370064606836</c:v>
                </c:pt>
                <c:pt idx="108">
                  <c:v>-9655.3759496440871</c:v>
                </c:pt>
                <c:pt idx="109">
                  <c:v>34533.036550355908</c:v>
                </c:pt>
                <c:pt idx="110">
                  <c:v>-2380.3312321254616</c:v>
                </c:pt>
                <c:pt idx="111">
                  <c:v>-2007.3163146068364</c:v>
                </c:pt>
                <c:pt idx="112">
                  <c:v>-7875.7365496440871</c:v>
                </c:pt>
                <c:pt idx="113">
                  <c:v>-10117.761749644087</c:v>
                </c:pt>
                <c:pt idx="114">
                  <c:v>-3083.44674708821</c:v>
                </c:pt>
                <c:pt idx="115">
                  <c:v>17737.500010355914</c:v>
                </c:pt>
                <c:pt idx="116">
                  <c:v>-1141.1701496440874</c:v>
                </c:pt>
                <c:pt idx="117">
                  <c:v>5902.1946678745408</c:v>
                </c:pt>
                <c:pt idx="118">
                  <c:v>-3921.1662496440877</c:v>
                </c:pt>
                <c:pt idx="119">
                  <c:v>-7202.2430146068364</c:v>
                </c:pt>
                <c:pt idx="120">
                  <c:v>-6148.3373146068361</c:v>
                </c:pt>
                <c:pt idx="121">
                  <c:v>-10816.871049644087</c:v>
                </c:pt>
                <c:pt idx="122">
                  <c:v>-10265.020299644088</c:v>
                </c:pt>
                <c:pt idx="123">
                  <c:v>26350.90956787454</c:v>
                </c:pt>
                <c:pt idx="124">
                  <c:v>-4456.7548470882102</c:v>
                </c:pt>
                <c:pt idx="125">
                  <c:v>-9137.0963996440878</c:v>
                </c:pt>
                <c:pt idx="126">
                  <c:v>4558.5844503559147</c:v>
                </c:pt>
                <c:pt idx="127">
                  <c:v>-2887.9575496440866</c:v>
                </c:pt>
                <c:pt idx="128">
                  <c:v>18845.511985393165</c:v>
                </c:pt>
                <c:pt idx="129">
                  <c:v>-7806.2693146068368</c:v>
                </c:pt>
                <c:pt idx="130">
                  <c:v>292.94940035591208</c:v>
                </c:pt>
                <c:pt idx="131">
                  <c:v>1093.8630503559125</c:v>
                </c:pt>
                <c:pt idx="132">
                  <c:v>-2725.1063146068373</c:v>
                </c:pt>
                <c:pt idx="133">
                  <c:v>-10889.931099644087</c:v>
                </c:pt>
                <c:pt idx="134">
                  <c:v>-10065.284399644086</c:v>
                </c:pt>
                <c:pt idx="135">
                  <c:v>-10366.814049644086</c:v>
                </c:pt>
                <c:pt idx="136">
                  <c:v>-11261.053549644086</c:v>
                </c:pt>
                <c:pt idx="137">
                  <c:v>-10476.810299644087</c:v>
                </c:pt>
                <c:pt idx="138">
                  <c:v>12750.97016291179</c:v>
                </c:pt>
                <c:pt idx="139">
                  <c:v>-10355.763549644087</c:v>
                </c:pt>
                <c:pt idx="140">
                  <c:v>13487.230465393164</c:v>
                </c:pt>
                <c:pt idx="141">
                  <c:v>-9715.0358321254607</c:v>
                </c:pt>
                <c:pt idx="142">
                  <c:v>5083.8206853931624</c:v>
                </c:pt>
                <c:pt idx="143">
                  <c:v>4269.2016853931636</c:v>
                </c:pt>
                <c:pt idx="144">
                  <c:v>6174.2254029117885</c:v>
                </c:pt>
                <c:pt idx="145">
                  <c:v>-9433.5069970882105</c:v>
                </c:pt>
                <c:pt idx="146">
                  <c:v>26148.787352911793</c:v>
                </c:pt>
                <c:pt idx="147">
                  <c:v>-3327.9772321254604</c:v>
                </c:pt>
                <c:pt idx="148">
                  <c:v>-2245.8902321254609</c:v>
                </c:pt>
                <c:pt idx="149">
                  <c:v>-11363.065932125461</c:v>
                </c:pt>
                <c:pt idx="150">
                  <c:v>-8080.3692321254612</c:v>
                </c:pt>
                <c:pt idx="151">
                  <c:v>-4732.8605496440869</c:v>
                </c:pt>
                <c:pt idx="152">
                  <c:v>-8237.4201470882108</c:v>
                </c:pt>
                <c:pt idx="153">
                  <c:v>7442.2507503559118</c:v>
                </c:pt>
                <c:pt idx="154">
                  <c:v>-6128.3955321254607</c:v>
                </c:pt>
                <c:pt idx="155">
                  <c:v>-5573.7947496440875</c:v>
                </c:pt>
                <c:pt idx="156">
                  <c:v>8701.1802503559138</c:v>
                </c:pt>
                <c:pt idx="157">
                  <c:v>2995.6847003559124</c:v>
                </c:pt>
                <c:pt idx="158">
                  <c:v>24427.761150355909</c:v>
                </c:pt>
                <c:pt idx="159">
                  <c:v>5177.6196829117889</c:v>
                </c:pt>
                <c:pt idx="160">
                  <c:v>8826.2104503559112</c:v>
                </c:pt>
                <c:pt idx="161">
                  <c:v>23626.987950355913</c:v>
                </c:pt>
                <c:pt idx="162">
                  <c:v>-2755.0329321254612</c:v>
                </c:pt>
                <c:pt idx="163">
                  <c:v>-8736.5403146068365</c:v>
                </c:pt>
                <c:pt idx="164">
                  <c:v>-7494.348949644087</c:v>
                </c:pt>
                <c:pt idx="165">
                  <c:v>-4847.7672295695847</c:v>
                </c:pt>
                <c:pt idx="166">
                  <c:v>-11107.312462050959</c:v>
                </c:pt>
                <c:pt idx="167">
                  <c:v>-8442.9662470882104</c:v>
                </c:pt>
                <c:pt idx="168">
                  <c:v>-10486.305182125461</c:v>
                </c:pt>
                <c:pt idx="169">
                  <c:v>-9743.8587470882103</c:v>
                </c:pt>
                <c:pt idx="170">
                  <c:v>882.89475035591204</c:v>
                </c:pt>
                <c:pt idx="171">
                  <c:v>-4405.8155496440868</c:v>
                </c:pt>
                <c:pt idx="172">
                  <c:v>-10827.699149644088</c:v>
                </c:pt>
                <c:pt idx="173">
                  <c:v>-7959.5379321254613</c:v>
                </c:pt>
                <c:pt idx="174">
                  <c:v>-9667.0579996440865</c:v>
                </c:pt>
                <c:pt idx="175">
                  <c:v>36301.954450355908</c:v>
                </c:pt>
                <c:pt idx="176">
                  <c:v>-7432.8116646068365</c:v>
                </c:pt>
                <c:pt idx="177">
                  <c:v>-2769.4889321254614</c:v>
                </c:pt>
                <c:pt idx="178">
                  <c:v>-5065.3953146068361</c:v>
                </c:pt>
                <c:pt idx="179">
                  <c:v>-6033.4752470882104</c:v>
                </c:pt>
                <c:pt idx="180">
                  <c:v>-786.61649964408753</c:v>
                </c:pt>
                <c:pt idx="181">
                  <c:v>-10890.674349644087</c:v>
                </c:pt>
                <c:pt idx="182">
                  <c:v>-10566.34119708821</c:v>
                </c:pt>
                <c:pt idx="183">
                  <c:v>-5103.0176496440872</c:v>
                </c:pt>
                <c:pt idx="184">
                  <c:v>-6157.2472146068367</c:v>
                </c:pt>
                <c:pt idx="185">
                  <c:v>29181.573352911793</c:v>
                </c:pt>
                <c:pt idx="186">
                  <c:v>-9906.6975146068362</c:v>
                </c:pt>
                <c:pt idx="187">
                  <c:v>-9246.1126970882106</c:v>
                </c:pt>
                <c:pt idx="188">
                  <c:v>-6429.6239321254607</c:v>
                </c:pt>
                <c:pt idx="189">
                  <c:v>-8965.7584146068366</c:v>
                </c:pt>
                <c:pt idx="190">
                  <c:v>35.109750355912183</c:v>
                </c:pt>
                <c:pt idx="191">
                  <c:v>-7638.6295496440871</c:v>
                </c:pt>
                <c:pt idx="192">
                  <c:v>-10384.841949644087</c:v>
                </c:pt>
                <c:pt idx="193">
                  <c:v>-1161.2429321254604</c:v>
                </c:pt>
                <c:pt idx="194">
                  <c:v>-11385.025849644087</c:v>
                </c:pt>
                <c:pt idx="195">
                  <c:v>-10882.932449644088</c:v>
                </c:pt>
                <c:pt idx="196">
                  <c:v>-6872.7805496440869</c:v>
                </c:pt>
                <c:pt idx="197">
                  <c:v>-5371.8453146068368</c:v>
                </c:pt>
                <c:pt idx="198">
                  <c:v>-2878.2430496440866</c:v>
                </c:pt>
                <c:pt idx="199">
                  <c:v>2379.0211503559131</c:v>
                </c:pt>
                <c:pt idx="200">
                  <c:v>-10391.819649644087</c:v>
                </c:pt>
                <c:pt idx="201">
                  <c:v>-4334.4332321254606</c:v>
                </c:pt>
                <c:pt idx="202">
                  <c:v>489.71310035591341</c:v>
                </c:pt>
                <c:pt idx="203">
                  <c:v>24611.402650355914</c:v>
                </c:pt>
                <c:pt idx="204">
                  <c:v>-5375.3905496440875</c:v>
                </c:pt>
                <c:pt idx="205">
                  <c:v>-8867.8497321254617</c:v>
                </c:pt>
                <c:pt idx="206">
                  <c:v>-779.19654964408619</c:v>
                </c:pt>
                <c:pt idx="207">
                  <c:v>7095.4192853931636</c:v>
                </c:pt>
                <c:pt idx="208">
                  <c:v>1358.4534503559134</c:v>
                </c:pt>
                <c:pt idx="209">
                  <c:v>-6595.4752321254609</c:v>
                </c:pt>
                <c:pt idx="210">
                  <c:v>-11225.514932125461</c:v>
                </c:pt>
                <c:pt idx="211">
                  <c:v>-7092.1368295695838</c:v>
                </c:pt>
                <c:pt idx="212">
                  <c:v>-10350.971314606837</c:v>
                </c:pt>
                <c:pt idx="213">
                  <c:v>-8202.8022321254612</c:v>
                </c:pt>
                <c:pt idx="214">
                  <c:v>-5368.6483146068367</c:v>
                </c:pt>
                <c:pt idx="215">
                  <c:v>-6516.9023146068366</c:v>
                </c:pt>
                <c:pt idx="216">
                  <c:v>-2166.8545496440875</c:v>
                </c:pt>
                <c:pt idx="217">
                  <c:v>-10038.759549644088</c:v>
                </c:pt>
                <c:pt idx="218">
                  <c:v>-9812.6081321254605</c:v>
                </c:pt>
                <c:pt idx="219">
                  <c:v>12559.272290355913</c:v>
                </c:pt>
                <c:pt idx="220">
                  <c:v>-8193.1139321254614</c:v>
                </c:pt>
                <c:pt idx="221">
                  <c:v>-1957.611049644087</c:v>
                </c:pt>
                <c:pt idx="222">
                  <c:v>-9318.239697088211</c:v>
                </c:pt>
                <c:pt idx="223">
                  <c:v>22257.119450355909</c:v>
                </c:pt>
                <c:pt idx="224">
                  <c:v>6993.0460503559134</c:v>
                </c:pt>
                <c:pt idx="225">
                  <c:v>-2584.5954970882103</c:v>
                </c:pt>
                <c:pt idx="226">
                  <c:v>-9833.0001496440873</c:v>
                </c:pt>
                <c:pt idx="227">
                  <c:v>11704.841690355914</c:v>
                </c:pt>
                <c:pt idx="228">
                  <c:v>-5847.4092821254608</c:v>
                </c:pt>
                <c:pt idx="229">
                  <c:v>-4663.4179146068363</c:v>
                </c:pt>
                <c:pt idx="230">
                  <c:v>-5761.9418821254612</c:v>
                </c:pt>
                <c:pt idx="231">
                  <c:v>-570.47699708820983</c:v>
                </c:pt>
                <c:pt idx="232">
                  <c:v>-10794.710549644087</c:v>
                </c:pt>
                <c:pt idx="233">
                  <c:v>-871.75693212546139</c:v>
                </c:pt>
                <c:pt idx="234">
                  <c:v>-7178.4824146068368</c:v>
                </c:pt>
                <c:pt idx="235">
                  <c:v>5555.5914853931645</c:v>
                </c:pt>
                <c:pt idx="236">
                  <c:v>-10906.728849644087</c:v>
                </c:pt>
                <c:pt idx="237">
                  <c:v>-9425.4692146068373</c:v>
                </c:pt>
                <c:pt idx="238">
                  <c:v>4830.1847503559129</c:v>
                </c:pt>
                <c:pt idx="239">
                  <c:v>-6052.9135321254607</c:v>
                </c:pt>
                <c:pt idx="240">
                  <c:v>24622.95398539316</c:v>
                </c:pt>
                <c:pt idx="241">
                  <c:v>-7851.5102821254613</c:v>
                </c:pt>
                <c:pt idx="242">
                  <c:v>21954.549637874541</c:v>
                </c:pt>
                <c:pt idx="243">
                  <c:v>-7374.8966970882102</c:v>
                </c:pt>
                <c:pt idx="244">
                  <c:v>17000.670050355911</c:v>
                </c:pt>
                <c:pt idx="245">
                  <c:v>11953.982960355914</c:v>
                </c:pt>
                <c:pt idx="246">
                  <c:v>126.20785035591325</c:v>
                </c:pt>
                <c:pt idx="247">
                  <c:v>-10535.562149644087</c:v>
                </c:pt>
                <c:pt idx="248">
                  <c:v>-11373.49093212546</c:v>
                </c:pt>
                <c:pt idx="249">
                  <c:v>-9165.0266821254609</c:v>
                </c:pt>
                <c:pt idx="250">
                  <c:v>-1059.2192146068373</c:v>
                </c:pt>
                <c:pt idx="251">
                  <c:v>33416.63068539316</c:v>
                </c:pt>
                <c:pt idx="252">
                  <c:v>30372.075585393166</c:v>
                </c:pt>
                <c:pt idx="253">
                  <c:v>-10311.01969708821</c:v>
                </c:pt>
                <c:pt idx="254">
                  <c:v>28574.66620035591</c:v>
                </c:pt>
                <c:pt idx="255">
                  <c:v>-1524.4313470882098</c:v>
                </c:pt>
                <c:pt idx="256">
                  <c:v>31398.688150355913</c:v>
                </c:pt>
                <c:pt idx="257">
                  <c:v>-7121.5150496440874</c:v>
                </c:pt>
                <c:pt idx="258">
                  <c:v>-3734.7532295695837</c:v>
                </c:pt>
                <c:pt idx="259">
                  <c:v>21227.79625035591</c:v>
                </c:pt>
                <c:pt idx="260">
                  <c:v>-685.33554964408722</c:v>
                </c:pt>
                <c:pt idx="261">
                  <c:v>3879.6826678745383</c:v>
                </c:pt>
                <c:pt idx="262">
                  <c:v>10298.073102911791</c:v>
                </c:pt>
                <c:pt idx="263">
                  <c:v>23696.909900355909</c:v>
                </c:pt>
                <c:pt idx="264">
                  <c:v>5891.2339629117905</c:v>
                </c:pt>
                <c:pt idx="265">
                  <c:v>31579.36080291179</c:v>
                </c:pt>
                <c:pt idx="266">
                  <c:v>3973.9370678745399</c:v>
                </c:pt>
                <c:pt idx="267">
                  <c:v>18.868352911789771</c:v>
                </c:pt>
                <c:pt idx="268">
                  <c:v>-5764.531932125461</c:v>
                </c:pt>
                <c:pt idx="269">
                  <c:v>-3923.1043321254601</c:v>
                </c:pt>
                <c:pt idx="270">
                  <c:v>-11486.148632125462</c:v>
                </c:pt>
                <c:pt idx="271">
                  <c:v>28968.163685393167</c:v>
                </c:pt>
                <c:pt idx="272">
                  <c:v>-6622.9718146068362</c:v>
                </c:pt>
                <c:pt idx="273">
                  <c:v>-3587.9224821254611</c:v>
                </c:pt>
                <c:pt idx="274">
                  <c:v>-9999.3260496440871</c:v>
                </c:pt>
                <c:pt idx="275">
                  <c:v>-4172.8333146068362</c:v>
                </c:pt>
                <c:pt idx="276">
                  <c:v>-11084.976464606836</c:v>
                </c:pt>
                <c:pt idx="277">
                  <c:v>-10372.026549644088</c:v>
                </c:pt>
                <c:pt idx="278">
                  <c:v>-959.88321460683619</c:v>
                </c:pt>
                <c:pt idx="279">
                  <c:v>-3350.4535321254607</c:v>
                </c:pt>
                <c:pt idx="280">
                  <c:v>9125.9818678745396</c:v>
                </c:pt>
                <c:pt idx="281">
                  <c:v>33977.414652911793</c:v>
                </c:pt>
                <c:pt idx="282">
                  <c:v>-8968.45838212546</c:v>
                </c:pt>
                <c:pt idx="283">
                  <c:v>-1326.480882125461</c:v>
                </c:pt>
                <c:pt idx="284">
                  <c:v>-2896.575549644087</c:v>
                </c:pt>
                <c:pt idx="285">
                  <c:v>-5463.4751321254607</c:v>
                </c:pt>
                <c:pt idx="286">
                  <c:v>-4455.7490146068358</c:v>
                </c:pt>
                <c:pt idx="287">
                  <c:v>1733.6972503559136</c:v>
                </c:pt>
                <c:pt idx="288">
                  <c:v>34691.206417874535</c:v>
                </c:pt>
                <c:pt idx="289">
                  <c:v>11421.057342911789</c:v>
                </c:pt>
                <c:pt idx="290">
                  <c:v>-9350.477549644087</c:v>
                </c:pt>
                <c:pt idx="291">
                  <c:v>7072.2225778745378</c:v>
                </c:pt>
                <c:pt idx="292">
                  <c:v>28223.561285393163</c:v>
                </c:pt>
                <c:pt idx="293">
                  <c:v>-10365.743749644087</c:v>
                </c:pt>
                <c:pt idx="294">
                  <c:v>-10665.63669708821</c:v>
                </c:pt>
                <c:pt idx="295">
                  <c:v>-10817.927449644087</c:v>
                </c:pt>
                <c:pt idx="296">
                  <c:v>3775.3504503559125</c:v>
                </c:pt>
                <c:pt idx="297">
                  <c:v>8773.0919678745377</c:v>
                </c:pt>
                <c:pt idx="298">
                  <c:v>24174.591402911792</c:v>
                </c:pt>
                <c:pt idx="299">
                  <c:v>-3956.0897321254615</c:v>
                </c:pt>
                <c:pt idx="300">
                  <c:v>-7825.0211970882101</c:v>
                </c:pt>
                <c:pt idx="301">
                  <c:v>10301.621202911791</c:v>
                </c:pt>
                <c:pt idx="302">
                  <c:v>-1623.1674146068362</c:v>
                </c:pt>
                <c:pt idx="303">
                  <c:v>-9539.212314606837</c:v>
                </c:pt>
                <c:pt idx="304">
                  <c:v>-1242.4673146068362</c:v>
                </c:pt>
                <c:pt idx="305">
                  <c:v>5553.6791853931645</c:v>
                </c:pt>
                <c:pt idx="306">
                  <c:v>6288.9968153931623</c:v>
                </c:pt>
                <c:pt idx="307">
                  <c:v>-9054.556232125462</c:v>
                </c:pt>
                <c:pt idx="308">
                  <c:v>-577.90119964408768</c:v>
                </c:pt>
                <c:pt idx="309">
                  <c:v>-6139.5179146068367</c:v>
                </c:pt>
                <c:pt idx="310">
                  <c:v>-4078.0215496440869</c:v>
                </c:pt>
                <c:pt idx="311">
                  <c:v>-10785.119549644087</c:v>
                </c:pt>
                <c:pt idx="312">
                  <c:v>27552.751602911791</c:v>
                </c:pt>
                <c:pt idx="313">
                  <c:v>-4398.0871496440868</c:v>
                </c:pt>
                <c:pt idx="314">
                  <c:v>22316.377450355911</c:v>
                </c:pt>
                <c:pt idx="315">
                  <c:v>-2799.7260496440867</c:v>
                </c:pt>
                <c:pt idx="316">
                  <c:v>-3687.2305996440864</c:v>
                </c:pt>
                <c:pt idx="317">
                  <c:v>-2087.4302996440874</c:v>
                </c:pt>
                <c:pt idx="318">
                  <c:v>-5101.3009996440869</c:v>
                </c:pt>
                <c:pt idx="319">
                  <c:v>-8537.977282125461</c:v>
                </c:pt>
                <c:pt idx="320">
                  <c:v>-8310.8316321254606</c:v>
                </c:pt>
                <c:pt idx="321">
                  <c:v>9416.8102604304149</c:v>
                </c:pt>
                <c:pt idx="322">
                  <c:v>22969.144450355911</c:v>
                </c:pt>
                <c:pt idx="323">
                  <c:v>-956.19499964408715</c:v>
                </c:pt>
                <c:pt idx="324">
                  <c:v>-9656.4045496440867</c:v>
                </c:pt>
                <c:pt idx="325">
                  <c:v>-6605.3789821254613</c:v>
                </c:pt>
                <c:pt idx="326">
                  <c:v>-9643.696032125461</c:v>
                </c:pt>
                <c:pt idx="327">
                  <c:v>28871.827885393166</c:v>
                </c:pt>
                <c:pt idx="328">
                  <c:v>34722.445067874534</c:v>
                </c:pt>
                <c:pt idx="329">
                  <c:v>-3377.9305496440866</c:v>
                </c:pt>
                <c:pt idx="330">
                  <c:v>35311.978217874537</c:v>
                </c:pt>
                <c:pt idx="331">
                  <c:v>11871.126850355913</c:v>
                </c:pt>
                <c:pt idx="332">
                  <c:v>906.53985035591359</c:v>
                </c:pt>
                <c:pt idx="333">
                  <c:v>-864.11639964408641</c:v>
                </c:pt>
                <c:pt idx="334">
                  <c:v>5255.9022053931621</c:v>
                </c:pt>
                <c:pt idx="335">
                  <c:v>1300.3074503559128</c:v>
                </c:pt>
                <c:pt idx="336">
                  <c:v>-379.91694964408634</c:v>
                </c:pt>
                <c:pt idx="337">
                  <c:v>732.08156787453845</c:v>
                </c:pt>
                <c:pt idx="338">
                  <c:v>28713.512067874541</c:v>
                </c:pt>
                <c:pt idx="339">
                  <c:v>-4972.9461321254603</c:v>
                </c:pt>
                <c:pt idx="340">
                  <c:v>6432.7246203559134</c:v>
                </c:pt>
                <c:pt idx="341">
                  <c:v>829.60425035591288</c:v>
                </c:pt>
                <c:pt idx="342">
                  <c:v>694.59895035591217</c:v>
                </c:pt>
                <c:pt idx="343">
                  <c:v>1459.3548003559135</c:v>
                </c:pt>
                <c:pt idx="344">
                  <c:v>-4277.6467795695844</c:v>
                </c:pt>
                <c:pt idx="345">
                  <c:v>-8387.4642970882105</c:v>
                </c:pt>
                <c:pt idx="346">
                  <c:v>-8998.6748146068367</c:v>
                </c:pt>
                <c:pt idx="347">
                  <c:v>-4871.1273821254617</c:v>
                </c:pt>
                <c:pt idx="348">
                  <c:v>-7727.5481321254611</c:v>
                </c:pt>
                <c:pt idx="349">
                  <c:v>-10886.761899644087</c:v>
                </c:pt>
                <c:pt idx="350">
                  <c:v>-691.8883496440867</c:v>
                </c:pt>
                <c:pt idx="351">
                  <c:v>-3590.4115496440863</c:v>
                </c:pt>
                <c:pt idx="352">
                  <c:v>-8968.2925496440876</c:v>
                </c:pt>
                <c:pt idx="353">
                  <c:v>-117.61644964408697</c:v>
                </c:pt>
                <c:pt idx="354">
                  <c:v>1610.5422003559124</c:v>
                </c:pt>
                <c:pt idx="355">
                  <c:v>12080.552820355913</c:v>
                </c:pt>
                <c:pt idx="356">
                  <c:v>-5627.6485970882095</c:v>
                </c:pt>
                <c:pt idx="357">
                  <c:v>-4951.43299708821</c:v>
                </c:pt>
                <c:pt idx="358">
                  <c:v>-10685.213649644087</c:v>
                </c:pt>
                <c:pt idx="359">
                  <c:v>-10914.985449644088</c:v>
                </c:pt>
                <c:pt idx="360">
                  <c:v>-3845.4253146068368</c:v>
                </c:pt>
                <c:pt idx="361">
                  <c:v>-8454.5149321254612</c:v>
                </c:pt>
                <c:pt idx="362">
                  <c:v>1322.0104503559123</c:v>
                </c:pt>
                <c:pt idx="363">
                  <c:v>-10607.80593212546</c:v>
                </c:pt>
                <c:pt idx="364">
                  <c:v>-10708.164214606837</c:v>
                </c:pt>
                <c:pt idx="365">
                  <c:v>-3427.2377321254608</c:v>
                </c:pt>
                <c:pt idx="366">
                  <c:v>-1141.498697088211</c:v>
                </c:pt>
                <c:pt idx="367">
                  <c:v>-5871.6131646068361</c:v>
                </c:pt>
                <c:pt idx="368">
                  <c:v>-5772.4054646068362</c:v>
                </c:pt>
                <c:pt idx="369">
                  <c:v>-11089.89569708821</c:v>
                </c:pt>
                <c:pt idx="370">
                  <c:v>892.54255035591268</c:v>
                </c:pt>
                <c:pt idx="371">
                  <c:v>-493.20884964408651</c:v>
                </c:pt>
                <c:pt idx="372">
                  <c:v>-5566.167482125461</c:v>
                </c:pt>
                <c:pt idx="373">
                  <c:v>22196.544685393161</c:v>
                </c:pt>
                <c:pt idx="374">
                  <c:v>-11130.966849644086</c:v>
                </c:pt>
                <c:pt idx="375">
                  <c:v>5511.4723503559126</c:v>
                </c:pt>
                <c:pt idx="376">
                  <c:v>7088.166402911791</c:v>
                </c:pt>
                <c:pt idx="377">
                  <c:v>25603.750950355912</c:v>
                </c:pt>
                <c:pt idx="378">
                  <c:v>1883.9441529117885</c:v>
                </c:pt>
                <c:pt idx="379">
                  <c:v>13795.399797874539</c:v>
                </c:pt>
                <c:pt idx="380">
                  <c:v>1117.9051353931627</c:v>
                </c:pt>
                <c:pt idx="381">
                  <c:v>29781.196600355914</c:v>
                </c:pt>
                <c:pt idx="382">
                  <c:v>8258.9933703559127</c:v>
                </c:pt>
                <c:pt idx="383">
                  <c:v>-8041.7567146068368</c:v>
                </c:pt>
                <c:pt idx="384">
                  <c:v>-5586.1386646068368</c:v>
                </c:pt>
                <c:pt idx="385">
                  <c:v>-11260.636549644087</c:v>
                </c:pt>
                <c:pt idx="386">
                  <c:v>-666.08404964408692</c:v>
                </c:pt>
                <c:pt idx="387">
                  <c:v>16395.968625393165</c:v>
                </c:pt>
                <c:pt idx="388">
                  <c:v>-9345.6796496440875</c:v>
                </c:pt>
                <c:pt idx="389">
                  <c:v>-9953.6837970882116</c:v>
                </c:pt>
                <c:pt idx="390">
                  <c:v>-4517.9823295695842</c:v>
                </c:pt>
                <c:pt idx="391">
                  <c:v>-10384.424849644087</c:v>
                </c:pt>
                <c:pt idx="392">
                  <c:v>-4241.5243821254608</c:v>
                </c:pt>
                <c:pt idx="393">
                  <c:v>-3915.4454321254616</c:v>
                </c:pt>
                <c:pt idx="394">
                  <c:v>-4477.6693146068374</c:v>
                </c:pt>
                <c:pt idx="395">
                  <c:v>-4995.7890996440874</c:v>
                </c:pt>
                <c:pt idx="396">
                  <c:v>-6049.7606970882098</c:v>
                </c:pt>
                <c:pt idx="397">
                  <c:v>4064.0021603559126</c:v>
                </c:pt>
                <c:pt idx="398">
                  <c:v>1099.7576853931641</c:v>
                </c:pt>
                <c:pt idx="399">
                  <c:v>-10890.827249644088</c:v>
                </c:pt>
                <c:pt idx="400">
                  <c:v>-3257.6985496440866</c:v>
                </c:pt>
                <c:pt idx="401">
                  <c:v>-5121.6651321254612</c:v>
                </c:pt>
                <c:pt idx="402">
                  <c:v>2170.173800355913</c:v>
                </c:pt>
                <c:pt idx="403">
                  <c:v>-4302.3036970882113</c:v>
                </c:pt>
                <c:pt idx="404">
                  <c:v>-9262.2965496440866</c:v>
                </c:pt>
                <c:pt idx="405">
                  <c:v>-2491.7741146068365</c:v>
                </c:pt>
                <c:pt idx="406">
                  <c:v>-8337.3976496440882</c:v>
                </c:pt>
                <c:pt idx="407">
                  <c:v>-4665.9139321254606</c:v>
                </c:pt>
                <c:pt idx="408">
                  <c:v>-7919.2348970882103</c:v>
                </c:pt>
                <c:pt idx="409">
                  <c:v>-9131.1312321254609</c:v>
                </c:pt>
                <c:pt idx="410">
                  <c:v>-10901.155349644087</c:v>
                </c:pt>
                <c:pt idx="411">
                  <c:v>6389.2247178745383</c:v>
                </c:pt>
                <c:pt idx="412">
                  <c:v>566.96973539316423</c:v>
                </c:pt>
                <c:pt idx="413">
                  <c:v>-10857.846462050959</c:v>
                </c:pt>
                <c:pt idx="414">
                  <c:v>-10387.594049644087</c:v>
                </c:pt>
                <c:pt idx="415">
                  <c:v>-5859.8583321254609</c:v>
                </c:pt>
                <c:pt idx="416">
                  <c:v>-3381.544549644088</c:v>
                </c:pt>
                <c:pt idx="417">
                  <c:v>4719.5876853931622</c:v>
                </c:pt>
                <c:pt idx="418">
                  <c:v>1212.6954678745387</c:v>
                </c:pt>
                <c:pt idx="419">
                  <c:v>16427.973650355911</c:v>
                </c:pt>
                <c:pt idx="420">
                  <c:v>34366.765650355912</c:v>
                </c:pt>
                <c:pt idx="421">
                  <c:v>34076.612850355908</c:v>
                </c:pt>
                <c:pt idx="422">
                  <c:v>25919.747317874539</c:v>
                </c:pt>
                <c:pt idx="423">
                  <c:v>-9795.1004496440873</c:v>
                </c:pt>
                <c:pt idx="424">
                  <c:v>-4920.3443146068366</c:v>
                </c:pt>
                <c:pt idx="425">
                  <c:v>-6149.0765620509574</c:v>
                </c:pt>
                <c:pt idx="426">
                  <c:v>-6650.5145821254609</c:v>
                </c:pt>
                <c:pt idx="427">
                  <c:v>-5198.7607306440868</c:v>
                </c:pt>
                <c:pt idx="428">
                  <c:v>-10038.129082125461</c:v>
                </c:pt>
                <c:pt idx="429">
                  <c:v>4232.9887029117908</c:v>
                </c:pt>
                <c:pt idx="430">
                  <c:v>10560.459780355914</c:v>
                </c:pt>
                <c:pt idx="431">
                  <c:v>-8982.264664606837</c:v>
                </c:pt>
                <c:pt idx="432">
                  <c:v>-6552.7725496440871</c:v>
                </c:pt>
                <c:pt idx="433">
                  <c:v>115.69945035591263</c:v>
                </c:pt>
                <c:pt idx="434">
                  <c:v>-8961.994882125462</c:v>
                </c:pt>
                <c:pt idx="435">
                  <c:v>-651.94079708821118</c:v>
                </c:pt>
                <c:pt idx="436">
                  <c:v>-10267.698849644086</c:v>
                </c:pt>
                <c:pt idx="437">
                  <c:v>-8644.9176970882108</c:v>
                </c:pt>
                <c:pt idx="438">
                  <c:v>-3345.4079620509583</c:v>
                </c:pt>
                <c:pt idx="439">
                  <c:v>-9625.1720496440867</c:v>
                </c:pt>
                <c:pt idx="440">
                  <c:v>-8467.3167321254605</c:v>
                </c:pt>
                <c:pt idx="441">
                  <c:v>24556.876450355914</c:v>
                </c:pt>
                <c:pt idx="442">
                  <c:v>-11373.099649644088</c:v>
                </c:pt>
                <c:pt idx="443">
                  <c:v>15082.312727874538</c:v>
                </c:pt>
                <c:pt idx="444">
                  <c:v>12903.744117874539</c:v>
                </c:pt>
                <c:pt idx="445">
                  <c:v>-5177.4115496440872</c:v>
                </c:pt>
                <c:pt idx="446">
                  <c:v>208.50405035591211</c:v>
                </c:pt>
                <c:pt idx="447">
                  <c:v>-1068.4740496440863</c:v>
                </c:pt>
                <c:pt idx="448">
                  <c:v>-6611.5515496440867</c:v>
                </c:pt>
                <c:pt idx="449">
                  <c:v>-8443.2559321254612</c:v>
                </c:pt>
                <c:pt idx="450">
                  <c:v>-7742.5860795695844</c:v>
                </c:pt>
                <c:pt idx="451">
                  <c:v>-9173.3442321254606</c:v>
                </c:pt>
                <c:pt idx="452">
                  <c:v>-10552.881549644087</c:v>
                </c:pt>
                <c:pt idx="453">
                  <c:v>-10752.963899644088</c:v>
                </c:pt>
                <c:pt idx="454">
                  <c:v>-9202.285614606837</c:v>
                </c:pt>
                <c:pt idx="455">
                  <c:v>9274.5048503559137</c:v>
                </c:pt>
                <c:pt idx="456">
                  <c:v>-2006.7047146068362</c:v>
                </c:pt>
                <c:pt idx="457">
                  <c:v>-681.72049964408689</c:v>
                </c:pt>
                <c:pt idx="458">
                  <c:v>-1921.0835496440868</c:v>
                </c:pt>
                <c:pt idx="459">
                  <c:v>-6889.0936970882103</c:v>
                </c:pt>
                <c:pt idx="460">
                  <c:v>-4190.2849970882107</c:v>
                </c:pt>
                <c:pt idx="461">
                  <c:v>9621.5364503559122</c:v>
                </c:pt>
                <c:pt idx="462">
                  <c:v>1341.6497353931627</c:v>
                </c:pt>
                <c:pt idx="463">
                  <c:v>-1357.0778996440877</c:v>
                </c:pt>
                <c:pt idx="464">
                  <c:v>-10890.459299644088</c:v>
                </c:pt>
                <c:pt idx="465">
                  <c:v>6316.3832678745384</c:v>
                </c:pt>
                <c:pt idx="466">
                  <c:v>19.108067874538392</c:v>
                </c:pt>
                <c:pt idx="467">
                  <c:v>-1245.2965146068364</c:v>
                </c:pt>
                <c:pt idx="468">
                  <c:v>10083.34346787454</c:v>
                </c:pt>
                <c:pt idx="469">
                  <c:v>-11004.487832125462</c:v>
                </c:pt>
                <c:pt idx="470">
                  <c:v>-10025.457249644087</c:v>
                </c:pt>
                <c:pt idx="471">
                  <c:v>-10319.023699644087</c:v>
                </c:pt>
                <c:pt idx="472">
                  <c:v>-10778.030549644087</c:v>
                </c:pt>
                <c:pt idx="473">
                  <c:v>8356.2888803559126</c:v>
                </c:pt>
                <c:pt idx="474">
                  <c:v>10810.533302911788</c:v>
                </c:pt>
                <c:pt idx="475">
                  <c:v>15663.078967874539</c:v>
                </c:pt>
                <c:pt idx="476">
                  <c:v>22625.032930355912</c:v>
                </c:pt>
                <c:pt idx="477">
                  <c:v>-9988.101799644086</c:v>
                </c:pt>
                <c:pt idx="478">
                  <c:v>-10988.191049644087</c:v>
                </c:pt>
                <c:pt idx="479">
                  <c:v>-10698.210149644086</c:v>
                </c:pt>
                <c:pt idx="480">
                  <c:v>983.42505291178895</c:v>
                </c:pt>
                <c:pt idx="481">
                  <c:v>-4583.9724146068365</c:v>
                </c:pt>
                <c:pt idx="482">
                  <c:v>-10900.307049644087</c:v>
                </c:pt>
                <c:pt idx="483">
                  <c:v>-3325.5169321254616</c:v>
                </c:pt>
                <c:pt idx="484">
                  <c:v>-5008.7346970882099</c:v>
                </c:pt>
                <c:pt idx="485">
                  <c:v>-8175.4721996440867</c:v>
                </c:pt>
                <c:pt idx="486">
                  <c:v>-2096.4123970882101</c:v>
                </c:pt>
                <c:pt idx="487">
                  <c:v>-11268.559549644087</c:v>
                </c:pt>
                <c:pt idx="488">
                  <c:v>36362.640060355909</c:v>
                </c:pt>
                <c:pt idx="489">
                  <c:v>-2743.6055321254607</c:v>
                </c:pt>
                <c:pt idx="490">
                  <c:v>-10773.721549644088</c:v>
                </c:pt>
                <c:pt idx="491">
                  <c:v>11990.595710355914</c:v>
                </c:pt>
                <c:pt idx="492">
                  <c:v>-10326.022349644087</c:v>
                </c:pt>
                <c:pt idx="493">
                  <c:v>51.55345035591381</c:v>
                </c:pt>
                <c:pt idx="494">
                  <c:v>2687.2529204304155</c:v>
                </c:pt>
                <c:pt idx="495">
                  <c:v>-10555.472849644088</c:v>
                </c:pt>
                <c:pt idx="496">
                  <c:v>-8957.0273146068357</c:v>
                </c:pt>
                <c:pt idx="497">
                  <c:v>-5860.7063146068367</c:v>
                </c:pt>
                <c:pt idx="498">
                  <c:v>-5677.5741146068358</c:v>
                </c:pt>
                <c:pt idx="499">
                  <c:v>948.3644503559135</c:v>
                </c:pt>
                <c:pt idx="500">
                  <c:v>23675.203450355912</c:v>
                </c:pt>
                <c:pt idx="501">
                  <c:v>-5685.1268496440871</c:v>
                </c:pt>
                <c:pt idx="502">
                  <c:v>9012.5299678745396</c:v>
                </c:pt>
                <c:pt idx="503">
                  <c:v>20025.84495035591</c:v>
                </c:pt>
                <c:pt idx="504">
                  <c:v>-7231.2002321254613</c:v>
                </c:pt>
                <c:pt idx="505">
                  <c:v>-7774.9004470882101</c:v>
                </c:pt>
                <c:pt idx="506">
                  <c:v>-10562.316432125461</c:v>
                </c:pt>
                <c:pt idx="507">
                  <c:v>-10811.578814606837</c:v>
                </c:pt>
                <c:pt idx="508">
                  <c:v>-9478.2822496440876</c:v>
                </c:pt>
                <c:pt idx="509">
                  <c:v>-1067.2155496440864</c:v>
                </c:pt>
                <c:pt idx="510">
                  <c:v>-1442.5840321254618</c:v>
                </c:pt>
                <c:pt idx="511">
                  <c:v>-10024.081149644087</c:v>
                </c:pt>
                <c:pt idx="512">
                  <c:v>-3161.1687496440863</c:v>
                </c:pt>
                <c:pt idx="513">
                  <c:v>-11266.196549644086</c:v>
                </c:pt>
                <c:pt idx="514">
                  <c:v>7876.5750678745389</c:v>
                </c:pt>
                <c:pt idx="515">
                  <c:v>-1159.7405496440879</c:v>
                </c:pt>
                <c:pt idx="516">
                  <c:v>14518.703817874539</c:v>
                </c:pt>
                <c:pt idx="517">
                  <c:v>-5475.2112646068363</c:v>
                </c:pt>
                <c:pt idx="518">
                  <c:v>-7964.8199321254606</c:v>
                </c:pt>
                <c:pt idx="519">
                  <c:v>-8664.7362996440861</c:v>
                </c:pt>
                <c:pt idx="520">
                  <c:v>13134.079710355914</c:v>
                </c:pt>
                <c:pt idx="521">
                  <c:v>-8528.3177496440876</c:v>
                </c:pt>
                <c:pt idx="522">
                  <c:v>-2656.1906996440866</c:v>
                </c:pt>
                <c:pt idx="523">
                  <c:v>-7124.8788496440875</c:v>
                </c:pt>
                <c:pt idx="524">
                  <c:v>25040.008337874537</c:v>
                </c:pt>
                <c:pt idx="525">
                  <c:v>-1039.8606996440867</c:v>
                </c:pt>
                <c:pt idx="526">
                  <c:v>10171.005875393163</c:v>
                </c:pt>
                <c:pt idx="527">
                  <c:v>-3344.5599321254613</c:v>
                </c:pt>
                <c:pt idx="528">
                  <c:v>-4862.6761821254604</c:v>
                </c:pt>
                <c:pt idx="529">
                  <c:v>-10814.494149644088</c:v>
                </c:pt>
                <c:pt idx="530">
                  <c:v>35469.932767874532</c:v>
                </c:pt>
                <c:pt idx="531">
                  <c:v>1520.9811503559122</c:v>
                </c:pt>
                <c:pt idx="532">
                  <c:v>-962.78831460683614</c:v>
                </c:pt>
                <c:pt idx="533">
                  <c:v>6692.2099803559122</c:v>
                </c:pt>
                <c:pt idx="534">
                  <c:v>1308.6196503559131</c:v>
                </c:pt>
                <c:pt idx="535">
                  <c:v>-7138.4581821254606</c:v>
                </c:pt>
                <c:pt idx="536">
                  <c:v>-8599.3856970882116</c:v>
                </c:pt>
                <c:pt idx="537">
                  <c:v>-5063.5883146068372</c:v>
                </c:pt>
                <c:pt idx="538">
                  <c:v>-4972.4874321254611</c:v>
                </c:pt>
                <c:pt idx="539">
                  <c:v>14823.546520355912</c:v>
                </c:pt>
                <c:pt idx="540">
                  <c:v>-8375.3156970882101</c:v>
                </c:pt>
                <c:pt idx="541">
                  <c:v>-10832.286214606836</c:v>
                </c:pt>
                <c:pt idx="542">
                  <c:v>1364.7084503559126</c:v>
                </c:pt>
                <c:pt idx="543">
                  <c:v>51247.932460355914</c:v>
                </c:pt>
                <c:pt idx="544">
                  <c:v>-2290.9956496440864</c:v>
                </c:pt>
                <c:pt idx="545">
                  <c:v>9918.5662853931644</c:v>
                </c:pt>
                <c:pt idx="546">
                  <c:v>-9253.6488996440876</c:v>
                </c:pt>
                <c:pt idx="547">
                  <c:v>-2350.2533146068363</c:v>
                </c:pt>
                <c:pt idx="548">
                  <c:v>-9308.8734996440871</c:v>
                </c:pt>
                <c:pt idx="549">
                  <c:v>33340.709450355913</c:v>
                </c:pt>
                <c:pt idx="550">
                  <c:v>868.06345035591221</c:v>
                </c:pt>
                <c:pt idx="551">
                  <c:v>-8549.5708496440875</c:v>
                </c:pt>
                <c:pt idx="552">
                  <c:v>434.62245035591332</c:v>
                </c:pt>
                <c:pt idx="553">
                  <c:v>-2701.017614606837</c:v>
                </c:pt>
                <c:pt idx="554">
                  <c:v>5356.4051303559118</c:v>
                </c:pt>
                <c:pt idx="555">
                  <c:v>-10041.000314606837</c:v>
                </c:pt>
                <c:pt idx="556">
                  <c:v>-4870.9953321254616</c:v>
                </c:pt>
                <c:pt idx="557">
                  <c:v>-8587.3156496440861</c:v>
                </c:pt>
                <c:pt idx="558">
                  <c:v>25411.662252911789</c:v>
                </c:pt>
                <c:pt idx="559">
                  <c:v>-10876.065849644086</c:v>
                </c:pt>
                <c:pt idx="560">
                  <c:v>-4694.8358146068367</c:v>
                </c:pt>
                <c:pt idx="561">
                  <c:v>-1598.5623496440876</c:v>
                </c:pt>
                <c:pt idx="562">
                  <c:v>-10028.473549644088</c:v>
                </c:pt>
                <c:pt idx="563">
                  <c:v>-4146.8546321254616</c:v>
                </c:pt>
                <c:pt idx="564">
                  <c:v>-11087.415514606837</c:v>
                </c:pt>
                <c:pt idx="565">
                  <c:v>-10394.064499644086</c:v>
                </c:pt>
                <c:pt idx="566">
                  <c:v>-6832.0275821254609</c:v>
                </c:pt>
                <c:pt idx="567">
                  <c:v>-6631.9512146068364</c:v>
                </c:pt>
                <c:pt idx="568">
                  <c:v>-4385.0384620509576</c:v>
                </c:pt>
                <c:pt idx="569">
                  <c:v>31813.348035393163</c:v>
                </c:pt>
                <c:pt idx="570">
                  <c:v>-8761.2035496440876</c:v>
                </c:pt>
                <c:pt idx="571">
                  <c:v>-10986.13983212546</c:v>
                </c:pt>
                <c:pt idx="572">
                  <c:v>-9135.0375146068363</c:v>
                </c:pt>
                <c:pt idx="573">
                  <c:v>18414.416127874538</c:v>
                </c:pt>
                <c:pt idx="574">
                  <c:v>-664.61726460683713</c:v>
                </c:pt>
                <c:pt idx="575">
                  <c:v>-299.59724964408633</c:v>
                </c:pt>
                <c:pt idx="576">
                  <c:v>-10857.495949644086</c:v>
                </c:pt>
                <c:pt idx="577">
                  <c:v>45365.489547874546</c:v>
                </c:pt>
                <c:pt idx="578">
                  <c:v>-3481.0549321254603</c:v>
                </c:pt>
                <c:pt idx="579">
                  <c:v>-9316.0041996440868</c:v>
                </c:pt>
                <c:pt idx="580">
                  <c:v>-291.59253212546173</c:v>
                </c:pt>
                <c:pt idx="581">
                  <c:v>-10882.932449644088</c:v>
                </c:pt>
                <c:pt idx="582">
                  <c:v>-7532.4036146068365</c:v>
                </c:pt>
                <c:pt idx="583">
                  <c:v>4420.6545778745385</c:v>
                </c:pt>
                <c:pt idx="584">
                  <c:v>-11279.679549644086</c:v>
                </c:pt>
                <c:pt idx="585">
                  <c:v>-8425.9826321254623</c:v>
                </c:pt>
                <c:pt idx="586">
                  <c:v>-10710.554047088212</c:v>
                </c:pt>
                <c:pt idx="587">
                  <c:v>30738.29116787454</c:v>
                </c:pt>
                <c:pt idx="588">
                  <c:v>1113.1423503559126</c:v>
                </c:pt>
                <c:pt idx="589">
                  <c:v>-7228.7538321254606</c:v>
                </c:pt>
                <c:pt idx="590">
                  <c:v>-680.05354964408798</c:v>
                </c:pt>
                <c:pt idx="591">
                  <c:v>-4777.5156321254617</c:v>
                </c:pt>
                <c:pt idx="592">
                  <c:v>-11322.203614606837</c:v>
                </c:pt>
                <c:pt idx="593">
                  <c:v>2153.5195678745386</c:v>
                </c:pt>
                <c:pt idx="594">
                  <c:v>-6813.3311496440874</c:v>
                </c:pt>
                <c:pt idx="595">
                  <c:v>-4381.5991821254611</c:v>
                </c:pt>
                <c:pt idx="596">
                  <c:v>-6248.3651146068369</c:v>
                </c:pt>
                <c:pt idx="597">
                  <c:v>-7610.7394321254606</c:v>
                </c:pt>
                <c:pt idx="598">
                  <c:v>-6447.1733146068364</c:v>
                </c:pt>
                <c:pt idx="599">
                  <c:v>19583.297575393164</c:v>
                </c:pt>
                <c:pt idx="600">
                  <c:v>-10889.451149644086</c:v>
                </c:pt>
                <c:pt idx="601">
                  <c:v>-3348.3598996440869</c:v>
                </c:pt>
                <c:pt idx="602">
                  <c:v>-1451.9605496440872</c:v>
                </c:pt>
                <c:pt idx="603">
                  <c:v>1513.3638029117901</c:v>
                </c:pt>
                <c:pt idx="604">
                  <c:v>4946.4883503559122</c:v>
                </c:pt>
                <c:pt idx="605">
                  <c:v>-3238.9335496440872</c:v>
                </c:pt>
                <c:pt idx="606">
                  <c:v>-8963.8752996440871</c:v>
                </c:pt>
                <c:pt idx="607">
                  <c:v>13156.282900355915</c:v>
                </c:pt>
                <c:pt idx="608">
                  <c:v>-9453.580114606837</c:v>
                </c:pt>
                <c:pt idx="609">
                  <c:v>25352.767685393166</c:v>
                </c:pt>
                <c:pt idx="610">
                  <c:v>-4657.8936321254605</c:v>
                </c:pt>
                <c:pt idx="611">
                  <c:v>-7317.1303146068367</c:v>
                </c:pt>
                <c:pt idx="612">
                  <c:v>-10314.798099644087</c:v>
                </c:pt>
                <c:pt idx="613">
                  <c:v>-7818.7256970882108</c:v>
                </c:pt>
                <c:pt idx="614">
                  <c:v>-10642.425549644087</c:v>
                </c:pt>
                <c:pt idx="615">
                  <c:v>29764.267767874542</c:v>
                </c:pt>
                <c:pt idx="616">
                  <c:v>-864.38049964408674</c:v>
                </c:pt>
                <c:pt idx="617">
                  <c:v>9417.8726853931621</c:v>
                </c:pt>
                <c:pt idx="618">
                  <c:v>21917.360350355913</c:v>
                </c:pt>
                <c:pt idx="619">
                  <c:v>-1808.8515496440868</c:v>
                </c:pt>
                <c:pt idx="620">
                  <c:v>-9546.2389321254614</c:v>
                </c:pt>
                <c:pt idx="621">
                  <c:v>24927.392920430415</c:v>
                </c:pt>
                <c:pt idx="622">
                  <c:v>-4023.4149321254608</c:v>
                </c:pt>
                <c:pt idx="623">
                  <c:v>22095.345100355909</c:v>
                </c:pt>
                <c:pt idx="624">
                  <c:v>-392.88139964408765</c:v>
                </c:pt>
                <c:pt idx="625">
                  <c:v>-8786.0308496440866</c:v>
                </c:pt>
                <c:pt idx="626">
                  <c:v>-7823.1724970882105</c:v>
                </c:pt>
                <c:pt idx="627">
                  <c:v>-1878.8700621254611</c:v>
                </c:pt>
                <c:pt idx="628">
                  <c:v>-1156.5435496440878</c:v>
                </c:pt>
                <c:pt idx="629">
                  <c:v>30460.962950355912</c:v>
                </c:pt>
                <c:pt idx="630">
                  <c:v>-3119.7389321254614</c:v>
                </c:pt>
                <c:pt idx="631">
                  <c:v>-10544.680549644087</c:v>
                </c:pt>
                <c:pt idx="632">
                  <c:v>-9155.8258496440867</c:v>
                </c:pt>
                <c:pt idx="633">
                  <c:v>-6715.3143646068365</c:v>
                </c:pt>
                <c:pt idx="634">
                  <c:v>-3814.2389321254614</c:v>
                </c:pt>
                <c:pt idx="635">
                  <c:v>1888.4365503559129</c:v>
                </c:pt>
                <c:pt idx="636">
                  <c:v>-10496.473032125461</c:v>
                </c:pt>
                <c:pt idx="637">
                  <c:v>11026.371945393163</c:v>
                </c:pt>
                <c:pt idx="638">
                  <c:v>7626.8273503559121</c:v>
                </c:pt>
                <c:pt idx="639">
                  <c:v>-2305.6976795695846</c:v>
                </c:pt>
                <c:pt idx="640">
                  <c:v>-9271.6994620509577</c:v>
                </c:pt>
                <c:pt idx="641">
                  <c:v>18215.694892911793</c:v>
                </c:pt>
                <c:pt idx="642">
                  <c:v>621.36930035591286</c:v>
                </c:pt>
                <c:pt idx="643">
                  <c:v>-10105.14229708821</c:v>
                </c:pt>
                <c:pt idx="644">
                  <c:v>4917.4711553931629</c:v>
                </c:pt>
                <c:pt idx="645">
                  <c:v>-4430.6274970882096</c:v>
                </c:pt>
                <c:pt idx="646">
                  <c:v>-7082.0161321254609</c:v>
                </c:pt>
                <c:pt idx="647">
                  <c:v>-6319.479397088211</c:v>
                </c:pt>
                <c:pt idx="648">
                  <c:v>-10810.268549644086</c:v>
                </c:pt>
                <c:pt idx="649">
                  <c:v>-91.542199644087304</c:v>
                </c:pt>
                <c:pt idx="650">
                  <c:v>-4087.7861146068371</c:v>
                </c:pt>
                <c:pt idx="651">
                  <c:v>-2625.8739321254616</c:v>
                </c:pt>
                <c:pt idx="652">
                  <c:v>-4241.8728496440872</c:v>
                </c:pt>
                <c:pt idx="653">
                  <c:v>-5361.1423146068373</c:v>
                </c:pt>
                <c:pt idx="654">
                  <c:v>-277.96454964408622</c:v>
                </c:pt>
                <c:pt idx="655">
                  <c:v>10778.744685393165</c:v>
                </c:pt>
                <c:pt idx="656">
                  <c:v>-9795.2609321254604</c:v>
                </c:pt>
                <c:pt idx="657">
                  <c:v>-9829.9618646068375</c:v>
                </c:pt>
                <c:pt idx="658">
                  <c:v>13186.675357874537</c:v>
                </c:pt>
                <c:pt idx="659">
                  <c:v>-860.45492956958333</c:v>
                </c:pt>
                <c:pt idx="660">
                  <c:v>-8136.1399970882103</c:v>
                </c:pt>
                <c:pt idx="661">
                  <c:v>8986.852177874538</c:v>
                </c:pt>
                <c:pt idx="662">
                  <c:v>-8057.0323321254609</c:v>
                </c:pt>
                <c:pt idx="663">
                  <c:v>-11386.096149644087</c:v>
                </c:pt>
                <c:pt idx="664">
                  <c:v>14515.418550355915</c:v>
                </c:pt>
                <c:pt idx="665">
                  <c:v>28671.756085393161</c:v>
                </c:pt>
                <c:pt idx="666">
                  <c:v>-4502.1289321254608</c:v>
                </c:pt>
                <c:pt idx="667">
                  <c:v>26114.657935393163</c:v>
                </c:pt>
                <c:pt idx="668">
                  <c:v>33187.71230035591</c:v>
                </c:pt>
                <c:pt idx="669">
                  <c:v>-6705.3490321254612</c:v>
                </c:pt>
                <c:pt idx="670">
                  <c:v>-9734.1813970882104</c:v>
                </c:pt>
                <c:pt idx="671">
                  <c:v>-8578.9001496440869</c:v>
                </c:pt>
                <c:pt idx="672">
                  <c:v>-8122.7645496440873</c:v>
                </c:pt>
                <c:pt idx="673">
                  <c:v>-6337.1747496440867</c:v>
                </c:pt>
                <c:pt idx="674">
                  <c:v>32312.310785393161</c:v>
                </c:pt>
                <c:pt idx="675">
                  <c:v>-5299.709299644087</c:v>
                </c:pt>
                <c:pt idx="676">
                  <c:v>-2085.9627970882102</c:v>
                </c:pt>
                <c:pt idx="677">
                  <c:v>31558.762802911791</c:v>
                </c:pt>
                <c:pt idx="678">
                  <c:v>-2208.2166970882099</c:v>
                </c:pt>
                <c:pt idx="679">
                  <c:v>-3731.8911146068367</c:v>
                </c:pt>
                <c:pt idx="680">
                  <c:v>-10620.315932125461</c:v>
                </c:pt>
                <c:pt idx="681">
                  <c:v>-11280.235549644087</c:v>
                </c:pt>
                <c:pt idx="682">
                  <c:v>26215.215685393163</c:v>
                </c:pt>
                <c:pt idx="683">
                  <c:v>-2659.0237496440877</c:v>
                </c:pt>
                <c:pt idx="684">
                  <c:v>-8439.5629321254601</c:v>
                </c:pt>
                <c:pt idx="685">
                  <c:v>-2644.2974146068373</c:v>
                </c:pt>
                <c:pt idx="686">
                  <c:v>-6159.0285646068369</c:v>
                </c:pt>
                <c:pt idx="687">
                  <c:v>-7083.7464496440871</c:v>
                </c:pt>
                <c:pt idx="688">
                  <c:v>13030.995037874538</c:v>
                </c:pt>
                <c:pt idx="689">
                  <c:v>21600.88276787454</c:v>
                </c:pt>
                <c:pt idx="690">
                  <c:v>-10418.382149644087</c:v>
                </c:pt>
                <c:pt idx="691">
                  <c:v>-5137.3999321254605</c:v>
                </c:pt>
                <c:pt idx="692">
                  <c:v>-10843.355882125461</c:v>
                </c:pt>
                <c:pt idx="693">
                  <c:v>-10169.527099644087</c:v>
                </c:pt>
                <c:pt idx="694">
                  <c:v>-9627.5859321254611</c:v>
                </c:pt>
                <c:pt idx="695">
                  <c:v>-9321.2503996440864</c:v>
                </c:pt>
                <c:pt idx="696">
                  <c:v>15297.808045393165</c:v>
                </c:pt>
                <c:pt idx="697">
                  <c:v>27068.060567874538</c:v>
                </c:pt>
                <c:pt idx="698">
                  <c:v>-1546.249799644087</c:v>
                </c:pt>
                <c:pt idx="699">
                  <c:v>-10388.062014606836</c:v>
                </c:pt>
                <c:pt idx="700">
                  <c:v>-10501.943249644088</c:v>
                </c:pt>
                <c:pt idx="701">
                  <c:v>-2980.7999996440867</c:v>
                </c:pt>
                <c:pt idx="702">
                  <c:v>-3018.1852496440879</c:v>
                </c:pt>
                <c:pt idx="703">
                  <c:v>-7820.2470321254605</c:v>
                </c:pt>
                <c:pt idx="704">
                  <c:v>-4274.650382125461</c:v>
                </c:pt>
                <c:pt idx="705">
                  <c:v>-8513.6363146068361</c:v>
                </c:pt>
                <c:pt idx="706">
                  <c:v>31877.910850355911</c:v>
                </c:pt>
                <c:pt idx="707">
                  <c:v>-4307.3215970882102</c:v>
                </c:pt>
                <c:pt idx="708">
                  <c:v>-8458.5326470882101</c:v>
                </c:pt>
                <c:pt idx="709">
                  <c:v>-7053.4889496440874</c:v>
                </c:pt>
                <c:pt idx="710">
                  <c:v>-11478.04493212546</c:v>
                </c:pt>
                <c:pt idx="711">
                  <c:v>-3781.453714606836</c:v>
                </c:pt>
                <c:pt idx="712">
                  <c:v>-5577.8351646068368</c:v>
                </c:pt>
                <c:pt idx="713">
                  <c:v>-10538.042249644088</c:v>
                </c:pt>
                <c:pt idx="714">
                  <c:v>-10064.993549644087</c:v>
                </c:pt>
                <c:pt idx="715">
                  <c:v>-375.52454964408753</c:v>
                </c:pt>
                <c:pt idx="716">
                  <c:v>-3638.5940321254602</c:v>
                </c:pt>
                <c:pt idx="717">
                  <c:v>-92.980132125461751</c:v>
                </c:pt>
                <c:pt idx="718">
                  <c:v>-3040.5400146068368</c:v>
                </c:pt>
                <c:pt idx="719">
                  <c:v>-290.88194964408649</c:v>
                </c:pt>
                <c:pt idx="720">
                  <c:v>-2646.8151496440878</c:v>
                </c:pt>
                <c:pt idx="721">
                  <c:v>-3307.2226970882111</c:v>
                </c:pt>
                <c:pt idx="722">
                  <c:v>456.8624503559131</c:v>
                </c:pt>
                <c:pt idx="723">
                  <c:v>-11259.246549644087</c:v>
                </c:pt>
                <c:pt idx="724">
                  <c:v>-3099.4506821254618</c:v>
                </c:pt>
                <c:pt idx="725">
                  <c:v>26360.66580291179</c:v>
                </c:pt>
                <c:pt idx="726">
                  <c:v>-6540.8989821254609</c:v>
                </c:pt>
                <c:pt idx="727">
                  <c:v>3452.1325178745392</c:v>
                </c:pt>
                <c:pt idx="728">
                  <c:v>-10304.894349644088</c:v>
                </c:pt>
                <c:pt idx="729">
                  <c:v>-6424.2307321254611</c:v>
                </c:pt>
                <c:pt idx="730">
                  <c:v>4790.2351029117908</c:v>
                </c:pt>
                <c:pt idx="731">
                  <c:v>-3140.1719321254604</c:v>
                </c:pt>
                <c:pt idx="732">
                  <c:v>-10336.836697088211</c:v>
                </c:pt>
                <c:pt idx="733">
                  <c:v>-3758.3345821254607</c:v>
                </c:pt>
                <c:pt idx="734">
                  <c:v>-564.54169708821064</c:v>
                </c:pt>
                <c:pt idx="735">
                  <c:v>-3621.6916321254612</c:v>
                </c:pt>
                <c:pt idx="736">
                  <c:v>27896.523550355909</c:v>
                </c:pt>
                <c:pt idx="737">
                  <c:v>-10404.343314606836</c:v>
                </c:pt>
                <c:pt idx="738">
                  <c:v>21617.338002911791</c:v>
                </c:pt>
                <c:pt idx="739">
                  <c:v>30696.781555393161</c:v>
                </c:pt>
                <c:pt idx="740">
                  <c:v>-5284.1906646068364</c:v>
                </c:pt>
                <c:pt idx="741">
                  <c:v>5723.9999503559138</c:v>
                </c:pt>
                <c:pt idx="742">
                  <c:v>30731.922400355914</c:v>
                </c:pt>
                <c:pt idx="743">
                  <c:v>-8764.6507496440863</c:v>
                </c:pt>
                <c:pt idx="744">
                  <c:v>-3695.2856496440872</c:v>
                </c:pt>
                <c:pt idx="745">
                  <c:v>-3295.2250821254602</c:v>
                </c:pt>
                <c:pt idx="746">
                  <c:v>-2150.825474606836</c:v>
                </c:pt>
                <c:pt idx="747">
                  <c:v>-10895.213099644086</c:v>
                </c:pt>
                <c:pt idx="748">
                  <c:v>-4648.6779321254617</c:v>
                </c:pt>
                <c:pt idx="749">
                  <c:v>-9459.9872996440863</c:v>
                </c:pt>
                <c:pt idx="750">
                  <c:v>7016.7474503559115</c:v>
                </c:pt>
                <c:pt idx="751">
                  <c:v>-10616.137299644088</c:v>
                </c:pt>
                <c:pt idx="752">
                  <c:v>1688.0404003559124</c:v>
                </c:pt>
                <c:pt idx="753">
                  <c:v>-688.71324964408632</c:v>
                </c:pt>
                <c:pt idx="754">
                  <c:v>1873.5730004304169</c:v>
                </c:pt>
                <c:pt idx="755">
                  <c:v>-8857.4047646068357</c:v>
                </c:pt>
                <c:pt idx="756">
                  <c:v>-6585.9486970882108</c:v>
                </c:pt>
                <c:pt idx="757">
                  <c:v>10542.925150355912</c:v>
                </c:pt>
                <c:pt idx="758">
                  <c:v>-9143.0359970882091</c:v>
                </c:pt>
                <c:pt idx="759">
                  <c:v>23785.302750355913</c:v>
                </c:pt>
                <c:pt idx="760">
                  <c:v>-9962.9161146068363</c:v>
                </c:pt>
                <c:pt idx="761">
                  <c:v>-10788.629932125461</c:v>
                </c:pt>
                <c:pt idx="762">
                  <c:v>5835.2910678745393</c:v>
                </c:pt>
                <c:pt idx="763">
                  <c:v>-9451.6868496440875</c:v>
                </c:pt>
                <c:pt idx="764">
                  <c:v>-4793.6060646068363</c:v>
                </c:pt>
                <c:pt idx="765">
                  <c:v>-679.87179964408642</c:v>
                </c:pt>
                <c:pt idx="766">
                  <c:v>-5142.8209321254608</c:v>
                </c:pt>
                <c:pt idx="767">
                  <c:v>-6154.9429321254611</c:v>
                </c:pt>
                <c:pt idx="768">
                  <c:v>1796.5354503559138</c:v>
                </c:pt>
                <c:pt idx="769">
                  <c:v>-6955.4320646068363</c:v>
                </c:pt>
                <c:pt idx="770">
                  <c:v>13369.52388291179</c:v>
                </c:pt>
                <c:pt idx="771">
                  <c:v>-2737.8943146068359</c:v>
                </c:pt>
                <c:pt idx="772">
                  <c:v>274.71407035591255</c:v>
                </c:pt>
                <c:pt idx="773">
                  <c:v>5226.0106503559127</c:v>
                </c:pt>
                <c:pt idx="774">
                  <c:v>-6626.9333146068366</c:v>
                </c:pt>
                <c:pt idx="775">
                  <c:v>-4011.2719970882099</c:v>
                </c:pt>
                <c:pt idx="776">
                  <c:v>-6901.9773146068364</c:v>
                </c:pt>
                <c:pt idx="777">
                  <c:v>-5074.0915996440872</c:v>
                </c:pt>
                <c:pt idx="778">
                  <c:v>-8637.3838970882098</c:v>
                </c:pt>
                <c:pt idx="779">
                  <c:v>-2652.6853496440872</c:v>
                </c:pt>
                <c:pt idx="780">
                  <c:v>3687.45230291179</c:v>
                </c:pt>
                <c:pt idx="781">
                  <c:v>-11375.698949644087</c:v>
                </c:pt>
                <c:pt idx="782">
                  <c:v>-3819.4236321254612</c:v>
                </c:pt>
                <c:pt idx="783">
                  <c:v>11314.679067874538</c:v>
                </c:pt>
                <c:pt idx="784">
                  <c:v>-8855.0705321254609</c:v>
                </c:pt>
                <c:pt idx="785">
                  <c:v>-8157.5856970882105</c:v>
                </c:pt>
                <c:pt idx="786">
                  <c:v>218.67190035591375</c:v>
                </c:pt>
                <c:pt idx="787">
                  <c:v>-10605.177149644087</c:v>
                </c:pt>
                <c:pt idx="788">
                  <c:v>-9362.1848470882105</c:v>
                </c:pt>
                <c:pt idx="789">
                  <c:v>935.46525035591367</c:v>
                </c:pt>
                <c:pt idx="790">
                  <c:v>-6860.2705496440867</c:v>
                </c:pt>
                <c:pt idx="791">
                  <c:v>-11270.088549644088</c:v>
                </c:pt>
                <c:pt idx="792">
                  <c:v>-9790.5833496440864</c:v>
                </c:pt>
                <c:pt idx="793">
                  <c:v>8673.3224503559122</c:v>
                </c:pt>
                <c:pt idx="794">
                  <c:v>-6679.1825146068368</c:v>
                </c:pt>
                <c:pt idx="795">
                  <c:v>5788.2464503559113</c:v>
                </c:pt>
                <c:pt idx="796">
                  <c:v>-9622.5085146068377</c:v>
                </c:pt>
                <c:pt idx="797">
                  <c:v>-8486.0608821254609</c:v>
                </c:pt>
                <c:pt idx="798">
                  <c:v>-674.35454964408746</c:v>
                </c:pt>
                <c:pt idx="799">
                  <c:v>5382.0315003559135</c:v>
                </c:pt>
                <c:pt idx="800">
                  <c:v>-6158.8627321254608</c:v>
                </c:pt>
                <c:pt idx="801">
                  <c:v>1791.3507503559122</c:v>
                </c:pt>
                <c:pt idx="802">
                  <c:v>-11102.504932125461</c:v>
                </c:pt>
                <c:pt idx="803">
                  <c:v>26270.190050355908</c:v>
                </c:pt>
                <c:pt idx="804">
                  <c:v>-10706.619649644086</c:v>
                </c:pt>
                <c:pt idx="805">
                  <c:v>-4790.6376996440868</c:v>
                </c:pt>
                <c:pt idx="806">
                  <c:v>15271.15005787454</c:v>
                </c:pt>
                <c:pt idx="807">
                  <c:v>-10385.613299644087</c:v>
                </c:pt>
                <c:pt idx="808">
                  <c:v>-11390.988949644086</c:v>
                </c:pt>
                <c:pt idx="809">
                  <c:v>-9895.7923321254602</c:v>
                </c:pt>
                <c:pt idx="810">
                  <c:v>-5156.8436970882103</c:v>
                </c:pt>
                <c:pt idx="811">
                  <c:v>-8210.7700970882106</c:v>
                </c:pt>
                <c:pt idx="812">
                  <c:v>-2874.9624146068363</c:v>
                </c:pt>
                <c:pt idx="813">
                  <c:v>-9459.7864646068374</c:v>
                </c:pt>
                <c:pt idx="814">
                  <c:v>-8304.3686146068358</c:v>
                </c:pt>
                <c:pt idx="815">
                  <c:v>-10644.566149644088</c:v>
                </c:pt>
                <c:pt idx="816">
                  <c:v>-9679.7347996440876</c:v>
                </c:pt>
                <c:pt idx="817">
                  <c:v>-10974.167697088211</c:v>
                </c:pt>
                <c:pt idx="818">
                  <c:v>10195.720817874539</c:v>
                </c:pt>
                <c:pt idx="819">
                  <c:v>42612.906540355914</c:v>
                </c:pt>
                <c:pt idx="820">
                  <c:v>-5759.6669321254612</c:v>
                </c:pt>
                <c:pt idx="821">
                  <c:v>-9841.5462496440869</c:v>
                </c:pt>
                <c:pt idx="822">
                  <c:v>-10900.612849644087</c:v>
                </c:pt>
                <c:pt idx="823">
                  <c:v>-5669.4704146068361</c:v>
                </c:pt>
                <c:pt idx="824">
                  <c:v>1.1092503559120814</c:v>
                </c:pt>
                <c:pt idx="825">
                  <c:v>2180.4104353931634</c:v>
                </c:pt>
                <c:pt idx="826">
                  <c:v>29925.191785393163</c:v>
                </c:pt>
                <c:pt idx="827">
                  <c:v>7568.0428178745387</c:v>
                </c:pt>
                <c:pt idx="828">
                  <c:v>25025.643502911793</c:v>
                </c:pt>
                <c:pt idx="829">
                  <c:v>-7088.0904321254611</c:v>
                </c:pt>
                <c:pt idx="830">
                  <c:v>871.26045035591233</c:v>
                </c:pt>
                <c:pt idx="831">
                  <c:v>-7256.129949644087</c:v>
                </c:pt>
                <c:pt idx="832">
                  <c:v>-9168.9377646068369</c:v>
                </c:pt>
                <c:pt idx="833">
                  <c:v>-778.56144964408668</c:v>
                </c:pt>
                <c:pt idx="834">
                  <c:v>-7828.1271321254608</c:v>
                </c:pt>
                <c:pt idx="835">
                  <c:v>-6728.3440146068369</c:v>
                </c:pt>
                <c:pt idx="836">
                  <c:v>-8120.2625496440869</c:v>
                </c:pt>
                <c:pt idx="837">
                  <c:v>-864.77664964408723</c:v>
                </c:pt>
                <c:pt idx="838">
                  <c:v>-7486.3829646068361</c:v>
                </c:pt>
                <c:pt idx="839">
                  <c:v>99.683950355913112</c:v>
                </c:pt>
                <c:pt idx="840">
                  <c:v>-10996.183549644087</c:v>
                </c:pt>
                <c:pt idx="841">
                  <c:v>-198.55954964408738</c:v>
                </c:pt>
                <c:pt idx="842">
                  <c:v>22132.336885393164</c:v>
                </c:pt>
                <c:pt idx="843">
                  <c:v>15011.417350355912</c:v>
                </c:pt>
                <c:pt idx="844">
                  <c:v>-2450.4404996440862</c:v>
                </c:pt>
                <c:pt idx="845">
                  <c:v>32486.459950355907</c:v>
                </c:pt>
                <c:pt idx="846">
                  <c:v>-3332.8839321254618</c:v>
                </c:pt>
                <c:pt idx="847">
                  <c:v>-10767.529732125462</c:v>
                </c:pt>
                <c:pt idx="848">
                  <c:v>-9548.3695496440869</c:v>
                </c:pt>
                <c:pt idx="849">
                  <c:v>-1920.8632996440865</c:v>
                </c:pt>
                <c:pt idx="850">
                  <c:v>24747.655650355911</c:v>
                </c:pt>
                <c:pt idx="851">
                  <c:v>230.94568539316424</c:v>
                </c:pt>
                <c:pt idx="852">
                  <c:v>29589.169150355912</c:v>
                </c:pt>
                <c:pt idx="853">
                  <c:v>-2158.9948146068364</c:v>
                </c:pt>
                <c:pt idx="854">
                  <c:v>9535.1488529117905</c:v>
                </c:pt>
                <c:pt idx="855">
                  <c:v>-10647.151549644088</c:v>
                </c:pt>
                <c:pt idx="856">
                  <c:v>28451.669350355915</c:v>
                </c:pt>
                <c:pt idx="857">
                  <c:v>3295.4901503559122</c:v>
                </c:pt>
                <c:pt idx="858">
                  <c:v>5012.5764578745402</c:v>
                </c:pt>
                <c:pt idx="859">
                  <c:v>-1557.0495496440872</c:v>
                </c:pt>
                <c:pt idx="860">
                  <c:v>32224.836685393162</c:v>
                </c:pt>
                <c:pt idx="861">
                  <c:v>-7420.6716970882107</c:v>
                </c:pt>
                <c:pt idx="862">
                  <c:v>-1618.9856646068365</c:v>
                </c:pt>
                <c:pt idx="863">
                  <c:v>-7064.4490996440873</c:v>
                </c:pt>
                <c:pt idx="864">
                  <c:v>-3740.0265496440879</c:v>
                </c:pt>
                <c:pt idx="865">
                  <c:v>-7288.3133146068367</c:v>
                </c:pt>
                <c:pt idx="866">
                  <c:v>-11381.050449644088</c:v>
                </c:pt>
                <c:pt idx="867">
                  <c:v>-1629.4549321254617</c:v>
                </c:pt>
                <c:pt idx="868">
                  <c:v>607.10790035591344</c:v>
                </c:pt>
                <c:pt idx="869">
                  <c:v>-10180.11169708821</c:v>
                </c:pt>
                <c:pt idx="870">
                  <c:v>-4064.6775496440878</c:v>
                </c:pt>
                <c:pt idx="871">
                  <c:v>-9813.2197321254607</c:v>
                </c:pt>
                <c:pt idx="872">
                  <c:v>-6555.6081496440875</c:v>
                </c:pt>
                <c:pt idx="873">
                  <c:v>-6356.5589321254611</c:v>
                </c:pt>
                <c:pt idx="874">
                  <c:v>-5680.6241970882111</c:v>
                </c:pt>
                <c:pt idx="875">
                  <c:v>-9832.3817496440861</c:v>
                </c:pt>
                <c:pt idx="876">
                  <c:v>12934.775367874539</c:v>
                </c:pt>
                <c:pt idx="877">
                  <c:v>-9284.1538620509582</c:v>
                </c:pt>
                <c:pt idx="878">
                  <c:v>-6923.3499321254612</c:v>
                </c:pt>
                <c:pt idx="879">
                  <c:v>-7576.7223146068363</c:v>
                </c:pt>
                <c:pt idx="880">
                  <c:v>-11128.69969708821</c:v>
                </c:pt>
                <c:pt idx="881">
                  <c:v>-10416.527532125461</c:v>
                </c:pt>
                <c:pt idx="882">
                  <c:v>-9936.6448996440868</c:v>
                </c:pt>
                <c:pt idx="883">
                  <c:v>31683.348802911794</c:v>
                </c:pt>
                <c:pt idx="884">
                  <c:v>-10376.872029569584</c:v>
                </c:pt>
                <c:pt idx="885">
                  <c:v>6514.1097678745391</c:v>
                </c:pt>
                <c:pt idx="886">
                  <c:v>14695.941700355912</c:v>
                </c:pt>
                <c:pt idx="887">
                  <c:v>-7250.3197496440871</c:v>
                </c:pt>
                <c:pt idx="888">
                  <c:v>-10839.898549644087</c:v>
                </c:pt>
                <c:pt idx="889">
                  <c:v>-1260.4522321254608</c:v>
                </c:pt>
                <c:pt idx="890">
                  <c:v>16808.487600355911</c:v>
                </c:pt>
                <c:pt idx="891">
                  <c:v>-8011.0394795695838</c:v>
                </c:pt>
                <c:pt idx="892">
                  <c:v>-2099.5788996440879</c:v>
                </c:pt>
                <c:pt idx="893">
                  <c:v>30313.979285393161</c:v>
                </c:pt>
                <c:pt idx="894">
                  <c:v>1032.5093503559128</c:v>
                </c:pt>
                <c:pt idx="895">
                  <c:v>541.38745035591273</c:v>
                </c:pt>
                <c:pt idx="896">
                  <c:v>5909.3802353931642</c:v>
                </c:pt>
                <c:pt idx="897">
                  <c:v>-10984.020482125461</c:v>
                </c:pt>
                <c:pt idx="898">
                  <c:v>-10887.922149644088</c:v>
                </c:pt>
                <c:pt idx="899">
                  <c:v>-10405.156699644087</c:v>
                </c:pt>
                <c:pt idx="900">
                  <c:v>-3833.6366996440865</c:v>
                </c:pt>
                <c:pt idx="901">
                  <c:v>36151.06325035591</c:v>
                </c:pt>
                <c:pt idx="902">
                  <c:v>-9910.4773470882101</c:v>
                </c:pt>
                <c:pt idx="903">
                  <c:v>-4396.7110496440873</c:v>
                </c:pt>
                <c:pt idx="904">
                  <c:v>122.09345035591286</c:v>
                </c:pt>
                <c:pt idx="905">
                  <c:v>-9324.4828646068363</c:v>
                </c:pt>
                <c:pt idx="906">
                  <c:v>-9724.8435470882105</c:v>
                </c:pt>
                <c:pt idx="907">
                  <c:v>-5571.8643321254613</c:v>
                </c:pt>
                <c:pt idx="908">
                  <c:v>598.30530291178911</c:v>
                </c:pt>
                <c:pt idx="909">
                  <c:v>4973.8104503559134</c:v>
                </c:pt>
                <c:pt idx="910">
                  <c:v>-10566.542032125461</c:v>
                </c:pt>
                <c:pt idx="911">
                  <c:v>21210.191150355909</c:v>
                </c:pt>
                <c:pt idx="912">
                  <c:v>-189.05464708821091</c:v>
                </c:pt>
                <c:pt idx="913">
                  <c:v>-5578.5919321254605</c:v>
                </c:pt>
                <c:pt idx="914">
                  <c:v>-8631.1663646068373</c:v>
                </c:pt>
                <c:pt idx="915">
                  <c:v>-10049.161449644087</c:v>
                </c:pt>
                <c:pt idx="916">
                  <c:v>9251.8266003559129</c:v>
                </c:pt>
                <c:pt idx="917">
                  <c:v>22546.878970355909</c:v>
                </c:pt>
                <c:pt idx="918">
                  <c:v>519.4254503559132</c:v>
                </c:pt>
                <c:pt idx="919">
                  <c:v>-7960.3580321254612</c:v>
                </c:pt>
                <c:pt idx="920">
                  <c:v>928.62645035591231</c:v>
                </c:pt>
                <c:pt idx="921">
                  <c:v>940.02445035591336</c:v>
                </c:pt>
                <c:pt idx="922">
                  <c:v>-7717.3229321254612</c:v>
                </c:pt>
                <c:pt idx="923">
                  <c:v>-8202.0846996440869</c:v>
                </c:pt>
                <c:pt idx="924">
                  <c:v>-6272.0605496440867</c:v>
                </c:pt>
                <c:pt idx="925">
                  <c:v>11444.658525393163</c:v>
                </c:pt>
                <c:pt idx="926">
                  <c:v>-10975.105314606837</c:v>
                </c:pt>
                <c:pt idx="927">
                  <c:v>-1173.2589321254618</c:v>
                </c:pt>
                <c:pt idx="928">
                  <c:v>948.30885035591382</c:v>
                </c:pt>
                <c:pt idx="929">
                  <c:v>-6915.830032125461</c:v>
                </c:pt>
                <c:pt idx="930">
                  <c:v>-10278.520232125462</c:v>
                </c:pt>
                <c:pt idx="931">
                  <c:v>-6967.2869321254611</c:v>
                </c:pt>
                <c:pt idx="932">
                  <c:v>-5840.9724620509587</c:v>
                </c:pt>
                <c:pt idx="933">
                  <c:v>-5174.3535496440873</c:v>
                </c:pt>
                <c:pt idx="934">
                  <c:v>-9215.2821146068363</c:v>
                </c:pt>
                <c:pt idx="935">
                  <c:v>-288.66754964408756</c:v>
                </c:pt>
                <c:pt idx="936">
                  <c:v>18219.988505393165</c:v>
                </c:pt>
                <c:pt idx="937">
                  <c:v>-6972.1467120509587</c:v>
                </c:pt>
                <c:pt idx="938">
                  <c:v>-11584.672114606838</c:v>
                </c:pt>
                <c:pt idx="939">
                  <c:v>-3034.8513496440864</c:v>
                </c:pt>
                <c:pt idx="940">
                  <c:v>-11400.621649644087</c:v>
                </c:pt>
                <c:pt idx="941">
                  <c:v>-3656.0198321254611</c:v>
                </c:pt>
                <c:pt idx="942">
                  <c:v>-10305.026399644088</c:v>
                </c:pt>
                <c:pt idx="943">
                  <c:v>-10894.024649644087</c:v>
                </c:pt>
                <c:pt idx="944">
                  <c:v>460.37915035591323</c:v>
                </c:pt>
                <c:pt idx="945">
                  <c:v>-1531.4549321254617</c:v>
                </c:pt>
                <c:pt idx="946">
                  <c:v>-6728.5803146068365</c:v>
                </c:pt>
                <c:pt idx="947">
                  <c:v>25841.700067874543</c:v>
                </c:pt>
                <c:pt idx="948">
                  <c:v>-6163.7190996440868</c:v>
                </c:pt>
                <c:pt idx="949">
                  <c:v>5361.6943029117883</c:v>
                </c:pt>
                <c:pt idx="950">
                  <c:v>-987.62289964408774</c:v>
                </c:pt>
                <c:pt idx="951">
                  <c:v>33574.219685393167</c:v>
                </c:pt>
                <c:pt idx="952">
                  <c:v>-8678.4019821254606</c:v>
                </c:pt>
                <c:pt idx="953">
                  <c:v>25109.871685393166</c:v>
                </c:pt>
                <c:pt idx="954">
                  <c:v>6804.0487178745389</c:v>
                </c:pt>
                <c:pt idx="955">
                  <c:v>-9329.8508321254612</c:v>
                </c:pt>
                <c:pt idx="956">
                  <c:v>28793.935067874536</c:v>
                </c:pt>
                <c:pt idx="957">
                  <c:v>-595.69791212546079</c:v>
                </c:pt>
                <c:pt idx="958">
                  <c:v>27828.636467874541</c:v>
                </c:pt>
                <c:pt idx="959">
                  <c:v>15263.334077874541</c:v>
                </c:pt>
                <c:pt idx="960">
                  <c:v>-10475.477082125461</c:v>
                </c:pt>
                <c:pt idx="961">
                  <c:v>-9169.2115496440874</c:v>
                </c:pt>
                <c:pt idx="962">
                  <c:v>1269.0900678745384</c:v>
                </c:pt>
                <c:pt idx="963">
                  <c:v>-5071.1906470882095</c:v>
                </c:pt>
                <c:pt idx="964">
                  <c:v>12578.423055393163</c:v>
                </c:pt>
                <c:pt idx="965">
                  <c:v>-8459.2409321254599</c:v>
                </c:pt>
                <c:pt idx="966">
                  <c:v>10078.708735393164</c:v>
                </c:pt>
                <c:pt idx="967">
                  <c:v>-5687.559582125461</c:v>
                </c:pt>
                <c:pt idx="968">
                  <c:v>-10608.805764606837</c:v>
                </c:pt>
                <c:pt idx="969">
                  <c:v>-7341.1146620509589</c:v>
                </c:pt>
                <c:pt idx="970">
                  <c:v>-3869.1212970882098</c:v>
                </c:pt>
                <c:pt idx="971">
                  <c:v>-7530.119149644087</c:v>
                </c:pt>
                <c:pt idx="972">
                  <c:v>-9994.6768996440878</c:v>
                </c:pt>
                <c:pt idx="973">
                  <c:v>-10763.157549644087</c:v>
                </c:pt>
                <c:pt idx="974">
                  <c:v>-10199.873749644088</c:v>
                </c:pt>
                <c:pt idx="975">
                  <c:v>3616.2665003559123</c:v>
                </c:pt>
                <c:pt idx="976">
                  <c:v>-4718.3350496440871</c:v>
                </c:pt>
                <c:pt idx="977">
                  <c:v>-10302.67843212546</c:v>
                </c:pt>
                <c:pt idx="978">
                  <c:v>-4867.0956470882102</c:v>
                </c:pt>
                <c:pt idx="979">
                  <c:v>-7633.4587496440872</c:v>
                </c:pt>
                <c:pt idx="980">
                  <c:v>12311.528697874539</c:v>
                </c:pt>
                <c:pt idx="981">
                  <c:v>-8022.1562996440871</c:v>
                </c:pt>
                <c:pt idx="982">
                  <c:v>4628.1803029117891</c:v>
                </c:pt>
                <c:pt idx="983">
                  <c:v>3590.8270078745409</c:v>
                </c:pt>
                <c:pt idx="984">
                  <c:v>-11022.882612050958</c:v>
                </c:pt>
                <c:pt idx="985">
                  <c:v>-5580.9549321254608</c:v>
                </c:pt>
                <c:pt idx="986">
                  <c:v>-6161.7168470882098</c:v>
                </c:pt>
                <c:pt idx="987">
                  <c:v>15134.603917874538</c:v>
                </c:pt>
                <c:pt idx="988">
                  <c:v>-8003.669299644087</c:v>
                </c:pt>
                <c:pt idx="989">
                  <c:v>2049.3952503559121</c:v>
                </c:pt>
                <c:pt idx="990">
                  <c:v>-9826.6749321254611</c:v>
                </c:pt>
                <c:pt idx="991">
                  <c:v>-6743.8116646068365</c:v>
                </c:pt>
                <c:pt idx="992">
                  <c:v>-3770.2503146068357</c:v>
                </c:pt>
                <c:pt idx="993">
                  <c:v>-7721.1176321254607</c:v>
                </c:pt>
                <c:pt idx="994">
                  <c:v>1848.730852911789</c:v>
                </c:pt>
                <c:pt idx="995">
                  <c:v>-6585.28844708821</c:v>
                </c:pt>
                <c:pt idx="996">
                  <c:v>-7153.2416970882105</c:v>
                </c:pt>
                <c:pt idx="997">
                  <c:v>1365.4729503559138</c:v>
                </c:pt>
                <c:pt idx="998">
                  <c:v>-8020.0135970882102</c:v>
                </c:pt>
                <c:pt idx="999">
                  <c:v>-7254.677399644087</c:v>
                </c:pt>
                <c:pt idx="1000">
                  <c:v>3473.0917853931642</c:v>
                </c:pt>
                <c:pt idx="1001">
                  <c:v>21950.345450355911</c:v>
                </c:pt>
                <c:pt idx="1002">
                  <c:v>-10549.545549644086</c:v>
                </c:pt>
                <c:pt idx="1003">
                  <c:v>8709.6867103559143</c:v>
                </c:pt>
                <c:pt idx="1004">
                  <c:v>-4578.0438321254605</c:v>
                </c:pt>
                <c:pt idx="1005">
                  <c:v>-9455.2866146068372</c:v>
                </c:pt>
                <c:pt idx="1006">
                  <c:v>-9450.4109146068367</c:v>
                </c:pt>
                <c:pt idx="1007">
                  <c:v>10343.457152911791</c:v>
                </c:pt>
                <c:pt idx="1008">
                  <c:v>9352.8002153931629</c:v>
                </c:pt>
                <c:pt idx="1009">
                  <c:v>-3247.8633321254601</c:v>
                </c:pt>
                <c:pt idx="1010">
                  <c:v>-4253.4515496440872</c:v>
                </c:pt>
                <c:pt idx="1011">
                  <c:v>4879.0633853931649</c:v>
                </c:pt>
                <c:pt idx="1012">
                  <c:v>21325.429080430418</c:v>
                </c:pt>
                <c:pt idx="1013">
                  <c:v>-4440.3359321254611</c:v>
                </c:pt>
                <c:pt idx="1014">
                  <c:v>-7138.959549644087</c:v>
                </c:pt>
                <c:pt idx="1015">
                  <c:v>-397.5031496440879</c:v>
                </c:pt>
                <c:pt idx="1016">
                  <c:v>-10496.340982125461</c:v>
                </c:pt>
                <c:pt idx="1017">
                  <c:v>-9900.7483146068371</c:v>
                </c:pt>
                <c:pt idx="1018">
                  <c:v>-2076.472847088211</c:v>
                </c:pt>
                <c:pt idx="1019">
                  <c:v>12130.276205393162</c:v>
                </c:pt>
                <c:pt idx="1020">
                  <c:v>-3723.9025496440863</c:v>
                </c:pt>
                <c:pt idx="1021">
                  <c:v>21023.826102911793</c:v>
                </c:pt>
                <c:pt idx="1022">
                  <c:v>29005.55326787454</c:v>
                </c:pt>
                <c:pt idx="1023">
                  <c:v>-11494.558132125461</c:v>
                </c:pt>
                <c:pt idx="1024">
                  <c:v>-4635.7231321254603</c:v>
                </c:pt>
                <c:pt idx="1025">
                  <c:v>-10502.318549644087</c:v>
                </c:pt>
                <c:pt idx="1026">
                  <c:v>3245.3097678745398</c:v>
                </c:pt>
                <c:pt idx="1027">
                  <c:v>9072.8867403559143</c:v>
                </c:pt>
                <c:pt idx="1028">
                  <c:v>-2672.0635496440864</c:v>
                </c:pt>
                <c:pt idx="1029">
                  <c:v>-7010.6942146068368</c:v>
                </c:pt>
                <c:pt idx="1030">
                  <c:v>8471.6985178745381</c:v>
                </c:pt>
                <c:pt idx="1031">
                  <c:v>31901.307450355911</c:v>
                </c:pt>
                <c:pt idx="1032">
                  <c:v>-8384.9728496440875</c:v>
                </c:pt>
                <c:pt idx="1033">
                  <c:v>1225.3768003559126</c:v>
                </c:pt>
                <c:pt idx="1034">
                  <c:v>427.57565035591324</c:v>
                </c:pt>
                <c:pt idx="1035">
                  <c:v>-2477.2856970882112</c:v>
                </c:pt>
                <c:pt idx="1036">
                  <c:v>23595.774985393164</c:v>
                </c:pt>
                <c:pt idx="1037">
                  <c:v>26519.933117874538</c:v>
                </c:pt>
                <c:pt idx="1038">
                  <c:v>-10271.660349644088</c:v>
                </c:pt>
                <c:pt idx="1039">
                  <c:v>8604.9853253931651</c:v>
                </c:pt>
                <c:pt idx="1040">
                  <c:v>7712.3592003559115</c:v>
                </c:pt>
                <c:pt idx="1041">
                  <c:v>-10817.795399644087</c:v>
                </c:pt>
                <c:pt idx="1042">
                  <c:v>20953.321600355914</c:v>
                </c:pt>
                <c:pt idx="1043">
                  <c:v>-9361.0415496440874</c:v>
                </c:pt>
                <c:pt idx="1044">
                  <c:v>-1811.5193821254616</c:v>
                </c:pt>
                <c:pt idx="1045">
                  <c:v>7992.1456853931631</c:v>
                </c:pt>
                <c:pt idx="1046">
                  <c:v>-5197.4473496440869</c:v>
                </c:pt>
                <c:pt idx="1047">
                  <c:v>31295.813267874542</c:v>
                </c:pt>
                <c:pt idx="1048">
                  <c:v>-9611.4140821254605</c:v>
                </c:pt>
                <c:pt idx="1049">
                  <c:v>27205.118450355913</c:v>
                </c:pt>
                <c:pt idx="1050">
                  <c:v>-5182.4494821254611</c:v>
                </c:pt>
                <c:pt idx="1051">
                  <c:v>1872.0623503559127</c:v>
                </c:pt>
                <c:pt idx="1052">
                  <c:v>-3917.5582321254606</c:v>
                </c:pt>
                <c:pt idx="1053">
                  <c:v>10737.725302911791</c:v>
                </c:pt>
                <c:pt idx="1054">
                  <c:v>-9169.025249644088</c:v>
                </c:pt>
                <c:pt idx="1055">
                  <c:v>-1927.9939996440862</c:v>
                </c:pt>
                <c:pt idx="1056">
                  <c:v>-4244.9725496440878</c:v>
                </c:pt>
                <c:pt idx="1057">
                  <c:v>5406.8078203559144</c:v>
                </c:pt>
                <c:pt idx="1058">
                  <c:v>-10041.516449644087</c:v>
                </c:pt>
                <c:pt idx="1059">
                  <c:v>-8742.8631321254616</c:v>
                </c:pt>
                <c:pt idx="1060">
                  <c:v>-10540.913649644088</c:v>
                </c:pt>
                <c:pt idx="1061">
                  <c:v>-1651.3613321254616</c:v>
                </c:pt>
                <c:pt idx="1062">
                  <c:v>35764.662667874538</c:v>
                </c:pt>
                <c:pt idx="1063">
                  <c:v>-8023.5686470882101</c:v>
                </c:pt>
                <c:pt idx="1064">
                  <c:v>-9545.986079569584</c:v>
                </c:pt>
                <c:pt idx="1065">
                  <c:v>-6160.0859321254611</c:v>
                </c:pt>
                <c:pt idx="1066">
                  <c:v>-4910.489214606836</c:v>
                </c:pt>
                <c:pt idx="1067">
                  <c:v>-6765.0820996440871</c:v>
                </c:pt>
                <c:pt idx="1068">
                  <c:v>1144.2694678745393</c:v>
                </c:pt>
                <c:pt idx="1069">
                  <c:v>-2276.7359321254607</c:v>
                </c:pt>
                <c:pt idx="1070">
                  <c:v>26666.119367874537</c:v>
                </c:pt>
                <c:pt idx="1071">
                  <c:v>1451.9600003559135</c:v>
                </c:pt>
                <c:pt idx="1072">
                  <c:v>-10612.968099644087</c:v>
                </c:pt>
                <c:pt idx="1073">
                  <c:v>-1792.0231146068363</c:v>
                </c:pt>
                <c:pt idx="1074">
                  <c:v>681.79010035591273</c:v>
                </c:pt>
                <c:pt idx="1075">
                  <c:v>-8642.7428321254611</c:v>
                </c:pt>
                <c:pt idx="1076">
                  <c:v>-4654.2379321254612</c:v>
                </c:pt>
                <c:pt idx="1077">
                  <c:v>-10420.230849644087</c:v>
                </c:pt>
                <c:pt idx="1078">
                  <c:v>22149.651650355911</c:v>
                </c:pt>
                <c:pt idx="1079">
                  <c:v>589.77070291179007</c:v>
                </c:pt>
                <c:pt idx="1080">
                  <c:v>-2004.625734606836</c:v>
                </c:pt>
                <c:pt idx="1081">
                  <c:v>-8751.1822821254609</c:v>
                </c:pt>
                <c:pt idx="1082">
                  <c:v>-7349.6824321254608</c:v>
                </c:pt>
                <c:pt idx="1083">
                  <c:v>-9129.0879321254615</c:v>
                </c:pt>
                <c:pt idx="1084">
                  <c:v>1131.0857353931642</c:v>
                </c:pt>
                <c:pt idx="1085">
                  <c:v>3085.3175379490403</c:v>
                </c:pt>
                <c:pt idx="1086">
                  <c:v>-1726.1452996440876</c:v>
                </c:pt>
                <c:pt idx="1087">
                  <c:v>-1169.2679496440869</c:v>
                </c:pt>
                <c:pt idx="1088">
                  <c:v>-3456.6743321254617</c:v>
                </c:pt>
                <c:pt idx="1089">
                  <c:v>-1945.4085496440875</c:v>
                </c:pt>
                <c:pt idx="1090">
                  <c:v>29153.585550355914</c:v>
                </c:pt>
                <c:pt idx="1091">
                  <c:v>-1235.9568496440879</c:v>
                </c:pt>
                <c:pt idx="1092">
                  <c:v>-10980.283697088211</c:v>
                </c:pt>
                <c:pt idx="1093">
                  <c:v>21385.052450355914</c:v>
                </c:pt>
                <c:pt idx="1094">
                  <c:v>-3955.5100795695835</c:v>
                </c:pt>
                <c:pt idx="1095">
                  <c:v>-10693.664579569584</c:v>
                </c:pt>
                <c:pt idx="1096">
                  <c:v>30752.523085393161</c:v>
                </c:pt>
                <c:pt idx="1097">
                  <c:v>-10847.863249644088</c:v>
                </c:pt>
                <c:pt idx="1098">
                  <c:v>10523.070610355911</c:v>
                </c:pt>
                <c:pt idx="1099">
                  <c:v>-9978.4638321254606</c:v>
                </c:pt>
                <c:pt idx="1100">
                  <c:v>2887.6297353931623</c:v>
                </c:pt>
                <c:pt idx="1101">
                  <c:v>-3318.3426970882101</c:v>
                </c:pt>
                <c:pt idx="1102">
                  <c:v>-9734.1753321254619</c:v>
                </c:pt>
                <c:pt idx="1103">
                  <c:v>-1159.2123496440872</c:v>
                </c:pt>
                <c:pt idx="1104">
                  <c:v>7898.1091003559141</c:v>
                </c:pt>
                <c:pt idx="1105">
                  <c:v>-2183.5639496440872</c:v>
                </c:pt>
                <c:pt idx="1106">
                  <c:v>-3534.3367996440866</c:v>
                </c:pt>
                <c:pt idx="1107">
                  <c:v>-3394.7285146068371</c:v>
                </c:pt>
                <c:pt idx="1108">
                  <c:v>-10301.496932125461</c:v>
                </c:pt>
                <c:pt idx="1109">
                  <c:v>-5966.4021970882095</c:v>
                </c:pt>
                <c:pt idx="1110">
                  <c:v>-1693.1799321254603</c:v>
                </c:pt>
                <c:pt idx="1111">
                  <c:v>27377.480402911795</c:v>
                </c:pt>
                <c:pt idx="1112">
                  <c:v>9609.1698029117888</c:v>
                </c:pt>
                <c:pt idx="1113">
                  <c:v>-9259.5938470882102</c:v>
                </c:pt>
                <c:pt idx="1114">
                  <c:v>-10126.399649644087</c:v>
                </c:pt>
                <c:pt idx="1115">
                  <c:v>-2398.0986321254604</c:v>
                </c:pt>
                <c:pt idx="1116">
                  <c:v>-6715.5398620509586</c:v>
                </c:pt>
                <c:pt idx="1117">
                  <c:v>22235.899385393164</c:v>
                </c:pt>
                <c:pt idx="1118">
                  <c:v>25077.164567874537</c:v>
                </c:pt>
                <c:pt idx="1119">
                  <c:v>-8878.33319708821</c:v>
                </c:pt>
                <c:pt idx="1120">
                  <c:v>21643.777450355912</c:v>
                </c:pt>
                <c:pt idx="1121">
                  <c:v>-5541.5100146068362</c:v>
                </c:pt>
                <c:pt idx="1122">
                  <c:v>32089.678702911791</c:v>
                </c:pt>
                <c:pt idx="1123">
                  <c:v>5697.9064778745378</c:v>
                </c:pt>
                <c:pt idx="1124">
                  <c:v>27698.614567874542</c:v>
                </c:pt>
                <c:pt idx="1125">
                  <c:v>1732.1126503559135</c:v>
                </c:pt>
                <c:pt idx="1126">
                  <c:v>-2307.8595496440867</c:v>
                </c:pt>
                <c:pt idx="1127">
                  <c:v>-8052.1539146068362</c:v>
                </c:pt>
                <c:pt idx="1128">
                  <c:v>1152.7794378745384</c:v>
                </c:pt>
                <c:pt idx="1129">
                  <c:v>-10793.598549644088</c:v>
                </c:pt>
                <c:pt idx="1130">
                  <c:v>-7355.6401620509587</c:v>
                </c:pt>
                <c:pt idx="1131">
                  <c:v>-10195.246314606837</c:v>
                </c:pt>
                <c:pt idx="1132">
                  <c:v>8186.524790355912</c:v>
                </c:pt>
                <c:pt idx="1133">
                  <c:v>-2531.4578996440869</c:v>
                </c:pt>
                <c:pt idx="1134">
                  <c:v>7150.8401803559118</c:v>
                </c:pt>
                <c:pt idx="1135">
                  <c:v>-3486.1768970882113</c:v>
                </c:pt>
                <c:pt idx="1136">
                  <c:v>-5582.0669321254609</c:v>
                </c:pt>
                <c:pt idx="1137">
                  <c:v>-9346.2078496440881</c:v>
                </c:pt>
                <c:pt idx="1138">
                  <c:v>-8818.1410496440876</c:v>
                </c:pt>
                <c:pt idx="1139">
                  <c:v>24376.237530355909</c:v>
                </c:pt>
                <c:pt idx="1140">
                  <c:v>-4157.5576321254612</c:v>
                </c:pt>
                <c:pt idx="1141">
                  <c:v>-6617.2466970882106</c:v>
                </c:pt>
                <c:pt idx="1142">
                  <c:v>14595.498230355914</c:v>
                </c:pt>
                <c:pt idx="1143">
                  <c:v>-7550.5987146068364</c:v>
                </c:pt>
                <c:pt idx="1144">
                  <c:v>-4258.2773146068357</c:v>
                </c:pt>
                <c:pt idx="1145">
                  <c:v>-3282.6544470882109</c:v>
                </c:pt>
                <c:pt idx="1146">
                  <c:v>40068.33384035591</c:v>
                </c:pt>
                <c:pt idx="1147">
                  <c:v>-10260.926749644088</c:v>
                </c:pt>
                <c:pt idx="1148">
                  <c:v>-2413.6249321254618</c:v>
                </c:pt>
                <c:pt idx="1149">
                  <c:v>-6542.7645496440873</c:v>
                </c:pt>
                <c:pt idx="1150">
                  <c:v>-10318.759599644087</c:v>
                </c:pt>
                <c:pt idx="1151">
                  <c:v>-286.65634964408673</c:v>
                </c:pt>
                <c:pt idx="1152">
                  <c:v>26369.521702911792</c:v>
                </c:pt>
                <c:pt idx="1153">
                  <c:v>-7575.1270821254611</c:v>
                </c:pt>
                <c:pt idx="1154">
                  <c:v>-4239.6783795695846</c:v>
                </c:pt>
                <c:pt idx="1155">
                  <c:v>-7343.5480470882103</c:v>
                </c:pt>
                <c:pt idx="1156">
                  <c:v>27200.250650355913</c:v>
                </c:pt>
                <c:pt idx="1157">
                  <c:v>537.39953539316411</c:v>
                </c:pt>
                <c:pt idx="1158">
                  <c:v>-10062.775449644087</c:v>
                </c:pt>
                <c:pt idx="1159">
                  <c:v>-8532.6545496440867</c:v>
                </c:pt>
                <c:pt idx="1160">
                  <c:v>-5478.3317321254608</c:v>
                </c:pt>
                <c:pt idx="1161">
                  <c:v>-8764.4856146068378</c:v>
                </c:pt>
                <c:pt idx="1162">
                  <c:v>5757.5869878745398</c:v>
                </c:pt>
                <c:pt idx="1163">
                  <c:v>-10321.664699644087</c:v>
                </c:pt>
                <c:pt idx="1164">
                  <c:v>-6052.031032125461</c:v>
                </c:pt>
                <c:pt idx="1165">
                  <c:v>-7294.5067996440866</c:v>
                </c:pt>
                <c:pt idx="1166">
                  <c:v>-1539.9942496440872</c:v>
                </c:pt>
                <c:pt idx="1167">
                  <c:v>-9359.1973146068376</c:v>
                </c:pt>
                <c:pt idx="1168">
                  <c:v>-9218.0343146068371</c:v>
                </c:pt>
                <c:pt idx="1169">
                  <c:v>-7093.2319821254605</c:v>
                </c:pt>
                <c:pt idx="1170">
                  <c:v>3973.0974678745406</c:v>
                </c:pt>
                <c:pt idx="1171">
                  <c:v>8589.925685393162</c:v>
                </c:pt>
                <c:pt idx="1172">
                  <c:v>-1428.8726496440868</c:v>
                </c:pt>
                <c:pt idx="1173">
                  <c:v>-7430.8309146068368</c:v>
                </c:pt>
                <c:pt idx="1174">
                  <c:v>-9454.7584146068366</c:v>
                </c:pt>
                <c:pt idx="1175">
                  <c:v>-10368.134549644088</c:v>
                </c:pt>
                <c:pt idx="1176">
                  <c:v>10682.07776787454</c:v>
                </c:pt>
                <c:pt idx="1177">
                  <c:v>-6708.6989321254605</c:v>
                </c:pt>
                <c:pt idx="1178">
                  <c:v>-9623.0061996440872</c:v>
                </c:pt>
                <c:pt idx="1179">
                  <c:v>6827.8733503559142</c:v>
                </c:pt>
                <c:pt idx="1180">
                  <c:v>-5554.8111821254606</c:v>
                </c:pt>
                <c:pt idx="1181">
                  <c:v>-9671.8117996440869</c:v>
                </c:pt>
                <c:pt idx="1182">
                  <c:v>-9889.5035496440869</c:v>
                </c:pt>
                <c:pt idx="1183">
                  <c:v>-3758.2025321254605</c:v>
                </c:pt>
                <c:pt idx="1184">
                  <c:v>5122.6531678745378</c:v>
                </c:pt>
                <c:pt idx="1185">
                  <c:v>-5284.8509146068373</c:v>
                </c:pt>
                <c:pt idx="1186">
                  <c:v>22893.580052911791</c:v>
                </c:pt>
                <c:pt idx="1187">
                  <c:v>1322.3016503559138</c:v>
                </c:pt>
                <c:pt idx="1188">
                  <c:v>8565.7573678745393</c:v>
                </c:pt>
                <c:pt idx="1189">
                  <c:v>604.18190035591215</c:v>
                </c:pt>
                <c:pt idx="1190">
                  <c:v>-8561.2740646068378</c:v>
                </c:pt>
                <c:pt idx="1191">
                  <c:v>519.88690787453925</c:v>
                </c:pt>
                <c:pt idx="1192">
                  <c:v>-186.4238821254603</c:v>
                </c:pt>
                <c:pt idx="1193">
                  <c:v>-3851.3042996440872</c:v>
                </c:pt>
                <c:pt idx="1194">
                  <c:v>-8388.4130996440872</c:v>
                </c:pt>
                <c:pt idx="1195">
                  <c:v>4266.9399629117888</c:v>
                </c:pt>
                <c:pt idx="1196">
                  <c:v>20785.055250355908</c:v>
                </c:pt>
                <c:pt idx="1197">
                  <c:v>-6822.6580496440874</c:v>
                </c:pt>
                <c:pt idx="1198">
                  <c:v>-6811.9814821254613</c:v>
                </c:pt>
                <c:pt idx="1199">
                  <c:v>-8953.9693146068366</c:v>
                </c:pt>
                <c:pt idx="1200">
                  <c:v>-7689.9225146068366</c:v>
                </c:pt>
                <c:pt idx="1201">
                  <c:v>-5155.4450646068362</c:v>
                </c:pt>
                <c:pt idx="1202">
                  <c:v>-10467.170649644087</c:v>
                </c:pt>
                <c:pt idx="1203">
                  <c:v>-3241.5249321254614</c:v>
                </c:pt>
                <c:pt idx="1204">
                  <c:v>3651.6875029117891</c:v>
                </c:pt>
                <c:pt idx="1205">
                  <c:v>-8089.084532125461</c:v>
                </c:pt>
                <c:pt idx="1206">
                  <c:v>23021.933715393166</c:v>
                </c:pt>
                <c:pt idx="1207">
                  <c:v>24526.799685393165</c:v>
                </c:pt>
                <c:pt idx="1208">
                  <c:v>7091.2785178745398</c:v>
                </c:pt>
                <c:pt idx="1209">
                  <c:v>-858.41293212546043</c:v>
                </c:pt>
                <c:pt idx="1210">
                  <c:v>-7832.2206821254613</c:v>
                </c:pt>
                <c:pt idx="1211">
                  <c:v>9674.3418653931622</c:v>
                </c:pt>
                <c:pt idx="1212">
                  <c:v>-10820.040249644087</c:v>
                </c:pt>
                <c:pt idx="1213">
                  <c:v>-3081.8353146068366</c:v>
                </c:pt>
                <c:pt idx="1214">
                  <c:v>-9249.5134821254615</c:v>
                </c:pt>
                <c:pt idx="1215">
                  <c:v>367.56210035591357</c:v>
                </c:pt>
                <c:pt idx="1216">
                  <c:v>-7106.8343496440875</c:v>
                </c:pt>
                <c:pt idx="1217">
                  <c:v>-9830.5582146068373</c:v>
                </c:pt>
                <c:pt idx="1218">
                  <c:v>28456.017067874538</c:v>
                </c:pt>
                <c:pt idx="1219">
                  <c:v>-7034.5997970882108</c:v>
                </c:pt>
                <c:pt idx="1220">
                  <c:v>-8487.3813821254607</c:v>
                </c:pt>
                <c:pt idx="1221">
                  <c:v>-7295.1660146068361</c:v>
                </c:pt>
                <c:pt idx="1222">
                  <c:v>-4079.8285496440876</c:v>
                </c:pt>
                <c:pt idx="1223">
                  <c:v>13603.179220355914</c:v>
                </c:pt>
                <c:pt idx="1224">
                  <c:v>-6347.1053321254612</c:v>
                </c:pt>
                <c:pt idx="1225">
                  <c:v>-8409.9281321254603</c:v>
                </c:pt>
                <c:pt idx="1226">
                  <c:v>-7248.1294646068363</c:v>
                </c:pt>
                <c:pt idx="1227">
                  <c:v>-6726.6621146068364</c:v>
                </c:pt>
                <c:pt idx="1228">
                  <c:v>-1928.2698496440862</c:v>
                </c:pt>
                <c:pt idx="1229">
                  <c:v>-584.23959964408641</c:v>
                </c:pt>
                <c:pt idx="1230">
                  <c:v>45449.635272911793</c:v>
                </c:pt>
                <c:pt idx="1231">
                  <c:v>7644.8404803559115</c:v>
                </c:pt>
                <c:pt idx="1232">
                  <c:v>-2092.0547470882102</c:v>
                </c:pt>
                <c:pt idx="1233">
                  <c:v>-1176.9765496440868</c:v>
                </c:pt>
                <c:pt idx="1234">
                  <c:v>-5372.9156146068362</c:v>
                </c:pt>
                <c:pt idx="1235">
                  <c:v>-9822.9271996440875</c:v>
                </c:pt>
                <c:pt idx="1236">
                  <c:v>1927.3588503559131</c:v>
                </c:pt>
                <c:pt idx="1237">
                  <c:v>-298.14469964408636</c:v>
                </c:pt>
                <c:pt idx="1238">
                  <c:v>-7586.2567470882104</c:v>
                </c:pt>
                <c:pt idx="1239">
                  <c:v>-9967.1492321254609</c:v>
                </c:pt>
                <c:pt idx="1240">
                  <c:v>33381.179685393159</c:v>
                </c:pt>
                <c:pt idx="1241">
                  <c:v>35688.988085393168</c:v>
                </c:pt>
                <c:pt idx="1242">
                  <c:v>-10275.492497088209</c:v>
                </c:pt>
                <c:pt idx="1243">
                  <c:v>-9350.8806496440866</c:v>
                </c:pt>
                <c:pt idx="1244">
                  <c:v>-11386.554849644086</c:v>
                </c:pt>
                <c:pt idx="1245">
                  <c:v>-10322.573462050957</c:v>
                </c:pt>
                <c:pt idx="1246">
                  <c:v>-5469.9656970882097</c:v>
                </c:pt>
                <c:pt idx="1247">
                  <c:v>-9195.6800795695854</c:v>
                </c:pt>
                <c:pt idx="1248">
                  <c:v>-10888.533749644088</c:v>
                </c:pt>
                <c:pt idx="1249">
                  <c:v>24401.942767874538</c:v>
                </c:pt>
                <c:pt idx="1250">
                  <c:v>6125.9261503559119</c:v>
                </c:pt>
                <c:pt idx="1251">
                  <c:v>-11280.930549644087</c:v>
                </c:pt>
                <c:pt idx="1252">
                  <c:v>3710.3514503559127</c:v>
                </c:pt>
                <c:pt idx="1253">
                  <c:v>573.96865043041544</c:v>
                </c:pt>
                <c:pt idx="1254">
                  <c:v>-8107.3367496440869</c:v>
                </c:pt>
                <c:pt idx="1255">
                  <c:v>-6048.4825496440872</c:v>
                </c:pt>
                <c:pt idx="1256">
                  <c:v>-3135.0255470882112</c:v>
                </c:pt>
                <c:pt idx="1257">
                  <c:v>-1899.650382125461</c:v>
                </c:pt>
                <c:pt idx="1258">
                  <c:v>15491.816852911788</c:v>
                </c:pt>
                <c:pt idx="1259">
                  <c:v>-2324.7233496440876</c:v>
                </c:pt>
                <c:pt idx="1260">
                  <c:v>-7978.2607496440869</c:v>
                </c:pt>
                <c:pt idx="1261">
                  <c:v>-9928.4239321254609</c:v>
                </c:pt>
                <c:pt idx="1262">
                  <c:v>-6435.3924321254608</c:v>
                </c:pt>
                <c:pt idx="1263">
                  <c:v>-5867.8369321254613</c:v>
                </c:pt>
                <c:pt idx="1264">
                  <c:v>-3517.7617646068375</c:v>
                </c:pt>
                <c:pt idx="1265">
                  <c:v>14404.018850355913</c:v>
                </c:pt>
                <c:pt idx="1266">
                  <c:v>-1818.0255496440877</c:v>
                </c:pt>
                <c:pt idx="1267">
                  <c:v>21731.557800355913</c:v>
                </c:pt>
                <c:pt idx="1268">
                  <c:v>-10642.008549644088</c:v>
                </c:pt>
                <c:pt idx="1269">
                  <c:v>-5956.4636970882111</c:v>
                </c:pt>
                <c:pt idx="1270">
                  <c:v>-9913.0550821254619</c:v>
                </c:pt>
                <c:pt idx="1271">
                  <c:v>-9500.6863996440879</c:v>
                </c:pt>
                <c:pt idx="1272">
                  <c:v>-1459.6123120509583</c:v>
                </c:pt>
                <c:pt idx="1273">
                  <c:v>-8458.5320321254621</c:v>
                </c:pt>
                <c:pt idx="1274">
                  <c:v>4520.8458503559141</c:v>
                </c:pt>
                <c:pt idx="1275">
                  <c:v>-1563.1655496440872</c:v>
                </c:pt>
                <c:pt idx="1276">
                  <c:v>-9780.5475496440868</c:v>
                </c:pt>
                <c:pt idx="1277">
                  <c:v>-8165.4518996440875</c:v>
                </c:pt>
                <c:pt idx="1278">
                  <c:v>9256.4588178745398</c:v>
                </c:pt>
                <c:pt idx="1279">
                  <c:v>-9699.5612146068379</c:v>
                </c:pt>
                <c:pt idx="1280">
                  <c:v>-4238.8148496440863</c:v>
                </c:pt>
                <c:pt idx="1281">
                  <c:v>10647.024235393164</c:v>
                </c:pt>
                <c:pt idx="1282">
                  <c:v>1760.9638503559127</c:v>
                </c:pt>
                <c:pt idx="1283">
                  <c:v>-11485.231232125461</c:v>
                </c:pt>
                <c:pt idx="1284">
                  <c:v>34198.29506787454</c:v>
                </c:pt>
                <c:pt idx="1285">
                  <c:v>-3987.823749644087</c:v>
                </c:pt>
                <c:pt idx="1286">
                  <c:v>-8789.8704496440878</c:v>
                </c:pt>
                <c:pt idx="1287">
                  <c:v>-7733.1359321254613</c:v>
                </c:pt>
                <c:pt idx="1288">
                  <c:v>24455.891685393162</c:v>
                </c:pt>
                <c:pt idx="1289">
                  <c:v>-6058.1121321254614</c:v>
                </c:pt>
                <c:pt idx="1290">
                  <c:v>-6754.7718146068364</c:v>
                </c:pt>
                <c:pt idx="1291">
                  <c:v>22306.158450355913</c:v>
                </c:pt>
                <c:pt idx="1292">
                  <c:v>-11007.150649644087</c:v>
                </c:pt>
                <c:pt idx="1293">
                  <c:v>-5269.8701470882097</c:v>
                </c:pt>
                <c:pt idx="1294">
                  <c:v>-591.37029964408794</c:v>
                </c:pt>
                <c:pt idx="1295">
                  <c:v>-11240.80493212546</c:v>
                </c:pt>
                <c:pt idx="1296">
                  <c:v>-10813.569799644087</c:v>
                </c:pt>
                <c:pt idx="1297">
                  <c:v>-9548.233414606837</c:v>
                </c:pt>
                <c:pt idx="1298">
                  <c:v>-8627.2048646068361</c:v>
                </c:pt>
                <c:pt idx="1299">
                  <c:v>-10494.756382125461</c:v>
                </c:pt>
                <c:pt idx="1300">
                  <c:v>50070.377540355912</c:v>
                </c:pt>
                <c:pt idx="1301">
                  <c:v>32146.399552911789</c:v>
                </c:pt>
                <c:pt idx="1302">
                  <c:v>-9996.7979321254606</c:v>
                </c:pt>
                <c:pt idx="1303">
                  <c:v>25307.228650355908</c:v>
                </c:pt>
                <c:pt idx="1304">
                  <c:v>7370.7036353931617</c:v>
                </c:pt>
                <c:pt idx="1305">
                  <c:v>-10057.876749644087</c:v>
                </c:pt>
                <c:pt idx="1306">
                  <c:v>3592.8089503559131</c:v>
                </c:pt>
                <c:pt idx="1307">
                  <c:v>6217.6257204304165</c:v>
                </c:pt>
                <c:pt idx="1308">
                  <c:v>21378.15745035591</c:v>
                </c:pt>
                <c:pt idx="1309">
                  <c:v>-7012.7133146068363</c:v>
                </c:pt>
                <c:pt idx="1310">
                  <c:v>-6264.6750821254609</c:v>
                </c:pt>
                <c:pt idx="1311">
                  <c:v>-7951.082499644087</c:v>
                </c:pt>
                <c:pt idx="1312">
                  <c:v>-8669.3259321254609</c:v>
                </c:pt>
                <c:pt idx="1313">
                  <c:v>22508.901685393164</c:v>
                </c:pt>
                <c:pt idx="1314">
                  <c:v>4194.1117529117892</c:v>
                </c:pt>
                <c:pt idx="1315">
                  <c:v>-1933.2535421254615</c:v>
                </c:pt>
                <c:pt idx="1316">
                  <c:v>-10790.818549644087</c:v>
                </c:pt>
                <c:pt idx="1317">
                  <c:v>-11359.032849644087</c:v>
                </c:pt>
                <c:pt idx="1318">
                  <c:v>4241.8660904304161</c:v>
                </c:pt>
                <c:pt idx="1319">
                  <c:v>-6686.9734646068364</c:v>
                </c:pt>
                <c:pt idx="1320">
                  <c:v>-9146.7403470882091</c:v>
                </c:pt>
                <c:pt idx="1321">
                  <c:v>15578.837500355914</c:v>
                </c:pt>
                <c:pt idx="1322">
                  <c:v>458.85015035591277</c:v>
                </c:pt>
                <c:pt idx="1323">
                  <c:v>30007.701985393167</c:v>
                </c:pt>
                <c:pt idx="1324">
                  <c:v>-8965.6922821254611</c:v>
                </c:pt>
                <c:pt idx="1325">
                  <c:v>620.8411003559122</c:v>
                </c:pt>
                <c:pt idx="1326">
                  <c:v>-5472.4742496440867</c:v>
                </c:pt>
                <c:pt idx="1327">
                  <c:v>-3827.6802321254618</c:v>
                </c:pt>
                <c:pt idx="1328">
                  <c:v>8507.0699253931634</c:v>
                </c:pt>
                <c:pt idx="1329">
                  <c:v>-3563.4683146068364</c:v>
                </c:pt>
                <c:pt idx="1330">
                  <c:v>-1259.5087146068363</c:v>
                </c:pt>
                <c:pt idx="1331">
                  <c:v>-1726.5582196440864</c:v>
                </c:pt>
                <c:pt idx="1332">
                  <c:v>-3160.0786970882109</c:v>
                </c:pt>
                <c:pt idx="1333">
                  <c:v>-3971.21539708821</c:v>
                </c:pt>
                <c:pt idx="1334">
                  <c:v>-10316.514749644088</c:v>
                </c:pt>
                <c:pt idx="1335">
                  <c:v>-10892.662049644086</c:v>
                </c:pt>
                <c:pt idx="1336">
                  <c:v>-10514.550549644087</c:v>
                </c:pt>
                <c:pt idx="1337">
                  <c:v>16618.864750355911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42-41EA-B604-633F2733DD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9109824"/>
        <c:axId val="639111624"/>
      </c:scatterChart>
      <c:valAx>
        <c:axId val="639109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children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639111624"/>
        <c:crosses val="autoZero"/>
        <c:crossBetween val="midCat"/>
      </c:valAx>
      <c:valAx>
        <c:axId val="63911162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Residuals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639109824"/>
        <c:crosses val="autoZero"/>
        <c:crossBetween val="midCat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 claim bill dataset-2.xlsx]Q1 g!PivotTable6</c:name>
    <c:fmtId val="8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6252455689916121"/>
          <c:y val="3.0354489369609217E-2"/>
          <c:w val="0.33941634016043926"/>
          <c:h val="0.8818589080941247"/>
        </c:manualLayout>
      </c:layout>
      <c:radarChart>
        <c:radarStyle val="marker"/>
        <c:varyColors val="0"/>
        <c:ser>
          <c:idx val="0"/>
          <c:order val="0"/>
          <c:tx>
            <c:strRef>
              <c:f>'Q1 g'!$B$3:$B$4</c:f>
              <c:strCache>
                <c:ptCount val="1"/>
                <c:pt idx="0">
                  <c:v>0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</c:marker>
          <c:cat>
            <c:strRef>
              <c:f>'Q1 g'!$A$5:$A$9</c:f>
              <c:strCache>
                <c:ptCount val="4"/>
                <c:pt idx="0">
                  <c:v>northeast</c:v>
                </c:pt>
                <c:pt idx="1">
                  <c:v>northwest</c:v>
                </c:pt>
                <c:pt idx="2">
                  <c:v>southeast</c:v>
                </c:pt>
                <c:pt idx="3">
                  <c:v>southwest</c:v>
                </c:pt>
              </c:strCache>
            </c:strRef>
          </c:cat>
          <c:val>
            <c:numRef>
              <c:f>'Q1 g'!$B$5:$B$9</c:f>
              <c:numCache>
                <c:formatCode>General</c:formatCode>
                <c:ptCount val="4"/>
                <c:pt idx="0">
                  <c:v>11626.462657612243</c:v>
                </c:pt>
                <c:pt idx="1">
                  <c:v>11324.370918787883</c:v>
                </c:pt>
                <c:pt idx="2">
                  <c:v>14309.868377707005</c:v>
                </c:pt>
                <c:pt idx="3">
                  <c:v>11938.504986159427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05-4543-9B32-FAAEE5C26FCC}"/>
            </c:ext>
          </c:extLst>
        </c:ser>
        <c:ser>
          <c:idx val="1"/>
          <c:order val="1"/>
          <c:tx>
            <c:strRef>
              <c:f>'Q1 g'!$C$3:$C$4</c:f>
              <c:strCache>
                <c:ptCount val="1"/>
                <c:pt idx="0">
                  <c:v>1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</c:marker>
          <c:cat>
            <c:strRef>
              <c:f>'Q1 g'!$A$5:$A$9</c:f>
              <c:strCache>
                <c:ptCount val="4"/>
                <c:pt idx="0">
                  <c:v>northeast</c:v>
                </c:pt>
                <c:pt idx="1">
                  <c:v>northwest</c:v>
                </c:pt>
                <c:pt idx="2">
                  <c:v>southeast</c:v>
                </c:pt>
                <c:pt idx="3">
                  <c:v>southwest</c:v>
                </c:pt>
              </c:strCache>
            </c:strRef>
          </c:cat>
          <c:val>
            <c:numRef>
              <c:f>'Q1 g'!$C$5:$C$9</c:f>
              <c:numCache>
                <c:formatCode>General</c:formatCode>
                <c:ptCount val="4"/>
                <c:pt idx="0">
                  <c:v>16310.206402597405</c:v>
                </c:pt>
                <c:pt idx="1">
                  <c:v>10230.256309324324</c:v>
                </c:pt>
                <c:pt idx="2">
                  <c:v>13687.041970631582</c:v>
                </c:pt>
                <c:pt idx="3">
                  <c:v>10406.48495320513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05-4543-9B32-FAAEE5C26FCC}"/>
            </c:ext>
          </c:extLst>
        </c:ser>
        <c:ser>
          <c:idx val="2"/>
          <c:order val="2"/>
          <c:tx>
            <c:strRef>
              <c:f>'Q1 g'!$D$3:$D$4</c:f>
              <c:strCache>
                <c:ptCount val="1"/>
                <c:pt idx="0">
                  <c:v>2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</c:marker>
          <c:cat>
            <c:strRef>
              <c:f>'Q1 g'!$A$5:$A$9</c:f>
              <c:strCache>
                <c:ptCount val="4"/>
                <c:pt idx="0">
                  <c:v>northeast</c:v>
                </c:pt>
                <c:pt idx="1">
                  <c:v>northwest</c:v>
                </c:pt>
                <c:pt idx="2">
                  <c:v>southeast</c:v>
                </c:pt>
                <c:pt idx="3">
                  <c:v>southwest</c:v>
                </c:pt>
              </c:strCache>
            </c:strRef>
          </c:cat>
          <c:val>
            <c:numRef>
              <c:f>'Q1 g'!$D$5:$D$9</c:f>
              <c:numCache>
                <c:formatCode>General</c:formatCode>
                <c:ptCount val="4"/>
                <c:pt idx="0">
                  <c:v>13615.152721568627</c:v>
                </c:pt>
                <c:pt idx="1">
                  <c:v>13464.31468712121</c:v>
                </c:pt>
                <c:pt idx="2">
                  <c:v>15728.470623181818</c:v>
                </c:pt>
                <c:pt idx="3">
                  <c:v>17483.485559122801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05-4543-9B32-FAAEE5C26FCC}"/>
            </c:ext>
          </c:extLst>
        </c:ser>
        <c:ser>
          <c:idx val="3"/>
          <c:order val="3"/>
          <c:tx>
            <c:strRef>
              <c:f>'Q1 g'!$E$3:$E$4</c:f>
              <c:strCache>
                <c:ptCount val="1"/>
                <c:pt idx="0">
                  <c:v>3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</c:marker>
          <c:cat>
            <c:strRef>
              <c:f>'Q1 g'!$A$5:$A$9</c:f>
              <c:strCache>
                <c:ptCount val="4"/>
                <c:pt idx="0">
                  <c:v>northeast</c:v>
                </c:pt>
                <c:pt idx="1">
                  <c:v>northwest</c:v>
                </c:pt>
                <c:pt idx="2">
                  <c:v>southeast</c:v>
                </c:pt>
                <c:pt idx="3">
                  <c:v>southwest</c:v>
                </c:pt>
              </c:strCache>
            </c:strRef>
          </c:cat>
          <c:val>
            <c:numRef>
              <c:f>'Q1 g'!$E$5:$E$9</c:f>
              <c:numCache>
                <c:formatCode>General</c:formatCode>
                <c:ptCount val="4"/>
                <c:pt idx="0">
                  <c:v>14409.913296153847</c:v>
                </c:pt>
                <c:pt idx="1">
                  <c:v>17786.160672173912</c:v>
                </c:pt>
                <c:pt idx="2">
                  <c:v>18449.846015428575</c:v>
                </c:pt>
                <c:pt idx="3">
                  <c:v>10402.44225891892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605-4543-9B32-FAAEE5C26FCC}"/>
            </c:ext>
          </c:extLst>
        </c:ser>
        <c:ser>
          <c:idx val="4"/>
          <c:order val="4"/>
          <c:tx>
            <c:strRef>
              <c:f>'Q1 g'!$F$3:$F$4</c:f>
              <c:strCache>
                <c:ptCount val="1"/>
                <c:pt idx="0">
                  <c:v>4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</c:marker>
          <c:cat>
            <c:strRef>
              <c:f>'Q1 g'!$A$5:$A$9</c:f>
              <c:strCache>
                <c:ptCount val="4"/>
                <c:pt idx="0">
                  <c:v>northeast</c:v>
                </c:pt>
                <c:pt idx="1">
                  <c:v>northwest</c:v>
                </c:pt>
                <c:pt idx="2">
                  <c:v>southeast</c:v>
                </c:pt>
                <c:pt idx="3">
                  <c:v>southwest</c:v>
                </c:pt>
              </c:strCache>
            </c:strRef>
          </c:cat>
          <c:val>
            <c:numRef>
              <c:f>'Q1 g'!$F$5:$F$9</c:f>
              <c:numCache>
                <c:formatCode>General</c:formatCode>
                <c:ptCount val="4"/>
                <c:pt idx="0">
                  <c:v>14485.19312</c:v>
                </c:pt>
                <c:pt idx="1">
                  <c:v>11347.018725</c:v>
                </c:pt>
                <c:pt idx="2">
                  <c:v>14451.023972000001</c:v>
                </c:pt>
                <c:pt idx="3">
                  <c:v>14933.260532857141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05-4543-9B32-FAAEE5C26FCC}"/>
            </c:ext>
          </c:extLst>
        </c:ser>
        <c:ser>
          <c:idx val="5"/>
          <c:order val="5"/>
          <c:tx>
            <c:strRef>
              <c:f>'Q1 g'!$G$3:$G$4</c:f>
              <c:strCache>
                <c:ptCount val="1"/>
                <c:pt idx="0">
                  <c:v>5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</c:marker>
          <c:cat>
            <c:strRef>
              <c:f>'Q1 g'!$A$5:$A$9</c:f>
              <c:strCache>
                <c:ptCount val="4"/>
                <c:pt idx="0">
                  <c:v>northeast</c:v>
                </c:pt>
                <c:pt idx="1">
                  <c:v>northwest</c:v>
                </c:pt>
                <c:pt idx="2">
                  <c:v>southeast</c:v>
                </c:pt>
                <c:pt idx="3">
                  <c:v>southwest</c:v>
                </c:pt>
              </c:strCache>
            </c:strRef>
          </c:cat>
          <c:val>
            <c:numRef>
              <c:f>'Q1 g'!$G$5:$G$9</c:f>
              <c:numCache>
                <c:formatCode>General</c:formatCode>
                <c:ptCount val="4"/>
                <c:pt idx="0">
                  <c:v>6978.9734833333323</c:v>
                </c:pt>
                <c:pt idx="1">
                  <c:v>8965.7957499999993</c:v>
                </c:pt>
                <c:pt idx="2">
                  <c:v>10115.441541666665</c:v>
                </c:pt>
                <c:pt idx="3">
                  <c:v>8444.158625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605-4543-9B32-FAAEE5C26F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9345856"/>
        <c:axId val="629342976"/>
      </c:radarChart>
      <c:catAx>
        <c:axId val="62934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342976"/>
        <c:crosses val="autoZero"/>
        <c:auto val="1"/>
        <c:lblAlgn val="ctr"/>
        <c:lblOffset val="100"/>
        <c:noMultiLvlLbl val="0"/>
      </c:catAx>
      <c:valAx>
        <c:axId val="629342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34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 claim bill dataset-2.xlsx]Q1 h!PivotTable7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Age vs Smoker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 h'!$B$3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'Q1 h'!$A$4:$A$9</c:f>
              <c:strCache>
                <c:ptCount val="5"/>
                <c:pt idx="0">
                  <c:v>18-27</c:v>
                </c:pt>
                <c:pt idx="1">
                  <c:v>28-37</c:v>
                </c:pt>
                <c:pt idx="2">
                  <c:v>38-47</c:v>
                </c:pt>
                <c:pt idx="3">
                  <c:v>48-57</c:v>
                </c:pt>
                <c:pt idx="4">
                  <c:v>58-67</c:v>
                </c:pt>
              </c:strCache>
            </c:strRef>
          </c:cat>
          <c:val>
            <c:numRef>
              <c:f>'Q1 h'!$B$4:$B$9</c:f>
              <c:numCache>
                <c:formatCode>General</c:formatCode>
                <c:ptCount val="5"/>
                <c:pt idx="0">
                  <c:v>362</c:v>
                </c:pt>
                <c:pt idx="1">
                  <c:v>262</c:v>
                </c:pt>
                <c:pt idx="2">
                  <c:v>272</c:v>
                </c:pt>
                <c:pt idx="3">
                  <c:v>278</c:v>
                </c:pt>
                <c:pt idx="4">
                  <c:v>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76-4D02-A3DF-2C6EBC03D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25347376"/>
        <c:axId val="625347736"/>
      </c:barChart>
      <c:catAx>
        <c:axId val="62534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347736"/>
        <c:crosses val="autoZero"/>
        <c:auto val="1"/>
        <c:lblAlgn val="ctr"/>
        <c:lblOffset val="100"/>
        <c:noMultiLvlLbl val="0"/>
      </c:catAx>
      <c:valAx>
        <c:axId val="625347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347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21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/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BC7B-8939-461F-8EE4-1E2CA2CEFE6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7A3F48F-38F2-4C41-83DB-EB399C31131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6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BC7B-8939-461F-8EE4-1E2CA2CEFE6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48F-38F2-4C41-83DB-EB399C31131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9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BC7B-8939-461F-8EE4-1E2CA2CEFE6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48F-38F2-4C41-83DB-EB399C31131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94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BC7B-8939-461F-8EE4-1E2CA2CEFE6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48F-38F2-4C41-83DB-EB399C31131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9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BC7B-8939-461F-8EE4-1E2CA2CEFE6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48F-38F2-4C41-83DB-EB399C31131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10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BC7B-8939-461F-8EE4-1E2CA2CEFE6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48F-38F2-4C41-83DB-EB399C31131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60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BC7B-8939-461F-8EE4-1E2CA2CEFE6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48F-38F2-4C41-83DB-EB399C311316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16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BC7B-8939-461F-8EE4-1E2CA2CEFE6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48F-38F2-4C41-83DB-EB399C31131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82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BC7B-8939-461F-8EE4-1E2CA2CEFE6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48F-38F2-4C41-83DB-EB399C311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05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BC7B-8939-461F-8EE4-1E2CA2CEFE6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48F-38F2-4C41-83DB-EB399C31131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66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BCECBC7B-8939-461F-8EE4-1E2CA2CEFE6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48F-38F2-4C41-83DB-EB399C31131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28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CBC7B-8939-461F-8EE4-1E2CA2CEFE6D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7A3F48F-38F2-4C41-83DB-EB399C311316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53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9A19-A796-AE46-057A-047220A5C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  <a:latin typeface="Arial" panose="020B0604020202020204" pitchFamily="34" charset="0"/>
              </a:rPr>
              <a:t>Health Insurance claim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1BBA2-1D09-CE8F-2B6B-C579D8A3E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Assignment 3</a:t>
            </a:r>
          </a:p>
          <a:p>
            <a:r>
              <a:rPr lang="en-IN" dirty="0"/>
              <a:t>Dhanush R</a:t>
            </a:r>
          </a:p>
        </p:txBody>
      </p:sp>
    </p:spTree>
    <p:extLst>
      <p:ext uri="{BB962C8B-B14F-4D97-AF65-F5344CB8AC3E}">
        <p14:creationId xmlns:p14="http://schemas.microsoft.com/office/powerpoint/2010/main" val="2701564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046C-3F76-9DC5-6583-92629380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(Q1)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4533994-E591-2A32-D4B0-4059787C28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506765"/>
              </p:ext>
            </p:extLst>
          </p:nvPr>
        </p:nvGraphicFramePr>
        <p:xfrm>
          <a:off x="1534696" y="2015732"/>
          <a:ext cx="4719828" cy="3450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4533994-E591-2A32-D4B0-4059787C28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917636"/>
              </p:ext>
            </p:extLst>
          </p:nvPr>
        </p:nvGraphicFramePr>
        <p:xfrm>
          <a:off x="6335522" y="2016125"/>
          <a:ext cx="4719828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282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0F6E-185A-12F7-5E2F-8B75771E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(Q1):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648CD-4216-8AFD-53A1-056A73F7E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majority of smokers and non-smokers are from southeast region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number of smokers and non-smokers are same in both northwest and southwest region respectively</a:t>
            </a:r>
            <a:r>
              <a:rPr lang="en-US" dirty="0"/>
              <a:t> 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1152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8B10-8751-4F68-0EC2-58D914F5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(Q1): Region wise charges for both smoker and non smokers: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B6EF71-E2D6-A159-AFB0-C1EDA5A3C3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35113" y="2016125"/>
          <a:ext cx="9520237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500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491E-02AD-F7C3-C1B9-F7701364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(Q1):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1CBD0-7101-B81C-FEB8-75B34C001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southeast region is having the maximum charges in smoker category, followed by southwest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also says that there is more percentage of smokers in southern part of US</a:t>
            </a:r>
            <a:r>
              <a:rPr lang="en-US" dirty="0"/>
              <a:t> .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Northeast region claims more charges in non smokers category.</a:t>
            </a:r>
            <a:r>
              <a:rPr lang="en-U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162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990D-C075-FD22-C3CF-EB0EBD36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(Q1):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AF9767-F7ED-01F0-8B72-D1F34B1913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35113" y="2016125"/>
          <a:ext cx="9520237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1134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6546-24E1-DD05-AD48-235D2748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(Q1): dependents &amp; region vs charges: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B4D18-3B32-C74E-7DD5-98C294622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dependents is less effective in predicting the charges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R-Square value is almost equal to 0, therefore we could say there is almost no relationship with dependents and the charges. </a:t>
            </a:r>
            <a:endParaRPr lang="en-US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5FB335-5689-46D2-DDE9-E1713488D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034544"/>
              </p:ext>
            </p:extLst>
          </p:nvPr>
        </p:nvGraphicFramePr>
        <p:xfrm>
          <a:off x="1767840" y="3535680"/>
          <a:ext cx="8717283" cy="1609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3158">
                  <a:extLst>
                    <a:ext uri="{9D8B030D-6E8A-4147-A177-3AD203B41FA5}">
                      <a16:colId xmlns:a16="http://schemas.microsoft.com/office/drawing/2014/main" val="728611382"/>
                    </a:ext>
                  </a:extLst>
                </a:gridCol>
                <a:gridCol w="1262503">
                  <a:extLst>
                    <a:ext uri="{9D8B030D-6E8A-4147-A177-3AD203B41FA5}">
                      <a16:colId xmlns:a16="http://schemas.microsoft.com/office/drawing/2014/main" val="1789467112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958170364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26671556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398448449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1244324629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18508167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318601224"/>
                    </a:ext>
                  </a:extLst>
                </a:gridCol>
              </a:tblGrid>
              <a:tr h="2299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Average of charges($)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Column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6135157"/>
                  </a:ext>
                </a:extLst>
              </a:tr>
              <a:tr h="2299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8807149"/>
                  </a:ext>
                </a:extLst>
              </a:tr>
              <a:tr h="2299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northeast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11626.46266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16310.2064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13615.15272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14409.9133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14485.19312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6978.973483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13406.38452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77829441"/>
                  </a:ext>
                </a:extLst>
              </a:tr>
              <a:tr h="2299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northwest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11324.37092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10230.25631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13464.31469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17786.16067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11347.01873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8965.79575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12417.57537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5279253"/>
                  </a:ext>
                </a:extLst>
              </a:tr>
              <a:tr h="2299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southeast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14309.86838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13687.04197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15728.47062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18449.84602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14451.02397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10115.44154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14735.41144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7782964"/>
                  </a:ext>
                </a:extLst>
              </a:tr>
              <a:tr h="2299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southwest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11938.50499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10406.48495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17483.48556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10402.44226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14933.26053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8444.158625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12346.93738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5140731"/>
                  </a:ext>
                </a:extLst>
              </a:tr>
              <a:tr h="2299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12365.9756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12731.17183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15073.56373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15355.31837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13850.65631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8786.035247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13270.42227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713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450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0CBF-52AD-88B4-4F8D-409DA459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(Q1): dependents &amp; region vs charges: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C3410D-9B12-8C8C-D9C8-9002A3A6C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315822"/>
              </p:ext>
            </p:extLst>
          </p:nvPr>
        </p:nvGraphicFramePr>
        <p:xfrm>
          <a:off x="2632393" y="2064893"/>
          <a:ext cx="6414071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8371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468B-CBDC-DC7E-FC1E-51667841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Q1: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BA2A99-664F-2C3C-FA54-7CB734C78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660280"/>
              </p:ext>
            </p:extLst>
          </p:nvPr>
        </p:nvGraphicFramePr>
        <p:xfrm>
          <a:off x="1535113" y="2016125"/>
          <a:ext cx="3500183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778A6C9-163E-B3A4-122C-CD46029B99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7740208"/>
              </p:ext>
            </p:extLst>
          </p:nvPr>
        </p:nvGraphicFramePr>
        <p:xfrm>
          <a:off x="5035296" y="2016122"/>
          <a:ext cx="3377184" cy="3449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8455D63-240E-56E9-27B9-350D89DB2B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4533646"/>
              </p:ext>
            </p:extLst>
          </p:nvPr>
        </p:nvGraphicFramePr>
        <p:xfrm>
          <a:off x="8412480" y="2016122"/>
          <a:ext cx="3194304" cy="3449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61054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8529-FBF5-9FC3-7724-11D7097F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(Q1):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12A4-72AB-F0D6-CA74-58E2CBCE4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 could see that there is maximum count of smoker in age group of 18-27</a:t>
            </a:r>
            <a:r>
              <a:rPr lang="en-US" dirty="0"/>
              <a:t> 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bmi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Age is in a linear relationship with each other.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Here we can see that there is a inverse relationship between the number of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childrens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the count of smokers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596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9FDF-B79A-68B2-99AB-35744102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Q1: (Patterns observed in Q1 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9BF08-7A26-CA91-09BC-A846C3A1F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age distribution is almost equally distributed </a:t>
            </a:r>
          </a:p>
          <a:p>
            <a:r>
              <a:rPr lang="en-US" dirty="0"/>
              <a:t>The </a:t>
            </a:r>
            <a:r>
              <a:rPr lang="en-US" dirty="0" err="1"/>
              <a:t>bmi</a:t>
            </a:r>
            <a:r>
              <a:rPr lang="en-US" dirty="0"/>
              <a:t> distribution is almost normally distributed with some outliers on the right side</a:t>
            </a:r>
          </a:p>
          <a:p>
            <a:r>
              <a:rPr lang="en-US" dirty="0"/>
              <a:t>The charges distribution graph is </a:t>
            </a:r>
            <a:r>
              <a:rPr lang="en-US" dirty="0" err="1"/>
              <a:t>Positvely</a:t>
            </a:r>
            <a:r>
              <a:rPr lang="en-US" dirty="0"/>
              <a:t> skewed .</a:t>
            </a:r>
          </a:p>
          <a:p>
            <a:r>
              <a:rPr lang="en-US" dirty="0"/>
              <a:t>We also could see more outliers on the right side of the graph</a:t>
            </a:r>
          </a:p>
          <a:p>
            <a:r>
              <a:rPr lang="en-US" dirty="0"/>
              <a:t>A correlation of above indicates a weak positive relationship between two variables. It suggests that there is a small tendency for the variables to move in the same direction, but the relationship is not particularly strong.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26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DA6A-8FEB-2F2F-B331-8BD9C6DB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3538B-1F65-9208-E8A1-764AC8476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Situation</a:t>
            </a:r>
          </a:p>
          <a:p>
            <a:r>
              <a:rPr lang="en-IN" dirty="0"/>
              <a:t>Task</a:t>
            </a:r>
          </a:p>
          <a:p>
            <a:r>
              <a:rPr lang="en-IN" dirty="0"/>
              <a:t>Action</a:t>
            </a:r>
          </a:p>
          <a:p>
            <a:r>
              <a:rPr lang="en-IN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140654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455C-8C38-9BCD-10B9-53A8C590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621639"/>
            <a:ext cx="9520158" cy="1049235"/>
          </a:xfrm>
        </p:spPr>
        <p:txBody>
          <a:bodyPr/>
          <a:lstStyle/>
          <a:p>
            <a:r>
              <a:rPr lang="en-IN" dirty="0"/>
              <a:t>Result (Q1): (Interpretation from Q1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0AD93-C45A-A7F4-C349-C4FAB7C78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792224"/>
            <a:ext cx="9520158" cy="3674121"/>
          </a:xfrm>
        </p:spPr>
        <p:txBody>
          <a:bodyPr>
            <a:noAutofit/>
          </a:bodyPr>
          <a:lstStyle/>
          <a:p>
            <a:r>
              <a:rPr lang="en-US" sz="1800" dirty="0"/>
              <a:t>The count of both male and female smokers is fairly the same</a:t>
            </a:r>
          </a:p>
          <a:p>
            <a:r>
              <a:rPr lang="en-US" sz="1800" dirty="0"/>
              <a:t>Here the Average charges increases as the Age interval increases</a:t>
            </a:r>
          </a:p>
          <a:p>
            <a:r>
              <a:rPr lang="en-US" sz="1800" dirty="0"/>
              <a:t>This also gives an insight that if the age is increasing the chances of claiming also increases</a:t>
            </a:r>
          </a:p>
          <a:p>
            <a:r>
              <a:rPr lang="en-US" sz="1800" dirty="0"/>
              <a:t>The charges increases as the </a:t>
            </a:r>
            <a:r>
              <a:rPr lang="en-US" sz="1800" dirty="0" err="1"/>
              <a:t>bmi</a:t>
            </a:r>
            <a:r>
              <a:rPr lang="en-US" sz="1800" dirty="0"/>
              <a:t> range increases but till certain point</a:t>
            </a:r>
          </a:p>
          <a:p>
            <a:r>
              <a:rPr lang="en-US" sz="1800" dirty="0"/>
              <a:t>If the </a:t>
            </a:r>
            <a:r>
              <a:rPr lang="en-US" sz="1800" dirty="0" err="1"/>
              <a:t>bmi</a:t>
            </a:r>
            <a:r>
              <a:rPr lang="en-US" sz="1800" dirty="0"/>
              <a:t> &gt;55 there is a significant decrease in the insurance charge</a:t>
            </a:r>
          </a:p>
          <a:p>
            <a:r>
              <a:rPr lang="en-US" sz="1800" dirty="0"/>
              <a:t>We could see around 80% of Average charges is made by smokers.</a:t>
            </a:r>
          </a:p>
          <a:p>
            <a:r>
              <a:rPr lang="en-US" sz="1800" dirty="0"/>
              <a:t>This says that if a person smokes there is a very high chance that he will apply for insurance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69819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0527-B19D-6305-6769-6AC12694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Q2: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6EAC90-D97D-9823-E64F-D43A13518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104" y="1943576"/>
            <a:ext cx="6944519" cy="3228975"/>
          </a:xfrm>
        </p:spPr>
      </p:pic>
    </p:spTree>
    <p:extLst>
      <p:ext uri="{BB962C8B-B14F-4D97-AF65-F5344CB8AC3E}">
        <p14:creationId xmlns:p14="http://schemas.microsoft.com/office/powerpoint/2010/main" val="4249323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35DD-9F6D-E34F-D6B3-A4086790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Q3: Linear Regression (All variables)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E3DA-1F38-A40F-80D1-871F40143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the R-square value is around 0.75 which says that output y has 75% variability of dependent variables</a:t>
            </a:r>
          </a:p>
          <a:p>
            <a:r>
              <a:rPr lang="en-US" dirty="0"/>
              <a:t>The gender and northwest column has p-value greater than 0.05, hence we could say that these 2 columns are insignificant.</a:t>
            </a:r>
          </a:p>
          <a:p>
            <a:r>
              <a:rPr lang="en-US" dirty="0"/>
              <a:t>Therefore we can leave gender and northwest column and perform regression</a:t>
            </a:r>
          </a:p>
          <a:p>
            <a:r>
              <a:rPr lang="en-US" dirty="0"/>
              <a:t>If we remove the non significant variables will not impact the overall R-Square or Adjusted R-square value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891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2DB1-53DA-D39C-677C-FC7DEAA8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82972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BB9D-3ABA-61CA-0D7B-25BF93C0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7A071-DBEF-C482-2CDF-9CD25D828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“Finding out the health parameters that affect health insurance claims”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01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35D1-ACD3-784E-1186-5D8E323F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B09C-6A3D-2409-62C2-F671291B4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task is to map all the features relevant features for the insurance claims .</a:t>
            </a:r>
          </a:p>
          <a:p>
            <a:r>
              <a:rPr lang="en-IN" dirty="0"/>
              <a:t>The task is to standardize the columns into numeric values to perform linear regression around the columns</a:t>
            </a:r>
          </a:p>
        </p:txBody>
      </p:sp>
    </p:spTree>
    <p:extLst>
      <p:ext uri="{BB962C8B-B14F-4D97-AF65-F5344CB8AC3E}">
        <p14:creationId xmlns:p14="http://schemas.microsoft.com/office/powerpoint/2010/main" val="215197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DE71-5497-2837-1CC1-D38C5FCA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9AFE-844D-4C01-E12F-AD854048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Perform the Exploratory Data Analysis on the data.</a:t>
            </a:r>
          </a:p>
          <a:p>
            <a:r>
              <a:rPr lang="en-US" dirty="0">
                <a:latin typeface="Arial" panose="020B0604020202020204" pitchFamily="34" charset="0"/>
              </a:rPr>
              <a:t>Performed standardization on the columns to quantify the columns to numeric data</a:t>
            </a:r>
          </a:p>
          <a:p>
            <a:r>
              <a:rPr lang="en-US" dirty="0">
                <a:latin typeface="Arial" panose="020B0604020202020204" pitchFamily="34" charset="0"/>
              </a:rPr>
              <a:t>Performed Linear Regression on by keeping “Charge Claims” as a dependent variables.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52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A7FD-D096-B612-D04F-C7B69E39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Result: (Q1)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BCED-C690-4755-AD25-1D7299E7F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categorical variable are sex, children, smoker, and region </a:t>
            </a:r>
          </a:p>
          <a:p>
            <a:r>
              <a:rPr lang="en-IN" dirty="0"/>
              <a:t>The Continuous variables are Age, BMI, and charges.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06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55CC-A557-3D99-8911-8110C233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Result: Q1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6DA7A8-A49C-A965-EB7F-280EB9A2D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175" y="2016125"/>
            <a:ext cx="9437375" cy="3449638"/>
          </a:xfrm>
        </p:spPr>
      </p:pic>
    </p:spTree>
    <p:extLst>
      <p:ext uri="{BB962C8B-B14F-4D97-AF65-F5344CB8AC3E}">
        <p14:creationId xmlns:p14="http://schemas.microsoft.com/office/powerpoint/2010/main" val="49791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B2BF-95D0-5E5E-BFA2-91335DE2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Q1: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F77738-EF15-D030-11AF-C1CD78A2C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0739631"/>
              </p:ext>
            </p:extLst>
          </p:nvPr>
        </p:nvGraphicFramePr>
        <p:xfrm>
          <a:off x="1535113" y="2016126"/>
          <a:ext cx="3174047" cy="2988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C6194D6-D7EA-235A-B360-1BFAFD946B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354725"/>
              </p:ext>
            </p:extLst>
          </p:nvPr>
        </p:nvGraphicFramePr>
        <p:xfrm>
          <a:off x="4709160" y="2016126"/>
          <a:ext cx="2899410" cy="2988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67CEC3-32D7-1B93-63D8-D700165D07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6655706"/>
              </p:ext>
            </p:extLst>
          </p:nvPr>
        </p:nvGraphicFramePr>
        <p:xfrm>
          <a:off x="7608570" y="2016126"/>
          <a:ext cx="3048317" cy="2988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8401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4762-34F7-7B22-0F93-45241C54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(Q1):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B9B8-696F-E0B3-990A-01F45A50C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 count of both male and female smokers is fairly the same.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 Average charges increases as the Age interval increases</a:t>
            </a:r>
            <a:r>
              <a:rPr lang="en-US" sz="1600" dirty="0"/>
              <a:t>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also gives an insight that if the age is increasing the chances of claiming also increases</a:t>
            </a:r>
            <a:r>
              <a:rPr lang="en-US" sz="1600" dirty="0"/>
              <a:t>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charges increases as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bmi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range increases but till certain point</a:t>
            </a:r>
            <a:r>
              <a:rPr lang="en-US" sz="1600" dirty="0"/>
              <a:t> 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bmi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&gt;55 there is a significant decrease in the insurance charge</a:t>
            </a:r>
            <a:r>
              <a:rPr lang="en-US" sz="1600" dirty="0"/>
              <a:t>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could see around 80% of Average charges is made by smokers.</a:t>
            </a:r>
            <a:r>
              <a:rPr lang="en-US" sz="1600" dirty="0"/>
              <a:t> 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says that if a person smokes there is a very high chance that he will apply for insurance</a:t>
            </a:r>
            <a:r>
              <a:rPr lang="en-US" sz="1600" dirty="0"/>
              <a:t> 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1268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276</TotalTime>
  <Words>811</Words>
  <Application>Microsoft Office PowerPoint</Application>
  <PresentationFormat>Widescreen</PresentationFormat>
  <Paragraphs>132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Palatino Linotype</vt:lpstr>
      <vt:lpstr>Gallery</vt:lpstr>
      <vt:lpstr>Health Insurance claim</vt:lpstr>
      <vt:lpstr>Content:</vt:lpstr>
      <vt:lpstr>Situation</vt:lpstr>
      <vt:lpstr>Task:</vt:lpstr>
      <vt:lpstr>Action:</vt:lpstr>
      <vt:lpstr>Result: (Q1)</vt:lpstr>
      <vt:lpstr>Result: Q1</vt:lpstr>
      <vt:lpstr>Result Q1:</vt:lpstr>
      <vt:lpstr>Result (Q1):</vt:lpstr>
      <vt:lpstr>Result (Q1)</vt:lpstr>
      <vt:lpstr>Result (Q1):</vt:lpstr>
      <vt:lpstr>Result (Q1): Region wise charges for both smoker and non smokers:</vt:lpstr>
      <vt:lpstr>Result (Q1):</vt:lpstr>
      <vt:lpstr>Result (Q1):</vt:lpstr>
      <vt:lpstr>Result (Q1): dependents &amp; region vs charges:</vt:lpstr>
      <vt:lpstr>Result (Q1): dependents &amp; region vs charges:</vt:lpstr>
      <vt:lpstr>Result Q1:</vt:lpstr>
      <vt:lpstr>Result (Q1):</vt:lpstr>
      <vt:lpstr>Result Q1: (Patterns observed in Q1 b)</vt:lpstr>
      <vt:lpstr>Result (Q1): (Interpretation from Q1 c)</vt:lpstr>
      <vt:lpstr>Result Q2:</vt:lpstr>
      <vt:lpstr>Result Q3: Linear Regression (All variables)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Insurance claim</dc:title>
  <dc:creator>Dhanush R</dc:creator>
  <cp:lastModifiedBy>Dhanush R</cp:lastModifiedBy>
  <cp:revision>2</cp:revision>
  <dcterms:created xsi:type="dcterms:W3CDTF">2023-05-21T05:22:17Z</dcterms:created>
  <dcterms:modified xsi:type="dcterms:W3CDTF">2023-05-21T09:58:37Z</dcterms:modified>
</cp:coreProperties>
</file>