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64" r:id="rId2"/>
    <p:sldId id="260" r:id="rId3"/>
    <p:sldId id="256" r:id="rId4"/>
    <p:sldId id="257" r:id="rId5"/>
    <p:sldId id="261" r:id="rId6"/>
    <p:sldId id="263" r:id="rId7"/>
    <p:sldId id="265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Barlow Light" panose="000004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>
        <p:scale>
          <a:sx n="98" d="100"/>
          <a:sy n="98" d="100"/>
        </p:scale>
        <p:origin x="11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BA8B686-D3B0-8BDB-8799-7CCD7A5A2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</p:spPr>
        <p:txBody>
          <a:bodyPr/>
          <a:lstStyle/>
          <a:p>
            <a:r>
              <a:rPr lang="en-US" dirty="0"/>
              <a:t>QUANTUMX-22</a:t>
            </a:r>
            <a:br>
              <a:rPr lang="en-US" dirty="0"/>
            </a:br>
            <a:r>
              <a:rPr lang="en-US" dirty="0"/>
              <a:t>HACKATHON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4DC9ADB-3DD2-62A3-3630-B5891ED8614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93400" y="4749850"/>
            <a:ext cx="450600" cy="3471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7E0F5-5537-0834-36A6-E017E4BF10A1}"/>
              </a:ext>
            </a:extLst>
          </p:cNvPr>
          <p:cNvSpPr txBox="1"/>
          <p:nvPr/>
        </p:nvSpPr>
        <p:spPr>
          <a:xfrm>
            <a:off x="855300" y="3673231"/>
            <a:ext cx="287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  DHANUSH V – 1NH21CE014</a:t>
            </a:r>
          </a:p>
          <a:p>
            <a:r>
              <a:rPr lang="en-I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SREEVATHSAV – 1NH21CE065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4033D-C6C3-73D4-1B4D-FF8268D3A25E}"/>
              </a:ext>
            </a:extLst>
          </p:cNvPr>
          <p:cNvSpPr txBox="1"/>
          <p:nvPr/>
        </p:nvSpPr>
        <p:spPr>
          <a:xfrm>
            <a:off x="5103446" y="3673231"/>
            <a:ext cx="287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GANESH G – 1NH21CE017</a:t>
            </a:r>
          </a:p>
          <a:p>
            <a:r>
              <a:rPr lang="en-I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 ARJUN S – 1NH21CE009</a:t>
            </a:r>
          </a:p>
        </p:txBody>
      </p:sp>
    </p:spTree>
    <p:extLst>
      <p:ext uri="{BB962C8B-B14F-4D97-AF65-F5344CB8AC3E}">
        <p14:creationId xmlns:p14="http://schemas.microsoft.com/office/powerpoint/2010/main" val="64338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“CHALLENGING TO FETCH ALL YOUR MEDICAL DATA IN ONE PLACE.”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8CC45-ED84-5F40-C8D7-F08C5B7F875D}"/>
              </a:ext>
            </a:extLst>
          </p:cNvPr>
          <p:cNvSpPr txBox="1"/>
          <p:nvPr/>
        </p:nvSpPr>
        <p:spPr>
          <a:xfrm>
            <a:off x="386323" y="408084"/>
            <a:ext cx="652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/>
              <a:t>THE PROBLEM STATMENT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MEDIDATA:</a:t>
            </a:r>
            <a:r>
              <a:rPr lang="en-IN" sz="3600" dirty="0"/>
              <a:t>THE HOME FOR MEDICAL HISTORY</a:t>
            </a:r>
            <a:endParaRPr sz="3600"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4328375" y="1353950"/>
            <a:ext cx="4287479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Login to your account: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Once your profile is created, update it with profile picture and create your own secure password.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Login to your account by entering the application number generated by the website and password</a:t>
            </a:r>
            <a:r>
              <a:rPr lang="en-IN" sz="1200" b="1" dirty="0"/>
              <a:t>.</a:t>
            </a:r>
            <a:endParaRPr sz="1200" b="1"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/>
              <a:t>Create your Medidata account</a:t>
            </a:r>
            <a:r>
              <a:rPr lang="en-IN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Provide your basic login credentials like Gmail, phone number and create your account(Profile) in Medidata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BENEFITS PROVIDED 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Proper security of your data</a:t>
            </a:r>
          </a:p>
          <a:p>
            <a:pPr lvl="0"/>
            <a:r>
              <a:rPr lang="en-US" dirty="0"/>
              <a:t>Easy to access medical records by the user </a:t>
            </a:r>
          </a:p>
          <a:p>
            <a:pPr lvl="0"/>
            <a:r>
              <a:rPr lang="en-US" dirty="0"/>
              <a:t>Gives the medical staff a proper description of there patient</a:t>
            </a:r>
          </a:p>
          <a:p>
            <a:pPr lvl="0"/>
            <a:r>
              <a:rPr lang="en-US" dirty="0"/>
              <a:t>Since the data in never lost, the Doctors will be able to see the entire medical history(NO SECERETS)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5</a:t>
            </a:fld>
            <a:endParaRPr lang="en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490071" y="213902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370490" y="1356226"/>
            <a:ext cx="3517022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With Medidata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</a:t>
            </a:r>
            <a:r>
              <a:rPr lang="en" dirty="0"/>
              <a:t>nce the users medidata is accesed, the doctor will be able to see all the past medical encounters the patient has had</a:t>
            </a:r>
            <a:endParaRPr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EXAMINATION WITH AND WITHOUT MEDIDATA</a:t>
            </a:r>
            <a:endParaRPr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4136521" y="1232300"/>
            <a:ext cx="3160333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Without medidata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When</a:t>
            </a:r>
            <a:r>
              <a:rPr lang="en" b="1" dirty="0"/>
              <a:t> doctor interacts with the patient, through communication which may not be the best way to kn</a:t>
            </a:r>
            <a:r>
              <a:rPr lang="en-IN" b="1" dirty="0"/>
              <a:t>ow</a:t>
            </a:r>
            <a:r>
              <a:rPr lang="en" b="1" dirty="0"/>
              <a:t> all the facts about the patient.</a:t>
            </a:r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AEC-E69D-91A7-BF81-75642DA6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00" y="2696061"/>
            <a:ext cx="5307000" cy="396300"/>
          </a:xfrm>
        </p:spPr>
        <p:txBody>
          <a:bodyPr/>
          <a:lstStyle/>
          <a:p>
            <a:r>
              <a:rPr lang="en-IN" sz="72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D145B-F46B-98EF-0BE2-25941A287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7055865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225</Words>
  <Application>Microsoft Office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Barlow</vt:lpstr>
      <vt:lpstr>Calibri</vt:lpstr>
      <vt:lpstr>Barlow Light</vt:lpstr>
      <vt:lpstr>Arial</vt:lpstr>
      <vt:lpstr>Minola template</vt:lpstr>
      <vt:lpstr>QUANTUMX-22 HACKATHON </vt:lpstr>
      <vt:lpstr>PowerPoint Presentation</vt:lpstr>
      <vt:lpstr>MEDIDATA:THE HOME FOR MEDICAL HISTORY</vt:lpstr>
      <vt:lpstr>INSTRUCTIONS FOR USE</vt:lpstr>
      <vt:lpstr>BENEFITS PROVIDED </vt:lpstr>
      <vt:lpstr>EXAMINATION WITH AND WITHOUT MEDIDATA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Sreevathsav Yelam</dc:creator>
  <cp:lastModifiedBy>Sreevathsav Yelam</cp:lastModifiedBy>
  <cp:revision>12</cp:revision>
  <dcterms:modified xsi:type="dcterms:W3CDTF">2022-12-10T03:48:19Z</dcterms:modified>
</cp:coreProperties>
</file>