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11"/>
  </p:notesMasterIdLst>
  <p:sldIdLst>
    <p:sldId id="348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0" r:id="rId54"/>
    <p:sldId id="311" r:id="rId55"/>
    <p:sldId id="312" r:id="rId56"/>
    <p:sldId id="313" r:id="rId57"/>
    <p:sldId id="314" r:id="rId58"/>
    <p:sldId id="315" r:id="rId59"/>
    <p:sldId id="316" r:id="rId60"/>
    <p:sldId id="317" r:id="rId61"/>
    <p:sldId id="318" r:id="rId62"/>
    <p:sldId id="319" r:id="rId63"/>
    <p:sldId id="320" r:id="rId64"/>
    <p:sldId id="321" r:id="rId65"/>
    <p:sldId id="322" r:id="rId66"/>
    <p:sldId id="323" r:id="rId67"/>
    <p:sldId id="324" r:id="rId68"/>
    <p:sldId id="325" r:id="rId69"/>
    <p:sldId id="326" r:id="rId70"/>
    <p:sldId id="327" r:id="rId71"/>
    <p:sldId id="328" r:id="rId72"/>
    <p:sldId id="329" r:id="rId73"/>
    <p:sldId id="330" r:id="rId74"/>
    <p:sldId id="331" r:id="rId75"/>
    <p:sldId id="332" r:id="rId76"/>
    <p:sldId id="333" r:id="rId77"/>
    <p:sldId id="334" r:id="rId78"/>
    <p:sldId id="335" r:id="rId79"/>
    <p:sldId id="336" r:id="rId80"/>
    <p:sldId id="337" r:id="rId81"/>
    <p:sldId id="338" r:id="rId82"/>
    <p:sldId id="339" r:id="rId83"/>
    <p:sldId id="340" r:id="rId84"/>
    <p:sldId id="341" r:id="rId85"/>
    <p:sldId id="342" r:id="rId86"/>
    <p:sldId id="343" r:id="rId87"/>
    <p:sldId id="344" r:id="rId88"/>
    <p:sldId id="345" r:id="rId89"/>
    <p:sldId id="346" r:id="rId90"/>
    <p:sldId id="347" r:id="rId91"/>
    <p:sldId id="349" r:id="rId92"/>
    <p:sldId id="350" r:id="rId93"/>
    <p:sldId id="351" r:id="rId94"/>
    <p:sldId id="352" r:id="rId95"/>
    <p:sldId id="353" r:id="rId96"/>
    <p:sldId id="354" r:id="rId97"/>
    <p:sldId id="355" r:id="rId98"/>
    <p:sldId id="356" r:id="rId99"/>
    <p:sldId id="357" r:id="rId100"/>
    <p:sldId id="358" r:id="rId101"/>
    <p:sldId id="359" r:id="rId102"/>
    <p:sldId id="360" r:id="rId103"/>
    <p:sldId id="361" r:id="rId104"/>
    <p:sldId id="363" r:id="rId105"/>
    <p:sldId id="364" r:id="rId106"/>
    <p:sldId id="365" r:id="rId107"/>
    <p:sldId id="366" r:id="rId108"/>
    <p:sldId id="367" r:id="rId109"/>
    <p:sldId id="368" r:id="rId1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69091" autoAdjust="0"/>
  </p:normalViewPr>
  <p:slideViewPr>
    <p:cSldViewPr snapToGrid="0">
      <p:cViewPr varScale="1">
        <p:scale>
          <a:sx n="48" d="100"/>
          <a:sy n="48" d="100"/>
        </p:scale>
        <p:origin x="157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12" Type="http://schemas.openxmlformats.org/officeDocument/2006/relationships/presProps" Target="presProps.xml"/><Relationship Id="rId16" Type="http://schemas.openxmlformats.org/officeDocument/2006/relationships/slide" Target="slides/slide14.xml"/><Relationship Id="rId107" Type="http://schemas.openxmlformats.org/officeDocument/2006/relationships/slide" Target="slides/slide105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87" Type="http://schemas.openxmlformats.org/officeDocument/2006/relationships/slide" Target="slides/slide85.xml"/><Relationship Id="rId102" Type="http://schemas.openxmlformats.org/officeDocument/2006/relationships/slide" Target="slides/slide100.xml"/><Relationship Id="rId110" Type="http://schemas.openxmlformats.org/officeDocument/2006/relationships/slide" Target="slides/slide108.xml"/><Relationship Id="rId115" Type="http://schemas.openxmlformats.org/officeDocument/2006/relationships/tableStyles" Target="tableStyle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slide" Target="slides/slide103.xml"/><Relationship Id="rId113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103" Type="http://schemas.openxmlformats.org/officeDocument/2006/relationships/slide" Target="slides/slide101.xml"/><Relationship Id="rId108" Type="http://schemas.openxmlformats.org/officeDocument/2006/relationships/slide" Target="slides/slide106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1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6" Type="http://schemas.openxmlformats.org/officeDocument/2006/relationships/slide" Target="slides/slide104.xml"/><Relationship Id="rId114" Type="http://schemas.openxmlformats.org/officeDocument/2006/relationships/theme" Target="theme/theme1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109" Type="http://schemas.openxmlformats.org/officeDocument/2006/relationships/slide" Target="slides/slide10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slide" Target="slides/slide102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0AB32B-63C6-44FF-8E32-FEBEFFC16B7F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FD1265-34FA-4EA7-AEF7-86D9F71619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9325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2" name="Google Shape;122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 b="1"/>
              <a:t>Section End/Start</a:t>
            </a:r>
            <a:endParaRPr/>
          </a:p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 b="0"/>
              <a:t>Use this at section’s start or end. For example: “Questions” or “Time for Practice”. To be used for Impacts (get the student’s attention). </a:t>
            </a:r>
            <a:endParaRPr/>
          </a:p>
        </p:txBody>
      </p:sp>
      <p:sp>
        <p:nvSpPr>
          <p:cNvPr id="123" name="Google Shape;123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Calibri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200"/>
                <a:buFont typeface="Calibri"/>
                <a:buNone/>
                <a:tabLst/>
                <a:defRPr/>
              </a:pPr>
              <a:t>1</a:t>
            </a:fld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676490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4" name="Google Shape;204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 dirty="0"/>
              <a:t>A)</a:t>
            </a:r>
            <a:r>
              <a:rPr lang="en-US" baseline="0" dirty="0"/>
              <a:t> 0</a:t>
            </a:r>
            <a:endParaRPr dirty="0"/>
          </a:p>
        </p:txBody>
      </p:sp>
      <p:sp>
        <p:nvSpPr>
          <p:cNvPr id="205" name="Google Shape;205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7188249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4" name="Google Shape;204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 dirty="0"/>
              <a:t>B)</a:t>
            </a:r>
            <a:r>
              <a:rPr lang="en-US" baseline="0" dirty="0"/>
              <a:t> 33</a:t>
            </a:r>
            <a:endParaRPr dirty="0"/>
          </a:p>
        </p:txBody>
      </p:sp>
      <p:sp>
        <p:nvSpPr>
          <p:cNvPr id="205" name="Google Shape;205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en-US"/>
              <a:t>100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70282286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4" name="Google Shape;204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 b="1"/>
              <a:t>MCQ coding question (Programming)</a:t>
            </a:r>
            <a:endParaRPr/>
          </a:p>
        </p:txBody>
      </p:sp>
      <p:sp>
        <p:nvSpPr>
          <p:cNvPr id="205" name="Google Shape;205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en-US"/>
              <a:t>101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985616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4" name="Google Shape;204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 dirty="0"/>
              <a:t>B)</a:t>
            </a:r>
            <a:r>
              <a:rPr lang="en-US" baseline="0" dirty="0"/>
              <a:t> 30</a:t>
            </a:r>
            <a:endParaRPr dirty="0"/>
          </a:p>
        </p:txBody>
      </p:sp>
      <p:sp>
        <p:nvSpPr>
          <p:cNvPr id="205" name="Google Shape;205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en-US"/>
              <a:t>102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29642738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4" name="Google Shape;204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 dirty="0"/>
              <a:t>C)</a:t>
            </a:r>
            <a:r>
              <a:rPr lang="en-US" baseline="0" dirty="0"/>
              <a:t> 6</a:t>
            </a:r>
            <a:endParaRPr dirty="0"/>
          </a:p>
        </p:txBody>
      </p:sp>
      <p:sp>
        <p:nvSpPr>
          <p:cNvPr id="205" name="Google Shape;205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en-US"/>
              <a:t>103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94805171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4" name="Google Shape;204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 b="1"/>
              <a:t>MCQ coding question (Programming)</a:t>
            </a:r>
            <a:endParaRPr/>
          </a:p>
        </p:txBody>
      </p:sp>
      <p:sp>
        <p:nvSpPr>
          <p:cNvPr id="205" name="Google Shape;205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en-US"/>
              <a:t>104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74096620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4" name="Google Shape;204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 dirty="0"/>
              <a:t>B)</a:t>
            </a:r>
            <a:r>
              <a:rPr lang="en-US" baseline="0" dirty="0"/>
              <a:t> 36</a:t>
            </a:r>
            <a:endParaRPr dirty="0"/>
          </a:p>
        </p:txBody>
      </p:sp>
      <p:sp>
        <p:nvSpPr>
          <p:cNvPr id="205" name="Google Shape;205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en-US"/>
              <a:t>105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74450045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4" name="Google Shape;204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 b="1"/>
              <a:t>MCQ coding question (Programming)</a:t>
            </a:r>
            <a:endParaRPr/>
          </a:p>
        </p:txBody>
      </p:sp>
      <p:sp>
        <p:nvSpPr>
          <p:cNvPr id="205" name="Google Shape;205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en-US"/>
              <a:t>106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9678135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4" name="Google Shape;204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 dirty="0"/>
              <a:t>C)</a:t>
            </a:r>
            <a:r>
              <a:rPr lang="en-US" baseline="0" dirty="0"/>
              <a:t> 49</a:t>
            </a:r>
            <a:endParaRPr dirty="0"/>
          </a:p>
        </p:txBody>
      </p:sp>
      <p:sp>
        <p:nvSpPr>
          <p:cNvPr id="205" name="Google Shape;205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en-US"/>
              <a:t>107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0942592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9" name="Google Shape;219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 b="1"/>
              <a:t>Thank you slide</a:t>
            </a:r>
            <a:endParaRPr/>
          </a:p>
        </p:txBody>
      </p:sp>
      <p:sp>
        <p:nvSpPr>
          <p:cNvPr id="220" name="Google Shape;220;p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en-US"/>
              <a:t>108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815787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4" name="Google Shape;204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 b="1" dirty="0"/>
              <a:t>B) -2</a:t>
            </a:r>
            <a:endParaRPr dirty="0"/>
          </a:p>
        </p:txBody>
      </p:sp>
      <p:sp>
        <p:nvSpPr>
          <p:cNvPr id="205" name="Google Shape;205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616684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4" name="Google Shape;204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 dirty="0"/>
              <a:t>B)</a:t>
            </a:r>
            <a:r>
              <a:rPr lang="en-US" baseline="0" dirty="0"/>
              <a:t> 1 10</a:t>
            </a:r>
            <a:endParaRPr dirty="0"/>
          </a:p>
        </p:txBody>
      </p:sp>
      <p:sp>
        <p:nvSpPr>
          <p:cNvPr id="205" name="Google Shape;205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81074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4" name="Google Shape;204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 dirty="0"/>
              <a:t>D)</a:t>
            </a:r>
            <a:r>
              <a:rPr lang="en-US" baseline="0" dirty="0"/>
              <a:t> 9</a:t>
            </a:r>
            <a:endParaRPr dirty="0"/>
          </a:p>
        </p:txBody>
      </p:sp>
      <p:sp>
        <p:nvSpPr>
          <p:cNvPr id="205" name="Google Shape;205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482547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4" name="Google Shape;204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 dirty="0"/>
              <a:t>C)</a:t>
            </a:r>
            <a:r>
              <a:rPr lang="en-US" baseline="0" dirty="0"/>
              <a:t> 6</a:t>
            </a:r>
            <a:endParaRPr dirty="0"/>
          </a:p>
        </p:txBody>
      </p:sp>
      <p:sp>
        <p:nvSpPr>
          <p:cNvPr id="205" name="Google Shape;205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379350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4" name="Google Shape;204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 dirty="0"/>
              <a:t>D)</a:t>
            </a:r>
            <a:r>
              <a:rPr lang="en-US" baseline="0" dirty="0"/>
              <a:t> 45</a:t>
            </a:r>
            <a:endParaRPr dirty="0"/>
          </a:p>
        </p:txBody>
      </p:sp>
      <p:sp>
        <p:nvSpPr>
          <p:cNvPr id="205" name="Google Shape;205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509611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4" name="Google Shape;204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 dirty="0"/>
              <a:t>A)</a:t>
            </a:r>
            <a:r>
              <a:rPr lang="en-US" baseline="0" dirty="0"/>
              <a:t> 8</a:t>
            </a:r>
            <a:endParaRPr dirty="0"/>
          </a:p>
        </p:txBody>
      </p:sp>
      <p:sp>
        <p:nvSpPr>
          <p:cNvPr id="205" name="Google Shape;205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376582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4" name="Google Shape;204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 dirty="0"/>
              <a:t>A)</a:t>
            </a:r>
            <a:r>
              <a:rPr lang="en-US" baseline="0" dirty="0"/>
              <a:t> 7</a:t>
            </a:r>
            <a:endParaRPr dirty="0"/>
          </a:p>
        </p:txBody>
      </p:sp>
      <p:sp>
        <p:nvSpPr>
          <p:cNvPr id="205" name="Google Shape;205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1068925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4" name="Google Shape;204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 dirty="0"/>
              <a:t>A)</a:t>
            </a:r>
            <a:r>
              <a:rPr lang="en-US" baseline="0" dirty="0"/>
              <a:t> True 0</a:t>
            </a:r>
            <a:endParaRPr dirty="0"/>
          </a:p>
        </p:txBody>
      </p:sp>
      <p:sp>
        <p:nvSpPr>
          <p:cNvPr id="205" name="Google Shape;205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3530470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4" name="Google Shape;204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 dirty="0"/>
              <a:t>B)</a:t>
            </a:r>
            <a:r>
              <a:rPr lang="en-US" baseline="0" dirty="0"/>
              <a:t> 32</a:t>
            </a:r>
            <a:endParaRPr dirty="0"/>
          </a:p>
        </p:txBody>
      </p:sp>
      <p:sp>
        <p:nvSpPr>
          <p:cNvPr id="205" name="Google Shape;205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137553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4" name="Google Shape;204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 dirty="0"/>
              <a:t>A)</a:t>
            </a:r>
            <a:r>
              <a:rPr lang="en-US" baseline="0" dirty="0"/>
              <a:t> 10</a:t>
            </a:r>
            <a:endParaRPr dirty="0"/>
          </a:p>
        </p:txBody>
      </p:sp>
      <p:sp>
        <p:nvSpPr>
          <p:cNvPr id="205" name="Google Shape;205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52251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4" name="Google Shape;204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sz="1200" b="1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C)</a:t>
            </a:r>
            <a:r>
              <a:rPr lang="en-US" sz="1200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Hello world   3 </a:t>
            </a:r>
            <a:endParaRPr lang="en-US" dirty="0"/>
          </a:p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 dirty="0"/>
          </a:p>
        </p:txBody>
      </p:sp>
      <p:sp>
        <p:nvSpPr>
          <p:cNvPr id="205" name="Google Shape;205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2206921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4" name="Google Shape;204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 dirty="0"/>
              <a:t>A)</a:t>
            </a:r>
            <a:r>
              <a:rPr lang="en-US" baseline="0" dirty="0"/>
              <a:t> 37</a:t>
            </a:r>
            <a:endParaRPr dirty="0"/>
          </a:p>
        </p:txBody>
      </p:sp>
      <p:sp>
        <p:nvSpPr>
          <p:cNvPr id="205" name="Google Shape;205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843731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4" name="Google Shape;204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IN" sz="1200" dirty="0">
                <a:latin typeface="Nunito sans" pitchFamily="2" charset="0"/>
              </a:rPr>
              <a:t>A)True</a:t>
            </a:r>
          </a:p>
          <a:p>
            <a:r>
              <a:rPr lang="en-IN" sz="1200" dirty="0">
                <a:latin typeface="Nunito sans" pitchFamily="2" charset="0"/>
              </a:rPr>
              <a:t>    false</a:t>
            </a:r>
          </a:p>
          <a:p>
            <a:r>
              <a:rPr lang="en-IN" sz="1200" dirty="0">
                <a:latin typeface="Nunito sans" pitchFamily="2" charset="0"/>
              </a:rPr>
              <a:t>    22</a:t>
            </a:r>
          </a:p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 dirty="0"/>
          </a:p>
        </p:txBody>
      </p:sp>
      <p:sp>
        <p:nvSpPr>
          <p:cNvPr id="205" name="Google Shape;205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4442726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4" name="Google Shape;204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sz="1200" b="1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B)</a:t>
            </a:r>
            <a:r>
              <a:rPr lang="en-US" sz="1200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4 22 11</a:t>
            </a:r>
            <a:endParaRPr lang="en-US" dirty="0"/>
          </a:p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 dirty="0"/>
          </a:p>
        </p:txBody>
      </p:sp>
      <p:sp>
        <p:nvSpPr>
          <p:cNvPr id="205" name="Google Shape;205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4607004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4" name="Google Shape;204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sz="1200" b="1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C)</a:t>
            </a:r>
            <a:r>
              <a:rPr lang="en-US" sz="1200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1 </a:t>
            </a:r>
            <a:endParaRPr lang="en-US" dirty="0"/>
          </a:p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 dirty="0"/>
          </a:p>
        </p:txBody>
      </p:sp>
      <p:sp>
        <p:nvSpPr>
          <p:cNvPr id="205" name="Google Shape;205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6747752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4" name="Google Shape;204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sz="1200" b="1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D)</a:t>
            </a:r>
            <a:r>
              <a:rPr lang="en-US" sz="1200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7 42 8</a:t>
            </a:r>
            <a:endParaRPr lang="en-US" dirty="0"/>
          </a:p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 dirty="0"/>
          </a:p>
        </p:txBody>
      </p:sp>
      <p:sp>
        <p:nvSpPr>
          <p:cNvPr id="205" name="Google Shape;205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6294640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4" name="Google Shape;204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sz="1200" b="1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D) </a:t>
            </a:r>
            <a:r>
              <a:rPr lang="en-US" sz="1200" dirty="0" err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qqp</a:t>
            </a:r>
            <a:endParaRPr lang="en-US" dirty="0"/>
          </a:p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 dirty="0"/>
          </a:p>
        </p:txBody>
      </p:sp>
      <p:sp>
        <p:nvSpPr>
          <p:cNvPr id="205" name="Google Shape;205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8446380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4" name="Google Shape;204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sz="1200" b="1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C)</a:t>
            </a:r>
            <a:r>
              <a:rPr lang="en-US" sz="1200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 </a:t>
            </a:r>
            <a:endParaRPr lang="en-US" dirty="0"/>
          </a:p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 dirty="0"/>
          </a:p>
        </p:txBody>
      </p:sp>
      <p:sp>
        <p:nvSpPr>
          <p:cNvPr id="205" name="Google Shape;205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en-US"/>
              <a:t>27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6470738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4" name="Google Shape;204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sz="1200" b="1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B) </a:t>
            </a:r>
            <a:r>
              <a:rPr lang="en-US" sz="1200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5</a:t>
            </a:r>
            <a:endParaRPr lang="en-US" dirty="0"/>
          </a:p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 dirty="0"/>
          </a:p>
        </p:txBody>
      </p:sp>
      <p:sp>
        <p:nvSpPr>
          <p:cNvPr id="205" name="Google Shape;205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en-US"/>
              <a:t>28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4323376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4" name="Google Shape;204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sz="1200" b="1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B) </a:t>
            </a:r>
            <a:r>
              <a:rPr lang="en-US" sz="1200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9 7 5</a:t>
            </a:r>
            <a:endParaRPr lang="en-US" dirty="0"/>
          </a:p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 dirty="0"/>
          </a:p>
        </p:txBody>
      </p:sp>
      <p:sp>
        <p:nvSpPr>
          <p:cNvPr id="205" name="Google Shape;205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en-US"/>
              <a:t>29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27726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4" name="Google Shape;204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 dirty="0"/>
              <a:t>A)</a:t>
            </a:r>
            <a:r>
              <a:rPr lang="en-US" baseline="0" dirty="0"/>
              <a:t> 0</a:t>
            </a:r>
            <a:endParaRPr dirty="0"/>
          </a:p>
        </p:txBody>
      </p:sp>
      <p:sp>
        <p:nvSpPr>
          <p:cNvPr id="205" name="Google Shape;205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7566204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4" name="Google Shape;204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sz="1200" b="1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D)</a:t>
            </a:r>
            <a:r>
              <a:rPr lang="en-US" sz="1200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20</a:t>
            </a:r>
            <a:endParaRPr lang="en-US" dirty="0"/>
          </a:p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 dirty="0"/>
          </a:p>
        </p:txBody>
      </p:sp>
      <p:sp>
        <p:nvSpPr>
          <p:cNvPr id="205" name="Google Shape;205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en-US"/>
              <a:t>30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4947894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4" name="Google Shape;204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sz="1200" b="1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D)</a:t>
            </a:r>
            <a:r>
              <a:rPr lang="en-US" sz="1200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20</a:t>
            </a:r>
            <a:endParaRPr lang="en-US" dirty="0"/>
          </a:p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 dirty="0"/>
          </a:p>
        </p:txBody>
      </p:sp>
      <p:sp>
        <p:nvSpPr>
          <p:cNvPr id="205" name="Google Shape;205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en-US"/>
              <a:t>31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4258506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4" name="Google Shape;204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sz="1200" b="1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C)</a:t>
            </a:r>
            <a:r>
              <a:rPr lang="en-US" sz="1200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144</a:t>
            </a:r>
            <a:endParaRPr lang="en-US" dirty="0"/>
          </a:p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 dirty="0"/>
          </a:p>
        </p:txBody>
      </p:sp>
      <p:sp>
        <p:nvSpPr>
          <p:cNvPr id="205" name="Google Shape;205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en-US"/>
              <a:t>32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5415166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4" name="Google Shape;204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sz="1200" b="1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D)</a:t>
            </a:r>
            <a:r>
              <a:rPr lang="en-US" sz="1200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8</a:t>
            </a:r>
            <a:endParaRPr lang="en-US" dirty="0"/>
          </a:p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 dirty="0"/>
          </a:p>
        </p:txBody>
      </p:sp>
      <p:sp>
        <p:nvSpPr>
          <p:cNvPr id="205" name="Google Shape;205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en-US"/>
              <a:t>33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09337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4" name="Google Shape;204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sz="1200" b="1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B) </a:t>
            </a:r>
            <a:r>
              <a:rPr lang="en-US" sz="1200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1</a:t>
            </a:r>
            <a:endParaRPr lang="en-US" dirty="0"/>
          </a:p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 dirty="0"/>
          </a:p>
        </p:txBody>
      </p:sp>
      <p:sp>
        <p:nvSpPr>
          <p:cNvPr id="205" name="Google Shape;205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en-US"/>
              <a:t>34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0307925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4" name="Google Shape;204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sz="1200" b="1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B) </a:t>
            </a:r>
            <a:r>
              <a:rPr lang="en-US" sz="1200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33</a:t>
            </a:r>
            <a:endParaRPr lang="en-US" dirty="0"/>
          </a:p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 dirty="0"/>
          </a:p>
        </p:txBody>
      </p:sp>
      <p:sp>
        <p:nvSpPr>
          <p:cNvPr id="205" name="Google Shape;205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en-US"/>
              <a:t>35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618601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4" name="Google Shape;204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sz="1200" b="1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B) </a:t>
            </a:r>
            <a:r>
              <a:rPr lang="en-US" sz="1200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23</a:t>
            </a:r>
            <a:endParaRPr lang="en-US" dirty="0"/>
          </a:p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 dirty="0"/>
          </a:p>
        </p:txBody>
      </p:sp>
      <p:sp>
        <p:nvSpPr>
          <p:cNvPr id="205" name="Google Shape;205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en-US"/>
              <a:t>36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8734376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4" name="Google Shape;204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sz="1200" b="1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A) 47</a:t>
            </a:r>
            <a:r>
              <a:rPr lang="en-US" sz="1200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endParaRPr lang="en-US" dirty="0"/>
          </a:p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 dirty="0"/>
          </a:p>
        </p:txBody>
      </p:sp>
      <p:sp>
        <p:nvSpPr>
          <p:cNvPr id="205" name="Google Shape;205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en-US"/>
              <a:t>37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2030514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4" name="Google Shape;204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sz="1200" b="1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C) 14</a:t>
            </a:r>
            <a:endParaRPr lang="en-US" dirty="0"/>
          </a:p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 dirty="0"/>
          </a:p>
        </p:txBody>
      </p:sp>
      <p:sp>
        <p:nvSpPr>
          <p:cNvPr id="205" name="Google Shape;205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en-US"/>
              <a:t>38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3639699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4" name="Google Shape;204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sz="1200" b="1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C) 27</a:t>
            </a:r>
            <a:endParaRPr lang="en-US" dirty="0"/>
          </a:p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 dirty="0"/>
          </a:p>
        </p:txBody>
      </p:sp>
      <p:sp>
        <p:nvSpPr>
          <p:cNvPr id="205" name="Google Shape;205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en-US"/>
              <a:t>39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735025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4" name="Google Shape;204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 dirty="0"/>
              <a:t>A)</a:t>
            </a:r>
            <a:r>
              <a:rPr lang="en-US" baseline="0" dirty="0"/>
              <a:t> 2</a:t>
            </a:r>
            <a:endParaRPr dirty="0"/>
          </a:p>
        </p:txBody>
      </p:sp>
      <p:sp>
        <p:nvSpPr>
          <p:cNvPr id="205" name="Google Shape;205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3897729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4" name="Google Shape;204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IN" sz="1200" dirty="0">
                <a:latin typeface="Nunito sans" pitchFamily="2" charset="0"/>
              </a:rPr>
              <a:t>C) 15</a:t>
            </a:r>
          </a:p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 dirty="0"/>
          </a:p>
        </p:txBody>
      </p:sp>
      <p:sp>
        <p:nvSpPr>
          <p:cNvPr id="205" name="Google Shape;205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en-US"/>
              <a:t>40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9458483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4" name="Google Shape;204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sz="1200" b="1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C)</a:t>
            </a:r>
            <a:r>
              <a:rPr lang="en-US" sz="1200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0</a:t>
            </a:r>
            <a:endParaRPr lang="en-US" dirty="0"/>
          </a:p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 dirty="0"/>
          </a:p>
        </p:txBody>
      </p:sp>
      <p:sp>
        <p:nvSpPr>
          <p:cNvPr id="205" name="Google Shape;205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en-US"/>
              <a:t>41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4913767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4" name="Google Shape;204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sz="1200" b="1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D)</a:t>
            </a:r>
            <a:r>
              <a:rPr lang="en-US" sz="1200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15</a:t>
            </a:r>
            <a:endParaRPr lang="en-US" dirty="0"/>
          </a:p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 dirty="0"/>
          </a:p>
        </p:txBody>
      </p:sp>
      <p:sp>
        <p:nvSpPr>
          <p:cNvPr id="205" name="Google Shape;205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en-US"/>
              <a:t>42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7688972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4" name="Google Shape;204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sz="1200" b="1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A)</a:t>
            </a:r>
            <a:r>
              <a:rPr lang="en-US" sz="1200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35</a:t>
            </a:r>
            <a:endParaRPr lang="en-US" dirty="0"/>
          </a:p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 dirty="0"/>
          </a:p>
        </p:txBody>
      </p:sp>
      <p:sp>
        <p:nvSpPr>
          <p:cNvPr id="205" name="Google Shape;205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en-US"/>
              <a:t>43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5972918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4" name="Google Shape;204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sz="1200" b="1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D)</a:t>
            </a:r>
            <a:r>
              <a:rPr lang="en-US" sz="1200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47</a:t>
            </a:r>
            <a:endParaRPr lang="en-US" dirty="0"/>
          </a:p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 dirty="0"/>
          </a:p>
        </p:txBody>
      </p:sp>
      <p:sp>
        <p:nvSpPr>
          <p:cNvPr id="205" name="Google Shape;205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en-US"/>
              <a:t>44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9317737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4" name="Google Shape;204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sz="1200" b="1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D)</a:t>
            </a:r>
            <a:r>
              <a:rPr lang="en-US" sz="1200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6</a:t>
            </a:r>
            <a:endParaRPr lang="en-US" dirty="0"/>
          </a:p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 dirty="0"/>
          </a:p>
        </p:txBody>
      </p:sp>
      <p:sp>
        <p:nvSpPr>
          <p:cNvPr id="205" name="Google Shape;205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en-US"/>
              <a:t>45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4782359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4" name="Google Shape;204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sz="1200" b="1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A)</a:t>
            </a:r>
            <a:r>
              <a:rPr lang="en-US" sz="1200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49</a:t>
            </a:r>
            <a:endParaRPr lang="en-US" dirty="0"/>
          </a:p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 dirty="0"/>
          </a:p>
        </p:txBody>
      </p:sp>
      <p:sp>
        <p:nvSpPr>
          <p:cNvPr id="205" name="Google Shape;205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en-US"/>
              <a:t>46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0880890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4" name="Google Shape;204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sz="1200" b="1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C)</a:t>
            </a:r>
            <a:r>
              <a:rPr lang="en-US" sz="1200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620</a:t>
            </a:r>
            <a:endParaRPr lang="en-US" dirty="0"/>
          </a:p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 dirty="0"/>
          </a:p>
        </p:txBody>
      </p:sp>
      <p:sp>
        <p:nvSpPr>
          <p:cNvPr id="205" name="Google Shape;205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en-US"/>
              <a:t>47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5038192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4" name="Google Shape;204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sz="1200" b="1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A)</a:t>
            </a:r>
            <a:r>
              <a:rPr lang="en-US" sz="1200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14</a:t>
            </a:r>
            <a:endParaRPr lang="en-US" dirty="0"/>
          </a:p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 dirty="0"/>
          </a:p>
        </p:txBody>
      </p:sp>
      <p:sp>
        <p:nvSpPr>
          <p:cNvPr id="205" name="Google Shape;205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en-US"/>
              <a:t>48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1993055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4" name="Google Shape;204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sz="1200" b="1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D)</a:t>
            </a:r>
            <a:r>
              <a:rPr lang="en-US" sz="1200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27</a:t>
            </a:r>
            <a:endParaRPr lang="en-US" dirty="0"/>
          </a:p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 dirty="0"/>
          </a:p>
        </p:txBody>
      </p:sp>
      <p:sp>
        <p:nvSpPr>
          <p:cNvPr id="205" name="Google Shape;205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en-US"/>
              <a:t>49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054999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4" name="Google Shape;204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 b="1"/>
              <a:t>MCQ coding question (Programming)</a:t>
            </a:r>
            <a:endParaRPr/>
          </a:p>
        </p:txBody>
      </p:sp>
      <p:sp>
        <p:nvSpPr>
          <p:cNvPr id="205" name="Google Shape;205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3007624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4" name="Google Shape;204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sz="1200" b="1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D)</a:t>
            </a:r>
            <a:r>
              <a:rPr lang="en-US" sz="1200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27</a:t>
            </a:r>
            <a:endParaRPr lang="en-US" dirty="0"/>
          </a:p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 dirty="0"/>
          </a:p>
        </p:txBody>
      </p:sp>
      <p:sp>
        <p:nvSpPr>
          <p:cNvPr id="205" name="Google Shape;205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en-US"/>
              <a:t>50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58108585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4" name="Google Shape;204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sz="1200" b="1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B)0</a:t>
            </a:r>
            <a:endParaRPr lang="en-US" dirty="0"/>
          </a:p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 dirty="0"/>
          </a:p>
        </p:txBody>
      </p:sp>
      <p:sp>
        <p:nvSpPr>
          <p:cNvPr id="205" name="Google Shape;205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en-US"/>
              <a:t>51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452659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4" name="Google Shape;204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sz="1200" b="1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A) 23</a:t>
            </a:r>
            <a:endParaRPr lang="en-US" dirty="0"/>
          </a:p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 dirty="0"/>
          </a:p>
        </p:txBody>
      </p:sp>
      <p:sp>
        <p:nvSpPr>
          <p:cNvPr id="205" name="Google Shape;205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en-US"/>
              <a:t>52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1293925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4" name="Google Shape;204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sz="1200" b="1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C)</a:t>
            </a:r>
            <a:r>
              <a:rPr lang="en-US" sz="1200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6</a:t>
            </a:r>
            <a:endParaRPr lang="en-US" dirty="0"/>
          </a:p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 dirty="0"/>
          </a:p>
        </p:txBody>
      </p:sp>
      <p:sp>
        <p:nvSpPr>
          <p:cNvPr id="205" name="Google Shape;205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en-US"/>
              <a:t>53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1691782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4" name="Google Shape;204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sz="1200" b="1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B)</a:t>
            </a:r>
            <a:r>
              <a:rPr lang="en-US" sz="1200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27</a:t>
            </a:r>
            <a:endParaRPr lang="en-US" dirty="0"/>
          </a:p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 dirty="0"/>
          </a:p>
        </p:txBody>
      </p:sp>
      <p:sp>
        <p:nvSpPr>
          <p:cNvPr id="205" name="Google Shape;205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en-US"/>
              <a:t>54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2791273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4" name="Google Shape;204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sz="1200" b="1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C)</a:t>
            </a:r>
            <a:r>
              <a:rPr lang="en-US" sz="1200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31</a:t>
            </a:r>
            <a:endParaRPr lang="en-US" dirty="0"/>
          </a:p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 dirty="0"/>
          </a:p>
        </p:txBody>
      </p:sp>
      <p:sp>
        <p:nvSpPr>
          <p:cNvPr id="205" name="Google Shape;205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en-US"/>
              <a:t>55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72078578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4" name="Google Shape;204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sz="1200" b="1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C)</a:t>
            </a:r>
            <a:r>
              <a:rPr lang="en-US" sz="1200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32</a:t>
            </a:r>
            <a:endParaRPr lang="en-US" dirty="0"/>
          </a:p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 dirty="0"/>
          </a:p>
        </p:txBody>
      </p:sp>
      <p:sp>
        <p:nvSpPr>
          <p:cNvPr id="205" name="Google Shape;205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en-US"/>
              <a:t>56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7984001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4" name="Google Shape;204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200" b="1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D)</a:t>
            </a:r>
            <a:r>
              <a:rPr lang="en-US" sz="1200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13</a:t>
            </a:r>
            <a:endParaRPr lang="en-US" dirty="0"/>
          </a:p>
        </p:txBody>
      </p:sp>
      <p:sp>
        <p:nvSpPr>
          <p:cNvPr id="205" name="Google Shape;205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en-US"/>
              <a:t>57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58650700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4" name="Google Shape;204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sz="1200" b="1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C)</a:t>
            </a:r>
            <a:r>
              <a:rPr lang="en-US" sz="1200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4</a:t>
            </a:r>
            <a:endParaRPr lang="en-US" dirty="0"/>
          </a:p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 dirty="0"/>
          </a:p>
        </p:txBody>
      </p:sp>
      <p:sp>
        <p:nvSpPr>
          <p:cNvPr id="205" name="Google Shape;205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en-US"/>
              <a:t>58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31096697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4" name="Google Shape;204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sz="1200" b="1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D) 15</a:t>
            </a:r>
            <a:endParaRPr lang="en-US" dirty="0"/>
          </a:p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 dirty="0"/>
          </a:p>
        </p:txBody>
      </p:sp>
      <p:sp>
        <p:nvSpPr>
          <p:cNvPr id="205" name="Google Shape;205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en-US"/>
              <a:t>59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991829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4" name="Google Shape;204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sz="1200" b="1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A)</a:t>
            </a:r>
            <a:r>
              <a:rPr lang="en-GB" sz="1200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it will print all the </a:t>
            </a:r>
            <a:r>
              <a:rPr lang="en-GB" sz="1200" dirty="0" err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numebrs</a:t>
            </a:r>
            <a:r>
              <a:rPr lang="en-GB" sz="1200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from 0 to 8 except the number 4</a:t>
            </a:r>
            <a:r>
              <a:rPr lang="en-US" sz="1200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endParaRPr lang="en-US" dirty="0"/>
          </a:p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 dirty="0"/>
          </a:p>
        </p:txBody>
      </p:sp>
      <p:sp>
        <p:nvSpPr>
          <p:cNvPr id="205" name="Google Shape;205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99491304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4" name="Google Shape;204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 b="1"/>
              <a:t>MCQ coding question (Programming)</a:t>
            </a:r>
            <a:endParaRPr/>
          </a:p>
        </p:txBody>
      </p:sp>
      <p:sp>
        <p:nvSpPr>
          <p:cNvPr id="205" name="Google Shape;205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en-US"/>
              <a:t>60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89369394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4" name="Google Shape;204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sz="1200" b="1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D)</a:t>
            </a:r>
            <a:r>
              <a:rPr lang="en-US" sz="1200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14</a:t>
            </a:r>
            <a:endParaRPr lang="en-US" dirty="0"/>
          </a:p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 dirty="0"/>
          </a:p>
        </p:txBody>
      </p:sp>
      <p:sp>
        <p:nvSpPr>
          <p:cNvPr id="205" name="Google Shape;205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en-US"/>
              <a:t>61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30595658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4" name="Google Shape;204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 b="1"/>
              <a:t>MCQ coding question (Programming)</a:t>
            </a:r>
            <a:endParaRPr/>
          </a:p>
        </p:txBody>
      </p:sp>
      <p:sp>
        <p:nvSpPr>
          <p:cNvPr id="205" name="Google Shape;205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en-US"/>
              <a:t>62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93398103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4" name="Google Shape;204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 b="1"/>
              <a:t>MCQ coding question (Programming)</a:t>
            </a:r>
            <a:endParaRPr/>
          </a:p>
        </p:txBody>
      </p:sp>
      <p:sp>
        <p:nvSpPr>
          <p:cNvPr id="205" name="Google Shape;205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en-US"/>
              <a:t>63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4123114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4" name="Google Shape;204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 dirty="0"/>
              <a:t>C)</a:t>
            </a:r>
            <a:r>
              <a:rPr lang="en-US" baseline="0" dirty="0"/>
              <a:t> 104</a:t>
            </a:r>
            <a:endParaRPr dirty="0"/>
          </a:p>
        </p:txBody>
      </p:sp>
      <p:sp>
        <p:nvSpPr>
          <p:cNvPr id="205" name="Google Shape;205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en-US"/>
              <a:t>64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56208510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4" name="Google Shape;204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sz="1200" b="1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C)</a:t>
            </a:r>
            <a:r>
              <a:rPr lang="en-US" sz="1200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4</a:t>
            </a:r>
            <a:endParaRPr lang="en-US" dirty="0"/>
          </a:p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 dirty="0"/>
          </a:p>
        </p:txBody>
      </p:sp>
      <p:sp>
        <p:nvSpPr>
          <p:cNvPr id="205" name="Google Shape;205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en-US"/>
              <a:t>65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5918330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4" name="Google Shape;204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sz="1200" b="1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B)</a:t>
            </a:r>
            <a:r>
              <a:rPr lang="en-US" sz="1200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39</a:t>
            </a:r>
            <a:endParaRPr lang="en-US" dirty="0"/>
          </a:p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 dirty="0"/>
          </a:p>
        </p:txBody>
      </p:sp>
      <p:sp>
        <p:nvSpPr>
          <p:cNvPr id="205" name="Google Shape;205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en-US"/>
              <a:t>66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00528055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4" name="Google Shape;204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 b="1"/>
              <a:t>MCQ coding question (Programming)</a:t>
            </a:r>
            <a:endParaRPr/>
          </a:p>
        </p:txBody>
      </p:sp>
      <p:sp>
        <p:nvSpPr>
          <p:cNvPr id="205" name="Google Shape;205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en-US"/>
              <a:t>67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8289186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4" name="Google Shape;204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sz="1200" b="1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A)</a:t>
            </a:r>
            <a:r>
              <a:rPr lang="en-US" sz="1200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47</a:t>
            </a:r>
            <a:endParaRPr lang="en-US" dirty="0"/>
          </a:p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 dirty="0"/>
          </a:p>
        </p:txBody>
      </p:sp>
      <p:sp>
        <p:nvSpPr>
          <p:cNvPr id="205" name="Google Shape;205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en-US"/>
              <a:t>68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85816464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4" name="Google Shape;204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 b="1"/>
              <a:t>MCQ coding question (Programming)</a:t>
            </a:r>
            <a:endParaRPr/>
          </a:p>
        </p:txBody>
      </p:sp>
      <p:sp>
        <p:nvSpPr>
          <p:cNvPr id="205" name="Google Shape;205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en-US"/>
              <a:t>69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049050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4" name="Google Shape;204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 dirty="0"/>
              <a:t>C)</a:t>
            </a:r>
            <a:r>
              <a:rPr lang="en-US" baseline="0" dirty="0"/>
              <a:t> 9</a:t>
            </a:r>
            <a:endParaRPr dirty="0"/>
          </a:p>
        </p:txBody>
      </p:sp>
      <p:sp>
        <p:nvSpPr>
          <p:cNvPr id="205" name="Google Shape;205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38853204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4" name="Google Shape;204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sz="1200" b="1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A)</a:t>
            </a:r>
            <a:r>
              <a:rPr lang="en-US" sz="1200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48</a:t>
            </a:r>
            <a:endParaRPr lang="en-US" dirty="0"/>
          </a:p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 dirty="0"/>
          </a:p>
        </p:txBody>
      </p:sp>
      <p:sp>
        <p:nvSpPr>
          <p:cNvPr id="205" name="Google Shape;205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en-US"/>
              <a:t>70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2143368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4" name="Google Shape;204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 b="1"/>
              <a:t>MCQ coding question (Programming)</a:t>
            </a:r>
            <a:endParaRPr/>
          </a:p>
        </p:txBody>
      </p:sp>
      <p:sp>
        <p:nvSpPr>
          <p:cNvPr id="205" name="Google Shape;205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en-US"/>
              <a:t>71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7849559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4" name="Google Shape;204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sz="1200" b="1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C)</a:t>
            </a:r>
            <a:r>
              <a:rPr lang="en-US" sz="1200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23</a:t>
            </a:r>
            <a:endParaRPr lang="en-US" dirty="0"/>
          </a:p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 dirty="0"/>
          </a:p>
        </p:txBody>
      </p:sp>
      <p:sp>
        <p:nvSpPr>
          <p:cNvPr id="205" name="Google Shape;205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en-US"/>
              <a:t>72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95813289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4" name="Google Shape;204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 b="1"/>
              <a:t>MCQ coding question (Programming)</a:t>
            </a:r>
            <a:endParaRPr/>
          </a:p>
        </p:txBody>
      </p:sp>
      <p:sp>
        <p:nvSpPr>
          <p:cNvPr id="205" name="Google Shape;205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en-US"/>
              <a:t>73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94185971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4" name="Google Shape;204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sz="1200" b="1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B)</a:t>
            </a:r>
            <a:r>
              <a:rPr lang="en-US" sz="1200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26</a:t>
            </a:r>
            <a:endParaRPr lang="en-US" dirty="0"/>
          </a:p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 b="1" dirty="0"/>
          </a:p>
        </p:txBody>
      </p:sp>
      <p:sp>
        <p:nvSpPr>
          <p:cNvPr id="205" name="Google Shape;205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en-US"/>
              <a:t>74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8126159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4" name="Google Shape;204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 b="1"/>
              <a:t>MCQ coding question (Programming)</a:t>
            </a:r>
            <a:endParaRPr/>
          </a:p>
        </p:txBody>
      </p:sp>
      <p:sp>
        <p:nvSpPr>
          <p:cNvPr id="205" name="Google Shape;205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en-US"/>
              <a:t>75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71408469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4" name="Google Shape;204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 dirty="0"/>
              <a:t>D)</a:t>
            </a:r>
            <a:r>
              <a:rPr lang="en-US" baseline="0" dirty="0"/>
              <a:t> 146</a:t>
            </a:r>
            <a:endParaRPr dirty="0"/>
          </a:p>
        </p:txBody>
      </p:sp>
      <p:sp>
        <p:nvSpPr>
          <p:cNvPr id="205" name="Google Shape;205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en-US"/>
              <a:t>76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60431562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4" name="Google Shape;204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 b="1"/>
              <a:t>MCQ coding question (Programming)</a:t>
            </a:r>
            <a:endParaRPr/>
          </a:p>
        </p:txBody>
      </p:sp>
      <p:sp>
        <p:nvSpPr>
          <p:cNvPr id="205" name="Google Shape;205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en-US"/>
              <a:t>77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93075300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4" name="Google Shape;204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 dirty="0"/>
              <a:t>B)</a:t>
            </a:r>
            <a:r>
              <a:rPr lang="en-US" baseline="0" dirty="0"/>
              <a:t> 19</a:t>
            </a:r>
            <a:endParaRPr dirty="0"/>
          </a:p>
        </p:txBody>
      </p:sp>
      <p:sp>
        <p:nvSpPr>
          <p:cNvPr id="205" name="Google Shape;205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en-US"/>
              <a:t>78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67958797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4" name="Google Shape;204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 b="1"/>
              <a:t>MCQ coding question (Programming)</a:t>
            </a:r>
            <a:endParaRPr/>
          </a:p>
        </p:txBody>
      </p:sp>
      <p:sp>
        <p:nvSpPr>
          <p:cNvPr id="205" name="Google Shape;205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en-US"/>
              <a:t>79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5153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4" name="Google Shape;204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 dirty="0"/>
              <a:t>B)</a:t>
            </a:r>
            <a:r>
              <a:rPr lang="en-US" baseline="0" dirty="0"/>
              <a:t> </a:t>
            </a:r>
            <a:r>
              <a:rPr lang="en-US" dirty="0"/>
              <a:t>8</a:t>
            </a:r>
            <a:endParaRPr dirty="0"/>
          </a:p>
        </p:txBody>
      </p:sp>
      <p:sp>
        <p:nvSpPr>
          <p:cNvPr id="205" name="Google Shape;205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92981880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4" name="Google Shape;204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 dirty="0"/>
              <a:t>C)</a:t>
            </a:r>
            <a:r>
              <a:rPr lang="en-US" baseline="0" dirty="0"/>
              <a:t> 80</a:t>
            </a:r>
            <a:endParaRPr dirty="0"/>
          </a:p>
        </p:txBody>
      </p:sp>
      <p:sp>
        <p:nvSpPr>
          <p:cNvPr id="205" name="Google Shape;205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en-US"/>
              <a:t>80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46114263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4" name="Google Shape;204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 b="1"/>
              <a:t>MCQ coding question (Programming)</a:t>
            </a:r>
            <a:endParaRPr/>
          </a:p>
        </p:txBody>
      </p:sp>
      <p:sp>
        <p:nvSpPr>
          <p:cNvPr id="205" name="Google Shape;205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en-US"/>
              <a:t>81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72385465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4" name="Google Shape;204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 dirty="0"/>
              <a:t>D)</a:t>
            </a:r>
            <a:r>
              <a:rPr lang="en-US" baseline="0" dirty="0"/>
              <a:t> 28</a:t>
            </a:r>
            <a:endParaRPr dirty="0"/>
          </a:p>
        </p:txBody>
      </p:sp>
      <p:sp>
        <p:nvSpPr>
          <p:cNvPr id="205" name="Google Shape;205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en-US"/>
              <a:t>82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22296080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4" name="Google Shape;204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 b="1"/>
              <a:t>MCQ coding question (Programming)</a:t>
            </a:r>
            <a:endParaRPr/>
          </a:p>
        </p:txBody>
      </p:sp>
      <p:sp>
        <p:nvSpPr>
          <p:cNvPr id="205" name="Google Shape;205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en-US"/>
              <a:t>83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54881080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4" name="Google Shape;204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 dirty="0"/>
              <a:t>D)</a:t>
            </a:r>
            <a:r>
              <a:rPr lang="en-US" baseline="0" dirty="0"/>
              <a:t> 2</a:t>
            </a:r>
            <a:endParaRPr dirty="0"/>
          </a:p>
        </p:txBody>
      </p:sp>
      <p:sp>
        <p:nvSpPr>
          <p:cNvPr id="205" name="Google Shape;205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en-US"/>
              <a:t>84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85860188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4" name="Google Shape;204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 b="1"/>
              <a:t>MCQ coding question (Programming)</a:t>
            </a:r>
            <a:endParaRPr/>
          </a:p>
        </p:txBody>
      </p:sp>
      <p:sp>
        <p:nvSpPr>
          <p:cNvPr id="205" name="Google Shape;205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en-US"/>
              <a:t>85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62809624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4" name="Google Shape;204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 dirty="0"/>
              <a:t>A)</a:t>
            </a:r>
            <a:r>
              <a:rPr lang="en-US" baseline="0" dirty="0"/>
              <a:t> 20</a:t>
            </a:r>
            <a:endParaRPr dirty="0"/>
          </a:p>
        </p:txBody>
      </p:sp>
      <p:sp>
        <p:nvSpPr>
          <p:cNvPr id="205" name="Google Shape;205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en-US"/>
              <a:t>86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75608003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4" name="Google Shape;204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 b="1"/>
              <a:t>MCQ coding question (Programming)</a:t>
            </a:r>
            <a:endParaRPr/>
          </a:p>
        </p:txBody>
      </p:sp>
      <p:sp>
        <p:nvSpPr>
          <p:cNvPr id="205" name="Google Shape;205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en-US"/>
              <a:t>87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38248516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4" name="Google Shape;204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 dirty="0"/>
              <a:t>D)</a:t>
            </a:r>
            <a:r>
              <a:rPr lang="en-US" baseline="0" dirty="0"/>
              <a:t> 15</a:t>
            </a:r>
            <a:endParaRPr dirty="0"/>
          </a:p>
        </p:txBody>
      </p:sp>
      <p:sp>
        <p:nvSpPr>
          <p:cNvPr id="205" name="Google Shape;205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en-US"/>
              <a:t>88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19475773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4" name="Google Shape;204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 dirty="0"/>
              <a:t>A)</a:t>
            </a:r>
            <a:r>
              <a:rPr lang="en-US" baseline="0" dirty="0"/>
              <a:t> 34</a:t>
            </a:r>
            <a:endParaRPr dirty="0"/>
          </a:p>
        </p:txBody>
      </p:sp>
      <p:sp>
        <p:nvSpPr>
          <p:cNvPr id="205" name="Google Shape;205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en-US"/>
              <a:t>89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340992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4" name="Google Shape;204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 dirty="0"/>
              <a:t>B)</a:t>
            </a:r>
            <a:r>
              <a:rPr lang="en-US" baseline="0" dirty="0"/>
              <a:t> 5</a:t>
            </a:r>
            <a:endParaRPr dirty="0"/>
          </a:p>
        </p:txBody>
      </p:sp>
      <p:sp>
        <p:nvSpPr>
          <p:cNvPr id="205" name="Google Shape;205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18748452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4" name="Google Shape;204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sz="1200" b="1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A)  </a:t>
            </a:r>
            <a:r>
              <a:rPr lang="en-US" sz="1200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21 </a:t>
            </a:r>
            <a:endParaRPr lang="en-US" dirty="0"/>
          </a:p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 dirty="0"/>
          </a:p>
        </p:txBody>
      </p:sp>
      <p:sp>
        <p:nvSpPr>
          <p:cNvPr id="205" name="Google Shape;205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en-US"/>
              <a:t>90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72937429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4" name="Google Shape;204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sz="1200" b="1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C)  </a:t>
            </a:r>
            <a:r>
              <a:rPr lang="en-US" sz="1200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1 </a:t>
            </a:r>
            <a:endParaRPr lang="en-US" dirty="0"/>
          </a:p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 dirty="0"/>
          </a:p>
        </p:txBody>
      </p:sp>
      <p:sp>
        <p:nvSpPr>
          <p:cNvPr id="205" name="Google Shape;205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en-US"/>
              <a:t>91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63391384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4" name="Google Shape;204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sz="1200" b="1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D)  </a:t>
            </a:r>
            <a:r>
              <a:rPr lang="en-US" sz="1200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16 </a:t>
            </a:r>
            <a:endParaRPr lang="en-US" dirty="0"/>
          </a:p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 dirty="0"/>
          </a:p>
        </p:txBody>
      </p:sp>
      <p:sp>
        <p:nvSpPr>
          <p:cNvPr id="205" name="Google Shape;205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en-US"/>
              <a:t>92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39577811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4" name="Google Shape;204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sz="1200" b="1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B)  </a:t>
            </a:r>
            <a:r>
              <a:rPr lang="en-US" sz="1200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24  </a:t>
            </a:r>
            <a:endParaRPr lang="en-US" dirty="0"/>
          </a:p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 dirty="0"/>
          </a:p>
        </p:txBody>
      </p:sp>
      <p:sp>
        <p:nvSpPr>
          <p:cNvPr id="205" name="Google Shape;205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en-US"/>
              <a:t>93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03887285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4" name="Google Shape;204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 b="1"/>
              <a:t>MCQ coding question (Programming)</a:t>
            </a:r>
            <a:endParaRPr/>
          </a:p>
        </p:txBody>
      </p:sp>
      <p:sp>
        <p:nvSpPr>
          <p:cNvPr id="205" name="Google Shape;205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en-US"/>
              <a:t>94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44654903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4" name="Google Shape;204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 dirty="0"/>
              <a:t>B)</a:t>
            </a:r>
            <a:r>
              <a:rPr lang="en-US" baseline="0" dirty="0"/>
              <a:t> 17</a:t>
            </a:r>
            <a:endParaRPr dirty="0"/>
          </a:p>
        </p:txBody>
      </p:sp>
      <p:sp>
        <p:nvSpPr>
          <p:cNvPr id="205" name="Google Shape;205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en-US"/>
              <a:t>95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83742265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4" name="Google Shape;204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 b="1"/>
              <a:t>MCQ coding question (Programming)</a:t>
            </a:r>
            <a:endParaRPr/>
          </a:p>
        </p:txBody>
      </p:sp>
      <p:sp>
        <p:nvSpPr>
          <p:cNvPr id="205" name="Google Shape;205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en-US"/>
              <a:t>96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97070921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4" name="Google Shape;204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 dirty="0"/>
              <a:t>D)</a:t>
            </a:r>
            <a:r>
              <a:rPr lang="en-US" baseline="0" dirty="0"/>
              <a:t> 19</a:t>
            </a:r>
            <a:endParaRPr dirty="0"/>
          </a:p>
        </p:txBody>
      </p:sp>
      <p:sp>
        <p:nvSpPr>
          <p:cNvPr id="205" name="Google Shape;205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en-US"/>
              <a:t>97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7144406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4" name="Google Shape;204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 dirty="0"/>
              <a:t>D)</a:t>
            </a:r>
            <a:r>
              <a:rPr lang="en-US" baseline="0" dirty="0"/>
              <a:t> 29</a:t>
            </a:r>
            <a:endParaRPr dirty="0"/>
          </a:p>
        </p:txBody>
      </p:sp>
      <p:sp>
        <p:nvSpPr>
          <p:cNvPr id="205" name="Google Shape;205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en-US"/>
              <a:t>98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70290736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4" name="Google Shape;204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 b="1"/>
              <a:t>MCQ coding question (Programming)</a:t>
            </a:r>
            <a:endParaRPr/>
          </a:p>
        </p:txBody>
      </p:sp>
      <p:sp>
        <p:nvSpPr>
          <p:cNvPr id="205" name="Google Shape;205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en-US"/>
              <a:t>99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673442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9EDDA-8B58-4D49-B014-89726FD84C2B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D72EC-740A-42B5-8173-FACBF12AB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379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9EDDA-8B58-4D49-B014-89726FD84C2B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D72EC-740A-42B5-8173-FACBF12AB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939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9EDDA-8B58-4D49-B014-89726FD84C2B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D72EC-740A-42B5-8173-FACBF12AB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7613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3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1pPr>
            <a:lvl2pPr lvl="1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17" name="Google Shape;17;p13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1pPr>
            <a:lvl2pPr lvl="1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18" name="Google Shape;18;p13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ct val="0"/>
              </a:spcBef>
              <a:buNone/>
              <a:defRPr/>
            </a:lvl1pPr>
            <a:lvl2pPr marL="0" lvl="1" indent="0" algn="r">
              <a:spcBef>
                <a:spcPct val="0"/>
              </a:spcBef>
              <a:buNone/>
              <a:defRPr/>
            </a:lvl2pPr>
            <a:lvl3pPr marL="0" lvl="2" indent="0" algn="r">
              <a:spcBef>
                <a:spcPct val="0"/>
              </a:spcBef>
              <a:buNone/>
              <a:defRPr/>
            </a:lvl3pPr>
            <a:lvl4pPr marL="0" lvl="3" indent="0" algn="r">
              <a:spcBef>
                <a:spcPct val="0"/>
              </a:spcBef>
              <a:buNone/>
              <a:defRPr/>
            </a:lvl4pPr>
            <a:lvl5pPr marL="0" lvl="4" indent="0" algn="r">
              <a:spcBef>
                <a:spcPct val="0"/>
              </a:spcBef>
              <a:buNone/>
              <a:defRPr/>
            </a:lvl5pPr>
            <a:lvl6pPr marL="0" lvl="5" indent="0" algn="r">
              <a:spcBef>
                <a:spcPct val="0"/>
              </a:spcBef>
              <a:buNone/>
              <a:defRPr/>
            </a:lvl6pPr>
            <a:lvl7pPr marL="0" lvl="6" indent="0" algn="r">
              <a:spcBef>
                <a:spcPct val="0"/>
              </a:spcBef>
              <a:buNone/>
              <a:defRPr/>
            </a:lvl7pPr>
            <a:lvl8pPr marL="0" lvl="7" indent="0" algn="r">
              <a:spcBef>
                <a:spcPct val="0"/>
              </a:spcBef>
              <a:buNone/>
              <a:defRPr/>
            </a:lvl8pPr>
            <a:lvl9pPr marL="0" lvl="8" indent="0" algn="r">
              <a:spcBef>
                <a:spcPct val="0"/>
              </a:spcBef>
              <a:buNone/>
              <a:defRPr/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‹#›</a:t>
            </a:fld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14840498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4"/>
          <p:cNvSpPr txBox="1"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4"/>
          <p:cNvSpPr txBox="1"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ct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ct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ct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ct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ct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ct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ct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ct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ct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14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1pPr>
            <a:lvl2pPr lvl="1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23" name="Google Shape;23;p14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1pPr>
            <a:lvl2pPr lvl="1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24" name="Google Shape;24;p14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ct val="0"/>
              </a:spcBef>
              <a:buNone/>
              <a:defRPr/>
            </a:lvl1pPr>
            <a:lvl2pPr marL="0" lvl="1" indent="0" algn="r">
              <a:spcBef>
                <a:spcPct val="0"/>
              </a:spcBef>
              <a:buNone/>
              <a:defRPr/>
            </a:lvl2pPr>
            <a:lvl3pPr marL="0" lvl="2" indent="0" algn="r">
              <a:spcBef>
                <a:spcPct val="0"/>
              </a:spcBef>
              <a:buNone/>
              <a:defRPr/>
            </a:lvl3pPr>
            <a:lvl4pPr marL="0" lvl="3" indent="0" algn="r">
              <a:spcBef>
                <a:spcPct val="0"/>
              </a:spcBef>
              <a:buNone/>
              <a:defRPr/>
            </a:lvl4pPr>
            <a:lvl5pPr marL="0" lvl="4" indent="0" algn="r">
              <a:spcBef>
                <a:spcPct val="0"/>
              </a:spcBef>
              <a:buNone/>
              <a:defRPr/>
            </a:lvl5pPr>
            <a:lvl6pPr marL="0" lvl="5" indent="0" algn="r">
              <a:spcBef>
                <a:spcPct val="0"/>
              </a:spcBef>
              <a:buNone/>
              <a:defRPr/>
            </a:lvl6pPr>
            <a:lvl7pPr marL="0" lvl="6" indent="0" algn="r">
              <a:spcBef>
                <a:spcPct val="0"/>
              </a:spcBef>
              <a:buNone/>
              <a:defRPr/>
            </a:lvl7pPr>
            <a:lvl8pPr marL="0" lvl="7" indent="0" algn="r">
              <a:spcBef>
                <a:spcPct val="0"/>
              </a:spcBef>
              <a:buNone/>
              <a:defRPr/>
            </a:lvl8pPr>
            <a:lvl9pPr marL="0" lvl="8" indent="0" algn="r">
              <a:spcBef>
                <a:spcPct val="0"/>
              </a:spcBef>
              <a:buNone/>
              <a:defRPr/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‹#›</a:t>
            </a:fld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8301271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5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5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ct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ct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ct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15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1pPr>
            <a:lvl2pPr lvl="1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29" name="Google Shape;29;p15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1pPr>
            <a:lvl2pPr lvl="1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30" name="Google Shape;30;p15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ct val="0"/>
              </a:spcBef>
              <a:buNone/>
              <a:defRPr/>
            </a:lvl1pPr>
            <a:lvl2pPr marL="0" lvl="1" indent="0" algn="r">
              <a:spcBef>
                <a:spcPct val="0"/>
              </a:spcBef>
              <a:buNone/>
              <a:defRPr/>
            </a:lvl2pPr>
            <a:lvl3pPr marL="0" lvl="2" indent="0" algn="r">
              <a:spcBef>
                <a:spcPct val="0"/>
              </a:spcBef>
              <a:buNone/>
              <a:defRPr/>
            </a:lvl3pPr>
            <a:lvl4pPr marL="0" lvl="3" indent="0" algn="r">
              <a:spcBef>
                <a:spcPct val="0"/>
              </a:spcBef>
              <a:buNone/>
              <a:defRPr/>
            </a:lvl4pPr>
            <a:lvl5pPr marL="0" lvl="4" indent="0" algn="r">
              <a:spcBef>
                <a:spcPct val="0"/>
              </a:spcBef>
              <a:buNone/>
              <a:defRPr/>
            </a:lvl5pPr>
            <a:lvl6pPr marL="0" lvl="5" indent="0" algn="r">
              <a:spcBef>
                <a:spcPct val="0"/>
              </a:spcBef>
              <a:buNone/>
              <a:defRPr/>
            </a:lvl6pPr>
            <a:lvl7pPr marL="0" lvl="6" indent="0" algn="r">
              <a:spcBef>
                <a:spcPct val="0"/>
              </a:spcBef>
              <a:buNone/>
              <a:defRPr/>
            </a:lvl7pPr>
            <a:lvl8pPr marL="0" lvl="7" indent="0" algn="r">
              <a:spcBef>
                <a:spcPct val="0"/>
              </a:spcBef>
              <a:buNone/>
              <a:defRPr/>
            </a:lvl8pPr>
            <a:lvl9pPr marL="0" lvl="8" indent="0" algn="r">
              <a:spcBef>
                <a:spcPct val="0"/>
              </a:spcBef>
              <a:buNone/>
              <a:defRPr/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‹#›</a:t>
            </a:fld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57527665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6"/>
          <p:cNvSpPr txBox="1"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6"/>
          <p:cNvSpPr txBox="1"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ct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ct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ct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ct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ct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ct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ct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ct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ct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16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1pPr>
            <a:lvl2pPr lvl="1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35" name="Google Shape;35;p16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1pPr>
            <a:lvl2pPr lvl="1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36" name="Google Shape;36;p16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ct val="0"/>
              </a:spcBef>
              <a:buNone/>
              <a:defRPr/>
            </a:lvl1pPr>
            <a:lvl2pPr marL="0" lvl="1" indent="0" algn="r">
              <a:spcBef>
                <a:spcPct val="0"/>
              </a:spcBef>
              <a:buNone/>
              <a:defRPr/>
            </a:lvl2pPr>
            <a:lvl3pPr marL="0" lvl="2" indent="0" algn="r">
              <a:spcBef>
                <a:spcPct val="0"/>
              </a:spcBef>
              <a:buNone/>
              <a:defRPr/>
            </a:lvl3pPr>
            <a:lvl4pPr marL="0" lvl="3" indent="0" algn="r">
              <a:spcBef>
                <a:spcPct val="0"/>
              </a:spcBef>
              <a:buNone/>
              <a:defRPr/>
            </a:lvl4pPr>
            <a:lvl5pPr marL="0" lvl="4" indent="0" algn="r">
              <a:spcBef>
                <a:spcPct val="0"/>
              </a:spcBef>
              <a:buNone/>
              <a:defRPr/>
            </a:lvl5pPr>
            <a:lvl6pPr marL="0" lvl="5" indent="0" algn="r">
              <a:spcBef>
                <a:spcPct val="0"/>
              </a:spcBef>
              <a:buNone/>
              <a:defRPr/>
            </a:lvl6pPr>
            <a:lvl7pPr marL="0" lvl="6" indent="0" algn="r">
              <a:spcBef>
                <a:spcPct val="0"/>
              </a:spcBef>
              <a:buNone/>
              <a:defRPr/>
            </a:lvl7pPr>
            <a:lvl8pPr marL="0" lvl="7" indent="0" algn="r">
              <a:spcBef>
                <a:spcPct val="0"/>
              </a:spcBef>
              <a:buNone/>
              <a:defRPr/>
            </a:lvl8pPr>
            <a:lvl9pPr marL="0" lvl="8" indent="0" algn="r">
              <a:spcBef>
                <a:spcPct val="0"/>
              </a:spcBef>
              <a:buNone/>
              <a:defRPr/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‹#›</a:t>
            </a:fld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40121101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 Conte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7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7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ct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ct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ct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ct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ct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0" name="Google Shape;40;p17"/>
          <p:cNvSpPr txBox="1">
            <a:spLocks noGrp="1"/>
          </p:cNvSpPr>
          <p:nvPr>
            <p:ph type="body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ct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ct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ct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ct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ct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1" name="Google Shape;41;p17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1pPr>
            <a:lvl2pPr lvl="1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42" name="Google Shape;42;p17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1pPr>
            <a:lvl2pPr lvl="1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43" name="Google Shape;43;p17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ct val="0"/>
              </a:spcBef>
              <a:buNone/>
              <a:defRPr/>
            </a:lvl1pPr>
            <a:lvl2pPr marL="0" lvl="1" indent="0" algn="r">
              <a:spcBef>
                <a:spcPct val="0"/>
              </a:spcBef>
              <a:buNone/>
              <a:defRPr/>
            </a:lvl2pPr>
            <a:lvl3pPr marL="0" lvl="2" indent="0" algn="r">
              <a:spcBef>
                <a:spcPct val="0"/>
              </a:spcBef>
              <a:buNone/>
              <a:defRPr/>
            </a:lvl3pPr>
            <a:lvl4pPr marL="0" lvl="3" indent="0" algn="r">
              <a:spcBef>
                <a:spcPct val="0"/>
              </a:spcBef>
              <a:buNone/>
              <a:defRPr/>
            </a:lvl4pPr>
            <a:lvl5pPr marL="0" lvl="4" indent="0" algn="r">
              <a:spcBef>
                <a:spcPct val="0"/>
              </a:spcBef>
              <a:buNone/>
              <a:defRPr/>
            </a:lvl5pPr>
            <a:lvl6pPr marL="0" lvl="5" indent="0" algn="r">
              <a:spcBef>
                <a:spcPct val="0"/>
              </a:spcBef>
              <a:buNone/>
              <a:defRPr/>
            </a:lvl6pPr>
            <a:lvl7pPr marL="0" lvl="6" indent="0" algn="r">
              <a:spcBef>
                <a:spcPct val="0"/>
              </a:spcBef>
              <a:buNone/>
              <a:defRPr/>
            </a:lvl7pPr>
            <a:lvl8pPr marL="0" lvl="7" indent="0" algn="r">
              <a:spcBef>
                <a:spcPct val="0"/>
              </a:spcBef>
              <a:buNone/>
              <a:defRPr/>
            </a:lvl8pPr>
            <a:lvl9pPr marL="0" lvl="8" indent="0" algn="r">
              <a:spcBef>
                <a:spcPct val="0"/>
              </a:spcBef>
              <a:buNone/>
              <a:defRPr/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‹#›</a:t>
            </a:fld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56523384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Comparis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8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8"/>
          <p:cNvSpPr txBox="1"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ct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ct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ct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ct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ct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ct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ct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ct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ct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18"/>
          <p:cNvSpPr txBox="1">
            <a:spLocks noGrp="1"/>
          </p:cNvSpPr>
          <p:nvPr>
            <p:ph type="body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ct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ct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ct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ct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ct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ct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ct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ct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8" name="Google Shape;48;p18"/>
          <p:cNvSpPr txBox="1">
            <a:spLocks noGrp="1"/>
          </p:cNvSpPr>
          <p:nvPr>
            <p:ph type="body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ct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ct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ct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ct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ct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ct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ct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ct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ct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18"/>
          <p:cNvSpPr txBox="1">
            <a:spLocks noGrp="1"/>
          </p:cNvSpPr>
          <p:nvPr>
            <p:ph type="body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ct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ct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ct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ct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ct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ct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ct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ct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0" name="Google Shape;50;p18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1pPr>
            <a:lvl2pPr lvl="1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51" name="Google Shape;51;p18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1pPr>
            <a:lvl2pPr lvl="1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52" name="Google Shape;52;p18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ct val="0"/>
              </a:spcBef>
              <a:buNone/>
              <a:defRPr/>
            </a:lvl1pPr>
            <a:lvl2pPr marL="0" lvl="1" indent="0" algn="r">
              <a:spcBef>
                <a:spcPct val="0"/>
              </a:spcBef>
              <a:buNone/>
              <a:defRPr/>
            </a:lvl2pPr>
            <a:lvl3pPr marL="0" lvl="2" indent="0" algn="r">
              <a:spcBef>
                <a:spcPct val="0"/>
              </a:spcBef>
              <a:buNone/>
              <a:defRPr/>
            </a:lvl3pPr>
            <a:lvl4pPr marL="0" lvl="3" indent="0" algn="r">
              <a:spcBef>
                <a:spcPct val="0"/>
              </a:spcBef>
              <a:buNone/>
              <a:defRPr/>
            </a:lvl4pPr>
            <a:lvl5pPr marL="0" lvl="4" indent="0" algn="r">
              <a:spcBef>
                <a:spcPct val="0"/>
              </a:spcBef>
              <a:buNone/>
              <a:defRPr/>
            </a:lvl5pPr>
            <a:lvl6pPr marL="0" lvl="5" indent="0" algn="r">
              <a:spcBef>
                <a:spcPct val="0"/>
              </a:spcBef>
              <a:buNone/>
              <a:defRPr/>
            </a:lvl6pPr>
            <a:lvl7pPr marL="0" lvl="6" indent="0" algn="r">
              <a:spcBef>
                <a:spcPct val="0"/>
              </a:spcBef>
              <a:buNone/>
              <a:defRPr/>
            </a:lvl7pPr>
            <a:lvl8pPr marL="0" lvl="7" indent="0" algn="r">
              <a:spcBef>
                <a:spcPct val="0"/>
              </a:spcBef>
              <a:buNone/>
              <a:defRPr/>
            </a:lvl8pPr>
            <a:lvl9pPr marL="0" lvl="8" indent="0" algn="r">
              <a:spcBef>
                <a:spcPct val="0"/>
              </a:spcBef>
              <a:buNone/>
              <a:defRPr/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‹#›</a:t>
            </a:fld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12277671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9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9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1pPr>
            <a:lvl2pPr lvl="1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56" name="Google Shape;56;p19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1pPr>
            <a:lvl2pPr lvl="1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57" name="Google Shape;57;p19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ct val="0"/>
              </a:spcBef>
              <a:buNone/>
              <a:defRPr/>
            </a:lvl1pPr>
            <a:lvl2pPr marL="0" lvl="1" indent="0" algn="r">
              <a:spcBef>
                <a:spcPct val="0"/>
              </a:spcBef>
              <a:buNone/>
              <a:defRPr/>
            </a:lvl2pPr>
            <a:lvl3pPr marL="0" lvl="2" indent="0" algn="r">
              <a:spcBef>
                <a:spcPct val="0"/>
              </a:spcBef>
              <a:buNone/>
              <a:defRPr/>
            </a:lvl3pPr>
            <a:lvl4pPr marL="0" lvl="3" indent="0" algn="r">
              <a:spcBef>
                <a:spcPct val="0"/>
              </a:spcBef>
              <a:buNone/>
              <a:defRPr/>
            </a:lvl4pPr>
            <a:lvl5pPr marL="0" lvl="4" indent="0" algn="r">
              <a:spcBef>
                <a:spcPct val="0"/>
              </a:spcBef>
              <a:buNone/>
              <a:defRPr/>
            </a:lvl5pPr>
            <a:lvl6pPr marL="0" lvl="5" indent="0" algn="r">
              <a:spcBef>
                <a:spcPct val="0"/>
              </a:spcBef>
              <a:buNone/>
              <a:defRPr/>
            </a:lvl6pPr>
            <a:lvl7pPr marL="0" lvl="6" indent="0" algn="r">
              <a:spcBef>
                <a:spcPct val="0"/>
              </a:spcBef>
              <a:buNone/>
              <a:defRPr/>
            </a:lvl7pPr>
            <a:lvl8pPr marL="0" lvl="7" indent="0" algn="r">
              <a:spcBef>
                <a:spcPct val="0"/>
              </a:spcBef>
              <a:buNone/>
              <a:defRPr/>
            </a:lvl8pPr>
            <a:lvl9pPr marL="0" lvl="8" indent="0" algn="r">
              <a:spcBef>
                <a:spcPct val="0"/>
              </a:spcBef>
              <a:buNone/>
              <a:defRPr/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‹#›</a:t>
            </a:fld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86676739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Content with Captio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0"/>
          <p:cNvSpPr txBox="1"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0"/>
          <p:cNvSpPr txBox="1">
            <a:spLocks noGrp="1"/>
          </p:cNvSpPr>
          <p:nvPr>
            <p:ph type="body"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ct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ct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ct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ct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ct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ct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ct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ct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ct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20"/>
          <p:cNvSpPr txBox="1">
            <a:spLocks noGrp="1"/>
          </p:cNvSpPr>
          <p:nvPr>
            <p:ph type="body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ct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ct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ct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ct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ct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ct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ct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ct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ct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2" name="Google Shape;62;p20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1pPr>
            <a:lvl2pPr lvl="1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63" name="Google Shape;63;p20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1pPr>
            <a:lvl2pPr lvl="1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64" name="Google Shape;64;p20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ct val="0"/>
              </a:spcBef>
              <a:buNone/>
              <a:defRPr/>
            </a:lvl1pPr>
            <a:lvl2pPr marL="0" lvl="1" indent="0" algn="r">
              <a:spcBef>
                <a:spcPct val="0"/>
              </a:spcBef>
              <a:buNone/>
              <a:defRPr/>
            </a:lvl2pPr>
            <a:lvl3pPr marL="0" lvl="2" indent="0" algn="r">
              <a:spcBef>
                <a:spcPct val="0"/>
              </a:spcBef>
              <a:buNone/>
              <a:defRPr/>
            </a:lvl3pPr>
            <a:lvl4pPr marL="0" lvl="3" indent="0" algn="r">
              <a:spcBef>
                <a:spcPct val="0"/>
              </a:spcBef>
              <a:buNone/>
              <a:defRPr/>
            </a:lvl4pPr>
            <a:lvl5pPr marL="0" lvl="4" indent="0" algn="r">
              <a:spcBef>
                <a:spcPct val="0"/>
              </a:spcBef>
              <a:buNone/>
              <a:defRPr/>
            </a:lvl5pPr>
            <a:lvl6pPr marL="0" lvl="5" indent="0" algn="r">
              <a:spcBef>
                <a:spcPct val="0"/>
              </a:spcBef>
              <a:buNone/>
              <a:defRPr/>
            </a:lvl6pPr>
            <a:lvl7pPr marL="0" lvl="6" indent="0" algn="r">
              <a:spcBef>
                <a:spcPct val="0"/>
              </a:spcBef>
              <a:buNone/>
              <a:defRPr/>
            </a:lvl7pPr>
            <a:lvl8pPr marL="0" lvl="7" indent="0" algn="r">
              <a:spcBef>
                <a:spcPct val="0"/>
              </a:spcBef>
              <a:buNone/>
              <a:defRPr/>
            </a:lvl8pPr>
            <a:lvl9pPr marL="0" lvl="8" indent="0" algn="r">
              <a:spcBef>
                <a:spcPct val="0"/>
              </a:spcBef>
              <a:buNone/>
              <a:defRPr/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‹#›</a:t>
            </a:fld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55935078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9EDDA-8B58-4D49-B014-89726FD84C2B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D72EC-740A-42B5-8173-FACBF12AB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51451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 with Ca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1"/>
          <p:cNvSpPr txBox="1"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1"/>
          <p:cNvSpPr>
            <a:spLocks noGrp="1"/>
          </p:cNvSpPr>
          <p:nvPr>
            <p:ph type="pic" idx="2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/>
          </a:p>
        </p:txBody>
      </p:sp>
      <p:sp>
        <p:nvSpPr>
          <p:cNvPr id="68" name="Google Shape;68;p21"/>
          <p:cNvSpPr txBox="1">
            <a:spLocks noGrp="1"/>
          </p:cNvSpPr>
          <p:nvPr>
            <p:ph type="body" idx="1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ct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ct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ct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ct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ct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ct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ct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ct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ct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21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1pPr>
            <a:lvl2pPr lvl="1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70" name="Google Shape;70;p21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1pPr>
            <a:lvl2pPr lvl="1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71" name="Google Shape;71;p21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ct val="0"/>
              </a:spcBef>
              <a:buNone/>
              <a:defRPr/>
            </a:lvl1pPr>
            <a:lvl2pPr marL="0" lvl="1" indent="0" algn="r">
              <a:spcBef>
                <a:spcPct val="0"/>
              </a:spcBef>
              <a:buNone/>
              <a:defRPr/>
            </a:lvl2pPr>
            <a:lvl3pPr marL="0" lvl="2" indent="0" algn="r">
              <a:spcBef>
                <a:spcPct val="0"/>
              </a:spcBef>
              <a:buNone/>
              <a:defRPr/>
            </a:lvl3pPr>
            <a:lvl4pPr marL="0" lvl="3" indent="0" algn="r">
              <a:spcBef>
                <a:spcPct val="0"/>
              </a:spcBef>
              <a:buNone/>
              <a:defRPr/>
            </a:lvl4pPr>
            <a:lvl5pPr marL="0" lvl="4" indent="0" algn="r">
              <a:spcBef>
                <a:spcPct val="0"/>
              </a:spcBef>
              <a:buNone/>
              <a:defRPr/>
            </a:lvl5pPr>
            <a:lvl6pPr marL="0" lvl="5" indent="0" algn="r">
              <a:spcBef>
                <a:spcPct val="0"/>
              </a:spcBef>
              <a:buNone/>
              <a:defRPr/>
            </a:lvl6pPr>
            <a:lvl7pPr marL="0" lvl="6" indent="0" algn="r">
              <a:spcBef>
                <a:spcPct val="0"/>
              </a:spcBef>
              <a:buNone/>
              <a:defRPr/>
            </a:lvl7pPr>
            <a:lvl8pPr marL="0" lvl="7" indent="0" algn="r">
              <a:spcBef>
                <a:spcPct val="0"/>
              </a:spcBef>
              <a:buNone/>
              <a:defRPr/>
            </a:lvl8pPr>
            <a:lvl9pPr marL="0" lvl="8" indent="0" algn="r">
              <a:spcBef>
                <a:spcPct val="0"/>
              </a:spcBef>
              <a:buNone/>
              <a:defRPr/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‹#›</a:t>
            </a:fld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99976462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Title and Vertical 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2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2"/>
          <p:cNvSpPr txBox="1">
            <a:spLocks noGrp="1"/>
          </p:cNvSpPr>
          <p:nvPr>
            <p:ph type="body" idx="1"/>
          </p:nvPr>
        </p:nvSpPr>
        <p:spPr>
          <a:xfrm rot="5400000">
            <a:off x="3833019" y="-1623217"/>
            <a:ext cx="4525963" cy="109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ct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ct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ct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2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1pPr>
            <a:lvl2pPr lvl="1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76" name="Google Shape;76;p22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1pPr>
            <a:lvl2pPr lvl="1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77" name="Google Shape;77;p22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ct val="0"/>
              </a:spcBef>
              <a:buNone/>
              <a:defRPr/>
            </a:lvl1pPr>
            <a:lvl2pPr marL="0" lvl="1" indent="0" algn="r">
              <a:spcBef>
                <a:spcPct val="0"/>
              </a:spcBef>
              <a:buNone/>
              <a:defRPr/>
            </a:lvl2pPr>
            <a:lvl3pPr marL="0" lvl="2" indent="0" algn="r">
              <a:spcBef>
                <a:spcPct val="0"/>
              </a:spcBef>
              <a:buNone/>
              <a:defRPr/>
            </a:lvl3pPr>
            <a:lvl4pPr marL="0" lvl="3" indent="0" algn="r">
              <a:spcBef>
                <a:spcPct val="0"/>
              </a:spcBef>
              <a:buNone/>
              <a:defRPr/>
            </a:lvl4pPr>
            <a:lvl5pPr marL="0" lvl="4" indent="0" algn="r">
              <a:spcBef>
                <a:spcPct val="0"/>
              </a:spcBef>
              <a:buNone/>
              <a:defRPr/>
            </a:lvl5pPr>
            <a:lvl6pPr marL="0" lvl="5" indent="0" algn="r">
              <a:spcBef>
                <a:spcPct val="0"/>
              </a:spcBef>
              <a:buNone/>
              <a:defRPr/>
            </a:lvl6pPr>
            <a:lvl7pPr marL="0" lvl="6" indent="0" algn="r">
              <a:spcBef>
                <a:spcPct val="0"/>
              </a:spcBef>
              <a:buNone/>
              <a:defRPr/>
            </a:lvl7pPr>
            <a:lvl8pPr marL="0" lvl="7" indent="0" algn="r">
              <a:spcBef>
                <a:spcPct val="0"/>
              </a:spcBef>
              <a:buNone/>
              <a:defRPr/>
            </a:lvl8pPr>
            <a:lvl9pPr marL="0" lvl="8" indent="0" algn="r">
              <a:spcBef>
                <a:spcPct val="0"/>
              </a:spcBef>
              <a:buNone/>
              <a:defRPr/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‹#›</a:t>
            </a:fld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68343406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 Title and 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3"/>
          <p:cNvSpPr txBox="1">
            <a:spLocks noGrp="1"/>
          </p:cNvSpPr>
          <p:nvPr>
            <p:ph type="title"/>
          </p:nvPr>
        </p:nvSpPr>
        <p:spPr>
          <a:xfrm rot="5400000">
            <a:off x="7285037" y="1828802"/>
            <a:ext cx="5851525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3"/>
          <p:cNvSpPr txBox="1">
            <a:spLocks noGrp="1"/>
          </p:cNvSpPr>
          <p:nvPr>
            <p:ph type="body" idx="1"/>
          </p:nvPr>
        </p:nvSpPr>
        <p:spPr>
          <a:xfrm rot="5400000">
            <a:off x="1697037" y="-812799"/>
            <a:ext cx="5851525" cy="80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ct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ct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ct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3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1pPr>
            <a:lvl2pPr lvl="1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82" name="Google Shape;82;p23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1pPr>
            <a:lvl2pPr lvl="1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83" name="Google Shape;83;p23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ct val="0"/>
              </a:spcBef>
              <a:buNone/>
              <a:defRPr/>
            </a:lvl1pPr>
            <a:lvl2pPr marL="0" lvl="1" indent="0" algn="r">
              <a:spcBef>
                <a:spcPct val="0"/>
              </a:spcBef>
              <a:buNone/>
              <a:defRPr/>
            </a:lvl2pPr>
            <a:lvl3pPr marL="0" lvl="2" indent="0" algn="r">
              <a:spcBef>
                <a:spcPct val="0"/>
              </a:spcBef>
              <a:buNone/>
              <a:defRPr/>
            </a:lvl3pPr>
            <a:lvl4pPr marL="0" lvl="3" indent="0" algn="r">
              <a:spcBef>
                <a:spcPct val="0"/>
              </a:spcBef>
              <a:buNone/>
              <a:defRPr/>
            </a:lvl4pPr>
            <a:lvl5pPr marL="0" lvl="4" indent="0" algn="r">
              <a:spcBef>
                <a:spcPct val="0"/>
              </a:spcBef>
              <a:buNone/>
              <a:defRPr/>
            </a:lvl5pPr>
            <a:lvl6pPr marL="0" lvl="5" indent="0" algn="r">
              <a:spcBef>
                <a:spcPct val="0"/>
              </a:spcBef>
              <a:buNone/>
              <a:defRPr/>
            </a:lvl6pPr>
            <a:lvl7pPr marL="0" lvl="6" indent="0" algn="r">
              <a:spcBef>
                <a:spcPct val="0"/>
              </a:spcBef>
              <a:buNone/>
              <a:defRPr/>
            </a:lvl7pPr>
            <a:lvl8pPr marL="0" lvl="7" indent="0" algn="r">
              <a:spcBef>
                <a:spcPct val="0"/>
              </a:spcBef>
              <a:buNone/>
              <a:defRPr/>
            </a:lvl8pPr>
            <a:lvl9pPr marL="0" lvl="8" indent="0" algn="r">
              <a:spcBef>
                <a:spcPct val="0"/>
              </a:spcBef>
              <a:buNone/>
              <a:defRPr/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‹#›</a:t>
            </a:fld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60937461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9EDDA-8B58-4D49-B014-89726FD84C2B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D72EC-740A-42B5-8173-FACBF12AB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728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9EDDA-8B58-4D49-B014-89726FD84C2B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D72EC-740A-42B5-8173-FACBF12AB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584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9EDDA-8B58-4D49-B014-89726FD84C2B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D72EC-740A-42B5-8173-FACBF12AB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758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9EDDA-8B58-4D49-B014-89726FD84C2B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D72EC-740A-42B5-8173-FACBF12AB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010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9EDDA-8B58-4D49-B014-89726FD84C2B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D72EC-740A-42B5-8173-FACBF12AB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805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9EDDA-8B58-4D49-B014-89726FD84C2B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D72EC-740A-42B5-8173-FACBF12AB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00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9EDDA-8B58-4D49-B014-89726FD84C2B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D72EC-740A-42B5-8173-FACBF12AB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975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9EDDA-8B58-4D49-B014-89726FD84C2B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ED72EC-740A-42B5-8173-FACBF12AB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020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ct val="0"/>
              </a:spcBef>
              <a:spcAft>
                <a:spcPct val="0"/>
              </a:spcAft>
              <a:buSzPts val="1400"/>
              <a:buNone/>
              <a:defRPr sz="1800"/>
            </a:lvl2pPr>
            <a:lvl3pPr lvl="2">
              <a:spcBef>
                <a:spcPct val="0"/>
              </a:spcBef>
              <a:spcAft>
                <a:spcPct val="0"/>
              </a:spcAft>
              <a:buSzPts val="1400"/>
              <a:buNone/>
              <a:defRPr sz="1800"/>
            </a:lvl3pPr>
            <a:lvl4pPr lvl="3">
              <a:spcBef>
                <a:spcPct val="0"/>
              </a:spcBef>
              <a:spcAft>
                <a:spcPct val="0"/>
              </a:spcAft>
              <a:buSzPts val="1400"/>
              <a:buNone/>
              <a:defRPr sz="1800"/>
            </a:lvl4pPr>
            <a:lvl5pPr lvl="4">
              <a:spcBef>
                <a:spcPct val="0"/>
              </a:spcBef>
              <a:spcAft>
                <a:spcPct val="0"/>
              </a:spcAft>
              <a:buSzPts val="1400"/>
              <a:buNone/>
              <a:defRPr sz="1800"/>
            </a:lvl5pPr>
            <a:lvl6pPr lvl="5">
              <a:spcBef>
                <a:spcPct val="0"/>
              </a:spcBef>
              <a:spcAft>
                <a:spcPct val="0"/>
              </a:spcAft>
              <a:buSzPts val="1400"/>
              <a:buNone/>
              <a:defRPr sz="1800"/>
            </a:lvl6pPr>
            <a:lvl7pPr lvl="6">
              <a:spcBef>
                <a:spcPct val="0"/>
              </a:spcBef>
              <a:spcAft>
                <a:spcPct val="0"/>
              </a:spcAft>
              <a:buSzPts val="1400"/>
              <a:buNone/>
              <a:defRPr sz="1800"/>
            </a:lvl7pPr>
            <a:lvl8pPr lvl="7">
              <a:spcBef>
                <a:spcPct val="0"/>
              </a:spcBef>
              <a:spcAft>
                <a:spcPct val="0"/>
              </a:spcAft>
              <a:buSzPts val="1400"/>
              <a:buNone/>
              <a:defRPr sz="1800"/>
            </a:lvl8pPr>
            <a:lvl9pPr lvl="8">
              <a:spcBef>
                <a:spcPct val="0"/>
              </a:spcBef>
              <a:spcAft>
                <a:spcPct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2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ct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ct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ct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ct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ct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ct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ct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2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13" name="Google Shape;13;p12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14" name="Google Shape;14;p12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L="0" marR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‹#›</a:t>
            </a:fld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0819637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/>
  <p:txStyles>
    <p:titleStyle>
      <a:defPPr marR="0" lvl="0" algn="l" rtl="0">
        <a:lnSpc>
          <a:spcPct val="100000"/>
        </a:lnSpc>
        <a:spcBef>
          <a:spcPct val="0"/>
        </a:spcBef>
        <a:spcAft>
          <a:spcPct val="0"/>
        </a:spcAft>
      </a:defPPr>
      <a:lvl1pPr marR="0" lvl="0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ct val="0"/>
        </a:spcBef>
        <a:spcAft>
          <a:spcPct val="0"/>
        </a:spcAft>
      </a:defPPr>
      <a:lvl1pPr marR="0" lvl="0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ct val="0"/>
        </a:spcBef>
        <a:spcAft>
          <a:spcPct val="0"/>
        </a:spcAft>
      </a:defPPr>
      <a:lvl1pPr marR="0" lvl="0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1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1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1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1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1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1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1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1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1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1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1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5136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5"/>
          <p:cNvSpPr txBox="1"/>
          <p:nvPr/>
        </p:nvSpPr>
        <p:spPr>
          <a:xfrm>
            <a:off x="0" y="3055701"/>
            <a:ext cx="12192000" cy="8850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ts val="5400"/>
              <a:buFont typeface="Nunito Sans"/>
              <a:buNone/>
              <a:tabLst/>
              <a:defRPr/>
            </a:pPr>
            <a:r>
              <a:rPr kumimoji="0" lang="en-US" sz="5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unito Sans"/>
                <a:ea typeface="Nunito Sans"/>
                <a:cs typeface="Nunito Sans"/>
                <a:sym typeface="Nunito Sans"/>
              </a:rPr>
              <a:t>(Pseudocode)</a:t>
            </a:r>
            <a:endParaRPr kumimoji="0" sz="5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unito Sans"/>
              <a:ea typeface="Nunito Sans"/>
              <a:cs typeface="Nunito Sans"/>
              <a:sym typeface="Nunito Sans"/>
            </a:endParaRPr>
          </a:p>
        </p:txBody>
      </p:sp>
    </p:spTree>
    <p:extLst>
      <p:ext uri="{BB962C8B-B14F-4D97-AF65-F5344CB8AC3E}">
        <p14:creationId xmlns:p14="http://schemas.microsoft.com/office/powerpoint/2010/main" val="2956781135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0"/>
          <p:cNvSpPr/>
          <p:nvPr/>
        </p:nvSpPr>
        <p:spPr>
          <a:xfrm>
            <a:off x="403029" y="2165553"/>
            <a:ext cx="6398824" cy="2859101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9144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pt-BR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Integer j, m</a:t>
            </a:r>
          </a:p>
          <a:p>
            <a:pPr lvl="0"/>
            <a:r>
              <a:rPr lang="pt-BR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Set m = 1</a:t>
            </a:r>
          </a:p>
          <a:p>
            <a:pPr lvl="0"/>
            <a:r>
              <a:rPr lang="pt-BR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Integer a[4] = {0, 1, 0, 2}</a:t>
            </a:r>
          </a:p>
          <a:p>
            <a:pPr lvl="0"/>
            <a:r>
              <a:rPr lang="pt-BR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a[0] = a[0] - a[2] + a[3]</a:t>
            </a:r>
          </a:p>
          <a:p>
            <a:pPr lvl="0"/>
            <a:r>
              <a:rPr lang="pt-BR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a[1] = a[0] - a[3]</a:t>
            </a:r>
          </a:p>
          <a:p>
            <a:pPr lvl="0"/>
            <a:r>
              <a:rPr lang="pt-BR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a[2] = a[1] - a[2]</a:t>
            </a:r>
          </a:p>
          <a:p>
            <a:pPr lvl="0"/>
            <a:r>
              <a:rPr lang="pt-BR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a[3] = a[2]</a:t>
            </a:r>
          </a:p>
          <a:p>
            <a:pPr lvl="0"/>
            <a:r>
              <a:rPr lang="pt-BR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m = a[3]</a:t>
            </a:r>
          </a:p>
          <a:p>
            <a:pPr lvl="0"/>
            <a:r>
              <a:rPr lang="pt-BR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 m </a:t>
            </a:r>
            <a:endParaRPr lang="en-GB" sz="2000"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9" name="Google Shape;209;p10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10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4800" b="1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Question 8</a:t>
            </a:r>
            <a:endParaRPr/>
          </a:p>
        </p:txBody>
      </p:sp>
      <p:sp>
        <p:nvSpPr>
          <p:cNvPr id="211" name="Google Shape;211;p10"/>
          <p:cNvSpPr txBox="1"/>
          <p:nvPr/>
        </p:nvSpPr>
        <p:spPr>
          <a:xfrm>
            <a:off x="598715" y="1156906"/>
            <a:ext cx="10950806" cy="477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2500">
                <a:latin typeface="Nunito sans" pitchFamily="2" charset="0"/>
              </a:rPr>
              <a:t> What is the output of the following pseudocode?</a:t>
            </a:r>
            <a:endParaRPr sz="2500">
              <a:latin typeface="Nunito sans" pitchFamily="2" charset="0"/>
            </a:endParaRPr>
          </a:p>
        </p:txBody>
      </p:sp>
      <p:sp>
        <p:nvSpPr>
          <p:cNvPr id="212" name="Google Shape;212;p10"/>
          <p:cNvSpPr/>
          <p:nvPr/>
        </p:nvSpPr>
        <p:spPr>
          <a:xfrm>
            <a:off x="9215436" y="5410200"/>
            <a:ext cx="2329321" cy="669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500" b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D)</a:t>
            </a:r>
            <a:r>
              <a:rPr lang="en-US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1</a:t>
            </a:r>
            <a:endParaRPr/>
          </a:p>
        </p:txBody>
      </p:sp>
      <p:sp>
        <p:nvSpPr>
          <p:cNvPr id="213" name="Google Shape;213;p10"/>
          <p:cNvSpPr/>
          <p:nvPr/>
        </p:nvSpPr>
        <p:spPr>
          <a:xfrm>
            <a:off x="623429" y="5410200"/>
            <a:ext cx="2329321" cy="669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500" b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A)</a:t>
            </a:r>
            <a:r>
              <a:rPr lang="en-US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0 </a:t>
            </a:r>
            <a:endParaRPr/>
          </a:p>
        </p:txBody>
      </p:sp>
      <p:sp>
        <p:nvSpPr>
          <p:cNvPr id="214" name="Google Shape;214;p10"/>
          <p:cNvSpPr/>
          <p:nvPr/>
        </p:nvSpPr>
        <p:spPr>
          <a:xfrm>
            <a:off x="3487431" y="5410200"/>
            <a:ext cx="2329321" cy="669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500" b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B)</a:t>
            </a:r>
            <a:r>
              <a:rPr lang="en-US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2 </a:t>
            </a:r>
            <a:endParaRPr/>
          </a:p>
        </p:txBody>
      </p:sp>
      <p:sp>
        <p:nvSpPr>
          <p:cNvPr id="215" name="Google Shape;215;p10"/>
          <p:cNvSpPr/>
          <p:nvPr/>
        </p:nvSpPr>
        <p:spPr>
          <a:xfrm>
            <a:off x="6351433" y="5410200"/>
            <a:ext cx="2329321" cy="669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500" b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C)</a:t>
            </a:r>
            <a:r>
              <a:rPr lang="en-US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6 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27000909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0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10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4800" b="1" dirty="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Question 95</a:t>
            </a:r>
            <a:endParaRPr dirty="0"/>
          </a:p>
        </p:txBody>
      </p:sp>
      <p:sp>
        <p:nvSpPr>
          <p:cNvPr id="2" name="Google Shape;208;p10">
            <a:extLst>
              <a:ext uri="{FF2B5EF4-FFF2-40B4-BE49-F238E27FC236}">
                <a16:creationId xmlns:a16="http://schemas.microsoft.com/office/drawing/2014/main" id="{C21D23E0-46E9-103D-63AF-977F7DF9FB82}"/>
              </a:ext>
            </a:extLst>
          </p:cNvPr>
          <p:cNvSpPr/>
          <p:nvPr/>
        </p:nvSpPr>
        <p:spPr>
          <a:xfrm>
            <a:off x="711752" y="1288197"/>
            <a:ext cx="4899339" cy="2846617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9144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pt-BR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Integer p,q,r</a:t>
            </a:r>
          </a:p>
          <a:p>
            <a:pPr lvl="0"/>
            <a:r>
              <a:rPr lang="pt-BR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Set p=1, q=3, r=8</a:t>
            </a:r>
          </a:p>
          <a:p>
            <a:pPr lvl="0"/>
            <a:r>
              <a:rPr lang="pt-BR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p=3^r</a:t>
            </a:r>
          </a:p>
          <a:p>
            <a:pPr lvl="0"/>
            <a:r>
              <a:rPr lang="pt-BR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if((r^3)&lt;8 &amp;&amp; (4^6)&lt;r)</a:t>
            </a:r>
          </a:p>
          <a:p>
            <a:pPr lvl="0"/>
            <a:r>
              <a:rPr lang="pt-BR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q=r^q</a:t>
            </a:r>
          </a:p>
          <a:p>
            <a:pPr lvl="0"/>
            <a:r>
              <a:rPr lang="pt-BR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</a:p>
          <a:p>
            <a:pPr lvl="0"/>
            <a:r>
              <a:rPr lang="pt-BR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p=(p+q)+r</a:t>
            </a:r>
          </a:p>
          <a:p>
            <a:pPr lvl="0"/>
            <a:r>
              <a:rPr lang="pt-BR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End if</a:t>
            </a:r>
          </a:p>
          <a:p>
            <a:pPr lvl="0"/>
            <a:r>
              <a:rPr lang="pt-BR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 p+q+r</a:t>
            </a:r>
            <a:endParaRPr lang="en-GB" sz="2000"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" name="Google Shape;212;p10">
            <a:extLst>
              <a:ext uri="{FF2B5EF4-FFF2-40B4-BE49-F238E27FC236}">
                <a16:creationId xmlns:a16="http://schemas.microsoft.com/office/drawing/2014/main" id="{F240921C-F154-5E8C-87AA-F8EBA4AD06C0}"/>
              </a:ext>
            </a:extLst>
          </p:cNvPr>
          <p:cNvSpPr/>
          <p:nvPr/>
        </p:nvSpPr>
        <p:spPr>
          <a:xfrm>
            <a:off x="8374611" y="2416035"/>
            <a:ext cx="2329321" cy="669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500" b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D)  </a:t>
            </a:r>
            <a:r>
              <a:rPr lang="en-US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24 </a:t>
            </a:r>
            <a:endParaRPr/>
          </a:p>
        </p:txBody>
      </p:sp>
      <p:sp>
        <p:nvSpPr>
          <p:cNvPr id="4" name="Google Shape;213;p10">
            <a:extLst>
              <a:ext uri="{FF2B5EF4-FFF2-40B4-BE49-F238E27FC236}">
                <a16:creationId xmlns:a16="http://schemas.microsoft.com/office/drawing/2014/main" id="{9D957863-909C-05B5-0E8C-FC54CC849D70}"/>
              </a:ext>
            </a:extLst>
          </p:cNvPr>
          <p:cNvSpPr/>
          <p:nvPr/>
        </p:nvSpPr>
        <p:spPr>
          <a:xfrm>
            <a:off x="6309588" y="1288197"/>
            <a:ext cx="2329321" cy="669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500" b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A)  </a:t>
            </a:r>
            <a:r>
              <a:rPr lang="en-US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30 </a:t>
            </a:r>
            <a:endParaRPr/>
          </a:p>
        </p:txBody>
      </p:sp>
      <p:sp>
        <p:nvSpPr>
          <p:cNvPr id="5" name="Google Shape;214;p10">
            <a:extLst>
              <a:ext uri="{FF2B5EF4-FFF2-40B4-BE49-F238E27FC236}">
                <a16:creationId xmlns:a16="http://schemas.microsoft.com/office/drawing/2014/main" id="{A765590C-7573-E75F-8DEF-DAF65CE21BE4}"/>
              </a:ext>
            </a:extLst>
          </p:cNvPr>
          <p:cNvSpPr/>
          <p:nvPr/>
        </p:nvSpPr>
        <p:spPr>
          <a:xfrm>
            <a:off x="8374611" y="1322802"/>
            <a:ext cx="2329321" cy="669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500" b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B)  </a:t>
            </a:r>
            <a:r>
              <a:rPr lang="en-US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33  </a:t>
            </a:r>
            <a:endParaRPr/>
          </a:p>
        </p:txBody>
      </p:sp>
      <p:sp>
        <p:nvSpPr>
          <p:cNvPr id="6" name="Google Shape;215;p10">
            <a:extLst>
              <a:ext uri="{FF2B5EF4-FFF2-40B4-BE49-F238E27FC236}">
                <a16:creationId xmlns:a16="http://schemas.microsoft.com/office/drawing/2014/main" id="{67157742-EE0F-E560-B7E6-BD7A9CA219E3}"/>
              </a:ext>
            </a:extLst>
          </p:cNvPr>
          <p:cNvSpPr/>
          <p:nvPr/>
        </p:nvSpPr>
        <p:spPr>
          <a:xfrm>
            <a:off x="6309587" y="2381430"/>
            <a:ext cx="2329321" cy="73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500" b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</a:t>
            </a:r>
            <a:r>
              <a:rPr lang="en-US" sz="2800" b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)  </a:t>
            </a:r>
            <a:r>
              <a:rPr lang="en-US" sz="28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27</a:t>
            </a:r>
            <a:r>
              <a:rPr lang="en-US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0900076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0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10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4800" b="1" dirty="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Question 96</a:t>
            </a:r>
            <a:endParaRPr dirty="0"/>
          </a:p>
        </p:txBody>
      </p:sp>
      <p:sp>
        <p:nvSpPr>
          <p:cNvPr id="211" name="Google Shape;211;p10"/>
          <p:cNvSpPr txBox="1"/>
          <p:nvPr/>
        </p:nvSpPr>
        <p:spPr>
          <a:xfrm>
            <a:off x="598715" y="1156906"/>
            <a:ext cx="10950806" cy="47089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500">
                <a:latin typeface="Nunito sans" pitchFamily="2" charset="0"/>
              </a:rPr>
              <a:t>What will be the output of the following pseudocode?</a:t>
            </a:r>
          </a:p>
          <a:p>
            <a:r>
              <a:rPr lang="en-US" sz="2500">
                <a:latin typeface="Nunito sans" pitchFamily="2" charset="0"/>
              </a:rPr>
              <a:t>Note-&amp;: bitwise AND - The bitwise AND operator (&amp;) compares each bit of the first operand to the corresponding bit of the second operand. If both bits are 1 , the corresponding result bit is set to 1. Otherwise, the corresponding result bit is set to 0.</a:t>
            </a:r>
          </a:p>
          <a:p>
            <a:r>
              <a:rPr lang="en-US" sz="2500">
                <a:latin typeface="Nunito sans" pitchFamily="2" charset="0"/>
              </a:rPr>
              <a:t>^ is the bitwise exclusive OR operator that compares each bit of its first operand to the corresponding bit of its second operand. If one bit is 0 and the other bit is 1 , the corresponding result bit is set to 1. Otherwise , the corresponding result bit is set to 0.</a:t>
            </a:r>
          </a:p>
          <a:p>
            <a:r>
              <a:rPr lang="en-US" sz="2500">
                <a:latin typeface="Nunito sans" pitchFamily="2" charset="0"/>
              </a:rPr>
              <a:t>||: Logical operator OR - The Logical OR operator (||)returns the Boolean value TRUE(or 1)if either or both operands is TRUE and returns FALSE (or 0) otherwise.</a:t>
            </a:r>
          </a:p>
        </p:txBody>
      </p:sp>
    </p:spTree>
    <p:extLst>
      <p:ext uri="{BB962C8B-B14F-4D97-AF65-F5344CB8AC3E}">
        <p14:creationId xmlns:p14="http://schemas.microsoft.com/office/powerpoint/2010/main" val="1336324513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0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10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4800" b="1" dirty="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Question 97</a:t>
            </a:r>
            <a:endParaRPr dirty="0"/>
          </a:p>
        </p:txBody>
      </p:sp>
      <p:sp>
        <p:nvSpPr>
          <p:cNvPr id="4" name="Google Shape;208;p10">
            <a:extLst>
              <a:ext uri="{FF2B5EF4-FFF2-40B4-BE49-F238E27FC236}">
                <a16:creationId xmlns:a16="http://schemas.microsoft.com/office/drawing/2014/main" id="{AE6B8355-6624-3099-95F2-3214041BD38D}"/>
              </a:ext>
            </a:extLst>
          </p:cNvPr>
          <p:cNvSpPr/>
          <p:nvPr/>
        </p:nvSpPr>
        <p:spPr>
          <a:xfrm>
            <a:off x="836443" y="1288197"/>
            <a:ext cx="4899339" cy="2646494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9144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Integer a, b, c</a:t>
            </a:r>
          </a:p>
          <a:p>
            <a:pPr lvl="0"/>
            <a:r>
              <a:rPr lang="en-US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Set a=0, b=9, c=5</a:t>
            </a:r>
          </a:p>
          <a:p>
            <a:pPr lvl="0"/>
            <a:r>
              <a:rPr lang="en-US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a=(c+12)^b</a:t>
            </a:r>
          </a:p>
          <a:p>
            <a:pPr lvl="0"/>
            <a:r>
              <a:rPr lang="en-US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if((b+c)&gt;(c-b) || 3&gt;b)</a:t>
            </a:r>
          </a:p>
          <a:p>
            <a:pPr lvl="0"/>
            <a:r>
              <a:rPr lang="en-US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b= (11+5)&amp;b</a:t>
            </a:r>
          </a:p>
          <a:p>
            <a:pPr lvl="0"/>
            <a:r>
              <a:rPr lang="en-US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End if</a:t>
            </a:r>
          </a:p>
          <a:p>
            <a:pPr lvl="0"/>
            <a:r>
              <a:rPr lang="en-US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b=1&amp;c</a:t>
            </a:r>
          </a:p>
          <a:p>
            <a:pPr lvl="0"/>
            <a:r>
              <a:rPr lang="en-US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 a+b+c</a:t>
            </a:r>
            <a:endParaRPr lang="en-GB" sz="2000"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" name="Google Shape;212;p10">
            <a:extLst>
              <a:ext uri="{FF2B5EF4-FFF2-40B4-BE49-F238E27FC236}">
                <a16:creationId xmlns:a16="http://schemas.microsoft.com/office/drawing/2014/main" id="{2FC27489-CB61-1279-ABB0-27D174A77351}"/>
              </a:ext>
            </a:extLst>
          </p:cNvPr>
          <p:cNvSpPr/>
          <p:nvPr/>
        </p:nvSpPr>
        <p:spPr>
          <a:xfrm>
            <a:off x="8374611" y="2416035"/>
            <a:ext cx="2329321" cy="669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500" b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D)  </a:t>
            </a:r>
            <a:r>
              <a:rPr lang="en-US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25 </a:t>
            </a:r>
            <a:endParaRPr/>
          </a:p>
        </p:txBody>
      </p:sp>
      <p:sp>
        <p:nvSpPr>
          <p:cNvPr id="6" name="Google Shape;213;p10">
            <a:extLst>
              <a:ext uri="{FF2B5EF4-FFF2-40B4-BE49-F238E27FC236}">
                <a16:creationId xmlns:a16="http://schemas.microsoft.com/office/drawing/2014/main" id="{7096771C-2EC2-75BB-6A73-3872E58C90CD}"/>
              </a:ext>
            </a:extLst>
          </p:cNvPr>
          <p:cNvSpPr/>
          <p:nvPr/>
        </p:nvSpPr>
        <p:spPr>
          <a:xfrm>
            <a:off x="6309588" y="1288197"/>
            <a:ext cx="2329321" cy="669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500" b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A)  </a:t>
            </a:r>
            <a:r>
              <a:rPr lang="en-US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40 </a:t>
            </a:r>
            <a:endParaRPr/>
          </a:p>
        </p:txBody>
      </p:sp>
      <p:sp>
        <p:nvSpPr>
          <p:cNvPr id="7" name="Google Shape;214;p10">
            <a:extLst>
              <a:ext uri="{FF2B5EF4-FFF2-40B4-BE49-F238E27FC236}">
                <a16:creationId xmlns:a16="http://schemas.microsoft.com/office/drawing/2014/main" id="{C3A55485-01C0-5B30-BEAE-4D161C77B33D}"/>
              </a:ext>
            </a:extLst>
          </p:cNvPr>
          <p:cNvSpPr/>
          <p:nvPr/>
        </p:nvSpPr>
        <p:spPr>
          <a:xfrm>
            <a:off x="8374611" y="1322802"/>
            <a:ext cx="2329321" cy="669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500" b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B)  </a:t>
            </a:r>
            <a:r>
              <a:rPr lang="en-US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30  </a:t>
            </a:r>
            <a:endParaRPr/>
          </a:p>
        </p:txBody>
      </p:sp>
      <p:sp>
        <p:nvSpPr>
          <p:cNvPr id="8" name="Google Shape;215;p10">
            <a:extLst>
              <a:ext uri="{FF2B5EF4-FFF2-40B4-BE49-F238E27FC236}">
                <a16:creationId xmlns:a16="http://schemas.microsoft.com/office/drawing/2014/main" id="{3888E6D2-AEEC-4E3E-A718-29D534EA4F7E}"/>
              </a:ext>
            </a:extLst>
          </p:cNvPr>
          <p:cNvSpPr/>
          <p:nvPr/>
        </p:nvSpPr>
        <p:spPr>
          <a:xfrm>
            <a:off x="6309587" y="2381430"/>
            <a:ext cx="2329321" cy="73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500" b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</a:t>
            </a:r>
            <a:r>
              <a:rPr lang="en-US" sz="2800" b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)  </a:t>
            </a:r>
            <a:r>
              <a:rPr lang="en-US" sz="28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31</a:t>
            </a:r>
            <a:r>
              <a:rPr lang="en-US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29244414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0"/>
          <p:cNvSpPr/>
          <p:nvPr/>
        </p:nvSpPr>
        <p:spPr>
          <a:xfrm>
            <a:off x="598715" y="3140612"/>
            <a:ext cx="6286529" cy="317384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9144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void fun(Integer p, Integer q, Integer r)</a:t>
            </a:r>
          </a:p>
          <a:p>
            <a:pPr lvl="0"/>
            <a:r>
              <a:rPr lang="en-US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p= p&gt;&gt;1</a:t>
            </a:r>
          </a:p>
          <a:p>
            <a:pPr lvl="0"/>
            <a:r>
              <a:rPr lang="en-US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q= q&gt;&gt;1</a:t>
            </a:r>
          </a:p>
          <a:p>
            <a:pPr lvl="0"/>
            <a:r>
              <a:rPr lang="en-US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r= r&gt;&gt;1</a:t>
            </a:r>
          </a:p>
          <a:p>
            <a:pPr lvl="0"/>
            <a:r>
              <a:rPr lang="en-US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p= p&gt;&gt;1</a:t>
            </a:r>
          </a:p>
          <a:p>
            <a:pPr lvl="0"/>
            <a:r>
              <a:rPr lang="en-US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q= q&gt;&gt;1</a:t>
            </a:r>
          </a:p>
          <a:p>
            <a:pPr lvl="0"/>
            <a:r>
              <a:rPr lang="en-US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r= r&gt;&gt;1</a:t>
            </a:r>
          </a:p>
          <a:p>
            <a:pPr lvl="0"/>
            <a:r>
              <a:rPr lang="en-US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 p+q+r</a:t>
            </a:r>
          </a:p>
          <a:p>
            <a:pPr lvl="0"/>
            <a:r>
              <a:rPr lang="en-US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End function fun()</a:t>
            </a:r>
            <a:endParaRPr lang="en-GB" sz="2000"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9" name="Google Shape;209;p10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10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4800" b="1" dirty="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Question 98</a:t>
            </a:r>
            <a:endParaRPr dirty="0"/>
          </a:p>
        </p:txBody>
      </p:sp>
      <p:sp>
        <p:nvSpPr>
          <p:cNvPr id="211" name="Google Shape;211;p10"/>
          <p:cNvSpPr txBox="1"/>
          <p:nvPr/>
        </p:nvSpPr>
        <p:spPr>
          <a:xfrm>
            <a:off x="598715" y="1156906"/>
            <a:ext cx="10950806" cy="163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500">
                <a:latin typeface="Nunito sans" pitchFamily="2" charset="0"/>
              </a:rPr>
              <a:t>What will be the output of the following pseudocode p=5,q=10,r=15?</a:t>
            </a:r>
          </a:p>
          <a:p>
            <a:r>
              <a:rPr lang="en-US" sz="2500">
                <a:latin typeface="Nunito sans" pitchFamily="2" charset="0"/>
              </a:rPr>
              <a:t>Note: &lt;&lt; is the left shift operator , it takes two number , left sides the bits of the first operand, the second operand decides the</a:t>
            </a:r>
          </a:p>
          <a:p>
            <a:r>
              <a:rPr lang="en-US" sz="2500">
                <a:latin typeface="Nunito sans" pitchFamily="2" charset="0"/>
              </a:rPr>
              <a:t>number places to shift</a:t>
            </a:r>
          </a:p>
        </p:txBody>
      </p:sp>
      <p:sp>
        <p:nvSpPr>
          <p:cNvPr id="212" name="Google Shape;212;p10"/>
          <p:cNvSpPr/>
          <p:nvPr/>
        </p:nvSpPr>
        <p:spPr>
          <a:xfrm>
            <a:off x="8685518" y="4202310"/>
            <a:ext cx="2329321" cy="669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500" b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D)  </a:t>
            </a:r>
            <a:r>
              <a:rPr lang="en-US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10 </a:t>
            </a:r>
            <a:endParaRPr/>
          </a:p>
        </p:txBody>
      </p:sp>
      <p:sp>
        <p:nvSpPr>
          <p:cNvPr id="213" name="Google Shape;213;p10"/>
          <p:cNvSpPr/>
          <p:nvPr/>
        </p:nvSpPr>
        <p:spPr>
          <a:xfrm>
            <a:off x="7196279" y="3074472"/>
            <a:ext cx="2329321" cy="669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500" b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A)  </a:t>
            </a:r>
            <a:r>
              <a:rPr lang="en-US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7 </a:t>
            </a:r>
            <a:endParaRPr/>
          </a:p>
        </p:txBody>
      </p:sp>
      <p:sp>
        <p:nvSpPr>
          <p:cNvPr id="214" name="Google Shape;214;p10"/>
          <p:cNvSpPr/>
          <p:nvPr/>
        </p:nvSpPr>
        <p:spPr>
          <a:xfrm>
            <a:off x="8685518" y="3074472"/>
            <a:ext cx="2329321" cy="669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500" b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B)  </a:t>
            </a:r>
            <a:r>
              <a:rPr lang="en-US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5  </a:t>
            </a:r>
            <a:endParaRPr/>
          </a:p>
        </p:txBody>
      </p:sp>
      <p:sp>
        <p:nvSpPr>
          <p:cNvPr id="215" name="Google Shape;215;p10"/>
          <p:cNvSpPr/>
          <p:nvPr/>
        </p:nvSpPr>
        <p:spPr>
          <a:xfrm>
            <a:off x="7196278" y="4167705"/>
            <a:ext cx="2329321" cy="73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500" b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</a:t>
            </a:r>
            <a:r>
              <a:rPr lang="en-US" sz="2800" b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)  </a:t>
            </a:r>
            <a:r>
              <a:rPr lang="en-US" sz="28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6</a:t>
            </a:r>
            <a:r>
              <a:rPr lang="en-US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004181858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0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10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4800" b="1" dirty="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Question 99</a:t>
            </a:r>
            <a:endParaRPr dirty="0"/>
          </a:p>
        </p:txBody>
      </p:sp>
      <p:sp>
        <p:nvSpPr>
          <p:cNvPr id="211" name="Google Shape;211;p10"/>
          <p:cNvSpPr txBox="1"/>
          <p:nvPr/>
        </p:nvSpPr>
        <p:spPr>
          <a:xfrm>
            <a:off x="620597" y="1188738"/>
            <a:ext cx="10950806" cy="47089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500">
                <a:latin typeface="Nunito sans" pitchFamily="2" charset="0"/>
              </a:rPr>
              <a:t>What will be the output of the following pseudocode?</a:t>
            </a:r>
          </a:p>
          <a:p>
            <a:r>
              <a:rPr lang="en-US" sz="2500">
                <a:latin typeface="Nunito sans" pitchFamily="2" charset="0"/>
              </a:rPr>
              <a:t>Note-&amp;: bitwise AND - The bitwise AND operator (&amp;) compares each bit of the first operand to the corresponding bit of the second</a:t>
            </a:r>
          </a:p>
          <a:p>
            <a:r>
              <a:rPr lang="en-US" sz="2500">
                <a:latin typeface="Nunito sans" pitchFamily="2" charset="0"/>
              </a:rPr>
              <a:t>operand. If both bits are 1 , the corresponding result bit is set to 1. Otherwise, the corresponding result bit is set to 0.</a:t>
            </a:r>
          </a:p>
          <a:p>
            <a:r>
              <a:rPr lang="en-US" sz="2500">
                <a:latin typeface="Nunito sans" pitchFamily="2" charset="0"/>
              </a:rPr>
              <a:t>^ is the bitwise exclusive OR operator that compares each bit of its first operand to the corresponding bit of its second operand. If</a:t>
            </a:r>
          </a:p>
          <a:p>
            <a:r>
              <a:rPr lang="en-US" sz="2500">
                <a:latin typeface="Nunito sans" pitchFamily="2" charset="0"/>
              </a:rPr>
              <a:t>one bit is 0 and the other bit is 1 , the corresponding result bit is set to 1. Otherwise , the corresponding result bit is set to 0.</a:t>
            </a:r>
          </a:p>
          <a:p>
            <a:r>
              <a:rPr lang="en-US" sz="2500">
                <a:latin typeface="Nunito sans" pitchFamily="2" charset="0"/>
              </a:rPr>
              <a:t>||: Logical operator OR - The Logical OR operator (||)returns the Boolean value TRUE(or 1)if either or both operands is TRUE and</a:t>
            </a:r>
          </a:p>
          <a:p>
            <a:r>
              <a:rPr lang="en-US" sz="2500">
                <a:latin typeface="Nunito sans" pitchFamily="2" charset="0"/>
              </a:rPr>
              <a:t>returns FALSE (or 0) otherwise.</a:t>
            </a:r>
          </a:p>
        </p:txBody>
      </p:sp>
    </p:spTree>
    <p:extLst>
      <p:ext uri="{BB962C8B-B14F-4D97-AF65-F5344CB8AC3E}">
        <p14:creationId xmlns:p14="http://schemas.microsoft.com/office/powerpoint/2010/main" val="7091145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0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10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4800" b="1" dirty="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Question 99</a:t>
            </a:r>
            <a:endParaRPr dirty="0"/>
          </a:p>
        </p:txBody>
      </p:sp>
      <p:sp>
        <p:nvSpPr>
          <p:cNvPr id="2" name="Google Shape;208;p10">
            <a:extLst>
              <a:ext uri="{FF2B5EF4-FFF2-40B4-BE49-F238E27FC236}">
                <a16:creationId xmlns:a16="http://schemas.microsoft.com/office/drawing/2014/main" id="{2E894D35-759F-9723-D312-820656363BB0}"/>
              </a:ext>
            </a:extLst>
          </p:cNvPr>
          <p:cNvSpPr/>
          <p:nvPr/>
        </p:nvSpPr>
        <p:spPr>
          <a:xfrm>
            <a:off x="571006" y="1112218"/>
            <a:ext cx="6286529" cy="265059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9144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pt-BR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Integer p,q,r</a:t>
            </a:r>
          </a:p>
          <a:p>
            <a:pPr lvl="0"/>
            <a:r>
              <a:rPr lang="pt-BR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Set p=9, q=10, r=6</a:t>
            </a:r>
          </a:p>
          <a:p>
            <a:pPr lvl="0"/>
            <a:r>
              <a:rPr lang="pt-BR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q=8+q</a:t>
            </a:r>
          </a:p>
          <a:p>
            <a:pPr lvl="0"/>
            <a:r>
              <a:rPr lang="pt-BR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if((p&gt;r || (q+r) &gt; (r-q)))</a:t>
            </a:r>
          </a:p>
          <a:p>
            <a:pPr lvl="0"/>
            <a:r>
              <a:rPr lang="pt-BR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p=(p&amp;12)+p</a:t>
            </a:r>
          </a:p>
          <a:p>
            <a:pPr lvl="0"/>
            <a:r>
              <a:rPr lang="pt-BR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End if</a:t>
            </a:r>
          </a:p>
          <a:p>
            <a:pPr lvl="0"/>
            <a:r>
              <a:rPr lang="pt-BR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p=(r+4)^r</a:t>
            </a:r>
          </a:p>
          <a:p>
            <a:pPr lvl="0"/>
            <a:r>
              <a:rPr lang="pt-BR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 p+q+r</a:t>
            </a:r>
            <a:endParaRPr lang="en-GB" sz="2000"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" name="Google Shape;212;p10">
            <a:extLst>
              <a:ext uri="{FF2B5EF4-FFF2-40B4-BE49-F238E27FC236}">
                <a16:creationId xmlns:a16="http://schemas.microsoft.com/office/drawing/2014/main" id="{67781A09-5118-8CA5-A7F5-AC0BBD44E8FB}"/>
              </a:ext>
            </a:extLst>
          </p:cNvPr>
          <p:cNvSpPr/>
          <p:nvPr/>
        </p:nvSpPr>
        <p:spPr>
          <a:xfrm>
            <a:off x="8796354" y="2661886"/>
            <a:ext cx="2329321" cy="669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500" b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D)  </a:t>
            </a:r>
            <a:r>
              <a:rPr lang="en-US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32 </a:t>
            </a:r>
            <a:endParaRPr/>
          </a:p>
        </p:txBody>
      </p:sp>
      <p:sp>
        <p:nvSpPr>
          <p:cNvPr id="4" name="Google Shape;213;p10">
            <a:extLst>
              <a:ext uri="{FF2B5EF4-FFF2-40B4-BE49-F238E27FC236}">
                <a16:creationId xmlns:a16="http://schemas.microsoft.com/office/drawing/2014/main" id="{32092CB2-01A7-7C26-B8E2-A058041DF54C}"/>
              </a:ext>
            </a:extLst>
          </p:cNvPr>
          <p:cNvSpPr/>
          <p:nvPr/>
        </p:nvSpPr>
        <p:spPr>
          <a:xfrm>
            <a:off x="7307115" y="1534048"/>
            <a:ext cx="2329321" cy="669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500" b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A)  </a:t>
            </a:r>
            <a:r>
              <a:rPr lang="en-US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37 </a:t>
            </a:r>
            <a:endParaRPr/>
          </a:p>
        </p:txBody>
      </p:sp>
      <p:sp>
        <p:nvSpPr>
          <p:cNvPr id="5" name="Google Shape;214;p10">
            <a:extLst>
              <a:ext uri="{FF2B5EF4-FFF2-40B4-BE49-F238E27FC236}">
                <a16:creationId xmlns:a16="http://schemas.microsoft.com/office/drawing/2014/main" id="{EA761CFE-F2CE-4922-5424-8E40ABAB6A3D}"/>
              </a:ext>
            </a:extLst>
          </p:cNvPr>
          <p:cNvSpPr/>
          <p:nvPr/>
        </p:nvSpPr>
        <p:spPr>
          <a:xfrm>
            <a:off x="8796354" y="1534048"/>
            <a:ext cx="2329321" cy="669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500" b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B)  </a:t>
            </a:r>
            <a:r>
              <a:rPr lang="en-US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36  </a:t>
            </a:r>
            <a:endParaRPr/>
          </a:p>
        </p:txBody>
      </p:sp>
      <p:sp>
        <p:nvSpPr>
          <p:cNvPr id="6" name="Google Shape;215;p10">
            <a:extLst>
              <a:ext uri="{FF2B5EF4-FFF2-40B4-BE49-F238E27FC236}">
                <a16:creationId xmlns:a16="http://schemas.microsoft.com/office/drawing/2014/main" id="{CA11F8D3-3B24-E855-48C8-1499EF5F731A}"/>
              </a:ext>
            </a:extLst>
          </p:cNvPr>
          <p:cNvSpPr/>
          <p:nvPr/>
        </p:nvSpPr>
        <p:spPr>
          <a:xfrm>
            <a:off x="7307114" y="2627281"/>
            <a:ext cx="2329321" cy="73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500" b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</a:t>
            </a:r>
            <a:r>
              <a:rPr lang="en-US" sz="2800" b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)  </a:t>
            </a:r>
            <a:r>
              <a:rPr lang="en-US" sz="28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44</a:t>
            </a:r>
            <a:r>
              <a:rPr lang="en-US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06026295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0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10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4800" b="1" dirty="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Question 100</a:t>
            </a:r>
            <a:endParaRPr dirty="0"/>
          </a:p>
        </p:txBody>
      </p:sp>
      <p:sp>
        <p:nvSpPr>
          <p:cNvPr id="211" name="Google Shape;211;p10"/>
          <p:cNvSpPr txBox="1"/>
          <p:nvPr/>
        </p:nvSpPr>
        <p:spPr>
          <a:xfrm>
            <a:off x="598715" y="1156906"/>
            <a:ext cx="10950806" cy="35547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500">
                <a:latin typeface="Nunito sans" pitchFamily="2" charset="0"/>
              </a:rPr>
              <a:t>What will be the output of the following pseudocode?</a:t>
            </a:r>
          </a:p>
          <a:p>
            <a:r>
              <a:rPr lang="en-US" sz="2500">
                <a:latin typeface="Nunito sans" pitchFamily="2" charset="0"/>
              </a:rPr>
              <a:t>Note:-&amp;:bitwise AND - The bitwise AND operator (&amp;) compares each bit of the first operand to the corresponding bit of the second</a:t>
            </a:r>
          </a:p>
          <a:p>
            <a:r>
              <a:rPr lang="en-US" sz="2500">
                <a:latin typeface="Nunito sans" pitchFamily="2" charset="0"/>
              </a:rPr>
              <a:t>operand. If both bits are 1 , the corresponding result bit is set to 1. Otherwise, the corresponding result bit is set to 0.</a:t>
            </a:r>
          </a:p>
          <a:p>
            <a:r>
              <a:rPr lang="en-US" sz="2500">
                <a:latin typeface="Nunito sans" pitchFamily="2" charset="0"/>
              </a:rPr>
              <a:t>^ is the bitwise exclusive OR operator that compares each bit of its first operand to the corresponding bit of its second operand. If</a:t>
            </a:r>
          </a:p>
          <a:p>
            <a:r>
              <a:rPr lang="en-US" sz="2500">
                <a:latin typeface="Nunito sans" pitchFamily="2" charset="0"/>
              </a:rPr>
              <a:t>one bit is 0 and the other bit is 1 , the corresponding result bit is set to 1. Otherwise , the corresponding result bit is set to 0.</a:t>
            </a:r>
          </a:p>
        </p:txBody>
      </p:sp>
    </p:spTree>
    <p:extLst>
      <p:ext uri="{BB962C8B-B14F-4D97-AF65-F5344CB8AC3E}">
        <p14:creationId xmlns:p14="http://schemas.microsoft.com/office/powerpoint/2010/main" val="2034866026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0"/>
          <p:cNvSpPr/>
          <p:nvPr/>
        </p:nvSpPr>
        <p:spPr>
          <a:xfrm>
            <a:off x="584860" y="1132948"/>
            <a:ext cx="5122179" cy="2593925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9144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Integer p,q,r</a:t>
            </a:r>
          </a:p>
          <a:p>
            <a:pPr lvl="0"/>
            <a:r>
              <a:rPr lang="en-US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Set p=7, q=6, r=9</a:t>
            </a:r>
          </a:p>
          <a:p>
            <a:pPr lvl="0"/>
            <a:r>
              <a:rPr lang="en-US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q= (9+6)&amp;p</a:t>
            </a:r>
          </a:p>
          <a:p>
            <a:pPr lvl="0"/>
            <a:r>
              <a:rPr lang="en-US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if((q^p^r)&lt;(r^q))</a:t>
            </a:r>
          </a:p>
          <a:p>
            <a:pPr lvl="0"/>
            <a:r>
              <a:rPr lang="en-US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q=(p^9)+p</a:t>
            </a:r>
          </a:p>
          <a:p>
            <a:pPr lvl="0"/>
            <a:r>
              <a:rPr lang="en-US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p=12+p</a:t>
            </a:r>
          </a:p>
          <a:p>
            <a:pPr lvl="0"/>
            <a:r>
              <a:rPr lang="en-US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End if</a:t>
            </a:r>
          </a:p>
          <a:p>
            <a:pPr lvl="0"/>
            <a:r>
              <a:rPr lang="en-US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 p+q+r</a:t>
            </a:r>
            <a:endParaRPr lang="en-GB" sz="2000"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9" name="Google Shape;209;p10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10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4800" b="1" dirty="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Question 100</a:t>
            </a:r>
            <a:endParaRPr dirty="0"/>
          </a:p>
        </p:txBody>
      </p:sp>
      <p:sp>
        <p:nvSpPr>
          <p:cNvPr id="212" name="Google Shape;212;p10"/>
          <p:cNvSpPr/>
          <p:nvPr/>
        </p:nvSpPr>
        <p:spPr>
          <a:xfrm>
            <a:off x="8117480" y="2416035"/>
            <a:ext cx="2329321" cy="669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500" b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D)  </a:t>
            </a:r>
            <a:r>
              <a:rPr lang="en-US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46 </a:t>
            </a:r>
            <a:endParaRPr/>
          </a:p>
        </p:txBody>
      </p:sp>
      <p:sp>
        <p:nvSpPr>
          <p:cNvPr id="213" name="Google Shape;213;p10"/>
          <p:cNvSpPr/>
          <p:nvPr/>
        </p:nvSpPr>
        <p:spPr>
          <a:xfrm>
            <a:off x="6628241" y="1288197"/>
            <a:ext cx="2329321" cy="669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500" b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A)  </a:t>
            </a:r>
            <a:r>
              <a:rPr lang="en-US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51 </a:t>
            </a:r>
            <a:endParaRPr/>
          </a:p>
        </p:txBody>
      </p:sp>
      <p:sp>
        <p:nvSpPr>
          <p:cNvPr id="214" name="Google Shape;214;p10"/>
          <p:cNvSpPr/>
          <p:nvPr/>
        </p:nvSpPr>
        <p:spPr>
          <a:xfrm>
            <a:off x="8117480" y="1288197"/>
            <a:ext cx="2329321" cy="669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500" b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B)  </a:t>
            </a:r>
            <a:r>
              <a:rPr lang="en-US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55  </a:t>
            </a:r>
            <a:endParaRPr/>
          </a:p>
        </p:txBody>
      </p:sp>
      <p:sp>
        <p:nvSpPr>
          <p:cNvPr id="215" name="Google Shape;215;p10"/>
          <p:cNvSpPr/>
          <p:nvPr/>
        </p:nvSpPr>
        <p:spPr>
          <a:xfrm>
            <a:off x="6628240" y="2381430"/>
            <a:ext cx="2329321" cy="73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500" b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</a:t>
            </a:r>
            <a:r>
              <a:rPr lang="en-US" sz="2800" b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)  </a:t>
            </a:r>
            <a:r>
              <a:rPr lang="en-US" sz="28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49</a:t>
            </a:r>
            <a:r>
              <a:rPr lang="en-US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52608229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2" name="Google Shape;222;p11"/>
          <p:cNvPicPr preferRelativeResize="0"/>
          <p:nvPr/>
        </p:nvPicPr>
        <p:blipFill>
          <a:blip r:embed="rId3">
            <a:alphaModFix/>
          </a:blip>
          <a:srcRect l="1110" b="848"/>
          <a:stretch>
            <a:fillRect/>
          </a:stretch>
        </p:blipFill>
        <p:spPr>
          <a:xfrm rot="355158">
            <a:off x="-214550" y="3101269"/>
            <a:ext cx="4219796" cy="3942674"/>
          </a:xfrm>
          <a:custGeom>
            <a:avLst/>
            <a:gdLst/>
            <a:ahLst/>
            <a:cxnLst/>
            <a:rect l="l" t="t" r="r" b="b"/>
            <a:pathLst>
              <a:path w="4219796" h="3942674" extrusionOk="0">
                <a:moveTo>
                  <a:pt x="0" y="0"/>
                </a:moveTo>
                <a:lnTo>
                  <a:pt x="4219796" y="0"/>
                </a:lnTo>
                <a:lnTo>
                  <a:pt x="4219796" y="3547546"/>
                </a:lnTo>
                <a:lnTo>
                  <a:pt x="408778" y="3942674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223" name="Google Shape;223;p11"/>
          <p:cNvSpPr/>
          <p:nvPr/>
        </p:nvSpPr>
        <p:spPr>
          <a:xfrm>
            <a:off x="0" y="2438400"/>
            <a:ext cx="12192000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8000" b="1">
                <a:solidFill>
                  <a:srgbClr val="F05136"/>
                </a:solidFill>
                <a:latin typeface="Nunito Sans"/>
                <a:ea typeface="Nunito Sans"/>
                <a:cs typeface="Nunito Sans"/>
                <a:sym typeface="Nunito Sans"/>
              </a:rPr>
              <a:t>THANK YOU</a:t>
            </a:r>
            <a:endParaRPr sz="8000" b="1">
              <a:solidFill>
                <a:srgbClr val="F0513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615583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0"/>
          <p:cNvSpPr/>
          <p:nvPr/>
        </p:nvSpPr>
        <p:spPr>
          <a:xfrm>
            <a:off x="403029" y="2091954"/>
            <a:ext cx="6719666" cy="2859101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9144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GB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Integer funn(Integer a, Integer b)</a:t>
            </a:r>
          </a:p>
          <a:p>
            <a:pPr lvl="0"/>
            <a:r>
              <a:rPr lang="en-GB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if(a &gt; 7)</a:t>
            </a:r>
          </a:p>
          <a:p>
            <a:pPr lvl="0"/>
            <a:r>
              <a:rPr lang="en-GB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	return a - b - funn(a - 5, b)</a:t>
            </a:r>
          </a:p>
          <a:p>
            <a:pPr lvl="0"/>
            <a:r>
              <a:rPr lang="en-GB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End if</a:t>
            </a:r>
          </a:p>
          <a:p>
            <a:pPr lvl="0"/>
            <a:r>
              <a:rPr lang="en-GB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b = b + b + b</a:t>
            </a:r>
          </a:p>
          <a:p>
            <a:pPr lvl="0"/>
            <a:r>
              <a:rPr lang="en-GB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return a</a:t>
            </a:r>
          </a:p>
          <a:p>
            <a:pPr lvl="0"/>
            <a:r>
              <a:rPr lang="en-GB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End function funn()</a:t>
            </a:r>
          </a:p>
        </p:txBody>
      </p:sp>
      <p:sp>
        <p:nvSpPr>
          <p:cNvPr id="209" name="Google Shape;209;p10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10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4800" b="1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Question 9</a:t>
            </a:r>
            <a:endParaRPr/>
          </a:p>
        </p:txBody>
      </p:sp>
      <p:sp>
        <p:nvSpPr>
          <p:cNvPr id="211" name="Google Shape;211;p10"/>
          <p:cNvSpPr txBox="1"/>
          <p:nvPr/>
        </p:nvSpPr>
        <p:spPr>
          <a:xfrm>
            <a:off x="440270" y="1155797"/>
            <a:ext cx="10950806" cy="477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2500">
                <a:latin typeface="Nunito sans" pitchFamily="2" charset="0"/>
              </a:rPr>
              <a:t>What is the output of the following pseudocode for a = 8, b = 7?</a:t>
            </a:r>
            <a:endParaRPr sz="2500">
              <a:latin typeface="Nunito sans" pitchFamily="2" charset="0"/>
            </a:endParaRPr>
          </a:p>
        </p:txBody>
      </p:sp>
      <p:sp>
        <p:nvSpPr>
          <p:cNvPr id="212" name="Google Shape;212;p10"/>
          <p:cNvSpPr/>
          <p:nvPr/>
        </p:nvSpPr>
        <p:spPr>
          <a:xfrm>
            <a:off x="9215436" y="5410200"/>
            <a:ext cx="2329321" cy="669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500" b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D)</a:t>
            </a:r>
            <a:r>
              <a:rPr lang="en-US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0</a:t>
            </a:r>
            <a:endParaRPr/>
          </a:p>
        </p:txBody>
      </p:sp>
      <p:sp>
        <p:nvSpPr>
          <p:cNvPr id="213" name="Google Shape;213;p10"/>
          <p:cNvSpPr/>
          <p:nvPr/>
        </p:nvSpPr>
        <p:spPr>
          <a:xfrm>
            <a:off x="623429" y="5410200"/>
            <a:ext cx="2329321" cy="669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500" b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A)</a:t>
            </a:r>
            <a:r>
              <a:rPr lang="en-US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-1 </a:t>
            </a:r>
            <a:endParaRPr/>
          </a:p>
        </p:txBody>
      </p:sp>
      <p:sp>
        <p:nvSpPr>
          <p:cNvPr id="214" name="Google Shape;214;p10"/>
          <p:cNvSpPr/>
          <p:nvPr/>
        </p:nvSpPr>
        <p:spPr>
          <a:xfrm>
            <a:off x="3487430" y="5420747"/>
            <a:ext cx="2329321" cy="669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500" b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B)</a:t>
            </a:r>
            <a:r>
              <a:rPr lang="en-US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-2 </a:t>
            </a:r>
            <a:endParaRPr/>
          </a:p>
        </p:txBody>
      </p:sp>
      <p:sp>
        <p:nvSpPr>
          <p:cNvPr id="215" name="Google Shape;215;p10"/>
          <p:cNvSpPr/>
          <p:nvPr/>
        </p:nvSpPr>
        <p:spPr>
          <a:xfrm>
            <a:off x="6351433" y="5410200"/>
            <a:ext cx="2329321" cy="669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500" b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C)</a:t>
            </a:r>
            <a:r>
              <a:rPr lang="en-US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1 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268408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0"/>
          <p:cNvSpPr/>
          <p:nvPr/>
        </p:nvSpPr>
        <p:spPr>
          <a:xfrm>
            <a:off x="403029" y="2091954"/>
            <a:ext cx="6719666" cy="2859101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9144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GB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Integer k, j, p, h</a:t>
            </a:r>
          </a:p>
          <a:p>
            <a:pPr lvl="0"/>
            <a:r>
              <a:rPr lang="en-GB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Set k = 1, j = 2</a:t>
            </a:r>
          </a:p>
          <a:p>
            <a:pPr lvl="0"/>
            <a:r>
              <a:rPr lang="en-GB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while(k &lt; 2)</a:t>
            </a:r>
          </a:p>
          <a:p>
            <a:pPr lvl="0"/>
            <a:r>
              <a:rPr lang="en-GB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Set p = 9, h = 10</a:t>
            </a:r>
          </a:p>
          <a:p>
            <a:pPr lvl="0"/>
            <a:r>
              <a:rPr lang="en-GB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print h / p</a:t>
            </a:r>
          </a:p>
          <a:p>
            <a:pPr lvl="0"/>
            <a:r>
              <a:rPr lang="en-GB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k = k + 1</a:t>
            </a:r>
          </a:p>
          <a:p>
            <a:pPr lvl="0"/>
            <a:r>
              <a:rPr lang="en-GB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end while</a:t>
            </a:r>
          </a:p>
          <a:p>
            <a:pPr lvl="0"/>
            <a:r>
              <a:rPr lang="en-GB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 h</a:t>
            </a:r>
          </a:p>
        </p:txBody>
      </p:sp>
      <p:sp>
        <p:nvSpPr>
          <p:cNvPr id="209" name="Google Shape;209;p10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10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4800" b="1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Question 10</a:t>
            </a:r>
            <a:endParaRPr/>
          </a:p>
        </p:txBody>
      </p:sp>
      <p:sp>
        <p:nvSpPr>
          <p:cNvPr id="211" name="Google Shape;211;p10"/>
          <p:cNvSpPr txBox="1"/>
          <p:nvPr/>
        </p:nvSpPr>
        <p:spPr>
          <a:xfrm>
            <a:off x="440270" y="1155797"/>
            <a:ext cx="10950806" cy="477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2500">
                <a:latin typeface="Nunito sans" pitchFamily="2" charset="0"/>
              </a:rPr>
              <a:t>What is the output of the following pseudocode?</a:t>
            </a:r>
            <a:endParaRPr sz="2500">
              <a:latin typeface="Nunito sans" pitchFamily="2" charset="0"/>
            </a:endParaRPr>
          </a:p>
        </p:txBody>
      </p:sp>
      <p:sp>
        <p:nvSpPr>
          <p:cNvPr id="212" name="Google Shape;212;p10"/>
          <p:cNvSpPr/>
          <p:nvPr/>
        </p:nvSpPr>
        <p:spPr>
          <a:xfrm>
            <a:off x="9215436" y="5410200"/>
            <a:ext cx="2329321" cy="669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500" b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D)</a:t>
            </a:r>
            <a:r>
              <a:rPr lang="en-US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10 10</a:t>
            </a:r>
            <a:endParaRPr/>
          </a:p>
        </p:txBody>
      </p:sp>
      <p:sp>
        <p:nvSpPr>
          <p:cNvPr id="213" name="Google Shape;213;p10"/>
          <p:cNvSpPr/>
          <p:nvPr/>
        </p:nvSpPr>
        <p:spPr>
          <a:xfrm>
            <a:off x="623429" y="5410200"/>
            <a:ext cx="2329321" cy="669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500" b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A)</a:t>
            </a:r>
            <a:r>
              <a:rPr lang="en-US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1 0 </a:t>
            </a:r>
            <a:endParaRPr/>
          </a:p>
        </p:txBody>
      </p:sp>
      <p:sp>
        <p:nvSpPr>
          <p:cNvPr id="214" name="Google Shape;214;p10"/>
          <p:cNvSpPr/>
          <p:nvPr/>
        </p:nvSpPr>
        <p:spPr>
          <a:xfrm>
            <a:off x="3487430" y="5410199"/>
            <a:ext cx="2329321" cy="669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500" b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B)</a:t>
            </a:r>
            <a:r>
              <a:rPr lang="en-US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1 10 </a:t>
            </a:r>
            <a:endParaRPr/>
          </a:p>
        </p:txBody>
      </p:sp>
      <p:sp>
        <p:nvSpPr>
          <p:cNvPr id="215" name="Google Shape;215;p10"/>
          <p:cNvSpPr/>
          <p:nvPr/>
        </p:nvSpPr>
        <p:spPr>
          <a:xfrm>
            <a:off x="6351433" y="5410200"/>
            <a:ext cx="2329321" cy="669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500" b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C)</a:t>
            </a:r>
            <a:r>
              <a:rPr lang="en-US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0 1 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827193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0"/>
          <p:cNvSpPr/>
          <p:nvPr/>
        </p:nvSpPr>
        <p:spPr>
          <a:xfrm>
            <a:off x="403029" y="2091954"/>
            <a:ext cx="6719666" cy="2859101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9144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GB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Integer i, j, k</a:t>
            </a:r>
          </a:p>
          <a:p>
            <a:pPr lvl="0"/>
            <a:r>
              <a:rPr lang="en-GB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Set k = 8</a:t>
            </a:r>
          </a:p>
          <a:p>
            <a:pPr lvl="0"/>
            <a:r>
              <a:rPr lang="en-GB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for(each i from 1 to 1)</a:t>
            </a:r>
          </a:p>
          <a:p>
            <a:pPr lvl="0"/>
            <a:r>
              <a:rPr lang="en-GB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for(each j from the value of i to 1)</a:t>
            </a:r>
          </a:p>
          <a:p>
            <a:pPr lvl="0"/>
            <a:r>
              <a:rPr lang="en-GB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	print k + 1</a:t>
            </a:r>
          </a:p>
          <a:p>
            <a:pPr lvl="0"/>
            <a:r>
              <a:rPr lang="en-GB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end for</a:t>
            </a:r>
          </a:p>
          <a:p>
            <a:pPr lvl="0"/>
            <a:r>
              <a:rPr lang="en-GB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end for</a:t>
            </a:r>
          </a:p>
        </p:txBody>
      </p:sp>
      <p:sp>
        <p:nvSpPr>
          <p:cNvPr id="209" name="Google Shape;209;p10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10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4800" b="1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Question 11</a:t>
            </a:r>
            <a:endParaRPr/>
          </a:p>
        </p:txBody>
      </p:sp>
      <p:sp>
        <p:nvSpPr>
          <p:cNvPr id="211" name="Google Shape;211;p10"/>
          <p:cNvSpPr txBox="1"/>
          <p:nvPr/>
        </p:nvSpPr>
        <p:spPr>
          <a:xfrm>
            <a:off x="440270" y="1155797"/>
            <a:ext cx="10950806" cy="477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2500">
                <a:latin typeface="Nunito sans" pitchFamily="2" charset="0"/>
              </a:rPr>
              <a:t>What is the output of the following pseudocode?</a:t>
            </a:r>
            <a:endParaRPr sz="2500">
              <a:latin typeface="Nunito sans" pitchFamily="2" charset="0"/>
            </a:endParaRPr>
          </a:p>
        </p:txBody>
      </p:sp>
      <p:sp>
        <p:nvSpPr>
          <p:cNvPr id="212" name="Google Shape;212;p10"/>
          <p:cNvSpPr/>
          <p:nvPr/>
        </p:nvSpPr>
        <p:spPr>
          <a:xfrm>
            <a:off x="9215436" y="5410200"/>
            <a:ext cx="2329321" cy="669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500" b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D)</a:t>
            </a:r>
            <a:r>
              <a:rPr lang="en-US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9</a:t>
            </a:r>
            <a:endParaRPr/>
          </a:p>
        </p:txBody>
      </p:sp>
      <p:sp>
        <p:nvSpPr>
          <p:cNvPr id="213" name="Google Shape;213;p10"/>
          <p:cNvSpPr/>
          <p:nvPr/>
        </p:nvSpPr>
        <p:spPr>
          <a:xfrm>
            <a:off x="623429" y="5410200"/>
            <a:ext cx="2329321" cy="669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500" b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A)</a:t>
            </a:r>
            <a:r>
              <a:rPr lang="en-US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8</a:t>
            </a:r>
            <a:endParaRPr/>
          </a:p>
        </p:txBody>
      </p:sp>
      <p:sp>
        <p:nvSpPr>
          <p:cNvPr id="214" name="Google Shape;214;p10"/>
          <p:cNvSpPr/>
          <p:nvPr/>
        </p:nvSpPr>
        <p:spPr>
          <a:xfrm>
            <a:off x="3487430" y="5410200"/>
            <a:ext cx="2329321" cy="669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500" b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B)</a:t>
            </a:r>
            <a:r>
              <a:rPr lang="en-US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7</a:t>
            </a:r>
            <a:endParaRPr/>
          </a:p>
        </p:txBody>
      </p:sp>
      <p:sp>
        <p:nvSpPr>
          <p:cNvPr id="215" name="Google Shape;215;p10"/>
          <p:cNvSpPr/>
          <p:nvPr/>
        </p:nvSpPr>
        <p:spPr>
          <a:xfrm>
            <a:off x="6351433" y="5410200"/>
            <a:ext cx="2329321" cy="669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500" b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C)</a:t>
            </a:r>
            <a:r>
              <a:rPr lang="en-US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2 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77189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0"/>
          <p:cNvSpPr/>
          <p:nvPr/>
        </p:nvSpPr>
        <p:spPr>
          <a:xfrm>
            <a:off x="403028" y="2091954"/>
            <a:ext cx="6928213" cy="3073604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9144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GB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Integer even[4] </a:t>
            </a:r>
          </a:p>
          <a:p>
            <a:pPr lvl="0"/>
            <a:r>
              <a:rPr lang="en-GB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Set even[4] = {2, 6, 8, 12}</a:t>
            </a:r>
          </a:p>
          <a:p>
            <a:pPr lvl="0"/>
            <a:r>
              <a:rPr lang="en-GB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Integer k</a:t>
            </a:r>
          </a:p>
          <a:p>
            <a:pPr lvl="0"/>
            <a:r>
              <a:rPr lang="en-GB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for(each k from 0 to 3)</a:t>
            </a:r>
          </a:p>
          <a:p>
            <a:pPr lvl="0"/>
            <a:r>
              <a:rPr lang="en-GB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if(even[k+2] &gt; even[k+1])</a:t>
            </a:r>
          </a:p>
          <a:p>
            <a:pPr lvl="0"/>
            <a:r>
              <a:rPr lang="en-GB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	if(k + 1 equals 2)</a:t>
            </a:r>
          </a:p>
          <a:p>
            <a:pPr lvl="0"/>
            <a:r>
              <a:rPr lang="en-GB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		print even[k]</a:t>
            </a:r>
          </a:p>
          <a:p>
            <a:pPr lvl="0"/>
            <a:r>
              <a:rPr lang="en-GB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	end if</a:t>
            </a:r>
          </a:p>
          <a:p>
            <a:pPr lvl="0"/>
            <a:r>
              <a:rPr lang="en-GB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end if</a:t>
            </a:r>
          </a:p>
          <a:p>
            <a:pPr lvl="0"/>
            <a:r>
              <a:rPr lang="en-GB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end for</a:t>
            </a:r>
          </a:p>
        </p:txBody>
      </p:sp>
      <p:sp>
        <p:nvSpPr>
          <p:cNvPr id="209" name="Google Shape;209;p10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10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4800" b="1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Question 12</a:t>
            </a:r>
            <a:endParaRPr/>
          </a:p>
        </p:txBody>
      </p:sp>
      <p:sp>
        <p:nvSpPr>
          <p:cNvPr id="211" name="Google Shape;211;p10"/>
          <p:cNvSpPr txBox="1"/>
          <p:nvPr/>
        </p:nvSpPr>
        <p:spPr>
          <a:xfrm>
            <a:off x="440270" y="1155797"/>
            <a:ext cx="10950806" cy="477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2500">
                <a:latin typeface="Nunito sans" pitchFamily="2" charset="0"/>
              </a:rPr>
              <a:t>What is the output of the following pseudocode?</a:t>
            </a:r>
            <a:endParaRPr sz="2500">
              <a:latin typeface="Nunito sans" pitchFamily="2" charset="0"/>
            </a:endParaRPr>
          </a:p>
        </p:txBody>
      </p:sp>
      <p:sp>
        <p:nvSpPr>
          <p:cNvPr id="212" name="Google Shape;212;p10"/>
          <p:cNvSpPr/>
          <p:nvPr/>
        </p:nvSpPr>
        <p:spPr>
          <a:xfrm>
            <a:off x="9215436" y="5410200"/>
            <a:ext cx="2329321" cy="669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500" b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D)</a:t>
            </a:r>
            <a:r>
              <a:rPr lang="en-US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4</a:t>
            </a:r>
            <a:endParaRPr/>
          </a:p>
        </p:txBody>
      </p:sp>
      <p:sp>
        <p:nvSpPr>
          <p:cNvPr id="213" name="Google Shape;213;p10"/>
          <p:cNvSpPr/>
          <p:nvPr/>
        </p:nvSpPr>
        <p:spPr>
          <a:xfrm>
            <a:off x="623429" y="5410200"/>
            <a:ext cx="2329321" cy="669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500" b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A)</a:t>
            </a:r>
            <a:r>
              <a:rPr lang="en-US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5</a:t>
            </a:r>
            <a:endParaRPr/>
          </a:p>
        </p:txBody>
      </p:sp>
      <p:sp>
        <p:nvSpPr>
          <p:cNvPr id="214" name="Google Shape;214;p10"/>
          <p:cNvSpPr/>
          <p:nvPr/>
        </p:nvSpPr>
        <p:spPr>
          <a:xfrm>
            <a:off x="3487430" y="5367496"/>
            <a:ext cx="2329321" cy="669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500" b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B)</a:t>
            </a:r>
            <a:r>
              <a:rPr lang="en-US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3</a:t>
            </a:r>
            <a:endParaRPr/>
          </a:p>
        </p:txBody>
      </p:sp>
      <p:sp>
        <p:nvSpPr>
          <p:cNvPr id="215" name="Google Shape;215;p10"/>
          <p:cNvSpPr/>
          <p:nvPr/>
        </p:nvSpPr>
        <p:spPr>
          <a:xfrm>
            <a:off x="6351433" y="5410200"/>
            <a:ext cx="2329321" cy="669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500" b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C)</a:t>
            </a:r>
            <a:r>
              <a:rPr lang="en-US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6 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803103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0"/>
          <p:cNvSpPr/>
          <p:nvPr/>
        </p:nvSpPr>
        <p:spPr>
          <a:xfrm>
            <a:off x="403028" y="2091954"/>
            <a:ext cx="6928213" cy="3073604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9144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GB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Integer a[5] </a:t>
            </a:r>
          </a:p>
          <a:p>
            <a:pPr lvl="0"/>
            <a:r>
              <a:rPr lang="en-GB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set a[5] = {1, 2, 3, 4}</a:t>
            </a:r>
          </a:p>
          <a:p>
            <a:pPr lvl="0"/>
            <a:r>
              <a:rPr lang="en-GB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Integer m, j</a:t>
            </a:r>
          </a:p>
          <a:p>
            <a:pPr lvl="0"/>
            <a:r>
              <a:rPr lang="en-GB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set m = 1</a:t>
            </a:r>
          </a:p>
          <a:p>
            <a:pPr lvl="0"/>
            <a:r>
              <a:rPr lang="en-GB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for(each j from 0 to 3)</a:t>
            </a:r>
          </a:p>
          <a:p>
            <a:pPr lvl="0"/>
            <a:r>
              <a:rPr lang="en-GB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m = m + a[j] + a[j] + 6 </a:t>
            </a:r>
          </a:p>
          <a:p>
            <a:pPr lvl="0"/>
            <a:r>
              <a:rPr lang="en-GB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end for</a:t>
            </a:r>
          </a:p>
          <a:p>
            <a:pPr lvl="0"/>
            <a:r>
              <a:rPr lang="en-GB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 m</a:t>
            </a:r>
          </a:p>
        </p:txBody>
      </p:sp>
      <p:sp>
        <p:nvSpPr>
          <p:cNvPr id="209" name="Google Shape;209;p10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10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4800" b="1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Question 13</a:t>
            </a:r>
            <a:endParaRPr/>
          </a:p>
        </p:txBody>
      </p:sp>
      <p:sp>
        <p:nvSpPr>
          <p:cNvPr id="211" name="Google Shape;211;p10"/>
          <p:cNvSpPr txBox="1"/>
          <p:nvPr/>
        </p:nvSpPr>
        <p:spPr>
          <a:xfrm>
            <a:off x="440270" y="1155797"/>
            <a:ext cx="10950806" cy="477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2500">
                <a:latin typeface="Nunito sans" pitchFamily="2" charset="0"/>
              </a:rPr>
              <a:t>What is the output of the following pseudocode?</a:t>
            </a:r>
            <a:endParaRPr sz="2500">
              <a:latin typeface="Nunito sans" pitchFamily="2" charset="0"/>
            </a:endParaRPr>
          </a:p>
        </p:txBody>
      </p:sp>
      <p:sp>
        <p:nvSpPr>
          <p:cNvPr id="212" name="Google Shape;212;p10"/>
          <p:cNvSpPr/>
          <p:nvPr/>
        </p:nvSpPr>
        <p:spPr>
          <a:xfrm>
            <a:off x="9215436" y="5410200"/>
            <a:ext cx="2329321" cy="669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500" b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D)</a:t>
            </a:r>
            <a:r>
              <a:rPr lang="en-US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45</a:t>
            </a:r>
            <a:endParaRPr/>
          </a:p>
        </p:txBody>
      </p:sp>
      <p:sp>
        <p:nvSpPr>
          <p:cNvPr id="213" name="Google Shape;213;p10"/>
          <p:cNvSpPr/>
          <p:nvPr/>
        </p:nvSpPr>
        <p:spPr>
          <a:xfrm>
            <a:off x="623429" y="5410200"/>
            <a:ext cx="2329321" cy="669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500" b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A)</a:t>
            </a:r>
            <a:r>
              <a:rPr lang="en-US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46</a:t>
            </a:r>
            <a:endParaRPr/>
          </a:p>
        </p:txBody>
      </p:sp>
      <p:sp>
        <p:nvSpPr>
          <p:cNvPr id="214" name="Google Shape;214;p10"/>
          <p:cNvSpPr/>
          <p:nvPr/>
        </p:nvSpPr>
        <p:spPr>
          <a:xfrm>
            <a:off x="3487430" y="5410200"/>
            <a:ext cx="2329321" cy="669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500" b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B)</a:t>
            </a:r>
            <a:r>
              <a:rPr lang="en-US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23</a:t>
            </a:r>
            <a:endParaRPr/>
          </a:p>
        </p:txBody>
      </p:sp>
      <p:sp>
        <p:nvSpPr>
          <p:cNvPr id="215" name="Google Shape;215;p10"/>
          <p:cNvSpPr/>
          <p:nvPr/>
        </p:nvSpPr>
        <p:spPr>
          <a:xfrm>
            <a:off x="6351433" y="5410200"/>
            <a:ext cx="2329321" cy="669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500" b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C)</a:t>
            </a:r>
            <a:r>
              <a:rPr lang="en-US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43 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821737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0"/>
          <p:cNvSpPr/>
          <p:nvPr/>
        </p:nvSpPr>
        <p:spPr>
          <a:xfrm>
            <a:off x="403028" y="2091954"/>
            <a:ext cx="6928213" cy="3073604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9144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GB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Integer a</a:t>
            </a:r>
          </a:p>
          <a:p>
            <a:pPr lvl="0"/>
            <a:r>
              <a:rPr lang="en-GB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String str1 </a:t>
            </a:r>
          </a:p>
          <a:p>
            <a:pPr lvl="0"/>
            <a:r>
              <a:rPr lang="en-GB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Set str1 = "momo"</a:t>
            </a:r>
          </a:p>
          <a:p>
            <a:pPr lvl="0"/>
            <a:r>
              <a:rPr lang="en-GB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for(each a from 1 to 2)</a:t>
            </a:r>
          </a:p>
          <a:p>
            <a:pPr lvl="0"/>
            <a:r>
              <a:rPr lang="en-GB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str1 = str1 + "mm"</a:t>
            </a:r>
          </a:p>
          <a:p>
            <a:pPr lvl="0"/>
            <a:r>
              <a:rPr lang="en-GB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End for </a:t>
            </a:r>
          </a:p>
          <a:p>
            <a:pPr lvl="0"/>
            <a:r>
              <a:rPr lang="en-GB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 (stringLength(str1))</a:t>
            </a:r>
          </a:p>
        </p:txBody>
      </p:sp>
      <p:sp>
        <p:nvSpPr>
          <p:cNvPr id="209" name="Google Shape;209;p10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10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4800" b="1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Question 14</a:t>
            </a:r>
            <a:endParaRPr/>
          </a:p>
        </p:txBody>
      </p:sp>
      <p:sp>
        <p:nvSpPr>
          <p:cNvPr id="211" name="Google Shape;211;p10"/>
          <p:cNvSpPr txBox="1"/>
          <p:nvPr/>
        </p:nvSpPr>
        <p:spPr>
          <a:xfrm>
            <a:off x="440270" y="1155797"/>
            <a:ext cx="10950806" cy="477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2500">
                <a:latin typeface="Nunito sans" pitchFamily="2" charset="0"/>
              </a:rPr>
              <a:t>What is the output of the following pseudocode?</a:t>
            </a:r>
            <a:endParaRPr sz="2500">
              <a:latin typeface="Nunito sans" pitchFamily="2" charset="0"/>
            </a:endParaRPr>
          </a:p>
        </p:txBody>
      </p:sp>
      <p:sp>
        <p:nvSpPr>
          <p:cNvPr id="212" name="Google Shape;212;p10"/>
          <p:cNvSpPr/>
          <p:nvPr/>
        </p:nvSpPr>
        <p:spPr>
          <a:xfrm>
            <a:off x="9215436" y="5410200"/>
            <a:ext cx="2329321" cy="669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500" b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D)</a:t>
            </a:r>
            <a:r>
              <a:rPr lang="en-US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4</a:t>
            </a:r>
            <a:endParaRPr/>
          </a:p>
        </p:txBody>
      </p:sp>
      <p:sp>
        <p:nvSpPr>
          <p:cNvPr id="213" name="Google Shape;213;p10"/>
          <p:cNvSpPr/>
          <p:nvPr/>
        </p:nvSpPr>
        <p:spPr>
          <a:xfrm>
            <a:off x="623429" y="5410200"/>
            <a:ext cx="2329321" cy="669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500" b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A)</a:t>
            </a:r>
            <a:r>
              <a:rPr lang="en-US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8</a:t>
            </a:r>
            <a:endParaRPr/>
          </a:p>
        </p:txBody>
      </p:sp>
      <p:sp>
        <p:nvSpPr>
          <p:cNvPr id="214" name="Google Shape;214;p10"/>
          <p:cNvSpPr/>
          <p:nvPr/>
        </p:nvSpPr>
        <p:spPr>
          <a:xfrm>
            <a:off x="3487430" y="5410200"/>
            <a:ext cx="2329321" cy="669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500" b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B)</a:t>
            </a:r>
            <a:r>
              <a:rPr lang="en-US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6</a:t>
            </a:r>
            <a:endParaRPr/>
          </a:p>
        </p:txBody>
      </p:sp>
      <p:sp>
        <p:nvSpPr>
          <p:cNvPr id="215" name="Google Shape;215;p10"/>
          <p:cNvSpPr/>
          <p:nvPr/>
        </p:nvSpPr>
        <p:spPr>
          <a:xfrm>
            <a:off x="6351433" y="5410200"/>
            <a:ext cx="2329321" cy="669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500" b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C)</a:t>
            </a:r>
            <a:r>
              <a:rPr lang="en-US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7 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415995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0"/>
          <p:cNvSpPr/>
          <p:nvPr/>
        </p:nvSpPr>
        <p:spPr>
          <a:xfrm>
            <a:off x="403028" y="2091954"/>
            <a:ext cx="6928213" cy="3073604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9144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GB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Integer x </a:t>
            </a:r>
          </a:p>
          <a:p>
            <a:pPr lvl="0"/>
            <a:r>
              <a:rPr lang="en-GB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Set x = 259 </a:t>
            </a:r>
          </a:p>
          <a:p>
            <a:pPr lvl="0"/>
            <a:r>
              <a:rPr lang="en-GB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if(x EQUALS 0)</a:t>
            </a:r>
          </a:p>
          <a:p>
            <a:pPr lvl="0"/>
            <a:r>
              <a:rPr lang="en-GB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Print "0"</a:t>
            </a:r>
          </a:p>
          <a:p>
            <a:pPr lvl="0"/>
            <a:r>
              <a:rPr lang="en-GB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otherwise if(x MOD 9 EQUALS 0)</a:t>
            </a:r>
          </a:p>
          <a:p>
            <a:pPr lvl="0"/>
            <a:r>
              <a:rPr lang="en-GB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print "9"</a:t>
            </a:r>
          </a:p>
          <a:p>
            <a:pPr lvl="0"/>
            <a:r>
              <a:rPr lang="en-GB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otherwise </a:t>
            </a:r>
          </a:p>
          <a:p>
            <a:pPr lvl="0"/>
            <a:r>
              <a:rPr lang="en-GB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print x MOD 9</a:t>
            </a:r>
          </a:p>
          <a:p>
            <a:pPr lvl="0"/>
            <a:r>
              <a:rPr lang="en-GB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end if</a:t>
            </a:r>
          </a:p>
        </p:txBody>
      </p:sp>
      <p:sp>
        <p:nvSpPr>
          <p:cNvPr id="209" name="Google Shape;209;p10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10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4800" b="1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Question 15</a:t>
            </a:r>
            <a:endParaRPr/>
          </a:p>
        </p:txBody>
      </p:sp>
      <p:sp>
        <p:nvSpPr>
          <p:cNvPr id="211" name="Google Shape;211;p10"/>
          <p:cNvSpPr txBox="1"/>
          <p:nvPr/>
        </p:nvSpPr>
        <p:spPr>
          <a:xfrm>
            <a:off x="440270" y="1155797"/>
            <a:ext cx="10950806" cy="477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2500">
                <a:latin typeface="Nunito sans" pitchFamily="2" charset="0"/>
              </a:rPr>
              <a:t>What is the output of the following pseudocode?</a:t>
            </a:r>
            <a:endParaRPr sz="2500">
              <a:latin typeface="Nunito sans" pitchFamily="2" charset="0"/>
            </a:endParaRPr>
          </a:p>
        </p:txBody>
      </p:sp>
      <p:sp>
        <p:nvSpPr>
          <p:cNvPr id="212" name="Google Shape;212;p10"/>
          <p:cNvSpPr/>
          <p:nvPr/>
        </p:nvSpPr>
        <p:spPr>
          <a:xfrm>
            <a:off x="7155960" y="5469111"/>
            <a:ext cx="5036040" cy="669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500" b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D)</a:t>
            </a:r>
            <a:r>
              <a:rPr lang="en-US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GB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None of the mentioned options</a:t>
            </a:r>
            <a:endParaRPr/>
          </a:p>
        </p:txBody>
      </p:sp>
      <p:sp>
        <p:nvSpPr>
          <p:cNvPr id="213" name="Google Shape;213;p10"/>
          <p:cNvSpPr/>
          <p:nvPr/>
        </p:nvSpPr>
        <p:spPr>
          <a:xfrm>
            <a:off x="623429" y="5410200"/>
            <a:ext cx="2329321" cy="669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500" b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A)</a:t>
            </a:r>
            <a:r>
              <a:rPr lang="en-US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7</a:t>
            </a:r>
            <a:endParaRPr/>
          </a:p>
        </p:txBody>
      </p:sp>
      <p:sp>
        <p:nvSpPr>
          <p:cNvPr id="214" name="Google Shape;214;p10"/>
          <p:cNvSpPr/>
          <p:nvPr/>
        </p:nvSpPr>
        <p:spPr>
          <a:xfrm>
            <a:off x="2952750" y="5422925"/>
            <a:ext cx="2329321" cy="669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500" b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B)</a:t>
            </a:r>
            <a:r>
              <a:rPr lang="en-US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16</a:t>
            </a:r>
            <a:endParaRPr/>
          </a:p>
        </p:txBody>
      </p:sp>
      <p:sp>
        <p:nvSpPr>
          <p:cNvPr id="215" name="Google Shape;215;p10"/>
          <p:cNvSpPr/>
          <p:nvPr/>
        </p:nvSpPr>
        <p:spPr>
          <a:xfrm>
            <a:off x="5454817" y="5410200"/>
            <a:ext cx="2329321" cy="669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500" b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C)</a:t>
            </a:r>
            <a:r>
              <a:rPr lang="en-US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8 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066930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0"/>
          <p:cNvSpPr/>
          <p:nvPr/>
        </p:nvSpPr>
        <p:spPr>
          <a:xfrm>
            <a:off x="403028" y="2091954"/>
            <a:ext cx="6928213" cy="3073604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9144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GB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Integer a, b, c</a:t>
            </a:r>
          </a:p>
          <a:p>
            <a:pPr lvl="0"/>
            <a:r>
              <a:rPr lang="en-GB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Set a = 0</a:t>
            </a:r>
          </a:p>
          <a:p>
            <a:pPr lvl="0"/>
            <a:r>
              <a:rPr lang="en-GB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for(each b from 0 to 10)</a:t>
            </a:r>
          </a:p>
          <a:p>
            <a:pPr lvl="0"/>
            <a:r>
              <a:rPr lang="en-GB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a = a + b</a:t>
            </a:r>
          </a:p>
          <a:p>
            <a:pPr lvl="0"/>
            <a:r>
              <a:rPr lang="en-GB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if(a MOD 4 EQUALS 0)</a:t>
            </a:r>
          </a:p>
          <a:p>
            <a:pPr lvl="0"/>
            <a:r>
              <a:rPr lang="en-GB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	Print "True"</a:t>
            </a:r>
          </a:p>
          <a:p>
            <a:pPr lvl="0"/>
            <a:r>
              <a:rPr lang="en-GB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	Jump out of the loop</a:t>
            </a:r>
          </a:p>
          <a:p>
            <a:pPr lvl="0"/>
            <a:r>
              <a:rPr lang="en-GB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end if</a:t>
            </a:r>
          </a:p>
          <a:p>
            <a:pPr lvl="0"/>
            <a:r>
              <a:rPr lang="en-GB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end for </a:t>
            </a:r>
          </a:p>
          <a:p>
            <a:pPr lvl="0"/>
            <a:r>
              <a:rPr lang="en-GB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 b</a:t>
            </a:r>
          </a:p>
        </p:txBody>
      </p:sp>
      <p:sp>
        <p:nvSpPr>
          <p:cNvPr id="209" name="Google Shape;209;p10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10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4800" b="1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Question 16</a:t>
            </a:r>
            <a:endParaRPr/>
          </a:p>
        </p:txBody>
      </p:sp>
      <p:sp>
        <p:nvSpPr>
          <p:cNvPr id="211" name="Google Shape;211;p10"/>
          <p:cNvSpPr txBox="1"/>
          <p:nvPr/>
        </p:nvSpPr>
        <p:spPr>
          <a:xfrm>
            <a:off x="440270" y="1155797"/>
            <a:ext cx="10950806" cy="477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2500">
                <a:latin typeface="Nunito sans" pitchFamily="2" charset="0"/>
              </a:rPr>
              <a:t>What is the output of the following pseudocode?</a:t>
            </a:r>
            <a:endParaRPr sz="2500">
              <a:latin typeface="Nunito sans" pitchFamily="2" charset="0"/>
            </a:endParaRPr>
          </a:p>
        </p:txBody>
      </p:sp>
      <p:sp>
        <p:nvSpPr>
          <p:cNvPr id="212" name="Google Shape;212;p10"/>
          <p:cNvSpPr/>
          <p:nvPr/>
        </p:nvSpPr>
        <p:spPr>
          <a:xfrm>
            <a:off x="7155960" y="5469111"/>
            <a:ext cx="5036040" cy="669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500" b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D)</a:t>
            </a:r>
            <a:r>
              <a:rPr lang="en-US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GB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None of the mentioned options</a:t>
            </a:r>
            <a:endParaRPr/>
          </a:p>
        </p:txBody>
      </p:sp>
      <p:sp>
        <p:nvSpPr>
          <p:cNvPr id="213" name="Google Shape;213;p10"/>
          <p:cNvSpPr/>
          <p:nvPr/>
        </p:nvSpPr>
        <p:spPr>
          <a:xfrm>
            <a:off x="623429" y="5410200"/>
            <a:ext cx="2329321" cy="669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500" b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A)</a:t>
            </a:r>
            <a:r>
              <a:rPr lang="en-US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True 0</a:t>
            </a:r>
            <a:endParaRPr/>
          </a:p>
        </p:txBody>
      </p:sp>
      <p:sp>
        <p:nvSpPr>
          <p:cNvPr id="214" name="Google Shape;214;p10"/>
          <p:cNvSpPr/>
          <p:nvPr/>
        </p:nvSpPr>
        <p:spPr>
          <a:xfrm>
            <a:off x="2952750" y="5422925"/>
            <a:ext cx="2329321" cy="669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500" b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B)</a:t>
            </a:r>
            <a:r>
              <a:rPr lang="en-US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0 1</a:t>
            </a:r>
            <a:endParaRPr/>
          </a:p>
        </p:txBody>
      </p:sp>
      <p:sp>
        <p:nvSpPr>
          <p:cNvPr id="215" name="Google Shape;215;p10"/>
          <p:cNvSpPr/>
          <p:nvPr/>
        </p:nvSpPr>
        <p:spPr>
          <a:xfrm>
            <a:off x="5454817" y="5410200"/>
            <a:ext cx="2329321" cy="669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500" b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C)</a:t>
            </a:r>
            <a:r>
              <a:rPr lang="en-US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0 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480543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0"/>
          <p:cNvSpPr/>
          <p:nvPr/>
        </p:nvSpPr>
        <p:spPr>
          <a:xfrm>
            <a:off x="403028" y="2091954"/>
            <a:ext cx="6928213" cy="3073604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9144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pt-BR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Integer value = 1, n = 45</a:t>
            </a:r>
          </a:p>
          <a:p>
            <a:pPr lvl="0"/>
            <a:r>
              <a:rPr lang="pt-BR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if((n &amp;&amp; !(n &amp; (n-1))) EQUALS 1)</a:t>
            </a:r>
          </a:p>
          <a:p>
            <a:pPr lvl="0"/>
            <a:r>
              <a:rPr lang="pt-BR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n = n &gt;&gt; 1</a:t>
            </a:r>
          </a:p>
          <a:p>
            <a:pPr lvl="0"/>
            <a:r>
              <a:rPr lang="pt-BR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end if</a:t>
            </a:r>
          </a:p>
          <a:p>
            <a:pPr lvl="0"/>
            <a:r>
              <a:rPr lang="pt-BR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while(n &amp; (n-1))</a:t>
            </a:r>
          </a:p>
          <a:p>
            <a:pPr lvl="0"/>
            <a:r>
              <a:rPr lang="pt-BR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n = n &amp; (n-1)</a:t>
            </a:r>
          </a:p>
          <a:p>
            <a:pPr lvl="0"/>
            <a:r>
              <a:rPr lang="pt-BR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End while loop</a:t>
            </a:r>
          </a:p>
          <a:p>
            <a:pPr lvl="0"/>
            <a:r>
              <a:rPr lang="pt-BR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 n</a:t>
            </a:r>
            <a:endParaRPr lang="en-GB" sz="2000"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9" name="Google Shape;209;p10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10"/>
          <p:cNvSpPr txBox="1"/>
          <p:nvPr/>
        </p:nvSpPr>
        <p:spPr>
          <a:xfrm>
            <a:off x="3890150" y="228600"/>
            <a:ext cx="7772400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4800" b="1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Question 17</a:t>
            </a:r>
            <a:endParaRPr/>
          </a:p>
        </p:txBody>
      </p:sp>
      <p:sp>
        <p:nvSpPr>
          <p:cNvPr id="211" name="Google Shape;211;p10"/>
          <p:cNvSpPr txBox="1"/>
          <p:nvPr/>
        </p:nvSpPr>
        <p:spPr>
          <a:xfrm>
            <a:off x="440270" y="1155797"/>
            <a:ext cx="10950806" cy="477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2500">
                <a:latin typeface="Nunito sans" pitchFamily="2" charset="0"/>
              </a:rPr>
              <a:t>What is the output of the following pseudocode?</a:t>
            </a:r>
            <a:endParaRPr sz="2500">
              <a:latin typeface="Nunito sans" pitchFamily="2" charset="0"/>
            </a:endParaRPr>
          </a:p>
        </p:txBody>
      </p:sp>
      <p:sp>
        <p:nvSpPr>
          <p:cNvPr id="212" name="Google Shape;212;p10"/>
          <p:cNvSpPr/>
          <p:nvPr/>
        </p:nvSpPr>
        <p:spPr>
          <a:xfrm>
            <a:off x="7784138" y="5422925"/>
            <a:ext cx="1321762" cy="669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500" b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D)</a:t>
            </a:r>
            <a:r>
              <a:rPr lang="en-US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GB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45</a:t>
            </a:r>
            <a:endParaRPr/>
          </a:p>
        </p:txBody>
      </p:sp>
      <p:sp>
        <p:nvSpPr>
          <p:cNvPr id="213" name="Google Shape;213;p10"/>
          <p:cNvSpPr/>
          <p:nvPr/>
        </p:nvSpPr>
        <p:spPr>
          <a:xfrm>
            <a:off x="623429" y="5410200"/>
            <a:ext cx="2329321" cy="669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500" b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A)</a:t>
            </a:r>
            <a:r>
              <a:rPr lang="en-US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60</a:t>
            </a:r>
            <a:endParaRPr/>
          </a:p>
        </p:txBody>
      </p:sp>
      <p:sp>
        <p:nvSpPr>
          <p:cNvPr id="214" name="Google Shape;214;p10"/>
          <p:cNvSpPr/>
          <p:nvPr/>
        </p:nvSpPr>
        <p:spPr>
          <a:xfrm>
            <a:off x="2952750" y="5422925"/>
            <a:ext cx="2329321" cy="669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500" b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B)</a:t>
            </a:r>
            <a:r>
              <a:rPr lang="en-US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32</a:t>
            </a:r>
            <a:endParaRPr/>
          </a:p>
        </p:txBody>
      </p:sp>
      <p:sp>
        <p:nvSpPr>
          <p:cNvPr id="215" name="Google Shape;215;p10"/>
          <p:cNvSpPr/>
          <p:nvPr/>
        </p:nvSpPr>
        <p:spPr>
          <a:xfrm>
            <a:off x="5454817" y="5410200"/>
            <a:ext cx="2329321" cy="669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500" b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C)</a:t>
            </a:r>
            <a:r>
              <a:rPr lang="en-US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46 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29838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0"/>
          <p:cNvSpPr/>
          <p:nvPr/>
        </p:nvSpPr>
        <p:spPr>
          <a:xfrm>
            <a:off x="6551909" y="2587753"/>
            <a:ext cx="5110641" cy="282244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9144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GB" sz="2000" b="1">
                <a:solidFill>
                  <a:schemeClr val="bg1">
                    <a:lumMod val="95000"/>
                  </a:schemeClr>
                </a:solidFill>
                <a:latin typeface="Courier New"/>
                <a:ea typeface="Courier New"/>
                <a:cs typeface="Courier New"/>
                <a:sym typeface="Courier New"/>
              </a:rPr>
              <a:t>	End if</a:t>
            </a:r>
          </a:p>
          <a:p>
            <a:pPr marL="0" marR="0" lvl="0" indent="0" algn="l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GB" sz="2000" b="1">
                <a:solidFill>
                  <a:schemeClr val="bg1">
                    <a:lumMod val="95000"/>
                  </a:schemeClr>
                </a:solidFill>
                <a:latin typeface="Courier New"/>
                <a:ea typeface="Courier New"/>
                <a:cs typeface="Courier New"/>
                <a:sym typeface="Courier New"/>
              </a:rPr>
              <a:t>	m = m + 1</a:t>
            </a:r>
          </a:p>
          <a:p>
            <a:pPr marL="0" marR="0" lvl="0" indent="0" algn="l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GB" sz="2000" b="1">
                <a:solidFill>
                  <a:schemeClr val="bg1">
                    <a:lumMod val="95000"/>
                  </a:schemeClr>
                </a:solidFill>
                <a:latin typeface="Courier New"/>
                <a:ea typeface="Courier New"/>
                <a:cs typeface="Courier New"/>
                <a:sym typeface="Courier New"/>
              </a:rPr>
              <a:t>End for</a:t>
            </a:r>
          </a:p>
          <a:p>
            <a:pPr marL="0" marR="0" lvl="0" indent="0" algn="l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GB" sz="2000" b="1">
                <a:solidFill>
                  <a:schemeClr val="bg1">
                    <a:lumMod val="95000"/>
                  </a:schemeClr>
                </a:solidFill>
                <a:latin typeface="Courier New"/>
                <a:ea typeface="Courier New"/>
                <a:cs typeface="Courier New"/>
                <a:sym typeface="Courier New"/>
              </a:rPr>
              <a:t>Print m</a:t>
            </a:r>
            <a:endParaRPr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08" name="Google Shape;208;p10"/>
          <p:cNvSpPr/>
          <p:nvPr/>
        </p:nvSpPr>
        <p:spPr>
          <a:xfrm>
            <a:off x="403029" y="2551099"/>
            <a:ext cx="5692971" cy="2859101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9144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GB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Integer j, m</a:t>
            </a:r>
          </a:p>
          <a:p>
            <a:pPr lvl="0"/>
            <a:r>
              <a:rPr lang="en-GB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Set m = 4</a:t>
            </a:r>
          </a:p>
          <a:p>
            <a:pPr lvl="0"/>
            <a:r>
              <a:rPr lang="en-GB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Integer a[4] = {4, 13, 2, 1}</a:t>
            </a:r>
          </a:p>
          <a:p>
            <a:pPr lvl="0"/>
            <a:r>
              <a:rPr lang="en-GB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for( each j from 0 to 3)</a:t>
            </a:r>
          </a:p>
          <a:p>
            <a:pPr lvl="0"/>
            <a:r>
              <a:rPr lang="en-GB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if(j &gt; 1)</a:t>
            </a:r>
          </a:p>
          <a:p>
            <a:pPr lvl="0"/>
            <a:r>
              <a:rPr lang="en-GB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	m = m + a[j] </a:t>
            </a:r>
          </a:p>
          <a:p>
            <a:pPr lvl="0"/>
            <a:r>
              <a:rPr lang="en-GB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End if</a:t>
            </a:r>
          </a:p>
          <a:p>
            <a:pPr lvl="0"/>
            <a:r>
              <a:rPr lang="en-GB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if (j &gt; 2)</a:t>
            </a:r>
          </a:p>
          <a:p>
            <a:pPr lvl="0"/>
            <a:r>
              <a:rPr lang="en-GB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	continue</a:t>
            </a:r>
          </a:p>
          <a:p>
            <a:pPr lvl="0"/>
            <a:r>
              <a:rPr lang="en-GB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</a:p>
        </p:txBody>
      </p:sp>
      <p:sp>
        <p:nvSpPr>
          <p:cNvPr id="209" name="Google Shape;209;p10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10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4800" b="1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Question 1</a:t>
            </a:r>
            <a:endParaRPr/>
          </a:p>
        </p:txBody>
      </p:sp>
      <p:sp>
        <p:nvSpPr>
          <p:cNvPr id="211" name="Google Shape;211;p10"/>
          <p:cNvSpPr txBox="1"/>
          <p:nvPr/>
        </p:nvSpPr>
        <p:spPr>
          <a:xfrm>
            <a:off x="598715" y="1156906"/>
            <a:ext cx="10950806" cy="477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2500">
                <a:latin typeface="Nunito sans" pitchFamily="2" charset="0"/>
              </a:rPr>
              <a:t>What is the output of the following pseudocode?</a:t>
            </a:r>
            <a:endParaRPr sz="2500">
              <a:latin typeface="Nunito sans" pitchFamily="2" charset="0"/>
            </a:endParaRPr>
          </a:p>
        </p:txBody>
      </p:sp>
      <p:sp>
        <p:nvSpPr>
          <p:cNvPr id="212" name="Google Shape;212;p10"/>
          <p:cNvSpPr/>
          <p:nvPr/>
        </p:nvSpPr>
        <p:spPr>
          <a:xfrm>
            <a:off x="9215436" y="5410200"/>
            <a:ext cx="2329321" cy="669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500" b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D)</a:t>
            </a:r>
            <a:r>
              <a:rPr lang="en-US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5</a:t>
            </a:r>
            <a:endParaRPr/>
          </a:p>
        </p:txBody>
      </p:sp>
      <p:sp>
        <p:nvSpPr>
          <p:cNvPr id="213" name="Google Shape;213;p10"/>
          <p:cNvSpPr/>
          <p:nvPr/>
        </p:nvSpPr>
        <p:spPr>
          <a:xfrm>
            <a:off x="623429" y="5410200"/>
            <a:ext cx="2329321" cy="669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500" b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A)</a:t>
            </a:r>
            <a:r>
              <a:rPr lang="en-US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10 </a:t>
            </a:r>
            <a:endParaRPr/>
          </a:p>
        </p:txBody>
      </p:sp>
      <p:sp>
        <p:nvSpPr>
          <p:cNvPr id="214" name="Google Shape;214;p10"/>
          <p:cNvSpPr/>
          <p:nvPr/>
        </p:nvSpPr>
        <p:spPr>
          <a:xfrm>
            <a:off x="3487431" y="5410200"/>
            <a:ext cx="2329321" cy="669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500" b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B)</a:t>
            </a:r>
            <a:r>
              <a:rPr lang="en-US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1 </a:t>
            </a:r>
            <a:endParaRPr/>
          </a:p>
        </p:txBody>
      </p:sp>
      <p:sp>
        <p:nvSpPr>
          <p:cNvPr id="215" name="Google Shape;215;p10"/>
          <p:cNvSpPr/>
          <p:nvPr/>
        </p:nvSpPr>
        <p:spPr>
          <a:xfrm>
            <a:off x="6351433" y="5410200"/>
            <a:ext cx="2329321" cy="669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500" b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C)</a:t>
            </a:r>
            <a:r>
              <a:rPr lang="en-US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8 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52129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0"/>
          <p:cNvSpPr/>
          <p:nvPr/>
        </p:nvSpPr>
        <p:spPr>
          <a:xfrm>
            <a:off x="403028" y="1904989"/>
            <a:ext cx="7381110" cy="326056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9144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GB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Integer a, n, b</a:t>
            </a:r>
          </a:p>
          <a:p>
            <a:pPr lvl="0"/>
            <a:r>
              <a:rPr lang="en-GB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Set a = 0, n = 0, b</a:t>
            </a:r>
          </a:p>
          <a:p>
            <a:pPr lvl="0"/>
            <a:r>
              <a:rPr lang="en-GB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for(each n from 0 to 4)</a:t>
            </a:r>
          </a:p>
          <a:p>
            <a:pPr lvl="0"/>
            <a:r>
              <a:rPr lang="en-GB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n = n + 1</a:t>
            </a:r>
          </a:p>
          <a:p>
            <a:pPr lvl="0"/>
            <a:r>
              <a:rPr lang="en-GB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if(n EQUALS 3)</a:t>
            </a:r>
          </a:p>
          <a:p>
            <a:pPr lvl="0"/>
            <a:r>
              <a:rPr lang="en-GB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	print "Hello world"</a:t>
            </a:r>
          </a:p>
          <a:p>
            <a:pPr lvl="0"/>
            <a:r>
              <a:rPr lang="en-GB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end if</a:t>
            </a:r>
          </a:p>
          <a:p>
            <a:pPr lvl="0"/>
            <a:r>
              <a:rPr lang="en-GB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jump out of the loop</a:t>
            </a:r>
          </a:p>
          <a:p>
            <a:pPr lvl="0"/>
            <a:r>
              <a:rPr lang="en-GB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end for </a:t>
            </a:r>
          </a:p>
          <a:p>
            <a:pPr lvl="0"/>
            <a:r>
              <a:rPr lang="en-GB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 n </a:t>
            </a:r>
          </a:p>
        </p:txBody>
      </p:sp>
      <p:sp>
        <p:nvSpPr>
          <p:cNvPr id="209" name="Google Shape;209;p10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10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4800" b="1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Question 18</a:t>
            </a:r>
            <a:endParaRPr/>
          </a:p>
        </p:txBody>
      </p:sp>
      <p:sp>
        <p:nvSpPr>
          <p:cNvPr id="211" name="Google Shape;211;p10"/>
          <p:cNvSpPr txBox="1"/>
          <p:nvPr/>
        </p:nvSpPr>
        <p:spPr>
          <a:xfrm>
            <a:off x="440270" y="1155797"/>
            <a:ext cx="10950806" cy="477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2500">
                <a:latin typeface="Nunito sans" pitchFamily="2" charset="0"/>
              </a:rPr>
              <a:t>What is the output of the following pseudocode?</a:t>
            </a:r>
            <a:endParaRPr sz="2500">
              <a:latin typeface="Nunito sans" pitchFamily="2" charset="0"/>
            </a:endParaRPr>
          </a:p>
        </p:txBody>
      </p:sp>
      <p:sp>
        <p:nvSpPr>
          <p:cNvPr id="212" name="Google Shape;212;p10"/>
          <p:cNvSpPr/>
          <p:nvPr/>
        </p:nvSpPr>
        <p:spPr>
          <a:xfrm>
            <a:off x="10597148" y="5410200"/>
            <a:ext cx="1087452" cy="669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500" b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D)</a:t>
            </a:r>
            <a:r>
              <a:rPr lang="en-US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GB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1</a:t>
            </a:r>
            <a:endParaRPr/>
          </a:p>
        </p:txBody>
      </p:sp>
      <p:sp>
        <p:nvSpPr>
          <p:cNvPr id="213" name="Google Shape;213;p10"/>
          <p:cNvSpPr/>
          <p:nvPr/>
        </p:nvSpPr>
        <p:spPr>
          <a:xfrm>
            <a:off x="623429" y="5410200"/>
            <a:ext cx="2329321" cy="669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500" b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A)</a:t>
            </a:r>
            <a:r>
              <a:rPr lang="en-US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2</a:t>
            </a:r>
            <a:endParaRPr/>
          </a:p>
        </p:txBody>
      </p:sp>
      <p:sp>
        <p:nvSpPr>
          <p:cNvPr id="214" name="Google Shape;214;p10"/>
          <p:cNvSpPr/>
          <p:nvPr/>
        </p:nvSpPr>
        <p:spPr>
          <a:xfrm>
            <a:off x="1946108" y="5410200"/>
            <a:ext cx="5045409" cy="669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500" b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B)</a:t>
            </a:r>
            <a:r>
              <a:rPr lang="en-US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None of the mentioned option</a:t>
            </a:r>
            <a:endParaRPr/>
          </a:p>
        </p:txBody>
      </p:sp>
      <p:sp>
        <p:nvSpPr>
          <p:cNvPr id="215" name="Google Shape;215;p10"/>
          <p:cNvSpPr/>
          <p:nvPr/>
        </p:nvSpPr>
        <p:spPr>
          <a:xfrm>
            <a:off x="7131217" y="5410200"/>
            <a:ext cx="2726657" cy="669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500" b="1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C)</a:t>
            </a:r>
            <a:r>
              <a:rPr lang="en-US" sz="2500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Hello world   3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177629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0"/>
          <p:cNvSpPr/>
          <p:nvPr/>
        </p:nvSpPr>
        <p:spPr>
          <a:xfrm>
            <a:off x="403028" y="1904989"/>
            <a:ext cx="7381110" cy="326056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9144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GB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What will be the output of the following pseudocode?</a:t>
            </a:r>
          </a:p>
          <a:p>
            <a:pPr lvl="0"/>
            <a:r>
              <a:rPr lang="en-GB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Integer a, b, c, d, e </a:t>
            </a:r>
          </a:p>
          <a:p>
            <a:pPr lvl="0"/>
            <a:r>
              <a:rPr lang="en-GB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Set a = 12, b = 2, c = 3, d = 0, e = 1</a:t>
            </a:r>
          </a:p>
          <a:p>
            <a:pPr lvl="0"/>
            <a:r>
              <a:rPr lang="en-GB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While(c &gt; 0)</a:t>
            </a:r>
          </a:p>
          <a:p>
            <a:pPr lvl="0"/>
            <a:r>
              <a:rPr lang="en-GB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d = a mod b</a:t>
            </a:r>
          </a:p>
          <a:p>
            <a:pPr lvl="0"/>
            <a:r>
              <a:rPr lang="en-GB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e = e - d + a</a:t>
            </a:r>
          </a:p>
          <a:p>
            <a:pPr lvl="0"/>
            <a:r>
              <a:rPr lang="en-GB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c = c - 1</a:t>
            </a:r>
          </a:p>
          <a:p>
            <a:pPr lvl="0"/>
            <a:r>
              <a:rPr lang="en-GB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end while</a:t>
            </a:r>
          </a:p>
          <a:p>
            <a:pPr lvl="0"/>
            <a:r>
              <a:rPr lang="en-GB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 e</a:t>
            </a:r>
          </a:p>
        </p:txBody>
      </p:sp>
      <p:sp>
        <p:nvSpPr>
          <p:cNvPr id="209" name="Google Shape;209;p10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10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4800" b="1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Question 19</a:t>
            </a:r>
            <a:endParaRPr/>
          </a:p>
        </p:txBody>
      </p:sp>
      <p:sp>
        <p:nvSpPr>
          <p:cNvPr id="211" name="Google Shape;211;p10"/>
          <p:cNvSpPr txBox="1"/>
          <p:nvPr/>
        </p:nvSpPr>
        <p:spPr>
          <a:xfrm>
            <a:off x="440270" y="1155797"/>
            <a:ext cx="10950806" cy="477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2500">
                <a:latin typeface="Nunito sans" pitchFamily="2" charset="0"/>
              </a:rPr>
              <a:t>What is the output of the following pseudocode?</a:t>
            </a:r>
            <a:endParaRPr sz="2500">
              <a:latin typeface="Nunito sans" pitchFamily="2" charset="0"/>
            </a:endParaRPr>
          </a:p>
        </p:txBody>
      </p:sp>
      <p:sp>
        <p:nvSpPr>
          <p:cNvPr id="212" name="Google Shape;212;p10"/>
          <p:cNvSpPr/>
          <p:nvPr/>
        </p:nvSpPr>
        <p:spPr>
          <a:xfrm>
            <a:off x="8438148" y="5410200"/>
            <a:ext cx="1426744" cy="669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500" b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D)</a:t>
            </a:r>
            <a:r>
              <a:rPr lang="en-US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25</a:t>
            </a:r>
            <a:endParaRPr/>
          </a:p>
        </p:txBody>
      </p:sp>
      <p:sp>
        <p:nvSpPr>
          <p:cNvPr id="213" name="Google Shape;213;p10"/>
          <p:cNvSpPr/>
          <p:nvPr/>
        </p:nvSpPr>
        <p:spPr>
          <a:xfrm>
            <a:off x="623429" y="5410200"/>
            <a:ext cx="2329321" cy="669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500" b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A)</a:t>
            </a:r>
            <a:r>
              <a:rPr lang="en-US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37</a:t>
            </a:r>
            <a:endParaRPr/>
          </a:p>
        </p:txBody>
      </p:sp>
      <p:sp>
        <p:nvSpPr>
          <p:cNvPr id="214" name="Google Shape;214;p10"/>
          <p:cNvSpPr/>
          <p:nvPr/>
        </p:nvSpPr>
        <p:spPr>
          <a:xfrm>
            <a:off x="2327108" y="5410200"/>
            <a:ext cx="2329321" cy="669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500" b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B)</a:t>
            </a:r>
            <a:r>
              <a:rPr lang="en-US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47</a:t>
            </a:r>
            <a:endParaRPr/>
          </a:p>
        </p:txBody>
      </p:sp>
      <p:sp>
        <p:nvSpPr>
          <p:cNvPr id="215" name="Google Shape;215;p10"/>
          <p:cNvSpPr/>
          <p:nvPr/>
        </p:nvSpPr>
        <p:spPr>
          <a:xfrm>
            <a:off x="5454818" y="5410200"/>
            <a:ext cx="1934274" cy="669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500" b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C)</a:t>
            </a:r>
            <a:r>
              <a:rPr lang="en-US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31 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0346851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0"/>
          <p:cNvSpPr/>
          <p:nvPr/>
        </p:nvSpPr>
        <p:spPr>
          <a:xfrm>
            <a:off x="568725" y="1904989"/>
            <a:ext cx="7207625" cy="4024186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9144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GB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Integer a[], k, t, m</a:t>
            </a:r>
          </a:p>
          <a:p>
            <a:pPr lvl="0"/>
            <a:r>
              <a:rPr lang="en-GB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Set a[] = {25, 20, 30, 18, 17}</a:t>
            </a:r>
          </a:p>
          <a:p>
            <a:pPr lvl="0"/>
            <a:r>
              <a:rPr lang="en-GB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Set t = 0 </a:t>
            </a:r>
          </a:p>
          <a:p>
            <a:pPr lvl="0"/>
            <a:r>
              <a:rPr lang="en-GB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for(each k from 0 to 4)</a:t>
            </a:r>
          </a:p>
          <a:p>
            <a:pPr lvl="0"/>
            <a:r>
              <a:rPr lang="en-GB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t = t + a[k] </a:t>
            </a:r>
          </a:p>
          <a:p>
            <a:pPr lvl="0"/>
            <a:r>
              <a:rPr lang="en-GB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if(t mod 2 EQUALS 1)</a:t>
            </a:r>
          </a:p>
          <a:p>
            <a:pPr lvl="0"/>
            <a:r>
              <a:rPr lang="en-GB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	Print True</a:t>
            </a:r>
          </a:p>
          <a:p>
            <a:pPr lvl="0"/>
            <a:r>
              <a:rPr lang="en-GB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otherwise </a:t>
            </a:r>
          </a:p>
          <a:p>
            <a:pPr lvl="0"/>
            <a:r>
              <a:rPr lang="en-GB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	Print False</a:t>
            </a:r>
          </a:p>
          <a:p>
            <a:pPr lvl="0"/>
            <a:r>
              <a:rPr lang="en-GB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end if</a:t>
            </a:r>
          </a:p>
          <a:p>
            <a:pPr lvl="0"/>
            <a:r>
              <a:rPr lang="en-GB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m = t / 5</a:t>
            </a:r>
          </a:p>
          <a:p>
            <a:pPr lvl="0"/>
            <a:r>
              <a:rPr lang="en-GB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 m</a:t>
            </a:r>
          </a:p>
        </p:txBody>
      </p:sp>
      <p:sp>
        <p:nvSpPr>
          <p:cNvPr id="209" name="Google Shape;209;p10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10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4800" b="1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Question 20</a:t>
            </a:r>
            <a:endParaRPr/>
          </a:p>
        </p:txBody>
      </p:sp>
      <p:sp>
        <p:nvSpPr>
          <p:cNvPr id="211" name="Google Shape;211;p10"/>
          <p:cNvSpPr txBox="1"/>
          <p:nvPr/>
        </p:nvSpPr>
        <p:spPr>
          <a:xfrm>
            <a:off x="440270" y="1155797"/>
            <a:ext cx="10950806" cy="477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2500">
                <a:latin typeface="Nunito sans" pitchFamily="2" charset="0"/>
              </a:rPr>
              <a:t>What is the output of the following pseudocode?</a:t>
            </a:r>
            <a:endParaRPr sz="2500">
              <a:latin typeface="Nunito sans" pitchFamily="2" charset="0"/>
            </a:endParaRPr>
          </a:p>
        </p:txBody>
      </p:sp>
      <p:sp>
        <p:nvSpPr>
          <p:cNvPr id="215" name="Google Shape;215;p10"/>
          <p:cNvSpPr/>
          <p:nvPr/>
        </p:nvSpPr>
        <p:spPr>
          <a:xfrm>
            <a:off x="5454817" y="5410200"/>
            <a:ext cx="2726657" cy="669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endParaRPr/>
          </a:p>
        </p:txBody>
      </p:sp>
      <p:sp>
        <p:nvSpPr>
          <p:cNvPr id="2" name="Google Shape;211;p10">
            <a:extLst>
              <a:ext uri="{FF2B5EF4-FFF2-40B4-BE49-F238E27FC236}">
                <a16:creationId xmlns:a16="http://schemas.microsoft.com/office/drawing/2014/main" id="{504DA35B-5A02-D1D0-A1C4-04F88597745B}"/>
              </a:ext>
            </a:extLst>
          </p:cNvPr>
          <p:cNvSpPr txBox="1"/>
          <p:nvPr/>
        </p:nvSpPr>
        <p:spPr>
          <a:xfrm>
            <a:off x="8079320" y="1936496"/>
            <a:ext cx="1655230" cy="3170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sz="2500" dirty="0">
                <a:latin typeface="Nunito sans" pitchFamily="2" charset="0"/>
              </a:rPr>
              <a:t>A)True</a:t>
            </a:r>
          </a:p>
          <a:p>
            <a:r>
              <a:rPr lang="en-IN" sz="2500" dirty="0">
                <a:latin typeface="Nunito sans" pitchFamily="2" charset="0"/>
              </a:rPr>
              <a:t>    false</a:t>
            </a:r>
          </a:p>
          <a:p>
            <a:r>
              <a:rPr lang="en-IN" sz="2500" dirty="0">
                <a:latin typeface="Nunito sans" pitchFamily="2" charset="0"/>
              </a:rPr>
              <a:t>    22</a:t>
            </a:r>
          </a:p>
          <a:p>
            <a:endParaRPr lang="en-IN" sz="2500" dirty="0">
              <a:latin typeface="Nunito sans" pitchFamily="2" charset="0"/>
            </a:endParaRPr>
          </a:p>
          <a:p>
            <a:endParaRPr lang="en-IN" sz="2500" dirty="0">
              <a:latin typeface="Nunito sans" pitchFamily="2" charset="0"/>
            </a:endParaRPr>
          </a:p>
          <a:p>
            <a:r>
              <a:rPr lang="en-IN" sz="2500" dirty="0">
                <a:latin typeface="Nunito sans" pitchFamily="2" charset="0"/>
              </a:rPr>
              <a:t>C)True</a:t>
            </a:r>
          </a:p>
          <a:p>
            <a:r>
              <a:rPr lang="en-IN" sz="2500" dirty="0">
                <a:latin typeface="Nunito sans" pitchFamily="2" charset="0"/>
              </a:rPr>
              <a:t>    false</a:t>
            </a:r>
          </a:p>
          <a:p>
            <a:r>
              <a:rPr lang="en-IN" sz="2500" dirty="0">
                <a:latin typeface="Nunito sans" pitchFamily="2" charset="0"/>
              </a:rPr>
              <a:t>    15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8B6D08-5559-3B20-C19F-72C8730B8523}"/>
              </a:ext>
            </a:extLst>
          </p:cNvPr>
          <p:cNvSpPr txBox="1"/>
          <p:nvPr/>
        </p:nvSpPr>
        <p:spPr>
          <a:xfrm>
            <a:off x="10223100" y="1904989"/>
            <a:ext cx="1400175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sz="2500">
                <a:latin typeface="Nunito sans" pitchFamily="2" charset="0"/>
              </a:rPr>
              <a:t>B)False</a:t>
            </a:r>
          </a:p>
          <a:p>
            <a:r>
              <a:rPr lang="en-IN" sz="2500">
                <a:latin typeface="Nunito sans" pitchFamily="2" charset="0"/>
              </a:rPr>
              <a:t>    false</a:t>
            </a:r>
          </a:p>
          <a:p>
            <a:r>
              <a:rPr lang="en-IN" sz="2500">
                <a:latin typeface="Nunito sans" pitchFamily="2" charset="0"/>
              </a:rPr>
              <a:t>    20</a:t>
            </a:r>
          </a:p>
          <a:p>
            <a:endParaRPr lang="en-IN" sz="2500">
              <a:latin typeface="Nunito sans" pitchFamily="2" charset="0"/>
            </a:endParaRPr>
          </a:p>
          <a:p>
            <a:endParaRPr lang="en-IN" sz="2500">
              <a:latin typeface="Nunito sans" pitchFamily="2" charset="0"/>
            </a:endParaRPr>
          </a:p>
          <a:p>
            <a:r>
              <a:rPr lang="en-IN" sz="2500">
                <a:latin typeface="Nunito sans" pitchFamily="2" charset="0"/>
              </a:rPr>
              <a:t>D)True</a:t>
            </a:r>
          </a:p>
          <a:p>
            <a:r>
              <a:rPr lang="en-IN" sz="2500">
                <a:latin typeface="Nunito sans" pitchFamily="2" charset="0"/>
              </a:rPr>
              <a:t>    false</a:t>
            </a:r>
          </a:p>
          <a:p>
            <a:r>
              <a:rPr lang="en-IN" sz="2500">
                <a:latin typeface="Nunito sans" pitchFamily="2" charset="0"/>
              </a:rPr>
              <a:t>    20</a:t>
            </a:r>
            <a:endParaRPr lang="en-IN" sz="2500"/>
          </a:p>
        </p:txBody>
      </p:sp>
    </p:spTree>
    <p:extLst>
      <p:ext uri="{BB962C8B-B14F-4D97-AF65-F5344CB8AC3E}">
        <p14:creationId xmlns:p14="http://schemas.microsoft.com/office/powerpoint/2010/main" val="38071691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0"/>
          <p:cNvSpPr/>
          <p:nvPr/>
        </p:nvSpPr>
        <p:spPr>
          <a:xfrm>
            <a:off x="403028" y="1904989"/>
            <a:ext cx="7381110" cy="326056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9144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GB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Integer fun(Integer x, Integer y)</a:t>
            </a:r>
          </a:p>
          <a:p>
            <a:pPr lvl="0"/>
            <a:r>
              <a:rPr lang="en-GB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if(x &gt; 9)</a:t>
            </a:r>
          </a:p>
          <a:p>
            <a:pPr lvl="0"/>
            <a:r>
              <a:rPr lang="en-GB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	fun(x/y, y+11)</a:t>
            </a:r>
          </a:p>
          <a:p>
            <a:pPr lvl="0"/>
            <a:r>
              <a:rPr lang="en-GB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	print y</a:t>
            </a:r>
          </a:p>
          <a:p>
            <a:pPr lvl="0"/>
            <a:r>
              <a:rPr lang="en-GB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else</a:t>
            </a:r>
          </a:p>
          <a:p>
            <a:pPr lvl="0"/>
            <a:r>
              <a:rPr lang="en-GB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	x = x + y + 10 </a:t>
            </a:r>
          </a:p>
          <a:p>
            <a:pPr lvl="0"/>
            <a:r>
              <a:rPr lang="en-GB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	x = x / 10 </a:t>
            </a:r>
          </a:p>
          <a:p>
            <a:pPr lvl="0"/>
            <a:r>
              <a:rPr lang="en-GB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	print x</a:t>
            </a:r>
          </a:p>
          <a:p>
            <a:pPr lvl="0"/>
            <a:r>
              <a:rPr lang="en-GB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end if</a:t>
            </a:r>
          </a:p>
          <a:p>
            <a:pPr lvl="0"/>
            <a:r>
              <a:rPr lang="en-GB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end function fun()</a:t>
            </a:r>
          </a:p>
        </p:txBody>
      </p:sp>
      <p:sp>
        <p:nvSpPr>
          <p:cNvPr id="209" name="Google Shape;209;p10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10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4800" b="1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Question 21</a:t>
            </a:r>
            <a:endParaRPr/>
          </a:p>
        </p:txBody>
      </p:sp>
      <p:sp>
        <p:nvSpPr>
          <p:cNvPr id="211" name="Google Shape;211;p10"/>
          <p:cNvSpPr txBox="1"/>
          <p:nvPr/>
        </p:nvSpPr>
        <p:spPr>
          <a:xfrm>
            <a:off x="440270" y="1155797"/>
            <a:ext cx="10950806" cy="477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2500">
                <a:latin typeface="Nunito sans" pitchFamily="2" charset="0"/>
              </a:rPr>
              <a:t>What will be the output of the following pseudocode for x = 121, y = 11?</a:t>
            </a:r>
            <a:endParaRPr sz="2500">
              <a:latin typeface="Nunito sans" pitchFamily="2" charset="0"/>
            </a:endParaRPr>
          </a:p>
        </p:txBody>
      </p:sp>
      <p:sp>
        <p:nvSpPr>
          <p:cNvPr id="212" name="Google Shape;212;p10"/>
          <p:cNvSpPr/>
          <p:nvPr/>
        </p:nvSpPr>
        <p:spPr>
          <a:xfrm>
            <a:off x="6761748" y="5400675"/>
            <a:ext cx="5068302" cy="669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500" b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D)</a:t>
            </a:r>
            <a:r>
              <a:rPr lang="en-US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None of the mentioned option</a:t>
            </a:r>
            <a:endParaRPr/>
          </a:p>
        </p:txBody>
      </p:sp>
      <p:sp>
        <p:nvSpPr>
          <p:cNvPr id="213" name="Google Shape;213;p10"/>
          <p:cNvSpPr/>
          <p:nvPr/>
        </p:nvSpPr>
        <p:spPr>
          <a:xfrm>
            <a:off x="623429" y="5410200"/>
            <a:ext cx="2329321" cy="669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500" b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A)</a:t>
            </a:r>
            <a:r>
              <a:rPr lang="en-US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4 11 121</a:t>
            </a:r>
            <a:endParaRPr/>
          </a:p>
        </p:txBody>
      </p:sp>
      <p:sp>
        <p:nvSpPr>
          <p:cNvPr id="214" name="Google Shape;214;p10"/>
          <p:cNvSpPr/>
          <p:nvPr/>
        </p:nvSpPr>
        <p:spPr>
          <a:xfrm>
            <a:off x="2725489" y="5410200"/>
            <a:ext cx="1770311" cy="669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500" b="1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B)</a:t>
            </a:r>
            <a:r>
              <a:rPr lang="en-US" sz="2500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4 22 11</a:t>
            </a:r>
            <a:endParaRPr dirty="0"/>
          </a:p>
        </p:txBody>
      </p:sp>
      <p:sp>
        <p:nvSpPr>
          <p:cNvPr id="215" name="Google Shape;215;p10"/>
          <p:cNvSpPr/>
          <p:nvPr/>
        </p:nvSpPr>
        <p:spPr>
          <a:xfrm>
            <a:off x="4645193" y="5410200"/>
            <a:ext cx="2117558" cy="669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500" b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C)</a:t>
            </a:r>
            <a:r>
              <a:rPr lang="en-US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43 22 11 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550694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0"/>
          <p:cNvSpPr/>
          <p:nvPr/>
        </p:nvSpPr>
        <p:spPr>
          <a:xfrm>
            <a:off x="440270" y="2216155"/>
            <a:ext cx="7381110" cy="196115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9144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s-ES" sz="2000" b="1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Integer x, y, l, z</a:t>
            </a:r>
          </a:p>
          <a:p>
            <a:pPr lvl="0"/>
            <a:r>
              <a:rPr lang="es-ES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Set x = 1, y = 0 </a:t>
            </a:r>
          </a:p>
          <a:p>
            <a:pPr lvl="0"/>
            <a:r>
              <a:rPr lang="es-ES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Set z = y = 1, l = x AND y</a:t>
            </a:r>
          </a:p>
          <a:p>
            <a:pPr lvl="0"/>
            <a:r>
              <a:rPr lang="es-ES" sz="2000" b="1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 l</a:t>
            </a:r>
            <a:endParaRPr lang="en-GB" sz="2000"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9" name="Google Shape;209;p10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10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4800" b="1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Question 22</a:t>
            </a:r>
            <a:endParaRPr/>
          </a:p>
        </p:txBody>
      </p:sp>
      <p:sp>
        <p:nvSpPr>
          <p:cNvPr id="211" name="Google Shape;211;p10"/>
          <p:cNvSpPr txBox="1"/>
          <p:nvPr/>
        </p:nvSpPr>
        <p:spPr>
          <a:xfrm>
            <a:off x="440270" y="1155797"/>
            <a:ext cx="10950806" cy="477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2500">
                <a:latin typeface="Nunito sans" pitchFamily="2" charset="0"/>
              </a:rPr>
              <a:t> What will be the output of the following pseudocode?</a:t>
            </a:r>
            <a:endParaRPr sz="2500">
              <a:latin typeface="Nunito sans" pitchFamily="2" charset="0"/>
            </a:endParaRPr>
          </a:p>
        </p:txBody>
      </p:sp>
      <p:sp>
        <p:nvSpPr>
          <p:cNvPr id="212" name="Google Shape;212;p10"/>
          <p:cNvSpPr/>
          <p:nvPr/>
        </p:nvSpPr>
        <p:spPr>
          <a:xfrm>
            <a:off x="6561723" y="5410200"/>
            <a:ext cx="4943504" cy="669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500" b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D)</a:t>
            </a:r>
            <a:r>
              <a:rPr lang="en-US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None of the mentioned option</a:t>
            </a:r>
            <a:endParaRPr/>
          </a:p>
        </p:txBody>
      </p:sp>
      <p:sp>
        <p:nvSpPr>
          <p:cNvPr id="213" name="Google Shape;213;p10"/>
          <p:cNvSpPr/>
          <p:nvPr/>
        </p:nvSpPr>
        <p:spPr>
          <a:xfrm>
            <a:off x="623429" y="5410200"/>
            <a:ext cx="2329321" cy="669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500" b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A)</a:t>
            </a:r>
            <a:r>
              <a:rPr lang="en-US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0</a:t>
            </a:r>
            <a:endParaRPr/>
          </a:p>
        </p:txBody>
      </p:sp>
      <p:sp>
        <p:nvSpPr>
          <p:cNvPr id="214" name="Google Shape;214;p10"/>
          <p:cNvSpPr/>
          <p:nvPr/>
        </p:nvSpPr>
        <p:spPr>
          <a:xfrm>
            <a:off x="2173039" y="5410200"/>
            <a:ext cx="2329321" cy="669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500" b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B)</a:t>
            </a:r>
            <a:r>
              <a:rPr lang="en-US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Logical error</a:t>
            </a:r>
            <a:endParaRPr/>
          </a:p>
        </p:txBody>
      </p:sp>
      <p:sp>
        <p:nvSpPr>
          <p:cNvPr id="215" name="Google Shape;215;p10"/>
          <p:cNvSpPr/>
          <p:nvPr/>
        </p:nvSpPr>
        <p:spPr>
          <a:xfrm>
            <a:off x="5273842" y="5410200"/>
            <a:ext cx="850733" cy="669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500" b="1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C)</a:t>
            </a:r>
            <a:r>
              <a:rPr lang="en-US" sz="2500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1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80022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0"/>
          <p:cNvSpPr/>
          <p:nvPr/>
        </p:nvSpPr>
        <p:spPr>
          <a:xfrm>
            <a:off x="440270" y="2216155"/>
            <a:ext cx="8062046" cy="278898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9144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s-ES" sz="2000" b="1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Integer c, d, e</a:t>
            </a:r>
          </a:p>
          <a:p>
            <a:pPr lvl="0"/>
            <a:r>
              <a:rPr lang="es-ES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Set d = 22</a:t>
            </a:r>
          </a:p>
          <a:p>
            <a:pPr lvl="0"/>
            <a:r>
              <a:rPr lang="es-ES" sz="2000" b="1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for (each c from 2 to 6)</a:t>
            </a:r>
          </a:p>
          <a:p>
            <a:pPr lvl="0"/>
            <a:r>
              <a:rPr lang="es-ES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d = d + c</a:t>
            </a:r>
          </a:p>
          <a:p>
            <a:pPr lvl="0"/>
            <a:r>
              <a:rPr lang="es-ES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e = c + d</a:t>
            </a:r>
          </a:p>
          <a:p>
            <a:pPr lvl="0"/>
            <a:r>
              <a:rPr lang="es-ES" sz="2000" b="1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end for </a:t>
            </a:r>
          </a:p>
          <a:p>
            <a:pPr lvl="0"/>
            <a:r>
              <a:rPr lang="es-ES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e = d / 5</a:t>
            </a:r>
          </a:p>
          <a:p>
            <a:pPr lvl="0"/>
            <a:r>
              <a:rPr lang="es-ES" sz="2000" b="1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 c, d, e</a:t>
            </a:r>
            <a:endParaRPr lang="en-GB" sz="2000"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9" name="Google Shape;209;p10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10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4800" b="1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Question 23</a:t>
            </a:r>
            <a:endParaRPr/>
          </a:p>
        </p:txBody>
      </p:sp>
      <p:sp>
        <p:nvSpPr>
          <p:cNvPr id="211" name="Google Shape;211;p10"/>
          <p:cNvSpPr txBox="1"/>
          <p:nvPr/>
        </p:nvSpPr>
        <p:spPr>
          <a:xfrm>
            <a:off x="440270" y="1155797"/>
            <a:ext cx="10950806" cy="477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2500">
                <a:latin typeface="Nunito sans" pitchFamily="2" charset="0"/>
              </a:rPr>
              <a:t> What will be the output of the following pseudocode?</a:t>
            </a:r>
            <a:endParaRPr sz="2500">
              <a:latin typeface="Nunito sans" pitchFamily="2" charset="0"/>
            </a:endParaRPr>
          </a:p>
        </p:txBody>
      </p:sp>
      <p:sp>
        <p:nvSpPr>
          <p:cNvPr id="212" name="Google Shape;212;p10"/>
          <p:cNvSpPr/>
          <p:nvPr/>
        </p:nvSpPr>
        <p:spPr>
          <a:xfrm>
            <a:off x="7523748" y="5410200"/>
            <a:ext cx="2534652" cy="669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500" b="1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D)</a:t>
            </a:r>
            <a:r>
              <a:rPr lang="en-US" sz="2500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7 42 8</a:t>
            </a:r>
            <a:endParaRPr dirty="0"/>
          </a:p>
        </p:txBody>
      </p:sp>
      <p:sp>
        <p:nvSpPr>
          <p:cNvPr id="213" name="Google Shape;213;p10"/>
          <p:cNvSpPr/>
          <p:nvPr/>
        </p:nvSpPr>
        <p:spPr>
          <a:xfrm>
            <a:off x="623429" y="5410200"/>
            <a:ext cx="2329321" cy="669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500" b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A)</a:t>
            </a:r>
            <a:r>
              <a:rPr lang="en-US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7 41 40</a:t>
            </a:r>
            <a:endParaRPr/>
          </a:p>
        </p:txBody>
      </p:sp>
      <p:sp>
        <p:nvSpPr>
          <p:cNvPr id="214" name="Google Shape;214;p10"/>
          <p:cNvSpPr/>
          <p:nvPr/>
        </p:nvSpPr>
        <p:spPr>
          <a:xfrm>
            <a:off x="2725489" y="5410200"/>
            <a:ext cx="2329321" cy="669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500" b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B)</a:t>
            </a:r>
            <a:r>
              <a:rPr lang="en-US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6</a:t>
            </a:r>
            <a:r>
              <a:rPr lang="en-US" sz="2500" b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41</a:t>
            </a:r>
            <a:r>
              <a:rPr lang="en-US" sz="2500" b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7</a:t>
            </a:r>
            <a:endParaRPr/>
          </a:p>
        </p:txBody>
      </p:sp>
      <p:sp>
        <p:nvSpPr>
          <p:cNvPr id="215" name="Google Shape;215;p10"/>
          <p:cNvSpPr/>
          <p:nvPr/>
        </p:nvSpPr>
        <p:spPr>
          <a:xfrm>
            <a:off x="5454817" y="5410200"/>
            <a:ext cx="2726657" cy="669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500" b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C)</a:t>
            </a:r>
            <a:r>
              <a:rPr lang="en-US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6 42 40 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4058420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0"/>
          <p:cNvSpPr/>
          <p:nvPr/>
        </p:nvSpPr>
        <p:spPr>
          <a:xfrm>
            <a:off x="440270" y="2216155"/>
            <a:ext cx="7381110" cy="275689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9144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GB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fun(char a)</a:t>
            </a:r>
          </a:p>
          <a:p>
            <a:pPr lvl="0"/>
            <a:r>
              <a:rPr lang="en-GB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if(a[0] EQUALS NULL)</a:t>
            </a:r>
          </a:p>
          <a:p>
            <a:pPr lvl="0"/>
            <a:r>
              <a:rPr lang="en-GB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	Return</a:t>
            </a:r>
          </a:p>
          <a:p>
            <a:pPr lvl="0"/>
            <a:r>
              <a:rPr lang="en-GB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end if</a:t>
            </a:r>
          </a:p>
          <a:p>
            <a:pPr lvl="0"/>
            <a:r>
              <a:rPr lang="en-GB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fun(a + 1)</a:t>
            </a:r>
          </a:p>
          <a:p>
            <a:pPr lvl="0"/>
            <a:r>
              <a:rPr lang="en-GB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fun(a + 1)</a:t>
            </a:r>
          </a:p>
          <a:p>
            <a:pPr lvl="0"/>
            <a:r>
              <a:rPr lang="en-GB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Print (a[0])</a:t>
            </a:r>
          </a:p>
          <a:p>
            <a:pPr lvl="0"/>
            <a:r>
              <a:rPr lang="en-GB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end function fun</a:t>
            </a:r>
          </a:p>
        </p:txBody>
      </p:sp>
      <p:sp>
        <p:nvSpPr>
          <p:cNvPr id="209" name="Google Shape;209;p10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10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4800" b="1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Question 24</a:t>
            </a:r>
            <a:endParaRPr/>
          </a:p>
        </p:txBody>
      </p:sp>
      <p:sp>
        <p:nvSpPr>
          <p:cNvPr id="211" name="Google Shape;211;p10"/>
          <p:cNvSpPr txBox="1"/>
          <p:nvPr/>
        </p:nvSpPr>
        <p:spPr>
          <a:xfrm>
            <a:off x="440270" y="1155797"/>
            <a:ext cx="10950806" cy="477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2500">
                <a:latin typeface="Nunito sans" pitchFamily="2" charset="0"/>
              </a:rPr>
              <a:t>What will be the output of the following pseudocode for the value a=pq?</a:t>
            </a:r>
            <a:endParaRPr sz="2500">
              <a:latin typeface="Nunito sans" pitchFamily="2" charset="0"/>
            </a:endParaRPr>
          </a:p>
        </p:txBody>
      </p:sp>
      <p:sp>
        <p:nvSpPr>
          <p:cNvPr id="212" name="Google Shape;212;p10"/>
          <p:cNvSpPr/>
          <p:nvPr/>
        </p:nvSpPr>
        <p:spPr>
          <a:xfrm>
            <a:off x="9928058" y="5357447"/>
            <a:ext cx="1301917" cy="669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500" b="1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D) </a:t>
            </a:r>
            <a:r>
              <a:rPr lang="en-US" sz="2500" dirty="0" err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qqp</a:t>
            </a:r>
            <a:endParaRPr dirty="0"/>
          </a:p>
        </p:txBody>
      </p:sp>
      <p:sp>
        <p:nvSpPr>
          <p:cNvPr id="213" name="Google Shape;213;p10"/>
          <p:cNvSpPr/>
          <p:nvPr/>
        </p:nvSpPr>
        <p:spPr>
          <a:xfrm>
            <a:off x="623429" y="5410200"/>
            <a:ext cx="5215396" cy="669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500" b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A)</a:t>
            </a:r>
            <a:r>
              <a:rPr lang="en-US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None of the mentioned option</a:t>
            </a:r>
            <a:endParaRPr/>
          </a:p>
        </p:txBody>
      </p:sp>
      <p:sp>
        <p:nvSpPr>
          <p:cNvPr id="214" name="Google Shape;214;p10"/>
          <p:cNvSpPr/>
          <p:nvPr/>
        </p:nvSpPr>
        <p:spPr>
          <a:xfrm>
            <a:off x="5961409" y="5410200"/>
            <a:ext cx="1391891" cy="669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500" b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B) </a:t>
            </a:r>
            <a:r>
              <a:rPr lang="en-US" sz="2500" err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ppq</a:t>
            </a:r>
            <a:endParaRPr/>
          </a:p>
        </p:txBody>
      </p:sp>
      <p:sp>
        <p:nvSpPr>
          <p:cNvPr id="215" name="Google Shape;215;p10"/>
          <p:cNvSpPr/>
          <p:nvPr/>
        </p:nvSpPr>
        <p:spPr>
          <a:xfrm>
            <a:off x="8049273" y="5381625"/>
            <a:ext cx="1189977" cy="669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500" b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C) </a:t>
            </a:r>
            <a:r>
              <a:rPr lang="en-US" sz="2500" err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rqp 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365608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0"/>
          <p:cNvSpPr/>
          <p:nvPr/>
        </p:nvSpPr>
        <p:spPr>
          <a:xfrm>
            <a:off x="440269" y="1840406"/>
            <a:ext cx="8527267" cy="3446567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9144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GB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Integer x</a:t>
            </a:r>
          </a:p>
          <a:p>
            <a:pPr lvl="0"/>
            <a:r>
              <a:rPr lang="en-GB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Set x = 2</a:t>
            </a:r>
          </a:p>
          <a:p>
            <a:pPr lvl="0"/>
            <a:r>
              <a:rPr lang="en-GB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if(x IS EQUAL TO 1)</a:t>
            </a:r>
          </a:p>
          <a:p>
            <a:pPr lvl="0"/>
            <a:r>
              <a:rPr lang="en-GB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if(x IS EQUAL TO 0)</a:t>
            </a:r>
          </a:p>
          <a:p>
            <a:pPr lvl="0"/>
            <a:r>
              <a:rPr lang="en-GB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	Print "A"</a:t>
            </a:r>
          </a:p>
          <a:p>
            <a:pPr lvl="0"/>
            <a:r>
              <a:rPr lang="en-GB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else</a:t>
            </a:r>
          </a:p>
          <a:p>
            <a:pPr lvl="0"/>
            <a:r>
              <a:rPr lang="en-GB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	Print "B"</a:t>
            </a:r>
          </a:p>
          <a:p>
            <a:pPr lvl="0"/>
            <a:r>
              <a:rPr lang="en-GB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end if</a:t>
            </a:r>
          </a:p>
          <a:p>
            <a:pPr lvl="0"/>
            <a:r>
              <a:rPr lang="en-GB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else	</a:t>
            </a:r>
          </a:p>
          <a:p>
            <a:pPr lvl="0"/>
            <a:r>
              <a:rPr lang="en-GB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Print "C"</a:t>
            </a:r>
          </a:p>
          <a:p>
            <a:pPr lvl="0"/>
            <a:r>
              <a:rPr lang="en-GB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end if</a:t>
            </a:r>
          </a:p>
        </p:txBody>
      </p:sp>
      <p:sp>
        <p:nvSpPr>
          <p:cNvPr id="209" name="Google Shape;209;p10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10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4800" b="1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Question 25</a:t>
            </a:r>
            <a:endParaRPr/>
          </a:p>
        </p:txBody>
      </p:sp>
      <p:sp>
        <p:nvSpPr>
          <p:cNvPr id="211" name="Google Shape;211;p10"/>
          <p:cNvSpPr txBox="1"/>
          <p:nvPr/>
        </p:nvSpPr>
        <p:spPr>
          <a:xfrm>
            <a:off x="440270" y="1155797"/>
            <a:ext cx="10950806" cy="477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2500">
                <a:latin typeface="Nunito sans" pitchFamily="2" charset="0"/>
              </a:rPr>
              <a:t>What will be the output of the following pseudocode?</a:t>
            </a:r>
            <a:endParaRPr sz="2500">
              <a:latin typeface="Nunito sans" pitchFamily="2" charset="0"/>
            </a:endParaRPr>
          </a:p>
        </p:txBody>
      </p:sp>
      <p:sp>
        <p:nvSpPr>
          <p:cNvPr id="212" name="Google Shape;212;p10"/>
          <p:cNvSpPr/>
          <p:nvPr/>
        </p:nvSpPr>
        <p:spPr>
          <a:xfrm>
            <a:off x="7523748" y="5410200"/>
            <a:ext cx="3582402" cy="669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500" b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D)</a:t>
            </a:r>
            <a:r>
              <a:rPr lang="en-US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A</a:t>
            </a:r>
            <a:endParaRPr/>
          </a:p>
        </p:txBody>
      </p:sp>
      <p:sp>
        <p:nvSpPr>
          <p:cNvPr id="213" name="Google Shape;213;p10"/>
          <p:cNvSpPr/>
          <p:nvPr/>
        </p:nvSpPr>
        <p:spPr>
          <a:xfrm>
            <a:off x="623429" y="5410200"/>
            <a:ext cx="2329321" cy="669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500" b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A)</a:t>
            </a:r>
            <a:r>
              <a:rPr lang="en-US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B</a:t>
            </a:r>
            <a:endParaRPr/>
          </a:p>
        </p:txBody>
      </p:sp>
      <p:sp>
        <p:nvSpPr>
          <p:cNvPr id="214" name="Google Shape;214;p10"/>
          <p:cNvSpPr/>
          <p:nvPr/>
        </p:nvSpPr>
        <p:spPr>
          <a:xfrm>
            <a:off x="2725489" y="5410200"/>
            <a:ext cx="2329321" cy="669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500" b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B)</a:t>
            </a:r>
            <a:r>
              <a:rPr lang="en-US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B</a:t>
            </a:r>
            <a:r>
              <a:rPr lang="en-US" sz="2500" b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</a:t>
            </a:r>
            <a:endParaRPr/>
          </a:p>
        </p:txBody>
      </p:sp>
      <p:sp>
        <p:nvSpPr>
          <p:cNvPr id="215" name="Google Shape;215;p10"/>
          <p:cNvSpPr/>
          <p:nvPr/>
        </p:nvSpPr>
        <p:spPr>
          <a:xfrm>
            <a:off x="5454817" y="5410200"/>
            <a:ext cx="2726657" cy="669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500" b="1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C)</a:t>
            </a:r>
            <a:r>
              <a:rPr lang="en-US" sz="2500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081634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0"/>
          <p:cNvSpPr/>
          <p:nvPr/>
        </p:nvSpPr>
        <p:spPr>
          <a:xfrm>
            <a:off x="440269" y="1840407"/>
            <a:ext cx="8527267" cy="282060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9144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GB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Integer fun(Integer x)</a:t>
            </a:r>
          </a:p>
          <a:p>
            <a:pPr lvl="0"/>
            <a:r>
              <a:rPr lang="en-GB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if((x MOD 6) MOD 2 &gt; 0)		</a:t>
            </a:r>
          </a:p>
          <a:p>
            <a:pPr lvl="0"/>
            <a:r>
              <a:rPr lang="en-GB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	return x/9</a:t>
            </a:r>
          </a:p>
          <a:p>
            <a:pPr lvl="0"/>
            <a:r>
              <a:rPr lang="en-GB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else</a:t>
            </a:r>
          </a:p>
          <a:p>
            <a:pPr lvl="0"/>
            <a:r>
              <a:rPr lang="en-GB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	return fun(x/9)</a:t>
            </a:r>
          </a:p>
          <a:p>
            <a:pPr lvl="0"/>
            <a:r>
              <a:rPr lang="en-GB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end if</a:t>
            </a:r>
          </a:p>
          <a:p>
            <a:pPr lvl="0"/>
            <a:r>
              <a:rPr lang="en-GB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end function fun()</a:t>
            </a:r>
          </a:p>
        </p:txBody>
      </p:sp>
      <p:sp>
        <p:nvSpPr>
          <p:cNvPr id="209" name="Google Shape;209;p10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10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4800" b="1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Question 26</a:t>
            </a:r>
            <a:endParaRPr/>
          </a:p>
        </p:txBody>
      </p:sp>
      <p:sp>
        <p:nvSpPr>
          <p:cNvPr id="211" name="Google Shape;211;p10"/>
          <p:cNvSpPr txBox="1"/>
          <p:nvPr/>
        </p:nvSpPr>
        <p:spPr>
          <a:xfrm>
            <a:off x="440270" y="1155797"/>
            <a:ext cx="10950806" cy="477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2500">
                <a:latin typeface="Nunito sans" pitchFamily="2" charset="0"/>
              </a:rPr>
              <a:t>What will be the output of the following pseudocode for x = 45?</a:t>
            </a:r>
            <a:endParaRPr sz="2500">
              <a:latin typeface="Nunito sans" pitchFamily="2" charset="0"/>
            </a:endParaRPr>
          </a:p>
        </p:txBody>
      </p:sp>
      <p:sp>
        <p:nvSpPr>
          <p:cNvPr id="212" name="Google Shape;212;p10"/>
          <p:cNvSpPr/>
          <p:nvPr/>
        </p:nvSpPr>
        <p:spPr>
          <a:xfrm>
            <a:off x="7523748" y="5419436"/>
            <a:ext cx="3449052" cy="669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500" b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D)</a:t>
            </a:r>
            <a:r>
              <a:rPr lang="en-US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0</a:t>
            </a:r>
            <a:endParaRPr/>
          </a:p>
        </p:txBody>
      </p:sp>
      <p:sp>
        <p:nvSpPr>
          <p:cNvPr id="213" name="Google Shape;213;p10"/>
          <p:cNvSpPr/>
          <p:nvPr/>
        </p:nvSpPr>
        <p:spPr>
          <a:xfrm>
            <a:off x="623429" y="5410200"/>
            <a:ext cx="2329321" cy="669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500" b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A)</a:t>
            </a:r>
            <a:r>
              <a:rPr lang="en-US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Infinite loop</a:t>
            </a:r>
            <a:endParaRPr/>
          </a:p>
        </p:txBody>
      </p:sp>
      <p:sp>
        <p:nvSpPr>
          <p:cNvPr id="214" name="Google Shape;214;p10"/>
          <p:cNvSpPr/>
          <p:nvPr/>
        </p:nvSpPr>
        <p:spPr>
          <a:xfrm>
            <a:off x="2995301" y="5410200"/>
            <a:ext cx="2329321" cy="669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500" b="1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B) </a:t>
            </a:r>
            <a:r>
              <a:rPr lang="en-US" sz="2500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5</a:t>
            </a:r>
            <a:endParaRPr dirty="0"/>
          </a:p>
        </p:txBody>
      </p:sp>
      <p:sp>
        <p:nvSpPr>
          <p:cNvPr id="215" name="Google Shape;215;p10"/>
          <p:cNvSpPr/>
          <p:nvPr/>
        </p:nvSpPr>
        <p:spPr>
          <a:xfrm>
            <a:off x="5454817" y="5410200"/>
            <a:ext cx="2726657" cy="669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500" b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C)</a:t>
            </a:r>
            <a:r>
              <a:rPr lang="en-US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1 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044074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0"/>
          <p:cNvSpPr/>
          <p:nvPr/>
        </p:nvSpPr>
        <p:spPr>
          <a:xfrm>
            <a:off x="440269" y="1840407"/>
            <a:ext cx="8527267" cy="282060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9144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GB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Integer fun(int x, int y)</a:t>
            </a:r>
          </a:p>
          <a:p>
            <a:pPr lvl="0"/>
            <a:r>
              <a:rPr lang="en-GB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if(x &gt; 1)</a:t>
            </a:r>
          </a:p>
          <a:p>
            <a:pPr lvl="0"/>
            <a:r>
              <a:rPr lang="en-GB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	fun(x-2, y+2)</a:t>
            </a:r>
          </a:p>
          <a:p>
            <a:pPr lvl="0"/>
            <a:r>
              <a:rPr lang="en-GB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end if</a:t>
            </a:r>
          </a:p>
          <a:p>
            <a:pPr lvl="0"/>
            <a:r>
              <a:rPr lang="en-GB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Print y</a:t>
            </a:r>
          </a:p>
          <a:p>
            <a:pPr lvl="0"/>
            <a:r>
              <a:rPr lang="en-GB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End function fun()</a:t>
            </a:r>
          </a:p>
        </p:txBody>
      </p:sp>
      <p:sp>
        <p:nvSpPr>
          <p:cNvPr id="209" name="Google Shape;209;p10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10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4800" b="1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Question 27</a:t>
            </a:r>
            <a:endParaRPr/>
          </a:p>
        </p:txBody>
      </p:sp>
      <p:sp>
        <p:nvSpPr>
          <p:cNvPr id="211" name="Google Shape;211;p10"/>
          <p:cNvSpPr txBox="1"/>
          <p:nvPr/>
        </p:nvSpPr>
        <p:spPr>
          <a:xfrm>
            <a:off x="440270" y="1155797"/>
            <a:ext cx="10950806" cy="477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2500">
                <a:latin typeface="Nunito sans" pitchFamily="2" charset="0"/>
              </a:rPr>
              <a:t>What will be the output of the following pseudocode for x = 4 and y = 5?</a:t>
            </a:r>
            <a:endParaRPr sz="2500">
              <a:latin typeface="Nunito sans" pitchFamily="2" charset="0"/>
            </a:endParaRPr>
          </a:p>
        </p:txBody>
      </p:sp>
      <p:sp>
        <p:nvSpPr>
          <p:cNvPr id="212" name="Google Shape;212;p10"/>
          <p:cNvSpPr/>
          <p:nvPr/>
        </p:nvSpPr>
        <p:spPr>
          <a:xfrm>
            <a:off x="6964947" y="5410200"/>
            <a:ext cx="4943504" cy="669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500" b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D)</a:t>
            </a:r>
            <a:r>
              <a:rPr lang="en-US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None of the mentioned option</a:t>
            </a:r>
            <a:endParaRPr/>
          </a:p>
        </p:txBody>
      </p:sp>
      <p:sp>
        <p:nvSpPr>
          <p:cNvPr id="213" name="Google Shape;213;p10"/>
          <p:cNvSpPr/>
          <p:nvPr/>
        </p:nvSpPr>
        <p:spPr>
          <a:xfrm>
            <a:off x="623429" y="5410200"/>
            <a:ext cx="2329321" cy="669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500" b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A)</a:t>
            </a:r>
            <a:r>
              <a:rPr lang="en-US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4 5 6</a:t>
            </a:r>
            <a:endParaRPr/>
          </a:p>
        </p:txBody>
      </p:sp>
      <p:sp>
        <p:nvSpPr>
          <p:cNvPr id="214" name="Google Shape;214;p10"/>
          <p:cNvSpPr/>
          <p:nvPr/>
        </p:nvSpPr>
        <p:spPr>
          <a:xfrm>
            <a:off x="2995301" y="5410200"/>
            <a:ext cx="2329321" cy="669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500" b="1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B) </a:t>
            </a:r>
            <a:r>
              <a:rPr lang="en-US" sz="2500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9 7 5</a:t>
            </a:r>
            <a:endParaRPr dirty="0"/>
          </a:p>
        </p:txBody>
      </p:sp>
      <p:sp>
        <p:nvSpPr>
          <p:cNvPr id="215" name="Google Shape;215;p10"/>
          <p:cNvSpPr/>
          <p:nvPr/>
        </p:nvSpPr>
        <p:spPr>
          <a:xfrm>
            <a:off x="5454818" y="5410200"/>
            <a:ext cx="1352382" cy="669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500" b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C)</a:t>
            </a:r>
            <a:r>
              <a:rPr lang="en-US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7 6 5 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79834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0"/>
          <p:cNvSpPr/>
          <p:nvPr/>
        </p:nvSpPr>
        <p:spPr>
          <a:xfrm>
            <a:off x="6551909" y="2096686"/>
            <a:ext cx="5110641" cy="282244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9144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GB" sz="2000" b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 marL="0" marR="0" lvl="0" indent="0" algn="l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GB" sz="2000" b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a = a mod 1</a:t>
            </a:r>
          </a:p>
          <a:p>
            <a:pPr marL="0" marR="0" lvl="0" indent="0" algn="l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GB" sz="2000" b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b = b mod 1</a:t>
            </a:r>
          </a:p>
          <a:p>
            <a:pPr marL="0" marR="0" lvl="0" indent="0" algn="l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GB" sz="2000" b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 if</a:t>
            </a:r>
          </a:p>
          <a:p>
            <a:pPr marL="0" marR="0" lvl="0" indent="0" algn="l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GB" sz="2000" b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a + b</a:t>
            </a:r>
          </a:p>
          <a:p>
            <a:pPr marL="0" marR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08" name="Google Shape;208;p10"/>
          <p:cNvSpPr/>
          <p:nvPr/>
        </p:nvSpPr>
        <p:spPr>
          <a:xfrm>
            <a:off x="403029" y="2076966"/>
            <a:ext cx="5692971" cy="2859101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9144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GB" sz="2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Integer a, b, c</a:t>
            </a:r>
          </a:p>
          <a:p>
            <a:pPr lvl="0"/>
            <a:r>
              <a:rPr lang="en-GB" sz="2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Set b = 3, a = 1</a:t>
            </a:r>
          </a:p>
          <a:p>
            <a:pPr lvl="0"/>
            <a:r>
              <a:rPr lang="en-GB" sz="2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for(each c from 1 to 2)</a:t>
            </a:r>
          </a:p>
          <a:p>
            <a:pPr lvl="0"/>
            <a:r>
              <a:rPr lang="en-GB" sz="2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a = a * c</a:t>
            </a:r>
          </a:p>
          <a:p>
            <a:pPr lvl="0"/>
            <a:r>
              <a:rPr lang="en-GB" sz="2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b = b * c</a:t>
            </a:r>
          </a:p>
          <a:p>
            <a:pPr lvl="0"/>
            <a:r>
              <a:rPr lang="en-GB" sz="2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End for</a:t>
            </a:r>
          </a:p>
          <a:p>
            <a:pPr lvl="0"/>
            <a:r>
              <a:rPr lang="en-GB" sz="2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if((1 &amp; 4) &amp;&amp; 1 &amp;&amp; (2 ^ 3))</a:t>
            </a:r>
          </a:p>
          <a:p>
            <a:pPr lvl="0"/>
            <a:r>
              <a:rPr lang="en-GB" sz="2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b = a - 1</a:t>
            </a:r>
          </a:p>
          <a:p>
            <a:pPr lvl="0"/>
            <a:r>
              <a:rPr lang="en-GB" sz="2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a = a - 1</a:t>
            </a:r>
          </a:p>
          <a:p>
            <a:pPr lvl="0"/>
            <a:r>
              <a:rPr lang="en-GB" sz="2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</a:p>
          <a:p>
            <a:pPr lvl="0"/>
            <a:r>
              <a:rPr lang="en-GB" sz="2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a = a mod 1</a:t>
            </a:r>
          </a:p>
          <a:p>
            <a:pPr lvl="0"/>
            <a:r>
              <a:rPr lang="en-GB" sz="2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b = b mod 1</a:t>
            </a:r>
          </a:p>
          <a:p>
            <a:pPr lvl="0"/>
            <a:r>
              <a:rPr lang="en-GB" sz="2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End if</a:t>
            </a:r>
          </a:p>
          <a:p>
            <a:pPr lvl="0"/>
            <a:r>
              <a:rPr lang="en-GB" sz="2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 a + b</a:t>
            </a:r>
          </a:p>
        </p:txBody>
      </p:sp>
      <p:sp>
        <p:nvSpPr>
          <p:cNvPr id="209" name="Google Shape;209;p10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10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4800" b="1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Question 2</a:t>
            </a:r>
            <a:endParaRPr/>
          </a:p>
        </p:txBody>
      </p:sp>
      <p:sp>
        <p:nvSpPr>
          <p:cNvPr id="211" name="Google Shape;211;p10"/>
          <p:cNvSpPr txBox="1"/>
          <p:nvPr/>
        </p:nvSpPr>
        <p:spPr>
          <a:xfrm>
            <a:off x="598715" y="1156906"/>
            <a:ext cx="10950806" cy="477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2500">
                <a:latin typeface="Nunito sans" pitchFamily="2" charset="0"/>
              </a:rPr>
              <a:t> What is the output of the following pseudocode?</a:t>
            </a:r>
            <a:endParaRPr sz="2500">
              <a:latin typeface="Nunito sans" pitchFamily="2" charset="0"/>
            </a:endParaRPr>
          </a:p>
        </p:txBody>
      </p:sp>
      <p:sp>
        <p:nvSpPr>
          <p:cNvPr id="212" name="Google Shape;212;p10"/>
          <p:cNvSpPr/>
          <p:nvPr/>
        </p:nvSpPr>
        <p:spPr>
          <a:xfrm>
            <a:off x="9215436" y="5410200"/>
            <a:ext cx="2329321" cy="669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500" b="1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D) 3</a:t>
            </a:r>
            <a:r>
              <a:rPr lang="en-US" sz="2500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endParaRPr dirty="0"/>
          </a:p>
        </p:txBody>
      </p:sp>
      <p:sp>
        <p:nvSpPr>
          <p:cNvPr id="213" name="Google Shape;213;p10"/>
          <p:cNvSpPr/>
          <p:nvPr/>
        </p:nvSpPr>
        <p:spPr>
          <a:xfrm>
            <a:off x="623429" y="5410200"/>
            <a:ext cx="2329321" cy="669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500" b="1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A) 0</a:t>
            </a:r>
            <a:r>
              <a:rPr lang="en-US" sz="2500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endParaRPr dirty="0"/>
          </a:p>
        </p:txBody>
      </p:sp>
      <p:sp>
        <p:nvSpPr>
          <p:cNvPr id="214" name="Google Shape;214;p10"/>
          <p:cNvSpPr/>
          <p:nvPr/>
        </p:nvSpPr>
        <p:spPr>
          <a:xfrm>
            <a:off x="2957690" y="5410200"/>
            <a:ext cx="2329321" cy="669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500" b="1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B) 1</a:t>
            </a:r>
            <a:r>
              <a:rPr lang="en-US" sz="2500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 </a:t>
            </a:r>
            <a:endParaRPr dirty="0"/>
          </a:p>
        </p:txBody>
      </p:sp>
      <p:sp>
        <p:nvSpPr>
          <p:cNvPr id="215" name="Google Shape;215;p10"/>
          <p:cNvSpPr/>
          <p:nvPr/>
        </p:nvSpPr>
        <p:spPr>
          <a:xfrm>
            <a:off x="6351433" y="5410200"/>
            <a:ext cx="2329321" cy="669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500" b="1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C) 2</a:t>
            </a:r>
            <a:r>
              <a:rPr lang="en-US" sz="2500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416170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0"/>
          <p:cNvSpPr/>
          <p:nvPr/>
        </p:nvSpPr>
        <p:spPr>
          <a:xfrm>
            <a:off x="440270" y="1824597"/>
            <a:ext cx="8655604" cy="319658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9144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GB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Integer pp, qq, rr</a:t>
            </a:r>
          </a:p>
          <a:p>
            <a:pPr lvl="0"/>
            <a:r>
              <a:rPr lang="en-GB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Set pp = 3, qq = 4, rr = 9</a:t>
            </a:r>
          </a:p>
          <a:p>
            <a:pPr lvl="0"/>
            <a:r>
              <a:rPr lang="en-GB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for (each rr from 4 to 6)</a:t>
            </a:r>
          </a:p>
          <a:p>
            <a:pPr lvl="0"/>
            <a:r>
              <a:rPr lang="en-GB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if((qq - pp) &gt; (pp + qq))</a:t>
            </a:r>
          </a:p>
          <a:p>
            <a:pPr lvl="0"/>
            <a:r>
              <a:rPr lang="en-GB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	qq = pp + pp</a:t>
            </a:r>
          </a:p>
          <a:p>
            <a:pPr lvl="0"/>
            <a:r>
              <a:rPr lang="en-GB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End if</a:t>
            </a:r>
          </a:p>
          <a:p>
            <a:pPr lvl="0"/>
            <a:r>
              <a:rPr lang="en-GB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pp = (pp + 8) + qq </a:t>
            </a:r>
          </a:p>
          <a:p>
            <a:pPr lvl="0"/>
            <a:r>
              <a:rPr lang="en-GB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pp = (rr + rr) + qq</a:t>
            </a:r>
          </a:p>
          <a:p>
            <a:pPr lvl="0"/>
            <a:r>
              <a:rPr lang="en-GB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End for</a:t>
            </a:r>
          </a:p>
          <a:p>
            <a:pPr lvl="0"/>
            <a:r>
              <a:rPr lang="en-GB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 pp + qq</a:t>
            </a:r>
          </a:p>
        </p:txBody>
      </p:sp>
      <p:sp>
        <p:nvSpPr>
          <p:cNvPr id="209" name="Google Shape;209;p10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10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4800" b="1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Question 28</a:t>
            </a:r>
            <a:endParaRPr/>
          </a:p>
        </p:txBody>
      </p:sp>
      <p:sp>
        <p:nvSpPr>
          <p:cNvPr id="211" name="Google Shape;211;p10"/>
          <p:cNvSpPr txBox="1"/>
          <p:nvPr/>
        </p:nvSpPr>
        <p:spPr>
          <a:xfrm>
            <a:off x="440270" y="1155797"/>
            <a:ext cx="10950806" cy="477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2500">
                <a:latin typeface="Nunito sans" pitchFamily="2" charset="0"/>
              </a:rPr>
              <a:t>what will be the output of the following pseudocode?</a:t>
            </a:r>
            <a:endParaRPr sz="2500">
              <a:latin typeface="Nunito sans" pitchFamily="2" charset="0"/>
            </a:endParaRPr>
          </a:p>
        </p:txBody>
      </p:sp>
      <p:sp>
        <p:nvSpPr>
          <p:cNvPr id="212" name="Google Shape;212;p10"/>
          <p:cNvSpPr/>
          <p:nvPr/>
        </p:nvSpPr>
        <p:spPr>
          <a:xfrm>
            <a:off x="7523748" y="5410200"/>
            <a:ext cx="4138802" cy="669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500" b="1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D)</a:t>
            </a:r>
            <a:r>
              <a:rPr lang="en-US" sz="2500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20</a:t>
            </a:r>
            <a:endParaRPr dirty="0"/>
          </a:p>
        </p:txBody>
      </p:sp>
      <p:sp>
        <p:nvSpPr>
          <p:cNvPr id="213" name="Google Shape;213;p10"/>
          <p:cNvSpPr/>
          <p:nvPr/>
        </p:nvSpPr>
        <p:spPr>
          <a:xfrm>
            <a:off x="623429" y="5410200"/>
            <a:ext cx="2329321" cy="669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500" b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A)</a:t>
            </a:r>
            <a:r>
              <a:rPr lang="en-US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26 </a:t>
            </a:r>
            <a:endParaRPr/>
          </a:p>
        </p:txBody>
      </p:sp>
      <p:sp>
        <p:nvSpPr>
          <p:cNvPr id="214" name="Google Shape;214;p10"/>
          <p:cNvSpPr/>
          <p:nvPr/>
        </p:nvSpPr>
        <p:spPr>
          <a:xfrm>
            <a:off x="2995301" y="5410200"/>
            <a:ext cx="2329321" cy="669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500" b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B) </a:t>
            </a:r>
            <a:r>
              <a:rPr lang="en-US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17</a:t>
            </a:r>
            <a:endParaRPr/>
          </a:p>
        </p:txBody>
      </p:sp>
      <p:sp>
        <p:nvSpPr>
          <p:cNvPr id="215" name="Google Shape;215;p10"/>
          <p:cNvSpPr/>
          <p:nvPr/>
        </p:nvSpPr>
        <p:spPr>
          <a:xfrm>
            <a:off x="5454818" y="5410200"/>
            <a:ext cx="2694572" cy="669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500" b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C)</a:t>
            </a:r>
            <a:r>
              <a:rPr lang="en-US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32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087626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0"/>
          <p:cNvSpPr/>
          <p:nvPr/>
        </p:nvSpPr>
        <p:spPr>
          <a:xfrm>
            <a:off x="440270" y="1824597"/>
            <a:ext cx="8655604" cy="319658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9144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GB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Integer pp, qq, rr</a:t>
            </a:r>
          </a:p>
          <a:p>
            <a:pPr lvl="0"/>
            <a:r>
              <a:rPr lang="en-GB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Set pp = 3, qq = 4, rr = 9</a:t>
            </a:r>
          </a:p>
          <a:p>
            <a:pPr lvl="0"/>
            <a:r>
              <a:rPr lang="en-GB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for (each rr from 4 to 6)</a:t>
            </a:r>
          </a:p>
          <a:p>
            <a:pPr lvl="0"/>
            <a:r>
              <a:rPr lang="en-GB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if((qq - pp) &gt; (pp + qq))</a:t>
            </a:r>
          </a:p>
          <a:p>
            <a:pPr lvl="0"/>
            <a:r>
              <a:rPr lang="en-GB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	qq = pp + pp</a:t>
            </a:r>
          </a:p>
          <a:p>
            <a:pPr lvl="0"/>
            <a:r>
              <a:rPr lang="en-GB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End if</a:t>
            </a:r>
          </a:p>
          <a:p>
            <a:pPr lvl="0"/>
            <a:r>
              <a:rPr lang="en-GB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pp = (pp + 8) + qq </a:t>
            </a:r>
          </a:p>
          <a:p>
            <a:pPr lvl="0"/>
            <a:r>
              <a:rPr lang="en-GB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pp = (rr + rr) + qq</a:t>
            </a:r>
          </a:p>
          <a:p>
            <a:pPr lvl="0"/>
            <a:r>
              <a:rPr lang="en-GB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End for</a:t>
            </a:r>
          </a:p>
          <a:p>
            <a:pPr lvl="0"/>
            <a:r>
              <a:rPr lang="en-GB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 pp + qq</a:t>
            </a:r>
          </a:p>
        </p:txBody>
      </p:sp>
      <p:sp>
        <p:nvSpPr>
          <p:cNvPr id="209" name="Google Shape;209;p10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10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4800" b="1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Question 29</a:t>
            </a:r>
            <a:endParaRPr/>
          </a:p>
        </p:txBody>
      </p:sp>
      <p:sp>
        <p:nvSpPr>
          <p:cNvPr id="211" name="Google Shape;211;p10"/>
          <p:cNvSpPr txBox="1"/>
          <p:nvPr/>
        </p:nvSpPr>
        <p:spPr>
          <a:xfrm>
            <a:off x="440270" y="1155797"/>
            <a:ext cx="10950806" cy="477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2500">
                <a:latin typeface="Nunito sans" pitchFamily="2" charset="0"/>
              </a:rPr>
              <a:t>what will be the output of the following pseudocode?</a:t>
            </a:r>
            <a:endParaRPr sz="2500">
              <a:latin typeface="Nunito sans" pitchFamily="2" charset="0"/>
            </a:endParaRPr>
          </a:p>
        </p:txBody>
      </p:sp>
      <p:sp>
        <p:nvSpPr>
          <p:cNvPr id="212" name="Google Shape;212;p10"/>
          <p:cNvSpPr/>
          <p:nvPr/>
        </p:nvSpPr>
        <p:spPr>
          <a:xfrm>
            <a:off x="7523748" y="5410200"/>
            <a:ext cx="4044823" cy="669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500" b="1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D)</a:t>
            </a:r>
            <a:r>
              <a:rPr lang="en-US" sz="2500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20</a:t>
            </a:r>
            <a:endParaRPr dirty="0"/>
          </a:p>
        </p:txBody>
      </p:sp>
      <p:sp>
        <p:nvSpPr>
          <p:cNvPr id="213" name="Google Shape;213;p10"/>
          <p:cNvSpPr/>
          <p:nvPr/>
        </p:nvSpPr>
        <p:spPr>
          <a:xfrm>
            <a:off x="623429" y="5410200"/>
            <a:ext cx="2329321" cy="669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500" b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A)</a:t>
            </a:r>
            <a:r>
              <a:rPr lang="en-US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26 </a:t>
            </a:r>
            <a:endParaRPr/>
          </a:p>
        </p:txBody>
      </p:sp>
      <p:sp>
        <p:nvSpPr>
          <p:cNvPr id="214" name="Google Shape;214;p10"/>
          <p:cNvSpPr/>
          <p:nvPr/>
        </p:nvSpPr>
        <p:spPr>
          <a:xfrm>
            <a:off x="2995301" y="5410200"/>
            <a:ext cx="2329321" cy="669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500" b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B) </a:t>
            </a:r>
            <a:r>
              <a:rPr lang="en-US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17</a:t>
            </a:r>
            <a:endParaRPr/>
          </a:p>
        </p:txBody>
      </p:sp>
      <p:sp>
        <p:nvSpPr>
          <p:cNvPr id="215" name="Google Shape;215;p10"/>
          <p:cNvSpPr/>
          <p:nvPr/>
        </p:nvSpPr>
        <p:spPr>
          <a:xfrm>
            <a:off x="5454818" y="5410200"/>
            <a:ext cx="2694572" cy="669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500" b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C)</a:t>
            </a:r>
            <a:r>
              <a:rPr lang="en-US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32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084896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0"/>
          <p:cNvSpPr/>
          <p:nvPr/>
        </p:nvSpPr>
        <p:spPr>
          <a:xfrm>
            <a:off x="440270" y="1632810"/>
            <a:ext cx="9085330" cy="376158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9144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pt-BR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Integer p, q, r</a:t>
            </a:r>
          </a:p>
          <a:p>
            <a:pPr lvl="0"/>
            <a:r>
              <a:rPr lang="pt-BR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Set p = 7, q = 8, r = 7</a:t>
            </a:r>
          </a:p>
          <a:p>
            <a:pPr lvl="0"/>
            <a:r>
              <a:rPr lang="pt-BR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r = (1 ^ 4) + r</a:t>
            </a:r>
          </a:p>
          <a:p>
            <a:pPr lvl="0"/>
            <a:r>
              <a:rPr lang="pt-BR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 = (q + 12) + r</a:t>
            </a:r>
          </a:p>
          <a:p>
            <a:pPr lvl="0"/>
            <a:r>
              <a:rPr lang="pt-BR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q = (p + 2) &amp; p </a:t>
            </a:r>
          </a:p>
          <a:p>
            <a:pPr lvl="0"/>
            <a:r>
              <a:rPr lang="pt-BR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if((r &amp; q) &lt; q || 5 &gt; q)</a:t>
            </a:r>
          </a:p>
          <a:p>
            <a:pPr lvl="0"/>
            <a:r>
              <a:rPr lang="pt-BR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q = r + p </a:t>
            </a:r>
          </a:p>
          <a:p>
            <a:pPr lvl="0"/>
            <a:r>
              <a:rPr lang="pt-BR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p = (r + r) + p</a:t>
            </a:r>
          </a:p>
          <a:p>
            <a:pPr lvl="0"/>
            <a:r>
              <a:rPr lang="pt-BR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End if</a:t>
            </a:r>
          </a:p>
          <a:p>
            <a:pPr lvl="0"/>
            <a:r>
              <a:rPr lang="pt-BR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 = (q &amp; 9) + p</a:t>
            </a:r>
          </a:p>
          <a:p>
            <a:pPr lvl="0"/>
            <a:r>
              <a:rPr lang="pt-BR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 = (r + r) + p</a:t>
            </a:r>
          </a:p>
          <a:p>
            <a:pPr lvl="0"/>
            <a:r>
              <a:rPr lang="pt-BR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 p + q + r</a:t>
            </a:r>
            <a:endParaRPr lang="en-GB" sz="2000"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9" name="Google Shape;209;p10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10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4800" b="1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Question 30</a:t>
            </a:r>
            <a:endParaRPr/>
          </a:p>
        </p:txBody>
      </p:sp>
      <p:sp>
        <p:nvSpPr>
          <p:cNvPr id="211" name="Google Shape;211;p10"/>
          <p:cNvSpPr txBox="1"/>
          <p:nvPr/>
        </p:nvSpPr>
        <p:spPr>
          <a:xfrm>
            <a:off x="440270" y="1155797"/>
            <a:ext cx="10950806" cy="477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2500">
                <a:latin typeface="Nunito sans" pitchFamily="2" charset="0"/>
              </a:rPr>
              <a:t>what will be the output of the following pseudocode?</a:t>
            </a:r>
            <a:endParaRPr sz="2500">
              <a:latin typeface="Nunito sans" pitchFamily="2" charset="0"/>
            </a:endParaRPr>
          </a:p>
        </p:txBody>
      </p:sp>
      <p:sp>
        <p:nvSpPr>
          <p:cNvPr id="212" name="Google Shape;212;p10"/>
          <p:cNvSpPr/>
          <p:nvPr/>
        </p:nvSpPr>
        <p:spPr>
          <a:xfrm>
            <a:off x="7523748" y="5410200"/>
            <a:ext cx="3867328" cy="669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500" b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D)</a:t>
            </a:r>
            <a:r>
              <a:rPr lang="en-US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161</a:t>
            </a:r>
            <a:endParaRPr/>
          </a:p>
        </p:txBody>
      </p:sp>
      <p:sp>
        <p:nvSpPr>
          <p:cNvPr id="213" name="Google Shape;213;p10"/>
          <p:cNvSpPr/>
          <p:nvPr/>
        </p:nvSpPr>
        <p:spPr>
          <a:xfrm>
            <a:off x="623429" y="5410200"/>
            <a:ext cx="2329321" cy="669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500" b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A)</a:t>
            </a:r>
            <a:r>
              <a:rPr lang="en-US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149 </a:t>
            </a:r>
            <a:endParaRPr/>
          </a:p>
        </p:txBody>
      </p:sp>
      <p:sp>
        <p:nvSpPr>
          <p:cNvPr id="214" name="Google Shape;214;p10"/>
          <p:cNvSpPr/>
          <p:nvPr/>
        </p:nvSpPr>
        <p:spPr>
          <a:xfrm>
            <a:off x="2995301" y="5410200"/>
            <a:ext cx="2329321" cy="669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500" b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B) </a:t>
            </a:r>
            <a:r>
              <a:rPr lang="en-US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137</a:t>
            </a:r>
            <a:endParaRPr/>
          </a:p>
        </p:txBody>
      </p:sp>
      <p:sp>
        <p:nvSpPr>
          <p:cNvPr id="215" name="Google Shape;215;p10"/>
          <p:cNvSpPr/>
          <p:nvPr/>
        </p:nvSpPr>
        <p:spPr>
          <a:xfrm>
            <a:off x="5454818" y="5410200"/>
            <a:ext cx="2694572" cy="669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500" b="1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C)</a:t>
            </a:r>
            <a:r>
              <a:rPr lang="en-US" sz="2500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144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344051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0"/>
          <p:cNvSpPr/>
          <p:nvPr/>
        </p:nvSpPr>
        <p:spPr>
          <a:xfrm>
            <a:off x="623429" y="2188268"/>
            <a:ext cx="8559351" cy="2666474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9144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GB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Integer funn(Integer a, Integer b)</a:t>
            </a:r>
          </a:p>
          <a:p>
            <a:pPr lvl="0"/>
            <a:r>
              <a:rPr lang="en-GB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if(2 &gt; a)</a:t>
            </a:r>
          </a:p>
          <a:p>
            <a:pPr lvl="0"/>
            <a:r>
              <a:rPr lang="en-GB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	return funn(a+1, a+2) + funn(a+3, a+4)</a:t>
            </a:r>
          </a:p>
          <a:p>
            <a:pPr lvl="0"/>
            <a:r>
              <a:rPr lang="en-GB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End if</a:t>
            </a:r>
          </a:p>
          <a:p>
            <a:pPr lvl="0"/>
            <a:r>
              <a:rPr lang="en-GB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return a + 1</a:t>
            </a:r>
          </a:p>
        </p:txBody>
      </p:sp>
      <p:sp>
        <p:nvSpPr>
          <p:cNvPr id="209" name="Google Shape;209;p10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10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4800" b="1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Question 31</a:t>
            </a:r>
            <a:endParaRPr/>
          </a:p>
        </p:txBody>
      </p:sp>
      <p:sp>
        <p:nvSpPr>
          <p:cNvPr id="211" name="Google Shape;211;p10"/>
          <p:cNvSpPr txBox="1"/>
          <p:nvPr/>
        </p:nvSpPr>
        <p:spPr>
          <a:xfrm>
            <a:off x="440270" y="1155797"/>
            <a:ext cx="10950806" cy="477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2500">
                <a:latin typeface="Nunito sans" pitchFamily="2" charset="0"/>
              </a:rPr>
              <a:t>what will be the output of the following pseudo code for a = 1, b = 4?</a:t>
            </a:r>
            <a:endParaRPr sz="2500">
              <a:latin typeface="Nunito sans" pitchFamily="2" charset="0"/>
            </a:endParaRPr>
          </a:p>
        </p:txBody>
      </p:sp>
      <p:sp>
        <p:nvSpPr>
          <p:cNvPr id="212" name="Google Shape;212;p10"/>
          <p:cNvSpPr/>
          <p:nvPr/>
        </p:nvSpPr>
        <p:spPr>
          <a:xfrm>
            <a:off x="7523748" y="5410200"/>
            <a:ext cx="3947816" cy="669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500" b="1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D)</a:t>
            </a:r>
            <a:r>
              <a:rPr lang="en-US" sz="2500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8</a:t>
            </a:r>
            <a:endParaRPr dirty="0"/>
          </a:p>
        </p:txBody>
      </p:sp>
      <p:sp>
        <p:nvSpPr>
          <p:cNvPr id="213" name="Google Shape;213;p10"/>
          <p:cNvSpPr/>
          <p:nvPr/>
        </p:nvSpPr>
        <p:spPr>
          <a:xfrm>
            <a:off x="623429" y="5410200"/>
            <a:ext cx="2329321" cy="669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500" b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A)</a:t>
            </a:r>
            <a:r>
              <a:rPr lang="en-US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20 </a:t>
            </a:r>
            <a:endParaRPr/>
          </a:p>
        </p:txBody>
      </p:sp>
      <p:sp>
        <p:nvSpPr>
          <p:cNvPr id="214" name="Google Shape;214;p10"/>
          <p:cNvSpPr/>
          <p:nvPr/>
        </p:nvSpPr>
        <p:spPr>
          <a:xfrm>
            <a:off x="2995301" y="5410200"/>
            <a:ext cx="2329321" cy="669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500" b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B) </a:t>
            </a:r>
            <a:r>
              <a:rPr lang="en-US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5</a:t>
            </a:r>
            <a:endParaRPr/>
          </a:p>
        </p:txBody>
      </p:sp>
      <p:sp>
        <p:nvSpPr>
          <p:cNvPr id="215" name="Google Shape;215;p10"/>
          <p:cNvSpPr/>
          <p:nvPr/>
        </p:nvSpPr>
        <p:spPr>
          <a:xfrm>
            <a:off x="5454818" y="5410200"/>
            <a:ext cx="2694572" cy="669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500" b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C)</a:t>
            </a:r>
            <a:r>
              <a:rPr lang="en-US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13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287913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0"/>
          <p:cNvSpPr/>
          <p:nvPr/>
        </p:nvSpPr>
        <p:spPr>
          <a:xfrm>
            <a:off x="623429" y="2188268"/>
            <a:ext cx="8902171" cy="3098706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9144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GB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Integer j, m</a:t>
            </a:r>
          </a:p>
          <a:p>
            <a:pPr lvl="0"/>
            <a:r>
              <a:rPr lang="en-GB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Set m = 2</a:t>
            </a:r>
          </a:p>
          <a:p>
            <a:pPr lvl="0"/>
            <a:r>
              <a:rPr lang="en-GB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Integer a[4] = {2, 1, 1, 2}</a:t>
            </a:r>
          </a:p>
          <a:p>
            <a:pPr lvl="0"/>
            <a:r>
              <a:rPr lang="en-GB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m = m ^ a[2]</a:t>
            </a:r>
          </a:p>
          <a:p>
            <a:pPr lvl="0"/>
            <a:r>
              <a:rPr lang="en-GB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if(a[1] &gt; 1)</a:t>
            </a:r>
          </a:p>
          <a:p>
            <a:pPr lvl="0"/>
            <a:r>
              <a:rPr lang="en-GB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m = m ^ 1</a:t>
            </a:r>
          </a:p>
          <a:p>
            <a:pPr lvl="0"/>
            <a:r>
              <a:rPr lang="en-GB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</a:p>
          <a:p>
            <a:pPr lvl="0"/>
            <a:r>
              <a:rPr lang="en-GB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m = m ^ 2</a:t>
            </a:r>
          </a:p>
          <a:p>
            <a:pPr lvl="0"/>
            <a:r>
              <a:rPr lang="en-GB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End if</a:t>
            </a:r>
          </a:p>
          <a:p>
            <a:pPr lvl="0"/>
            <a:r>
              <a:rPr lang="en-GB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 m</a:t>
            </a:r>
          </a:p>
        </p:txBody>
      </p:sp>
      <p:sp>
        <p:nvSpPr>
          <p:cNvPr id="209" name="Google Shape;209;p10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10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4800" b="1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Question 32</a:t>
            </a:r>
            <a:endParaRPr/>
          </a:p>
        </p:txBody>
      </p:sp>
      <p:sp>
        <p:nvSpPr>
          <p:cNvPr id="211" name="Google Shape;211;p10"/>
          <p:cNvSpPr txBox="1"/>
          <p:nvPr/>
        </p:nvSpPr>
        <p:spPr>
          <a:xfrm>
            <a:off x="440270" y="1155797"/>
            <a:ext cx="10950806" cy="477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2500">
                <a:latin typeface="Nunito sans" pitchFamily="2" charset="0"/>
              </a:rPr>
              <a:t>what will be the output of the following pseudo code?</a:t>
            </a:r>
            <a:endParaRPr sz="2500">
              <a:latin typeface="Nunito sans" pitchFamily="2" charset="0"/>
            </a:endParaRPr>
          </a:p>
        </p:txBody>
      </p:sp>
      <p:sp>
        <p:nvSpPr>
          <p:cNvPr id="212" name="Google Shape;212;p10"/>
          <p:cNvSpPr/>
          <p:nvPr/>
        </p:nvSpPr>
        <p:spPr>
          <a:xfrm>
            <a:off x="7523748" y="5410200"/>
            <a:ext cx="3867328" cy="669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500" b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D)</a:t>
            </a:r>
            <a:r>
              <a:rPr lang="en-US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8</a:t>
            </a:r>
            <a:endParaRPr/>
          </a:p>
        </p:txBody>
      </p:sp>
      <p:sp>
        <p:nvSpPr>
          <p:cNvPr id="213" name="Google Shape;213;p10"/>
          <p:cNvSpPr/>
          <p:nvPr/>
        </p:nvSpPr>
        <p:spPr>
          <a:xfrm>
            <a:off x="623429" y="5410200"/>
            <a:ext cx="2329321" cy="669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500" b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A)</a:t>
            </a:r>
            <a:r>
              <a:rPr lang="en-US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12 </a:t>
            </a:r>
            <a:endParaRPr/>
          </a:p>
        </p:txBody>
      </p:sp>
      <p:sp>
        <p:nvSpPr>
          <p:cNvPr id="214" name="Google Shape;214;p10"/>
          <p:cNvSpPr/>
          <p:nvPr/>
        </p:nvSpPr>
        <p:spPr>
          <a:xfrm>
            <a:off x="2995301" y="5410200"/>
            <a:ext cx="2329321" cy="669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500" b="1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B) </a:t>
            </a:r>
            <a:r>
              <a:rPr lang="en-US" sz="2500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1</a:t>
            </a:r>
            <a:endParaRPr dirty="0"/>
          </a:p>
        </p:txBody>
      </p:sp>
      <p:sp>
        <p:nvSpPr>
          <p:cNvPr id="215" name="Google Shape;215;p10"/>
          <p:cNvSpPr/>
          <p:nvPr/>
        </p:nvSpPr>
        <p:spPr>
          <a:xfrm>
            <a:off x="5454818" y="5410200"/>
            <a:ext cx="2694572" cy="669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500" b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C)</a:t>
            </a:r>
            <a:r>
              <a:rPr lang="en-US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-1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2043706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0"/>
          <p:cNvSpPr/>
          <p:nvPr/>
        </p:nvSpPr>
        <p:spPr>
          <a:xfrm>
            <a:off x="623429" y="2188268"/>
            <a:ext cx="8902171" cy="247274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9144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pt-BR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Integer p, q, r</a:t>
            </a:r>
          </a:p>
          <a:p>
            <a:pPr lvl="0"/>
            <a:r>
              <a:rPr lang="pt-BR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Set p = 4, q = 5, r = 6 </a:t>
            </a:r>
          </a:p>
          <a:p>
            <a:pPr lvl="0"/>
            <a:r>
              <a:rPr lang="pt-BR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q = 3 + r</a:t>
            </a:r>
          </a:p>
          <a:p>
            <a:pPr lvl="0"/>
            <a:r>
              <a:rPr lang="pt-BR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 = q &amp; p </a:t>
            </a:r>
          </a:p>
          <a:p>
            <a:pPr lvl="0"/>
            <a:r>
              <a:rPr lang="pt-BR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r = q + r </a:t>
            </a:r>
          </a:p>
          <a:p>
            <a:pPr lvl="0"/>
            <a:r>
              <a:rPr lang="pt-BR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 = p + q</a:t>
            </a:r>
          </a:p>
          <a:p>
            <a:pPr lvl="0"/>
            <a:r>
              <a:rPr lang="pt-BR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 p + q + r</a:t>
            </a:r>
            <a:endParaRPr lang="en-GB" sz="2000"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9" name="Google Shape;209;p10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10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4800" b="1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Question 33</a:t>
            </a:r>
            <a:endParaRPr/>
          </a:p>
        </p:txBody>
      </p:sp>
      <p:sp>
        <p:nvSpPr>
          <p:cNvPr id="211" name="Google Shape;211;p10"/>
          <p:cNvSpPr txBox="1"/>
          <p:nvPr/>
        </p:nvSpPr>
        <p:spPr>
          <a:xfrm>
            <a:off x="440270" y="1155797"/>
            <a:ext cx="10950806" cy="477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2500">
                <a:latin typeface="Nunito sans" pitchFamily="2" charset="0"/>
              </a:rPr>
              <a:t>what will be the output of the following pseudo code?</a:t>
            </a:r>
            <a:endParaRPr sz="2500">
              <a:latin typeface="Nunito sans" pitchFamily="2" charset="0"/>
            </a:endParaRPr>
          </a:p>
        </p:txBody>
      </p:sp>
      <p:sp>
        <p:nvSpPr>
          <p:cNvPr id="212" name="Google Shape;212;p10"/>
          <p:cNvSpPr/>
          <p:nvPr/>
        </p:nvSpPr>
        <p:spPr>
          <a:xfrm>
            <a:off x="7491664" y="5410200"/>
            <a:ext cx="4076907" cy="669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500" b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D)</a:t>
            </a:r>
            <a:r>
              <a:rPr lang="en-US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53</a:t>
            </a:r>
            <a:endParaRPr/>
          </a:p>
        </p:txBody>
      </p:sp>
      <p:sp>
        <p:nvSpPr>
          <p:cNvPr id="213" name="Google Shape;213;p10"/>
          <p:cNvSpPr/>
          <p:nvPr/>
        </p:nvSpPr>
        <p:spPr>
          <a:xfrm>
            <a:off x="623429" y="5410200"/>
            <a:ext cx="2329321" cy="669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500" b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A)</a:t>
            </a:r>
            <a:r>
              <a:rPr lang="en-US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19 </a:t>
            </a:r>
            <a:endParaRPr/>
          </a:p>
        </p:txBody>
      </p:sp>
      <p:sp>
        <p:nvSpPr>
          <p:cNvPr id="214" name="Google Shape;214;p10"/>
          <p:cNvSpPr/>
          <p:nvPr/>
        </p:nvSpPr>
        <p:spPr>
          <a:xfrm>
            <a:off x="2995301" y="5410200"/>
            <a:ext cx="2329321" cy="669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500" b="1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B) </a:t>
            </a:r>
            <a:r>
              <a:rPr lang="en-US" sz="2500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33</a:t>
            </a:r>
            <a:endParaRPr dirty="0"/>
          </a:p>
        </p:txBody>
      </p:sp>
      <p:sp>
        <p:nvSpPr>
          <p:cNvPr id="215" name="Google Shape;215;p10"/>
          <p:cNvSpPr/>
          <p:nvPr/>
        </p:nvSpPr>
        <p:spPr>
          <a:xfrm>
            <a:off x="5454818" y="5410200"/>
            <a:ext cx="1764129" cy="669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500" b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C)</a:t>
            </a:r>
            <a:r>
              <a:rPr lang="en-US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38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3729868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0"/>
          <p:cNvSpPr/>
          <p:nvPr/>
        </p:nvSpPr>
        <p:spPr>
          <a:xfrm>
            <a:off x="623429" y="2188268"/>
            <a:ext cx="8902171" cy="247274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9144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pt-BR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Integer p, q, r</a:t>
            </a:r>
          </a:p>
          <a:p>
            <a:pPr lvl="0"/>
            <a:r>
              <a:rPr lang="pt-BR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Set p = 0, q = 5, r = 8</a:t>
            </a:r>
          </a:p>
          <a:p>
            <a:pPr lvl="0"/>
            <a:r>
              <a:rPr lang="pt-BR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if(1 &lt; q OR (p + r) &lt; (r - p))</a:t>
            </a:r>
          </a:p>
          <a:p>
            <a:pPr lvl="0"/>
            <a:r>
              <a:rPr lang="pt-BR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r = 8 + p</a:t>
            </a:r>
          </a:p>
          <a:p>
            <a:pPr lvl="0"/>
            <a:r>
              <a:rPr lang="pt-BR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End if</a:t>
            </a:r>
          </a:p>
          <a:p>
            <a:pPr lvl="0"/>
            <a:r>
              <a:rPr lang="pt-BR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 = (p ^ 6) + p</a:t>
            </a:r>
          </a:p>
          <a:p>
            <a:pPr lvl="0"/>
            <a:r>
              <a:rPr lang="pt-BR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 = q + q </a:t>
            </a:r>
          </a:p>
          <a:p>
            <a:pPr lvl="0"/>
            <a:r>
              <a:rPr lang="pt-BR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 p + q + r</a:t>
            </a:r>
            <a:endParaRPr lang="en-GB" sz="2000"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9" name="Google Shape;209;p10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10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4800" b="1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Question 34</a:t>
            </a:r>
            <a:endParaRPr/>
          </a:p>
        </p:txBody>
      </p:sp>
      <p:sp>
        <p:nvSpPr>
          <p:cNvPr id="211" name="Google Shape;211;p10"/>
          <p:cNvSpPr txBox="1"/>
          <p:nvPr/>
        </p:nvSpPr>
        <p:spPr>
          <a:xfrm>
            <a:off x="440270" y="1155797"/>
            <a:ext cx="10950806" cy="477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2500">
                <a:latin typeface="Nunito sans" pitchFamily="2" charset="0"/>
              </a:rPr>
              <a:t>what will be the output of the following pseudo code?</a:t>
            </a:r>
            <a:endParaRPr sz="2500">
              <a:latin typeface="Nunito sans" pitchFamily="2" charset="0"/>
            </a:endParaRPr>
          </a:p>
        </p:txBody>
      </p:sp>
      <p:sp>
        <p:nvSpPr>
          <p:cNvPr id="212" name="Google Shape;212;p10"/>
          <p:cNvSpPr/>
          <p:nvPr/>
        </p:nvSpPr>
        <p:spPr>
          <a:xfrm>
            <a:off x="7491664" y="5410200"/>
            <a:ext cx="4076907" cy="669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500" b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D)</a:t>
            </a:r>
            <a:r>
              <a:rPr lang="en-US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32</a:t>
            </a:r>
            <a:endParaRPr/>
          </a:p>
        </p:txBody>
      </p:sp>
      <p:sp>
        <p:nvSpPr>
          <p:cNvPr id="213" name="Google Shape;213;p10"/>
          <p:cNvSpPr/>
          <p:nvPr/>
        </p:nvSpPr>
        <p:spPr>
          <a:xfrm>
            <a:off x="623429" y="5410200"/>
            <a:ext cx="2329321" cy="669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500" b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A)</a:t>
            </a:r>
            <a:r>
              <a:rPr lang="en-US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27 </a:t>
            </a:r>
            <a:endParaRPr/>
          </a:p>
        </p:txBody>
      </p:sp>
      <p:sp>
        <p:nvSpPr>
          <p:cNvPr id="214" name="Google Shape;214;p10"/>
          <p:cNvSpPr/>
          <p:nvPr/>
        </p:nvSpPr>
        <p:spPr>
          <a:xfrm>
            <a:off x="2995301" y="5410200"/>
            <a:ext cx="2329321" cy="669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500" b="1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B) </a:t>
            </a:r>
            <a:r>
              <a:rPr lang="en-US" sz="2500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23</a:t>
            </a:r>
            <a:endParaRPr dirty="0"/>
          </a:p>
        </p:txBody>
      </p:sp>
      <p:sp>
        <p:nvSpPr>
          <p:cNvPr id="215" name="Google Shape;215;p10"/>
          <p:cNvSpPr/>
          <p:nvPr/>
        </p:nvSpPr>
        <p:spPr>
          <a:xfrm>
            <a:off x="5454818" y="5410200"/>
            <a:ext cx="1764129" cy="669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500" b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C)</a:t>
            </a:r>
            <a:r>
              <a:rPr lang="en-US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18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5110327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0"/>
          <p:cNvSpPr/>
          <p:nvPr/>
        </p:nvSpPr>
        <p:spPr>
          <a:xfrm>
            <a:off x="623429" y="2188268"/>
            <a:ext cx="8902171" cy="247274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9144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pt-BR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Integer p, q, r</a:t>
            </a:r>
          </a:p>
          <a:p>
            <a:pPr lvl="0"/>
            <a:r>
              <a:rPr lang="pt-BR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Set p = 9, q = 6, r = 5</a:t>
            </a:r>
          </a:p>
          <a:p>
            <a:pPr lvl="0"/>
            <a:r>
              <a:rPr lang="pt-BR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 = ( r &amp; 5) ^ r</a:t>
            </a:r>
          </a:p>
          <a:p>
            <a:pPr lvl="0"/>
            <a:r>
              <a:rPr lang="pt-BR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 = ( q + q) + q</a:t>
            </a:r>
          </a:p>
          <a:p>
            <a:pPr lvl="0"/>
            <a:r>
              <a:rPr lang="pt-BR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q = 10 ^ p </a:t>
            </a:r>
          </a:p>
          <a:p>
            <a:pPr lvl="0"/>
            <a:r>
              <a:rPr lang="pt-BR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 p + q + r</a:t>
            </a:r>
            <a:endParaRPr lang="en-GB" sz="2000"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9" name="Google Shape;209;p10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10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4800" b="1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Question 35</a:t>
            </a:r>
            <a:endParaRPr/>
          </a:p>
        </p:txBody>
      </p:sp>
      <p:sp>
        <p:nvSpPr>
          <p:cNvPr id="211" name="Google Shape;211;p10"/>
          <p:cNvSpPr txBox="1"/>
          <p:nvPr/>
        </p:nvSpPr>
        <p:spPr>
          <a:xfrm>
            <a:off x="440270" y="1155797"/>
            <a:ext cx="10950806" cy="477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2500">
                <a:latin typeface="Nunito sans" pitchFamily="2" charset="0"/>
              </a:rPr>
              <a:t>what will be the output of the following pseudo code?</a:t>
            </a:r>
            <a:endParaRPr sz="2500">
              <a:latin typeface="Nunito sans" pitchFamily="2" charset="0"/>
            </a:endParaRPr>
          </a:p>
        </p:txBody>
      </p:sp>
      <p:sp>
        <p:nvSpPr>
          <p:cNvPr id="212" name="Google Shape;212;p10"/>
          <p:cNvSpPr/>
          <p:nvPr/>
        </p:nvSpPr>
        <p:spPr>
          <a:xfrm>
            <a:off x="7491664" y="5410200"/>
            <a:ext cx="3899412" cy="669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500" b="1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D) 45</a:t>
            </a:r>
            <a:endParaRPr dirty="0"/>
          </a:p>
        </p:txBody>
      </p:sp>
      <p:sp>
        <p:nvSpPr>
          <p:cNvPr id="213" name="Google Shape;213;p10"/>
          <p:cNvSpPr/>
          <p:nvPr/>
        </p:nvSpPr>
        <p:spPr>
          <a:xfrm>
            <a:off x="623429" y="5410200"/>
            <a:ext cx="2329321" cy="669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500" b="1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A) 47</a:t>
            </a:r>
            <a:r>
              <a:rPr lang="en-US" sz="2500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endParaRPr dirty="0"/>
          </a:p>
        </p:txBody>
      </p:sp>
      <p:sp>
        <p:nvSpPr>
          <p:cNvPr id="214" name="Google Shape;214;p10"/>
          <p:cNvSpPr/>
          <p:nvPr/>
        </p:nvSpPr>
        <p:spPr>
          <a:xfrm>
            <a:off x="2995301" y="5410200"/>
            <a:ext cx="2329321" cy="669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500" b="1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B) 56</a:t>
            </a:r>
            <a:endParaRPr dirty="0"/>
          </a:p>
        </p:txBody>
      </p:sp>
      <p:sp>
        <p:nvSpPr>
          <p:cNvPr id="215" name="Google Shape;215;p10"/>
          <p:cNvSpPr/>
          <p:nvPr/>
        </p:nvSpPr>
        <p:spPr>
          <a:xfrm>
            <a:off x="5454818" y="5410200"/>
            <a:ext cx="1764129" cy="669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500" b="1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C) 78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2204656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0"/>
          <p:cNvSpPr/>
          <p:nvPr/>
        </p:nvSpPr>
        <p:spPr>
          <a:xfrm>
            <a:off x="623429" y="2188268"/>
            <a:ext cx="9515182" cy="3098706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9144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pt-BR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Integer pp, qq, rr</a:t>
            </a:r>
          </a:p>
          <a:p>
            <a:pPr lvl="0"/>
            <a:r>
              <a:rPr lang="pt-BR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Set pp = 7, qq = 7, rr = 6</a:t>
            </a:r>
          </a:p>
          <a:p>
            <a:pPr lvl="0"/>
            <a:r>
              <a:rPr lang="pt-BR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for (each rr from 3 to 5)</a:t>
            </a:r>
          </a:p>
          <a:p>
            <a:pPr lvl="0"/>
            <a:r>
              <a:rPr lang="pt-BR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pp = qq + pp </a:t>
            </a:r>
          </a:p>
          <a:p>
            <a:pPr lvl="0"/>
            <a:r>
              <a:rPr lang="pt-BR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if((3 - rr - qq) &gt; (qq - pp))</a:t>
            </a:r>
          </a:p>
          <a:p>
            <a:pPr lvl="0"/>
            <a:r>
              <a:rPr lang="pt-BR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	pp = 3 + rr</a:t>
            </a:r>
          </a:p>
          <a:p>
            <a:pPr lvl="0"/>
            <a:r>
              <a:rPr lang="pt-BR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	pp = (qq ^ pp) &amp; pp </a:t>
            </a:r>
          </a:p>
          <a:p>
            <a:pPr lvl="0"/>
            <a:r>
              <a:rPr lang="pt-BR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End if</a:t>
            </a:r>
          </a:p>
          <a:p>
            <a:pPr lvl="0"/>
            <a:r>
              <a:rPr lang="pt-BR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End for</a:t>
            </a:r>
          </a:p>
          <a:p>
            <a:pPr lvl="0"/>
            <a:r>
              <a:rPr lang="pt-BR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 pp + qq</a:t>
            </a:r>
            <a:endParaRPr lang="en-GB" sz="2000"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9" name="Google Shape;209;p10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10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4800" b="1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Question 36</a:t>
            </a:r>
            <a:endParaRPr/>
          </a:p>
        </p:txBody>
      </p:sp>
      <p:sp>
        <p:nvSpPr>
          <p:cNvPr id="211" name="Google Shape;211;p10"/>
          <p:cNvSpPr txBox="1"/>
          <p:nvPr/>
        </p:nvSpPr>
        <p:spPr>
          <a:xfrm>
            <a:off x="440270" y="1155797"/>
            <a:ext cx="10950806" cy="477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2500">
                <a:latin typeface="Nunito sans" pitchFamily="2" charset="0"/>
              </a:rPr>
              <a:t>what will be the output of the following pseudo code?</a:t>
            </a:r>
            <a:endParaRPr sz="2500">
              <a:latin typeface="Nunito sans" pitchFamily="2" charset="0"/>
            </a:endParaRPr>
          </a:p>
        </p:txBody>
      </p:sp>
      <p:sp>
        <p:nvSpPr>
          <p:cNvPr id="212" name="Google Shape;212;p10"/>
          <p:cNvSpPr/>
          <p:nvPr/>
        </p:nvSpPr>
        <p:spPr>
          <a:xfrm>
            <a:off x="7491664" y="5410200"/>
            <a:ext cx="3989136" cy="669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500" b="1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D) 16</a:t>
            </a:r>
            <a:endParaRPr dirty="0"/>
          </a:p>
        </p:txBody>
      </p:sp>
      <p:sp>
        <p:nvSpPr>
          <p:cNvPr id="213" name="Google Shape;213;p10"/>
          <p:cNvSpPr/>
          <p:nvPr/>
        </p:nvSpPr>
        <p:spPr>
          <a:xfrm>
            <a:off x="623429" y="5410200"/>
            <a:ext cx="2329321" cy="669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500" b="1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A) 11</a:t>
            </a:r>
            <a:r>
              <a:rPr lang="en-US" sz="2500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endParaRPr dirty="0"/>
          </a:p>
        </p:txBody>
      </p:sp>
      <p:sp>
        <p:nvSpPr>
          <p:cNvPr id="214" name="Google Shape;214;p10"/>
          <p:cNvSpPr/>
          <p:nvPr/>
        </p:nvSpPr>
        <p:spPr>
          <a:xfrm>
            <a:off x="2995301" y="5410200"/>
            <a:ext cx="2329321" cy="669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500" b="1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B) 13</a:t>
            </a:r>
            <a:endParaRPr dirty="0"/>
          </a:p>
        </p:txBody>
      </p:sp>
      <p:sp>
        <p:nvSpPr>
          <p:cNvPr id="215" name="Google Shape;215;p10"/>
          <p:cNvSpPr/>
          <p:nvPr/>
        </p:nvSpPr>
        <p:spPr>
          <a:xfrm>
            <a:off x="5454818" y="5410200"/>
            <a:ext cx="1764129" cy="669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500" b="1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C) 14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60621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0"/>
          <p:cNvSpPr/>
          <p:nvPr/>
        </p:nvSpPr>
        <p:spPr>
          <a:xfrm>
            <a:off x="623429" y="2188268"/>
            <a:ext cx="9515182" cy="247274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9144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GB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Integer funn(Integer a, Integer b, Integer c)</a:t>
            </a:r>
          </a:p>
          <a:p>
            <a:pPr lvl="0"/>
            <a:r>
              <a:rPr lang="en-GB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if((3-6) &lt; (9-c) &amp;&amp; c &lt; a)</a:t>
            </a:r>
          </a:p>
          <a:p>
            <a:pPr lvl="0"/>
            <a:r>
              <a:rPr lang="en-GB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	a = (b + 7) + c </a:t>
            </a:r>
          </a:p>
          <a:p>
            <a:pPr lvl="0"/>
            <a:r>
              <a:rPr lang="en-GB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End if</a:t>
            </a:r>
          </a:p>
          <a:p>
            <a:pPr lvl="0"/>
            <a:r>
              <a:rPr lang="en-GB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return a + b + c</a:t>
            </a:r>
          </a:p>
          <a:p>
            <a:pPr lvl="0"/>
            <a:r>
              <a:rPr lang="en-GB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End function funn()</a:t>
            </a:r>
          </a:p>
        </p:txBody>
      </p:sp>
      <p:sp>
        <p:nvSpPr>
          <p:cNvPr id="209" name="Google Shape;209;p10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10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4800" b="1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Question 37</a:t>
            </a:r>
            <a:endParaRPr/>
          </a:p>
        </p:txBody>
      </p:sp>
      <p:sp>
        <p:nvSpPr>
          <p:cNvPr id="211" name="Google Shape;211;p10"/>
          <p:cNvSpPr txBox="1"/>
          <p:nvPr/>
        </p:nvSpPr>
        <p:spPr>
          <a:xfrm>
            <a:off x="440270" y="1155797"/>
            <a:ext cx="10950806" cy="477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2500">
                <a:latin typeface="Nunito sans" pitchFamily="2" charset="0"/>
              </a:rPr>
              <a:t>what will be the output of the following pseudocode for a = 7, b = 6, c = 4?</a:t>
            </a:r>
            <a:endParaRPr sz="2500">
              <a:latin typeface="Nunito sans" pitchFamily="2" charset="0"/>
            </a:endParaRPr>
          </a:p>
        </p:txBody>
      </p:sp>
      <p:sp>
        <p:nvSpPr>
          <p:cNvPr id="212" name="Google Shape;212;p10"/>
          <p:cNvSpPr/>
          <p:nvPr/>
        </p:nvSpPr>
        <p:spPr>
          <a:xfrm>
            <a:off x="7491664" y="5410200"/>
            <a:ext cx="3804409" cy="669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500" b="1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D) 30</a:t>
            </a:r>
            <a:endParaRPr dirty="0"/>
          </a:p>
        </p:txBody>
      </p:sp>
      <p:sp>
        <p:nvSpPr>
          <p:cNvPr id="213" name="Google Shape;213;p10"/>
          <p:cNvSpPr/>
          <p:nvPr/>
        </p:nvSpPr>
        <p:spPr>
          <a:xfrm>
            <a:off x="623429" y="5410200"/>
            <a:ext cx="2329321" cy="669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500" b="1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A) 22</a:t>
            </a:r>
            <a:r>
              <a:rPr lang="en-US" sz="2500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endParaRPr dirty="0"/>
          </a:p>
        </p:txBody>
      </p:sp>
      <p:sp>
        <p:nvSpPr>
          <p:cNvPr id="214" name="Google Shape;214;p10"/>
          <p:cNvSpPr/>
          <p:nvPr/>
        </p:nvSpPr>
        <p:spPr>
          <a:xfrm>
            <a:off x="2995301" y="5410200"/>
            <a:ext cx="2329321" cy="669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500" b="1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B) 25</a:t>
            </a:r>
            <a:endParaRPr dirty="0"/>
          </a:p>
        </p:txBody>
      </p:sp>
      <p:sp>
        <p:nvSpPr>
          <p:cNvPr id="215" name="Google Shape;215;p10"/>
          <p:cNvSpPr/>
          <p:nvPr/>
        </p:nvSpPr>
        <p:spPr>
          <a:xfrm>
            <a:off x="5454818" y="5410200"/>
            <a:ext cx="1764129" cy="669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500" b="1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C) 27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18924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0"/>
          <p:cNvSpPr/>
          <p:nvPr/>
        </p:nvSpPr>
        <p:spPr>
          <a:xfrm>
            <a:off x="746885" y="2060848"/>
            <a:ext cx="9093531" cy="309829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9144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GB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Integer a, b, c</a:t>
            </a:r>
          </a:p>
          <a:p>
            <a:pPr lvl="0"/>
            <a:r>
              <a:rPr lang="en-GB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Set b = 3, a = 5, c = 1</a:t>
            </a:r>
          </a:p>
          <a:p>
            <a:pPr lvl="0"/>
            <a:r>
              <a:rPr lang="en-GB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if(b &gt; a)</a:t>
            </a:r>
          </a:p>
          <a:p>
            <a:pPr lvl="0"/>
            <a:r>
              <a:rPr lang="en-GB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b = a</a:t>
            </a:r>
          </a:p>
          <a:p>
            <a:pPr lvl="0"/>
            <a:r>
              <a:rPr lang="en-GB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End if</a:t>
            </a:r>
          </a:p>
          <a:p>
            <a:pPr lvl="0"/>
            <a:r>
              <a:rPr lang="en-GB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for(each b from (1 &amp; 2 &amp; 3 &amp; 4) to (2 &amp; 4 &amp; 8 &amp; 16 &amp; 32))</a:t>
            </a:r>
          </a:p>
          <a:p>
            <a:pPr lvl="0"/>
            <a:r>
              <a:rPr lang="en-GB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b = b + 1</a:t>
            </a:r>
          </a:p>
          <a:p>
            <a:pPr lvl="0"/>
            <a:r>
              <a:rPr lang="en-GB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End for</a:t>
            </a:r>
          </a:p>
          <a:p>
            <a:pPr lvl="0"/>
            <a:r>
              <a:rPr lang="en-GB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 b</a:t>
            </a:r>
          </a:p>
          <a:p>
            <a:pPr lvl="0"/>
            <a:endParaRPr lang="en-GB" sz="2000"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/>
            <a:r>
              <a:rPr lang="en-GB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</a:p>
        </p:txBody>
      </p:sp>
      <p:sp>
        <p:nvSpPr>
          <p:cNvPr id="209" name="Google Shape;209;p10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10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4800" b="1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Question 3</a:t>
            </a:r>
            <a:endParaRPr/>
          </a:p>
        </p:txBody>
      </p:sp>
      <p:sp>
        <p:nvSpPr>
          <p:cNvPr id="211" name="Google Shape;211;p10"/>
          <p:cNvSpPr txBox="1"/>
          <p:nvPr/>
        </p:nvSpPr>
        <p:spPr>
          <a:xfrm>
            <a:off x="598715" y="1156906"/>
            <a:ext cx="10950806" cy="477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2500">
                <a:latin typeface="Nunito sans" pitchFamily="2" charset="0"/>
              </a:rPr>
              <a:t> What is the output of the following pseudocode?</a:t>
            </a:r>
            <a:endParaRPr sz="2500">
              <a:latin typeface="Nunito sans" pitchFamily="2" charset="0"/>
            </a:endParaRPr>
          </a:p>
        </p:txBody>
      </p:sp>
      <p:sp>
        <p:nvSpPr>
          <p:cNvPr id="212" name="Google Shape;212;p10"/>
          <p:cNvSpPr/>
          <p:nvPr/>
        </p:nvSpPr>
        <p:spPr>
          <a:xfrm>
            <a:off x="9215436" y="5410200"/>
            <a:ext cx="2329321" cy="669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500" b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D)</a:t>
            </a:r>
            <a:r>
              <a:rPr lang="en-US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4 </a:t>
            </a:r>
            <a:endParaRPr/>
          </a:p>
        </p:txBody>
      </p:sp>
      <p:sp>
        <p:nvSpPr>
          <p:cNvPr id="213" name="Google Shape;213;p10"/>
          <p:cNvSpPr/>
          <p:nvPr/>
        </p:nvSpPr>
        <p:spPr>
          <a:xfrm>
            <a:off x="623429" y="5410200"/>
            <a:ext cx="2329321" cy="669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500" b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A)</a:t>
            </a:r>
            <a:r>
              <a:rPr lang="en-US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2 </a:t>
            </a:r>
            <a:endParaRPr/>
          </a:p>
        </p:txBody>
      </p:sp>
      <p:sp>
        <p:nvSpPr>
          <p:cNvPr id="214" name="Google Shape;214;p10"/>
          <p:cNvSpPr/>
          <p:nvPr/>
        </p:nvSpPr>
        <p:spPr>
          <a:xfrm>
            <a:off x="2957690" y="5410200"/>
            <a:ext cx="2329321" cy="669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500" b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B)</a:t>
            </a:r>
            <a:r>
              <a:rPr lang="en-US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0  </a:t>
            </a:r>
            <a:endParaRPr/>
          </a:p>
        </p:txBody>
      </p:sp>
      <p:sp>
        <p:nvSpPr>
          <p:cNvPr id="215" name="Google Shape;215;p10"/>
          <p:cNvSpPr/>
          <p:nvPr/>
        </p:nvSpPr>
        <p:spPr>
          <a:xfrm>
            <a:off x="6351433" y="5410200"/>
            <a:ext cx="2329321" cy="669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500" b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C)</a:t>
            </a:r>
            <a:r>
              <a:rPr lang="en-US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1  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2784849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0"/>
          <p:cNvSpPr/>
          <p:nvPr/>
        </p:nvSpPr>
        <p:spPr>
          <a:xfrm>
            <a:off x="623429" y="1729010"/>
            <a:ext cx="6349997" cy="473608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9144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GB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Integer pp, qq, rr</a:t>
            </a:r>
          </a:p>
          <a:p>
            <a:pPr lvl="0"/>
            <a:r>
              <a:rPr lang="en-GB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Set pp = 2, qq = 8, rr = 5</a:t>
            </a:r>
          </a:p>
          <a:p>
            <a:pPr lvl="0"/>
            <a:r>
              <a:rPr lang="en-GB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if ((pp &amp; rr &amp; qq) &gt; (qq &amp; pp))</a:t>
            </a:r>
          </a:p>
          <a:p>
            <a:pPr lvl="0"/>
            <a:r>
              <a:rPr lang="en-GB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if((rr ^ pp) &lt; pp)</a:t>
            </a:r>
          </a:p>
          <a:p>
            <a:pPr lvl="0"/>
            <a:r>
              <a:rPr lang="en-GB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	rr = (qq ^ 2) + pp </a:t>
            </a:r>
          </a:p>
          <a:p>
            <a:pPr lvl="0"/>
            <a:r>
              <a:rPr lang="en-GB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End if</a:t>
            </a:r>
          </a:p>
          <a:p>
            <a:pPr lvl="0"/>
            <a:r>
              <a:rPr lang="en-GB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pp = 5 + rr</a:t>
            </a:r>
          </a:p>
          <a:p>
            <a:pPr lvl="0"/>
            <a:r>
              <a:rPr lang="en-GB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pp = (pp + 3) ^ qq</a:t>
            </a:r>
          </a:p>
          <a:p>
            <a:pPr lvl="0"/>
            <a:r>
              <a:rPr lang="en-GB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</a:p>
          <a:p>
            <a:pPr lvl="0"/>
            <a:r>
              <a:rPr lang="en-GB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if((9 - 5) &gt; (rr + 9))</a:t>
            </a:r>
          </a:p>
          <a:p>
            <a:pPr lvl="0"/>
            <a:r>
              <a:rPr lang="en-GB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	rr = (pp ^ 8) + rr</a:t>
            </a:r>
          </a:p>
          <a:p>
            <a:pPr lvl="0"/>
            <a:r>
              <a:rPr lang="en-GB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	qq = (qq + 7) + qq</a:t>
            </a:r>
          </a:p>
          <a:p>
            <a:pPr lvl="0"/>
            <a:r>
              <a:rPr lang="en-GB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End if</a:t>
            </a:r>
          </a:p>
          <a:p>
            <a:pPr lvl="0"/>
            <a:r>
              <a:rPr lang="en-GB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End if</a:t>
            </a:r>
          </a:p>
          <a:p>
            <a:pPr lvl="0"/>
            <a:r>
              <a:rPr lang="en-GB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 pp + qq + rr</a:t>
            </a:r>
          </a:p>
        </p:txBody>
      </p:sp>
      <p:sp>
        <p:nvSpPr>
          <p:cNvPr id="209" name="Google Shape;209;p10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10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4800" b="1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Question 38</a:t>
            </a:r>
            <a:endParaRPr/>
          </a:p>
        </p:txBody>
      </p:sp>
      <p:sp>
        <p:nvSpPr>
          <p:cNvPr id="211" name="Google Shape;211;p10"/>
          <p:cNvSpPr txBox="1"/>
          <p:nvPr/>
        </p:nvSpPr>
        <p:spPr>
          <a:xfrm>
            <a:off x="440270" y="1155797"/>
            <a:ext cx="10950806" cy="477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2500">
                <a:latin typeface="Nunito sans" pitchFamily="2" charset="0"/>
              </a:rPr>
              <a:t>what will be the output of the following pseudocode?</a:t>
            </a:r>
            <a:endParaRPr sz="2500">
              <a:latin typeface="Nunito sans" pitchFamily="2" charset="0"/>
            </a:endParaRPr>
          </a:p>
        </p:txBody>
      </p:sp>
      <p:sp>
        <p:nvSpPr>
          <p:cNvPr id="213" name="Google Shape;213;p10"/>
          <p:cNvSpPr/>
          <p:nvPr/>
        </p:nvSpPr>
        <p:spPr>
          <a:xfrm>
            <a:off x="623429" y="5410200"/>
            <a:ext cx="2329321" cy="669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endParaRPr/>
          </a:p>
        </p:txBody>
      </p:sp>
      <p:sp>
        <p:nvSpPr>
          <p:cNvPr id="2" name="Google Shape;211;p10">
            <a:extLst>
              <a:ext uri="{FF2B5EF4-FFF2-40B4-BE49-F238E27FC236}">
                <a16:creationId xmlns:a16="http://schemas.microsoft.com/office/drawing/2014/main" id="{B4CE0F82-AA22-8DFF-8C10-DAA04EC14861}"/>
              </a:ext>
            </a:extLst>
          </p:cNvPr>
          <p:cNvSpPr txBox="1"/>
          <p:nvPr/>
        </p:nvSpPr>
        <p:spPr>
          <a:xfrm>
            <a:off x="7399870" y="1947309"/>
            <a:ext cx="2963330" cy="393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sz="2500" dirty="0">
                <a:latin typeface="Nunito sans" pitchFamily="2" charset="0"/>
              </a:rPr>
              <a:t>A) 10</a:t>
            </a:r>
          </a:p>
          <a:p>
            <a:endParaRPr lang="en-IN" sz="2500" dirty="0">
              <a:latin typeface="Nunito sans" pitchFamily="2" charset="0"/>
            </a:endParaRPr>
          </a:p>
          <a:p>
            <a:endParaRPr lang="en-IN" sz="2500" dirty="0">
              <a:latin typeface="Nunito sans" pitchFamily="2" charset="0"/>
            </a:endParaRPr>
          </a:p>
          <a:p>
            <a:r>
              <a:rPr lang="en-IN" sz="2500" dirty="0">
                <a:latin typeface="Nunito sans" pitchFamily="2" charset="0"/>
              </a:rPr>
              <a:t>B) 13</a:t>
            </a:r>
          </a:p>
          <a:p>
            <a:endParaRPr lang="en-IN" sz="2500" dirty="0">
              <a:latin typeface="Nunito sans" pitchFamily="2" charset="0"/>
            </a:endParaRPr>
          </a:p>
          <a:p>
            <a:endParaRPr lang="en-IN" sz="2500" dirty="0">
              <a:latin typeface="Nunito sans" pitchFamily="2" charset="0"/>
            </a:endParaRPr>
          </a:p>
          <a:p>
            <a:r>
              <a:rPr lang="en-IN" sz="2500" dirty="0">
                <a:latin typeface="Nunito sans" pitchFamily="2" charset="0"/>
              </a:rPr>
              <a:t>C) 15</a:t>
            </a:r>
          </a:p>
          <a:p>
            <a:endParaRPr lang="en-IN" sz="2500" dirty="0">
              <a:latin typeface="Nunito sans" pitchFamily="2" charset="0"/>
            </a:endParaRPr>
          </a:p>
          <a:p>
            <a:endParaRPr lang="en-IN" sz="2500" dirty="0">
              <a:latin typeface="Nunito sans" pitchFamily="2" charset="0"/>
            </a:endParaRPr>
          </a:p>
          <a:p>
            <a:r>
              <a:rPr lang="en-IN" sz="2500" dirty="0">
                <a:latin typeface="Nunito sans" pitchFamily="2" charset="0"/>
              </a:rPr>
              <a:t>D) 17</a:t>
            </a:r>
            <a:endParaRPr sz="2500" dirty="0">
              <a:latin typeface="Nunito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472451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0"/>
          <p:cNvSpPr/>
          <p:nvPr/>
        </p:nvSpPr>
        <p:spPr>
          <a:xfrm>
            <a:off x="567031" y="1632809"/>
            <a:ext cx="9715958" cy="406939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9144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GB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Integer p, q, r</a:t>
            </a:r>
          </a:p>
          <a:p>
            <a:pPr lvl="0"/>
            <a:r>
              <a:rPr lang="en-GB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Set p = 0, q = 3, r = 7</a:t>
            </a:r>
          </a:p>
          <a:p>
            <a:pPr lvl="0"/>
            <a:r>
              <a:rPr lang="en-GB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r = 2 + r</a:t>
            </a:r>
          </a:p>
          <a:p>
            <a:pPr lvl="0"/>
            <a:r>
              <a:rPr lang="en-GB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r = (q ^ q) + r</a:t>
            </a:r>
          </a:p>
          <a:p>
            <a:pPr lvl="0"/>
            <a:r>
              <a:rPr lang="en-GB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for(each r from 5 to 6)</a:t>
            </a:r>
          </a:p>
          <a:p>
            <a:pPr lvl="0"/>
            <a:r>
              <a:rPr lang="en-GB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q = 12 + q</a:t>
            </a:r>
          </a:p>
          <a:p>
            <a:pPr lvl="0"/>
            <a:r>
              <a:rPr lang="en-GB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if(q &gt; p OR (q + r) &lt; (r - q))</a:t>
            </a:r>
          </a:p>
          <a:p>
            <a:pPr lvl="0"/>
            <a:r>
              <a:rPr lang="en-GB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	q = (11 + 9) + p </a:t>
            </a:r>
          </a:p>
          <a:p>
            <a:pPr lvl="0"/>
            <a:r>
              <a:rPr lang="en-GB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	q = (r + p) &amp; p </a:t>
            </a:r>
          </a:p>
          <a:p>
            <a:pPr lvl="0"/>
            <a:r>
              <a:rPr lang="en-GB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	Jump out of the loop</a:t>
            </a:r>
          </a:p>
          <a:p>
            <a:pPr lvl="0"/>
            <a:r>
              <a:rPr lang="en-GB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End if</a:t>
            </a:r>
          </a:p>
          <a:p>
            <a:pPr lvl="0"/>
            <a:r>
              <a:rPr lang="en-GB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End for</a:t>
            </a:r>
          </a:p>
          <a:p>
            <a:pPr lvl="0"/>
            <a:r>
              <a:rPr lang="en-GB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 p + q</a:t>
            </a:r>
          </a:p>
        </p:txBody>
      </p:sp>
      <p:sp>
        <p:nvSpPr>
          <p:cNvPr id="209" name="Google Shape;209;p10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10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4800" b="1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Question 37</a:t>
            </a:r>
            <a:endParaRPr/>
          </a:p>
        </p:txBody>
      </p:sp>
      <p:sp>
        <p:nvSpPr>
          <p:cNvPr id="211" name="Google Shape;211;p10"/>
          <p:cNvSpPr txBox="1"/>
          <p:nvPr/>
        </p:nvSpPr>
        <p:spPr>
          <a:xfrm>
            <a:off x="440270" y="1155797"/>
            <a:ext cx="10950806" cy="477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2500">
                <a:latin typeface="Nunito sans" pitchFamily="2" charset="0"/>
              </a:rPr>
              <a:t>what will be the output of the following pseudocode?</a:t>
            </a:r>
            <a:endParaRPr sz="2500">
              <a:latin typeface="Nunito sans" pitchFamily="2" charset="0"/>
            </a:endParaRPr>
          </a:p>
        </p:txBody>
      </p:sp>
      <p:sp>
        <p:nvSpPr>
          <p:cNvPr id="212" name="Google Shape;212;p10"/>
          <p:cNvSpPr/>
          <p:nvPr/>
        </p:nvSpPr>
        <p:spPr>
          <a:xfrm>
            <a:off x="7522490" y="5682786"/>
            <a:ext cx="3579619" cy="669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500" b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D)</a:t>
            </a:r>
            <a:r>
              <a:rPr lang="en-US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5</a:t>
            </a:r>
            <a:endParaRPr/>
          </a:p>
        </p:txBody>
      </p:sp>
      <p:sp>
        <p:nvSpPr>
          <p:cNvPr id="213" name="Google Shape;213;p10"/>
          <p:cNvSpPr/>
          <p:nvPr/>
        </p:nvSpPr>
        <p:spPr>
          <a:xfrm>
            <a:off x="616506" y="5682786"/>
            <a:ext cx="2329321" cy="669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500" b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A)-</a:t>
            </a:r>
            <a:r>
              <a:rPr lang="en-US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2 </a:t>
            </a:r>
            <a:endParaRPr/>
          </a:p>
        </p:txBody>
      </p:sp>
      <p:sp>
        <p:nvSpPr>
          <p:cNvPr id="214" name="Google Shape;214;p10"/>
          <p:cNvSpPr/>
          <p:nvPr/>
        </p:nvSpPr>
        <p:spPr>
          <a:xfrm>
            <a:off x="2889424" y="5682786"/>
            <a:ext cx="2329321" cy="669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500" b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B)</a:t>
            </a:r>
            <a:r>
              <a:rPr lang="en-US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1</a:t>
            </a:r>
            <a:endParaRPr/>
          </a:p>
        </p:txBody>
      </p:sp>
      <p:sp>
        <p:nvSpPr>
          <p:cNvPr id="215" name="Google Shape;215;p10"/>
          <p:cNvSpPr/>
          <p:nvPr/>
        </p:nvSpPr>
        <p:spPr>
          <a:xfrm>
            <a:off x="5488553" y="5682786"/>
            <a:ext cx="1764129" cy="669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500" b="1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C)</a:t>
            </a:r>
            <a:r>
              <a:rPr lang="en-US" sz="2500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0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9922953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0"/>
          <p:cNvSpPr/>
          <p:nvPr/>
        </p:nvSpPr>
        <p:spPr>
          <a:xfrm>
            <a:off x="616506" y="2429722"/>
            <a:ext cx="8511452" cy="2679851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9144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GB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Integer funn(Integer a, Integer b)</a:t>
            </a:r>
          </a:p>
          <a:p>
            <a:pPr lvl="0"/>
            <a:r>
              <a:rPr lang="en-GB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if(a &gt; b || b &lt; a)</a:t>
            </a:r>
          </a:p>
          <a:p>
            <a:pPr lvl="0"/>
            <a:r>
              <a:rPr lang="en-GB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	return 1 + funn(a+a-b+b+b+a, a+a-b+b+b+a)</a:t>
            </a:r>
          </a:p>
          <a:p>
            <a:pPr lvl="0"/>
            <a:r>
              <a:rPr lang="en-GB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End if</a:t>
            </a:r>
          </a:p>
          <a:p>
            <a:pPr lvl="0"/>
            <a:r>
              <a:rPr lang="en-GB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return a</a:t>
            </a:r>
          </a:p>
        </p:txBody>
      </p:sp>
      <p:sp>
        <p:nvSpPr>
          <p:cNvPr id="209" name="Google Shape;209;p10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10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4800" b="1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Question 38</a:t>
            </a:r>
            <a:endParaRPr/>
          </a:p>
        </p:txBody>
      </p:sp>
      <p:sp>
        <p:nvSpPr>
          <p:cNvPr id="211" name="Google Shape;211;p10"/>
          <p:cNvSpPr txBox="1"/>
          <p:nvPr/>
        </p:nvSpPr>
        <p:spPr>
          <a:xfrm>
            <a:off x="440270" y="1155797"/>
            <a:ext cx="10950806" cy="477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2500">
                <a:latin typeface="Nunito sans" pitchFamily="2" charset="0"/>
              </a:rPr>
              <a:t>what will be the output of the following pseudocode for a = 4, b = 2?</a:t>
            </a:r>
            <a:endParaRPr sz="2500">
              <a:latin typeface="Nunito sans" pitchFamily="2" charset="0"/>
            </a:endParaRPr>
          </a:p>
        </p:txBody>
      </p:sp>
      <p:sp>
        <p:nvSpPr>
          <p:cNvPr id="212" name="Google Shape;212;p10"/>
          <p:cNvSpPr/>
          <p:nvPr/>
        </p:nvSpPr>
        <p:spPr>
          <a:xfrm>
            <a:off x="7522490" y="5682786"/>
            <a:ext cx="4140060" cy="669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500" b="1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D)</a:t>
            </a:r>
            <a:r>
              <a:rPr lang="en-US" sz="2500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15</a:t>
            </a:r>
            <a:endParaRPr dirty="0"/>
          </a:p>
        </p:txBody>
      </p:sp>
      <p:sp>
        <p:nvSpPr>
          <p:cNvPr id="213" name="Google Shape;213;p10"/>
          <p:cNvSpPr/>
          <p:nvPr/>
        </p:nvSpPr>
        <p:spPr>
          <a:xfrm>
            <a:off x="616506" y="5682786"/>
            <a:ext cx="2329321" cy="669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500" b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A)</a:t>
            </a:r>
            <a:r>
              <a:rPr lang="en-US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27</a:t>
            </a:r>
            <a:endParaRPr/>
          </a:p>
        </p:txBody>
      </p:sp>
      <p:sp>
        <p:nvSpPr>
          <p:cNvPr id="214" name="Google Shape;214;p10"/>
          <p:cNvSpPr/>
          <p:nvPr/>
        </p:nvSpPr>
        <p:spPr>
          <a:xfrm>
            <a:off x="2889424" y="5682786"/>
            <a:ext cx="2329321" cy="669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500" b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B)</a:t>
            </a:r>
            <a:r>
              <a:rPr lang="en-US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10</a:t>
            </a:r>
            <a:endParaRPr/>
          </a:p>
        </p:txBody>
      </p:sp>
      <p:sp>
        <p:nvSpPr>
          <p:cNvPr id="215" name="Google Shape;215;p10"/>
          <p:cNvSpPr/>
          <p:nvPr/>
        </p:nvSpPr>
        <p:spPr>
          <a:xfrm>
            <a:off x="5488553" y="5682786"/>
            <a:ext cx="1764129" cy="669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500" b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C)</a:t>
            </a:r>
            <a:r>
              <a:rPr lang="en-US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19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9945028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0"/>
          <p:cNvSpPr/>
          <p:nvPr/>
        </p:nvSpPr>
        <p:spPr>
          <a:xfrm>
            <a:off x="616506" y="2429722"/>
            <a:ext cx="8511452" cy="2679851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9144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GB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Integer pp, qq, rr</a:t>
            </a:r>
          </a:p>
          <a:p>
            <a:pPr lvl="0"/>
            <a:r>
              <a:rPr lang="en-GB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Set pp = 6, qq = 7, rr = 10</a:t>
            </a:r>
          </a:p>
          <a:p>
            <a:pPr lvl="0"/>
            <a:r>
              <a:rPr lang="en-GB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if(4 &lt; rr OR qq &lt; rr)</a:t>
            </a:r>
          </a:p>
          <a:p>
            <a:pPr lvl="0"/>
            <a:r>
              <a:rPr lang="en-GB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rr = (qq + rr) + pp</a:t>
            </a:r>
          </a:p>
          <a:p>
            <a:pPr lvl="0"/>
            <a:r>
              <a:rPr lang="en-GB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qq = 7 &amp; pp</a:t>
            </a:r>
          </a:p>
          <a:p>
            <a:pPr lvl="0"/>
            <a:r>
              <a:rPr lang="en-GB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End if</a:t>
            </a:r>
          </a:p>
          <a:p>
            <a:pPr lvl="0"/>
            <a:r>
              <a:rPr lang="en-GB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 pp + qq + rr</a:t>
            </a:r>
          </a:p>
        </p:txBody>
      </p:sp>
      <p:sp>
        <p:nvSpPr>
          <p:cNvPr id="209" name="Google Shape;209;p10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10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4800" b="1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Question 39</a:t>
            </a:r>
            <a:endParaRPr/>
          </a:p>
        </p:txBody>
      </p:sp>
      <p:sp>
        <p:nvSpPr>
          <p:cNvPr id="211" name="Google Shape;211;p10"/>
          <p:cNvSpPr txBox="1"/>
          <p:nvPr/>
        </p:nvSpPr>
        <p:spPr>
          <a:xfrm>
            <a:off x="440270" y="1155797"/>
            <a:ext cx="10950806" cy="477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2500">
                <a:latin typeface="Nunito sans" pitchFamily="2" charset="0"/>
              </a:rPr>
              <a:t>what will be the output of the following pseudocode?</a:t>
            </a:r>
            <a:endParaRPr sz="2500">
              <a:latin typeface="Nunito sans" pitchFamily="2" charset="0"/>
            </a:endParaRPr>
          </a:p>
        </p:txBody>
      </p:sp>
      <p:sp>
        <p:nvSpPr>
          <p:cNvPr id="212" name="Google Shape;212;p10"/>
          <p:cNvSpPr/>
          <p:nvPr/>
        </p:nvSpPr>
        <p:spPr>
          <a:xfrm>
            <a:off x="7522490" y="5682786"/>
            <a:ext cx="3868586" cy="669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500" b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D)</a:t>
            </a:r>
            <a:r>
              <a:rPr lang="en-US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43</a:t>
            </a:r>
            <a:endParaRPr/>
          </a:p>
        </p:txBody>
      </p:sp>
      <p:sp>
        <p:nvSpPr>
          <p:cNvPr id="213" name="Google Shape;213;p10"/>
          <p:cNvSpPr/>
          <p:nvPr/>
        </p:nvSpPr>
        <p:spPr>
          <a:xfrm>
            <a:off x="616506" y="5682786"/>
            <a:ext cx="2329321" cy="669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500" b="1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A)</a:t>
            </a:r>
            <a:r>
              <a:rPr lang="en-US" sz="2500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35</a:t>
            </a:r>
            <a:endParaRPr dirty="0"/>
          </a:p>
        </p:txBody>
      </p:sp>
      <p:sp>
        <p:nvSpPr>
          <p:cNvPr id="214" name="Google Shape;214;p10"/>
          <p:cNvSpPr/>
          <p:nvPr/>
        </p:nvSpPr>
        <p:spPr>
          <a:xfrm>
            <a:off x="2889424" y="5682786"/>
            <a:ext cx="2329321" cy="669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500" b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B)</a:t>
            </a:r>
            <a:r>
              <a:rPr lang="en-US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54</a:t>
            </a:r>
            <a:endParaRPr/>
          </a:p>
        </p:txBody>
      </p:sp>
      <p:sp>
        <p:nvSpPr>
          <p:cNvPr id="215" name="Google Shape;215;p10"/>
          <p:cNvSpPr/>
          <p:nvPr/>
        </p:nvSpPr>
        <p:spPr>
          <a:xfrm>
            <a:off x="5488553" y="5682786"/>
            <a:ext cx="1764129" cy="669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500" b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C)</a:t>
            </a:r>
            <a:r>
              <a:rPr lang="en-US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16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6500995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0"/>
          <p:cNvSpPr/>
          <p:nvPr/>
        </p:nvSpPr>
        <p:spPr>
          <a:xfrm>
            <a:off x="616506" y="2429722"/>
            <a:ext cx="8511452" cy="2679851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9144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pt-BR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Integer p, q, r</a:t>
            </a:r>
          </a:p>
          <a:p>
            <a:pPr lvl="0"/>
            <a:r>
              <a:rPr lang="pt-BR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Set p = 9, q = 6, r = 5</a:t>
            </a:r>
          </a:p>
          <a:p>
            <a:pPr lvl="0"/>
            <a:r>
              <a:rPr lang="pt-BR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 = (r &amp; 5) ^ r</a:t>
            </a:r>
          </a:p>
          <a:p>
            <a:pPr lvl="0"/>
            <a:r>
              <a:rPr lang="pt-BR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 = (q + q) + q </a:t>
            </a:r>
          </a:p>
          <a:p>
            <a:pPr lvl="0"/>
            <a:r>
              <a:rPr lang="pt-BR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q = 10 ^ p</a:t>
            </a:r>
          </a:p>
          <a:p>
            <a:pPr lvl="0"/>
            <a:r>
              <a:rPr lang="pt-BR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 p+q+r</a:t>
            </a:r>
            <a:endParaRPr lang="en-GB" sz="2000"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9" name="Google Shape;209;p10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10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4800" b="1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Question 40</a:t>
            </a:r>
            <a:endParaRPr/>
          </a:p>
        </p:txBody>
      </p:sp>
      <p:sp>
        <p:nvSpPr>
          <p:cNvPr id="211" name="Google Shape;211;p10"/>
          <p:cNvSpPr txBox="1"/>
          <p:nvPr/>
        </p:nvSpPr>
        <p:spPr>
          <a:xfrm>
            <a:off x="440270" y="1155797"/>
            <a:ext cx="10950806" cy="477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2500">
                <a:latin typeface="Nunito sans" pitchFamily="2" charset="0"/>
              </a:rPr>
              <a:t>what will be the output of the following pseudocode?</a:t>
            </a:r>
            <a:endParaRPr sz="2500">
              <a:latin typeface="Nunito sans" pitchFamily="2" charset="0"/>
            </a:endParaRPr>
          </a:p>
        </p:txBody>
      </p:sp>
      <p:sp>
        <p:nvSpPr>
          <p:cNvPr id="212" name="Google Shape;212;p10"/>
          <p:cNvSpPr/>
          <p:nvPr/>
        </p:nvSpPr>
        <p:spPr>
          <a:xfrm>
            <a:off x="7522490" y="5682786"/>
            <a:ext cx="3681219" cy="669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500" b="1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D)</a:t>
            </a:r>
            <a:r>
              <a:rPr lang="en-US" sz="2500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47</a:t>
            </a:r>
            <a:endParaRPr dirty="0"/>
          </a:p>
        </p:txBody>
      </p:sp>
      <p:sp>
        <p:nvSpPr>
          <p:cNvPr id="213" name="Google Shape;213;p10"/>
          <p:cNvSpPr/>
          <p:nvPr/>
        </p:nvSpPr>
        <p:spPr>
          <a:xfrm>
            <a:off x="616506" y="5682786"/>
            <a:ext cx="2329321" cy="669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500" b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A)</a:t>
            </a:r>
            <a:r>
              <a:rPr lang="en-US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57</a:t>
            </a:r>
            <a:endParaRPr/>
          </a:p>
        </p:txBody>
      </p:sp>
      <p:sp>
        <p:nvSpPr>
          <p:cNvPr id="214" name="Google Shape;214;p10"/>
          <p:cNvSpPr/>
          <p:nvPr/>
        </p:nvSpPr>
        <p:spPr>
          <a:xfrm>
            <a:off x="2889424" y="5682786"/>
            <a:ext cx="2329321" cy="669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500" b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B)</a:t>
            </a:r>
            <a:r>
              <a:rPr lang="en-US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48</a:t>
            </a:r>
            <a:endParaRPr/>
          </a:p>
        </p:txBody>
      </p:sp>
      <p:sp>
        <p:nvSpPr>
          <p:cNvPr id="215" name="Google Shape;215;p10"/>
          <p:cNvSpPr/>
          <p:nvPr/>
        </p:nvSpPr>
        <p:spPr>
          <a:xfrm>
            <a:off x="5488553" y="5682786"/>
            <a:ext cx="1764129" cy="669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500" b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C)</a:t>
            </a:r>
            <a:r>
              <a:rPr lang="en-US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46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9778469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0"/>
          <p:cNvSpPr/>
          <p:nvPr/>
        </p:nvSpPr>
        <p:spPr>
          <a:xfrm>
            <a:off x="616506" y="2429722"/>
            <a:ext cx="8511452" cy="2679851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9144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GB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Integer funn(Integer a, Integer b)</a:t>
            </a:r>
          </a:p>
          <a:p>
            <a:pPr lvl="0"/>
            <a:r>
              <a:rPr lang="en-GB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if(b &lt; a)</a:t>
            </a:r>
          </a:p>
          <a:p>
            <a:pPr lvl="0"/>
            <a:r>
              <a:rPr lang="en-GB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	a = 1</a:t>
            </a:r>
          </a:p>
          <a:p>
            <a:pPr lvl="0"/>
            <a:r>
              <a:rPr lang="en-GB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	b = b + a</a:t>
            </a:r>
          </a:p>
          <a:p>
            <a:pPr lvl="0"/>
            <a:r>
              <a:rPr lang="en-GB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	return funn(a, b+a)</a:t>
            </a:r>
          </a:p>
          <a:p>
            <a:pPr lvl="0"/>
            <a:r>
              <a:rPr lang="en-GB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End if</a:t>
            </a:r>
          </a:p>
          <a:p>
            <a:pPr lvl="0"/>
            <a:r>
              <a:rPr lang="en-GB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return a + b + 1</a:t>
            </a:r>
          </a:p>
        </p:txBody>
      </p:sp>
      <p:sp>
        <p:nvSpPr>
          <p:cNvPr id="209" name="Google Shape;209;p10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10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4800" b="1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Question 41</a:t>
            </a:r>
            <a:endParaRPr/>
          </a:p>
        </p:txBody>
      </p:sp>
      <p:sp>
        <p:nvSpPr>
          <p:cNvPr id="211" name="Google Shape;211;p10"/>
          <p:cNvSpPr txBox="1"/>
          <p:nvPr/>
        </p:nvSpPr>
        <p:spPr>
          <a:xfrm>
            <a:off x="440270" y="1155797"/>
            <a:ext cx="10950806" cy="477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2500">
                <a:latin typeface="Nunito sans" pitchFamily="2" charset="0"/>
              </a:rPr>
              <a:t>what will be the output of the following pseudocode for a = 5, b = 2?</a:t>
            </a:r>
            <a:endParaRPr sz="2500">
              <a:latin typeface="Nunito sans" pitchFamily="2" charset="0"/>
            </a:endParaRPr>
          </a:p>
        </p:txBody>
      </p:sp>
      <p:sp>
        <p:nvSpPr>
          <p:cNvPr id="212" name="Google Shape;212;p10"/>
          <p:cNvSpPr/>
          <p:nvPr/>
        </p:nvSpPr>
        <p:spPr>
          <a:xfrm>
            <a:off x="7522490" y="5682786"/>
            <a:ext cx="4037047" cy="669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500" b="1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D)</a:t>
            </a:r>
            <a:r>
              <a:rPr lang="en-US" sz="2500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6</a:t>
            </a:r>
            <a:endParaRPr dirty="0"/>
          </a:p>
        </p:txBody>
      </p:sp>
      <p:sp>
        <p:nvSpPr>
          <p:cNvPr id="213" name="Google Shape;213;p10"/>
          <p:cNvSpPr/>
          <p:nvPr/>
        </p:nvSpPr>
        <p:spPr>
          <a:xfrm>
            <a:off x="616506" y="5682786"/>
            <a:ext cx="2329321" cy="669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500" b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A)</a:t>
            </a:r>
            <a:r>
              <a:rPr lang="en-US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14</a:t>
            </a:r>
            <a:endParaRPr/>
          </a:p>
        </p:txBody>
      </p:sp>
      <p:sp>
        <p:nvSpPr>
          <p:cNvPr id="214" name="Google Shape;214;p10"/>
          <p:cNvSpPr/>
          <p:nvPr/>
        </p:nvSpPr>
        <p:spPr>
          <a:xfrm>
            <a:off x="2889424" y="5682786"/>
            <a:ext cx="2329321" cy="669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500" b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B)</a:t>
            </a:r>
            <a:r>
              <a:rPr lang="en-US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9</a:t>
            </a:r>
            <a:endParaRPr/>
          </a:p>
        </p:txBody>
      </p:sp>
      <p:sp>
        <p:nvSpPr>
          <p:cNvPr id="215" name="Google Shape;215;p10"/>
          <p:cNvSpPr/>
          <p:nvPr/>
        </p:nvSpPr>
        <p:spPr>
          <a:xfrm>
            <a:off x="5488553" y="5682786"/>
            <a:ext cx="1764129" cy="669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500" b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C)</a:t>
            </a:r>
            <a:r>
              <a:rPr lang="en-US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3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8463519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0"/>
          <p:cNvSpPr/>
          <p:nvPr/>
        </p:nvSpPr>
        <p:spPr>
          <a:xfrm>
            <a:off x="616506" y="2429722"/>
            <a:ext cx="8511452" cy="2679851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9144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GB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Integer p, q, r</a:t>
            </a:r>
          </a:p>
          <a:p>
            <a:pPr lvl="0"/>
            <a:r>
              <a:rPr lang="en-GB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Set p = 7, q = 6, r = 9</a:t>
            </a:r>
          </a:p>
          <a:p>
            <a:pPr lvl="0"/>
            <a:r>
              <a:rPr lang="en-GB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q = (9 + 6) &amp; p</a:t>
            </a:r>
          </a:p>
          <a:p>
            <a:pPr lvl="0"/>
            <a:r>
              <a:rPr lang="en-GB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if((q ^ p ^ r) &lt; (r ^ q))</a:t>
            </a:r>
          </a:p>
          <a:p>
            <a:pPr lvl="0"/>
            <a:r>
              <a:rPr lang="en-GB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q = (p ^ 9) + p</a:t>
            </a:r>
          </a:p>
          <a:p>
            <a:pPr lvl="0"/>
            <a:r>
              <a:rPr lang="en-GB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p = 12 + p </a:t>
            </a:r>
          </a:p>
          <a:p>
            <a:pPr lvl="0"/>
            <a:r>
              <a:rPr lang="en-GB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End if</a:t>
            </a:r>
          </a:p>
          <a:p>
            <a:pPr lvl="0"/>
            <a:r>
              <a:rPr lang="en-GB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 p + q + r</a:t>
            </a:r>
          </a:p>
        </p:txBody>
      </p:sp>
      <p:sp>
        <p:nvSpPr>
          <p:cNvPr id="209" name="Google Shape;209;p10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10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4800" b="1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Question 42</a:t>
            </a:r>
            <a:endParaRPr/>
          </a:p>
        </p:txBody>
      </p:sp>
      <p:sp>
        <p:nvSpPr>
          <p:cNvPr id="211" name="Google Shape;211;p10"/>
          <p:cNvSpPr txBox="1"/>
          <p:nvPr/>
        </p:nvSpPr>
        <p:spPr>
          <a:xfrm>
            <a:off x="440270" y="1155797"/>
            <a:ext cx="10950806" cy="477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2500">
                <a:latin typeface="Nunito sans" pitchFamily="2" charset="0"/>
              </a:rPr>
              <a:t>what will be the output of the following pseudocode?</a:t>
            </a:r>
            <a:endParaRPr sz="2500">
              <a:latin typeface="Nunito sans" pitchFamily="2" charset="0"/>
            </a:endParaRPr>
          </a:p>
        </p:txBody>
      </p:sp>
      <p:sp>
        <p:nvSpPr>
          <p:cNvPr id="212" name="Google Shape;212;p10"/>
          <p:cNvSpPr/>
          <p:nvPr/>
        </p:nvSpPr>
        <p:spPr>
          <a:xfrm>
            <a:off x="7522490" y="5682786"/>
            <a:ext cx="4037047" cy="669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500" b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D)</a:t>
            </a:r>
            <a:r>
              <a:rPr lang="en-US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46</a:t>
            </a:r>
            <a:endParaRPr/>
          </a:p>
        </p:txBody>
      </p:sp>
      <p:sp>
        <p:nvSpPr>
          <p:cNvPr id="213" name="Google Shape;213;p10"/>
          <p:cNvSpPr/>
          <p:nvPr/>
        </p:nvSpPr>
        <p:spPr>
          <a:xfrm>
            <a:off x="616506" y="5682786"/>
            <a:ext cx="2329321" cy="669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500" b="1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A)</a:t>
            </a:r>
            <a:r>
              <a:rPr lang="en-US" sz="2500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49</a:t>
            </a:r>
            <a:endParaRPr dirty="0"/>
          </a:p>
        </p:txBody>
      </p:sp>
      <p:sp>
        <p:nvSpPr>
          <p:cNvPr id="214" name="Google Shape;214;p10"/>
          <p:cNvSpPr/>
          <p:nvPr/>
        </p:nvSpPr>
        <p:spPr>
          <a:xfrm>
            <a:off x="2889424" y="5682786"/>
            <a:ext cx="2329321" cy="669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500" b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B)</a:t>
            </a:r>
            <a:r>
              <a:rPr lang="en-US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51</a:t>
            </a:r>
            <a:endParaRPr/>
          </a:p>
        </p:txBody>
      </p:sp>
      <p:sp>
        <p:nvSpPr>
          <p:cNvPr id="215" name="Google Shape;215;p10"/>
          <p:cNvSpPr/>
          <p:nvPr/>
        </p:nvSpPr>
        <p:spPr>
          <a:xfrm>
            <a:off x="5488553" y="5682786"/>
            <a:ext cx="1764129" cy="669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500" b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C)</a:t>
            </a:r>
            <a:r>
              <a:rPr lang="en-US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55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8447674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0"/>
          <p:cNvSpPr/>
          <p:nvPr/>
        </p:nvSpPr>
        <p:spPr>
          <a:xfrm>
            <a:off x="440270" y="1744659"/>
            <a:ext cx="9313330" cy="3788687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9144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GB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Integer a, b, c</a:t>
            </a:r>
          </a:p>
          <a:p>
            <a:pPr lvl="0"/>
            <a:r>
              <a:rPr lang="en-GB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Set a = 3, b = 2, c = 7</a:t>
            </a:r>
          </a:p>
          <a:p>
            <a:pPr lvl="0"/>
            <a:r>
              <a:rPr lang="en-GB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for(each c from 5 to 9)</a:t>
            </a:r>
          </a:p>
          <a:p>
            <a:pPr lvl="0"/>
            <a:r>
              <a:rPr lang="en-GB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b = b + c</a:t>
            </a:r>
          </a:p>
          <a:p>
            <a:pPr lvl="0"/>
            <a:r>
              <a:rPr lang="en-GB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End for</a:t>
            </a:r>
          </a:p>
          <a:p>
            <a:pPr lvl="0"/>
            <a:r>
              <a:rPr lang="en-GB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a = (5 + 10) + a</a:t>
            </a:r>
          </a:p>
          <a:p>
            <a:pPr lvl="0"/>
            <a:r>
              <a:rPr lang="en-GB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 = (12 + 10) ^ c</a:t>
            </a:r>
          </a:p>
          <a:p>
            <a:pPr lvl="0"/>
            <a:r>
              <a:rPr lang="en-GB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for(each c from 5 to 6)</a:t>
            </a:r>
          </a:p>
          <a:p>
            <a:pPr lvl="0"/>
            <a:r>
              <a:rPr lang="en-GB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a = (c + b) + b</a:t>
            </a:r>
          </a:p>
          <a:p>
            <a:pPr lvl="0"/>
            <a:r>
              <a:rPr lang="en-GB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b = (a ^ 9) + b</a:t>
            </a:r>
          </a:p>
          <a:p>
            <a:pPr lvl="0"/>
            <a:r>
              <a:rPr lang="en-GB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End for</a:t>
            </a:r>
          </a:p>
          <a:p>
            <a:pPr lvl="0"/>
            <a:r>
              <a:rPr lang="en-GB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 a + b</a:t>
            </a:r>
          </a:p>
        </p:txBody>
      </p:sp>
      <p:sp>
        <p:nvSpPr>
          <p:cNvPr id="209" name="Google Shape;209;p10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10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4800" b="1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Question 43</a:t>
            </a:r>
            <a:endParaRPr/>
          </a:p>
        </p:txBody>
      </p:sp>
      <p:sp>
        <p:nvSpPr>
          <p:cNvPr id="211" name="Google Shape;211;p10"/>
          <p:cNvSpPr txBox="1"/>
          <p:nvPr/>
        </p:nvSpPr>
        <p:spPr>
          <a:xfrm>
            <a:off x="440270" y="1155797"/>
            <a:ext cx="10950806" cy="477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2500">
                <a:latin typeface="Nunito sans" pitchFamily="2" charset="0"/>
              </a:rPr>
              <a:t>what will be the output of the following pseudocode?</a:t>
            </a:r>
            <a:endParaRPr sz="2500">
              <a:latin typeface="Nunito sans" pitchFamily="2" charset="0"/>
            </a:endParaRPr>
          </a:p>
        </p:txBody>
      </p:sp>
      <p:sp>
        <p:nvSpPr>
          <p:cNvPr id="212" name="Google Shape;212;p10"/>
          <p:cNvSpPr/>
          <p:nvPr/>
        </p:nvSpPr>
        <p:spPr>
          <a:xfrm>
            <a:off x="7522490" y="5682786"/>
            <a:ext cx="4359774" cy="669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500" b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D)</a:t>
            </a:r>
            <a:r>
              <a:rPr lang="en-US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536</a:t>
            </a:r>
            <a:endParaRPr/>
          </a:p>
        </p:txBody>
      </p:sp>
      <p:sp>
        <p:nvSpPr>
          <p:cNvPr id="213" name="Google Shape;213;p10"/>
          <p:cNvSpPr/>
          <p:nvPr/>
        </p:nvSpPr>
        <p:spPr>
          <a:xfrm>
            <a:off x="616506" y="5682786"/>
            <a:ext cx="2329321" cy="669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500" b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A)</a:t>
            </a:r>
            <a:r>
              <a:rPr lang="en-US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540</a:t>
            </a:r>
            <a:endParaRPr/>
          </a:p>
        </p:txBody>
      </p:sp>
      <p:sp>
        <p:nvSpPr>
          <p:cNvPr id="214" name="Google Shape;214;p10"/>
          <p:cNvSpPr/>
          <p:nvPr/>
        </p:nvSpPr>
        <p:spPr>
          <a:xfrm>
            <a:off x="2889424" y="5682786"/>
            <a:ext cx="2329321" cy="669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500" b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B)</a:t>
            </a:r>
            <a:r>
              <a:rPr lang="en-US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547</a:t>
            </a:r>
            <a:endParaRPr/>
          </a:p>
        </p:txBody>
      </p:sp>
      <p:sp>
        <p:nvSpPr>
          <p:cNvPr id="215" name="Google Shape;215;p10"/>
          <p:cNvSpPr/>
          <p:nvPr/>
        </p:nvSpPr>
        <p:spPr>
          <a:xfrm>
            <a:off x="5488553" y="5682786"/>
            <a:ext cx="1764129" cy="669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500" b="1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C)</a:t>
            </a:r>
            <a:r>
              <a:rPr lang="en-US" sz="2500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620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1520056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0"/>
          <p:cNvSpPr/>
          <p:nvPr/>
        </p:nvSpPr>
        <p:spPr>
          <a:xfrm>
            <a:off x="440270" y="1894059"/>
            <a:ext cx="9313330" cy="3788687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9144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GB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Integer pp, qq, rr</a:t>
            </a:r>
          </a:p>
          <a:p>
            <a:pPr lvl="0"/>
            <a:r>
              <a:rPr lang="en-GB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Set pp = 7, qq = 7, rr = 6</a:t>
            </a:r>
          </a:p>
          <a:p>
            <a:pPr lvl="0"/>
            <a:r>
              <a:rPr lang="en-GB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for(each rr from 3 to 5)</a:t>
            </a:r>
          </a:p>
          <a:p>
            <a:pPr lvl="0"/>
            <a:r>
              <a:rPr lang="en-GB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pp = qq + pp </a:t>
            </a:r>
          </a:p>
          <a:p>
            <a:pPr lvl="0"/>
            <a:r>
              <a:rPr lang="en-GB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if((3 - rr - qq) &gt; (qq - pp))</a:t>
            </a:r>
          </a:p>
          <a:p>
            <a:pPr lvl="0"/>
            <a:r>
              <a:rPr lang="en-GB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	pp = 3 + rr</a:t>
            </a:r>
          </a:p>
          <a:p>
            <a:pPr lvl="0"/>
            <a:r>
              <a:rPr lang="en-GB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	pp = (qq ^ pp) &amp; pp</a:t>
            </a:r>
          </a:p>
          <a:p>
            <a:pPr lvl="0"/>
            <a:r>
              <a:rPr lang="en-GB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End if</a:t>
            </a:r>
          </a:p>
          <a:p>
            <a:pPr lvl="0"/>
            <a:r>
              <a:rPr lang="en-GB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End for</a:t>
            </a:r>
          </a:p>
          <a:p>
            <a:pPr lvl="0"/>
            <a:r>
              <a:rPr lang="en-GB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 pp + qq</a:t>
            </a:r>
          </a:p>
        </p:txBody>
      </p:sp>
      <p:sp>
        <p:nvSpPr>
          <p:cNvPr id="209" name="Google Shape;209;p10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10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4800" b="1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Question 44</a:t>
            </a:r>
            <a:endParaRPr/>
          </a:p>
        </p:txBody>
      </p:sp>
      <p:sp>
        <p:nvSpPr>
          <p:cNvPr id="211" name="Google Shape;211;p10"/>
          <p:cNvSpPr txBox="1"/>
          <p:nvPr/>
        </p:nvSpPr>
        <p:spPr>
          <a:xfrm>
            <a:off x="440270" y="1155797"/>
            <a:ext cx="10950806" cy="477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2500">
                <a:latin typeface="Nunito sans" pitchFamily="2" charset="0"/>
              </a:rPr>
              <a:t>what will be the output of the following pseudocode?</a:t>
            </a:r>
            <a:endParaRPr sz="2500">
              <a:latin typeface="Nunito sans" pitchFamily="2" charset="0"/>
            </a:endParaRPr>
          </a:p>
        </p:txBody>
      </p:sp>
      <p:sp>
        <p:nvSpPr>
          <p:cNvPr id="212" name="Google Shape;212;p10"/>
          <p:cNvSpPr/>
          <p:nvPr/>
        </p:nvSpPr>
        <p:spPr>
          <a:xfrm>
            <a:off x="7522490" y="5682786"/>
            <a:ext cx="3939837" cy="669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500" b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D)</a:t>
            </a:r>
            <a:r>
              <a:rPr lang="en-US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16</a:t>
            </a:r>
            <a:endParaRPr/>
          </a:p>
        </p:txBody>
      </p:sp>
      <p:sp>
        <p:nvSpPr>
          <p:cNvPr id="213" name="Google Shape;213;p10"/>
          <p:cNvSpPr/>
          <p:nvPr/>
        </p:nvSpPr>
        <p:spPr>
          <a:xfrm>
            <a:off x="616506" y="5682786"/>
            <a:ext cx="2329321" cy="669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500" b="1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A)</a:t>
            </a:r>
            <a:r>
              <a:rPr lang="en-US" sz="2500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14</a:t>
            </a:r>
            <a:endParaRPr dirty="0"/>
          </a:p>
        </p:txBody>
      </p:sp>
      <p:sp>
        <p:nvSpPr>
          <p:cNvPr id="214" name="Google Shape;214;p10"/>
          <p:cNvSpPr/>
          <p:nvPr/>
        </p:nvSpPr>
        <p:spPr>
          <a:xfrm>
            <a:off x="2889424" y="5682786"/>
            <a:ext cx="2329321" cy="669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500" b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B)</a:t>
            </a:r>
            <a:r>
              <a:rPr lang="en-US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12</a:t>
            </a:r>
            <a:endParaRPr/>
          </a:p>
        </p:txBody>
      </p:sp>
      <p:sp>
        <p:nvSpPr>
          <p:cNvPr id="215" name="Google Shape;215;p10"/>
          <p:cNvSpPr/>
          <p:nvPr/>
        </p:nvSpPr>
        <p:spPr>
          <a:xfrm>
            <a:off x="5488553" y="5682786"/>
            <a:ext cx="1764129" cy="669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500" b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C)</a:t>
            </a:r>
            <a:r>
              <a:rPr lang="en-US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24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679009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0"/>
          <p:cNvSpPr/>
          <p:nvPr/>
        </p:nvSpPr>
        <p:spPr>
          <a:xfrm>
            <a:off x="616506" y="2162514"/>
            <a:ext cx="8334762" cy="280627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9144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GB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Integer funn(Integer a, Integer b, Integer c)</a:t>
            </a:r>
          </a:p>
          <a:p>
            <a:pPr lvl="0"/>
            <a:r>
              <a:rPr lang="en-GB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if((3 - 6) &lt; (9 - c) &amp;&amp; c &lt; a)</a:t>
            </a:r>
          </a:p>
          <a:p>
            <a:pPr lvl="0"/>
            <a:r>
              <a:rPr lang="en-GB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	a = (b + 7) + c</a:t>
            </a:r>
          </a:p>
          <a:p>
            <a:pPr lvl="0"/>
            <a:r>
              <a:rPr lang="en-GB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End if</a:t>
            </a:r>
          </a:p>
          <a:p>
            <a:pPr lvl="0"/>
            <a:r>
              <a:rPr lang="en-GB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return a + b + c</a:t>
            </a:r>
          </a:p>
          <a:p>
            <a:pPr lvl="0"/>
            <a:r>
              <a:rPr lang="en-GB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End function funn()</a:t>
            </a:r>
          </a:p>
        </p:txBody>
      </p:sp>
      <p:sp>
        <p:nvSpPr>
          <p:cNvPr id="209" name="Google Shape;209;p10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10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4800" b="1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Question 45</a:t>
            </a:r>
            <a:endParaRPr/>
          </a:p>
        </p:txBody>
      </p:sp>
      <p:sp>
        <p:nvSpPr>
          <p:cNvPr id="211" name="Google Shape;211;p10"/>
          <p:cNvSpPr txBox="1"/>
          <p:nvPr/>
        </p:nvSpPr>
        <p:spPr>
          <a:xfrm>
            <a:off x="440270" y="387597"/>
            <a:ext cx="10965667" cy="1246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GB" sz="2500">
              <a:latin typeface="Nunito sans" pitchFamily="2" charset="0"/>
            </a:endParaRPr>
          </a:p>
          <a:p>
            <a:endParaRPr lang="en-GB" sz="2500">
              <a:latin typeface="Nunito sans" pitchFamily="2" charset="0"/>
            </a:endParaRPr>
          </a:p>
          <a:p>
            <a:r>
              <a:rPr lang="en-GB" sz="2500">
                <a:latin typeface="Nunito sans" pitchFamily="2" charset="0"/>
              </a:rPr>
              <a:t>what will be the output of the following pseudocode for a = 7, b = 6, c = 4?</a:t>
            </a:r>
            <a:endParaRPr sz="2500">
              <a:latin typeface="Nunito sans" pitchFamily="2" charset="0"/>
            </a:endParaRPr>
          </a:p>
        </p:txBody>
      </p:sp>
      <p:sp>
        <p:nvSpPr>
          <p:cNvPr id="212" name="Google Shape;212;p10"/>
          <p:cNvSpPr/>
          <p:nvPr/>
        </p:nvSpPr>
        <p:spPr>
          <a:xfrm>
            <a:off x="7522490" y="5682786"/>
            <a:ext cx="3422601" cy="669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500" b="1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D)</a:t>
            </a:r>
            <a:r>
              <a:rPr lang="en-US" sz="2500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27</a:t>
            </a:r>
            <a:endParaRPr dirty="0"/>
          </a:p>
        </p:txBody>
      </p:sp>
      <p:sp>
        <p:nvSpPr>
          <p:cNvPr id="213" name="Google Shape;213;p10"/>
          <p:cNvSpPr/>
          <p:nvPr/>
        </p:nvSpPr>
        <p:spPr>
          <a:xfrm>
            <a:off x="616506" y="5682786"/>
            <a:ext cx="2329321" cy="669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500" b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A)</a:t>
            </a:r>
            <a:r>
              <a:rPr lang="en-US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29</a:t>
            </a:r>
            <a:endParaRPr/>
          </a:p>
        </p:txBody>
      </p:sp>
      <p:sp>
        <p:nvSpPr>
          <p:cNvPr id="214" name="Google Shape;214;p10"/>
          <p:cNvSpPr/>
          <p:nvPr/>
        </p:nvSpPr>
        <p:spPr>
          <a:xfrm>
            <a:off x="2889424" y="5682786"/>
            <a:ext cx="2329321" cy="669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500" b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B)</a:t>
            </a:r>
            <a:r>
              <a:rPr lang="en-US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32</a:t>
            </a:r>
            <a:endParaRPr/>
          </a:p>
        </p:txBody>
      </p:sp>
      <p:sp>
        <p:nvSpPr>
          <p:cNvPr id="215" name="Google Shape;215;p10"/>
          <p:cNvSpPr/>
          <p:nvPr/>
        </p:nvSpPr>
        <p:spPr>
          <a:xfrm>
            <a:off x="5488553" y="5682786"/>
            <a:ext cx="1764129" cy="669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500" b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C)</a:t>
            </a:r>
            <a:r>
              <a:rPr lang="en-US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23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20144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0"/>
          <p:cNvSpPr/>
          <p:nvPr/>
        </p:nvSpPr>
        <p:spPr>
          <a:xfrm>
            <a:off x="681184" y="1999448"/>
            <a:ext cx="8061764" cy="3410751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9144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GB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Integer j</a:t>
            </a:r>
          </a:p>
          <a:p>
            <a:pPr lvl="0"/>
            <a:r>
              <a:rPr lang="en-GB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for(each j from 0 to 8)</a:t>
            </a:r>
          </a:p>
          <a:p>
            <a:pPr lvl="0"/>
            <a:r>
              <a:rPr lang="en-GB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if(j EQUALS 4)</a:t>
            </a:r>
          </a:p>
          <a:p>
            <a:pPr lvl="0"/>
            <a:r>
              <a:rPr lang="en-GB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	if(j+1 EQUALS 5)</a:t>
            </a:r>
          </a:p>
          <a:p>
            <a:pPr lvl="0"/>
            <a:r>
              <a:rPr lang="en-GB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		continue with next iteration</a:t>
            </a:r>
          </a:p>
          <a:p>
            <a:pPr lvl="0"/>
            <a:r>
              <a:rPr lang="en-GB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	end if</a:t>
            </a:r>
          </a:p>
          <a:p>
            <a:pPr lvl="0"/>
            <a:r>
              <a:rPr lang="en-GB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end if</a:t>
            </a:r>
          </a:p>
          <a:p>
            <a:pPr lvl="0"/>
            <a:r>
              <a:rPr lang="en-GB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print j</a:t>
            </a:r>
          </a:p>
          <a:p>
            <a:pPr lvl="0"/>
            <a:r>
              <a:rPr lang="en-GB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end for </a:t>
            </a:r>
          </a:p>
        </p:txBody>
      </p:sp>
      <p:sp>
        <p:nvSpPr>
          <p:cNvPr id="209" name="Google Shape;209;p10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10"/>
          <p:cNvSpPr txBox="1"/>
          <p:nvPr/>
        </p:nvSpPr>
        <p:spPr>
          <a:xfrm>
            <a:off x="3890150" y="175807"/>
            <a:ext cx="77724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4800" b="1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Question 4 </a:t>
            </a:r>
            <a:endParaRPr/>
          </a:p>
        </p:txBody>
      </p:sp>
      <p:sp>
        <p:nvSpPr>
          <p:cNvPr id="211" name="Google Shape;211;p10"/>
          <p:cNvSpPr txBox="1"/>
          <p:nvPr/>
        </p:nvSpPr>
        <p:spPr>
          <a:xfrm>
            <a:off x="593951" y="1164597"/>
            <a:ext cx="10950806" cy="477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2500">
                <a:latin typeface="Nunito sans" pitchFamily="2" charset="0"/>
              </a:rPr>
              <a:t>Which of the following options is correct for the given pseudocode?</a:t>
            </a:r>
            <a:endParaRPr sz="2500">
              <a:latin typeface="Nunito sans" pitchFamily="2" charset="0"/>
            </a:endParaRPr>
          </a:p>
        </p:txBody>
      </p:sp>
      <p:sp>
        <p:nvSpPr>
          <p:cNvPr id="213" name="Google Shape;213;p10"/>
          <p:cNvSpPr/>
          <p:nvPr/>
        </p:nvSpPr>
        <p:spPr>
          <a:xfrm>
            <a:off x="623429" y="5410200"/>
            <a:ext cx="2329321" cy="669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endParaRPr/>
          </a:p>
        </p:txBody>
      </p:sp>
      <p:sp>
        <p:nvSpPr>
          <p:cNvPr id="214" name="Google Shape;214;p10"/>
          <p:cNvSpPr/>
          <p:nvPr/>
        </p:nvSpPr>
        <p:spPr>
          <a:xfrm>
            <a:off x="3487431" y="5410200"/>
            <a:ext cx="2329321" cy="669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endParaRPr/>
          </a:p>
        </p:txBody>
      </p:sp>
      <p:sp>
        <p:nvSpPr>
          <p:cNvPr id="215" name="Google Shape;215;p10"/>
          <p:cNvSpPr/>
          <p:nvPr/>
        </p:nvSpPr>
        <p:spPr>
          <a:xfrm>
            <a:off x="6351433" y="5410200"/>
            <a:ext cx="2329321" cy="669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8167991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0"/>
          <p:cNvSpPr/>
          <p:nvPr/>
        </p:nvSpPr>
        <p:spPr>
          <a:xfrm>
            <a:off x="616506" y="2162514"/>
            <a:ext cx="8334762" cy="280627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9144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GB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Integer funn(Integer a, Integer b, Integer c)</a:t>
            </a:r>
          </a:p>
          <a:p>
            <a:pPr lvl="0"/>
            <a:r>
              <a:rPr lang="en-GB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if((3 - 6) &lt; (9 - c) &amp;&amp; c &lt; a)</a:t>
            </a:r>
          </a:p>
          <a:p>
            <a:pPr lvl="0"/>
            <a:r>
              <a:rPr lang="en-GB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	a = (b + 7) + c</a:t>
            </a:r>
          </a:p>
          <a:p>
            <a:pPr lvl="0"/>
            <a:r>
              <a:rPr lang="en-GB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End if</a:t>
            </a:r>
          </a:p>
          <a:p>
            <a:pPr lvl="0"/>
            <a:r>
              <a:rPr lang="en-GB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return a + b + c</a:t>
            </a:r>
          </a:p>
          <a:p>
            <a:pPr lvl="0"/>
            <a:r>
              <a:rPr lang="en-GB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End function funn()</a:t>
            </a:r>
          </a:p>
        </p:txBody>
      </p:sp>
      <p:sp>
        <p:nvSpPr>
          <p:cNvPr id="209" name="Google Shape;209;p10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10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4800" b="1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Question 46</a:t>
            </a:r>
            <a:endParaRPr/>
          </a:p>
        </p:txBody>
      </p:sp>
      <p:sp>
        <p:nvSpPr>
          <p:cNvPr id="211" name="Google Shape;211;p10"/>
          <p:cNvSpPr txBox="1"/>
          <p:nvPr/>
        </p:nvSpPr>
        <p:spPr>
          <a:xfrm>
            <a:off x="613166" y="1163347"/>
            <a:ext cx="10965667" cy="477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2500">
                <a:latin typeface="Nunito sans" pitchFamily="2" charset="0"/>
              </a:rPr>
              <a:t>what will be the output of the following pseudocode for a = 7, b = 6, c = 4?</a:t>
            </a:r>
            <a:endParaRPr sz="2500">
              <a:latin typeface="Nunito sans" pitchFamily="2" charset="0"/>
            </a:endParaRPr>
          </a:p>
        </p:txBody>
      </p:sp>
      <p:sp>
        <p:nvSpPr>
          <p:cNvPr id="212" name="Google Shape;212;p10"/>
          <p:cNvSpPr/>
          <p:nvPr/>
        </p:nvSpPr>
        <p:spPr>
          <a:xfrm>
            <a:off x="7522490" y="5682786"/>
            <a:ext cx="4053004" cy="669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500" b="1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D)</a:t>
            </a:r>
            <a:r>
              <a:rPr lang="en-US" sz="2500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27</a:t>
            </a:r>
            <a:endParaRPr dirty="0"/>
          </a:p>
        </p:txBody>
      </p:sp>
      <p:sp>
        <p:nvSpPr>
          <p:cNvPr id="213" name="Google Shape;213;p10"/>
          <p:cNvSpPr/>
          <p:nvPr/>
        </p:nvSpPr>
        <p:spPr>
          <a:xfrm>
            <a:off x="616506" y="5682786"/>
            <a:ext cx="2329321" cy="669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500" b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A)</a:t>
            </a:r>
            <a:r>
              <a:rPr lang="en-US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29</a:t>
            </a:r>
            <a:endParaRPr/>
          </a:p>
        </p:txBody>
      </p:sp>
      <p:sp>
        <p:nvSpPr>
          <p:cNvPr id="214" name="Google Shape;214;p10"/>
          <p:cNvSpPr/>
          <p:nvPr/>
        </p:nvSpPr>
        <p:spPr>
          <a:xfrm>
            <a:off x="2889424" y="5682786"/>
            <a:ext cx="2329321" cy="669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500" b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B)</a:t>
            </a:r>
            <a:r>
              <a:rPr lang="en-US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32</a:t>
            </a:r>
            <a:endParaRPr/>
          </a:p>
        </p:txBody>
      </p:sp>
      <p:sp>
        <p:nvSpPr>
          <p:cNvPr id="215" name="Google Shape;215;p10"/>
          <p:cNvSpPr/>
          <p:nvPr/>
        </p:nvSpPr>
        <p:spPr>
          <a:xfrm>
            <a:off x="5488553" y="5682786"/>
            <a:ext cx="1764129" cy="669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500" b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C)</a:t>
            </a:r>
            <a:r>
              <a:rPr lang="en-US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23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040349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0"/>
          <p:cNvSpPr/>
          <p:nvPr/>
        </p:nvSpPr>
        <p:spPr>
          <a:xfrm>
            <a:off x="616506" y="2162514"/>
            <a:ext cx="8334762" cy="280627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9144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GB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Integer j, m</a:t>
            </a:r>
          </a:p>
          <a:p>
            <a:pPr lvl="0"/>
            <a:r>
              <a:rPr lang="en-GB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Set m = 1</a:t>
            </a:r>
          </a:p>
          <a:p>
            <a:pPr lvl="0"/>
            <a:r>
              <a:rPr lang="en-GB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Integer a[4] = {9, 1, 3, 4}</a:t>
            </a:r>
          </a:p>
          <a:p>
            <a:pPr lvl="0"/>
            <a:r>
              <a:rPr lang="en-GB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if(a[0] &gt; a[1])</a:t>
            </a:r>
          </a:p>
          <a:p>
            <a:pPr lvl="0"/>
            <a:r>
              <a:rPr lang="en-GB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m = m + a[3] + a[2] + a[1] - a[0] </a:t>
            </a:r>
          </a:p>
          <a:p>
            <a:pPr lvl="0"/>
            <a:r>
              <a:rPr lang="en-GB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End if</a:t>
            </a:r>
          </a:p>
          <a:p>
            <a:pPr lvl="0"/>
            <a:r>
              <a:rPr lang="en-GB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 m</a:t>
            </a:r>
          </a:p>
        </p:txBody>
      </p:sp>
      <p:sp>
        <p:nvSpPr>
          <p:cNvPr id="209" name="Google Shape;209;p10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10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4800" b="1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Question 47</a:t>
            </a:r>
            <a:endParaRPr/>
          </a:p>
        </p:txBody>
      </p:sp>
      <p:sp>
        <p:nvSpPr>
          <p:cNvPr id="211" name="Google Shape;211;p10"/>
          <p:cNvSpPr txBox="1"/>
          <p:nvPr/>
        </p:nvSpPr>
        <p:spPr>
          <a:xfrm>
            <a:off x="613166" y="1163347"/>
            <a:ext cx="10965667" cy="477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2500">
                <a:latin typeface="Nunito sans" pitchFamily="2" charset="0"/>
              </a:rPr>
              <a:t>what will be the output of the following pseudocode?</a:t>
            </a:r>
            <a:endParaRPr sz="2500">
              <a:latin typeface="Nunito sans" pitchFamily="2" charset="0"/>
            </a:endParaRPr>
          </a:p>
        </p:txBody>
      </p:sp>
      <p:sp>
        <p:nvSpPr>
          <p:cNvPr id="212" name="Google Shape;212;p10"/>
          <p:cNvSpPr/>
          <p:nvPr/>
        </p:nvSpPr>
        <p:spPr>
          <a:xfrm>
            <a:off x="7522490" y="5682786"/>
            <a:ext cx="3875183" cy="669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500" b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D)</a:t>
            </a:r>
            <a:r>
              <a:rPr lang="en-US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-2</a:t>
            </a:r>
            <a:endParaRPr/>
          </a:p>
        </p:txBody>
      </p:sp>
      <p:sp>
        <p:nvSpPr>
          <p:cNvPr id="213" name="Google Shape;213;p10"/>
          <p:cNvSpPr/>
          <p:nvPr/>
        </p:nvSpPr>
        <p:spPr>
          <a:xfrm>
            <a:off x="616506" y="5682786"/>
            <a:ext cx="2329321" cy="669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500" b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A)</a:t>
            </a:r>
            <a:r>
              <a:rPr lang="en-US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5</a:t>
            </a:r>
            <a:endParaRPr/>
          </a:p>
        </p:txBody>
      </p:sp>
      <p:sp>
        <p:nvSpPr>
          <p:cNvPr id="214" name="Google Shape;214;p10"/>
          <p:cNvSpPr/>
          <p:nvPr/>
        </p:nvSpPr>
        <p:spPr>
          <a:xfrm>
            <a:off x="2889424" y="5682786"/>
            <a:ext cx="2329321" cy="669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500" b="1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B)0</a:t>
            </a:r>
            <a:endParaRPr dirty="0"/>
          </a:p>
        </p:txBody>
      </p:sp>
      <p:sp>
        <p:nvSpPr>
          <p:cNvPr id="215" name="Google Shape;215;p10"/>
          <p:cNvSpPr/>
          <p:nvPr/>
        </p:nvSpPr>
        <p:spPr>
          <a:xfrm>
            <a:off x="5488553" y="5682786"/>
            <a:ext cx="1764129" cy="669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500" b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C)</a:t>
            </a:r>
            <a:r>
              <a:rPr lang="en-US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-3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7623403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0"/>
          <p:cNvSpPr/>
          <p:nvPr/>
        </p:nvSpPr>
        <p:spPr>
          <a:xfrm>
            <a:off x="616506" y="2162514"/>
            <a:ext cx="8334762" cy="280627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9144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GB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Integer p, q, r</a:t>
            </a:r>
          </a:p>
          <a:p>
            <a:pPr lvl="0"/>
            <a:r>
              <a:rPr lang="en-GB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Set p = 0, q = 5, r = 8</a:t>
            </a:r>
          </a:p>
          <a:p>
            <a:pPr lvl="0"/>
            <a:r>
              <a:rPr lang="en-GB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if(1 &lt; q OR (p + r) &lt; (r - p))</a:t>
            </a:r>
          </a:p>
          <a:p>
            <a:pPr lvl="0"/>
            <a:r>
              <a:rPr lang="en-GB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r = 8 + p</a:t>
            </a:r>
          </a:p>
          <a:p>
            <a:pPr lvl="0"/>
            <a:r>
              <a:rPr lang="en-GB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End if</a:t>
            </a:r>
          </a:p>
          <a:p>
            <a:pPr lvl="0"/>
            <a:r>
              <a:rPr lang="en-GB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 = (p ^ 6) + p</a:t>
            </a:r>
          </a:p>
          <a:p>
            <a:pPr lvl="0"/>
            <a:r>
              <a:rPr lang="en-GB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 = q + q</a:t>
            </a:r>
          </a:p>
          <a:p>
            <a:pPr lvl="0"/>
            <a:r>
              <a:rPr lang="en-GB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 p + q + r</a:t>
            </a:r>
          </a:p>
        </p:txBody>
      </p:sp>
      <p:sp>
        <p:nvSpPr>
          <p:cNvPr id="209" name="Google Shape;209;p10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10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4800" b="1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Question 48</a:t>
            </a:r>
            <a:endParaRPr/>
          </a:p>
        </p:txBody>
      </p:sp>
      <p:sp>
        <p:nvSpPr>
          <p:cNvPr id="211" name="Google Shape;211;p10"/>
          <p:cNvSpPr txBox="1"/>
          <p:nvPr/>
        </p:nvSpPr>
        <p:spPr>
          <a:xfrm>
            <a:off x="613166" y="1163347"/>
            <a:ext cx="10965667" cy="477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2500">
                <a:latin typeface="Nunito sans" pitchFamily="2" charset="0"/>
              </a:rPr>
              <a:t>what will be the output of the following pseudocode?</a:t>
            </a:r>
            <a:endParaRPr sz="2500">
              <a:latin typeface="Nunito sans" pitchFamily="2" charset="0"/>
            </a:endParaRPr>
          </a:p>
        </p:txBody>
      </p:sp>
      <p:sp>
        <p:nvSpPr>
          <p:cNvPr id="212" name="Google Shape;212;p10"/>
          <p:cNvSpPr/>
          <p:nvPr/>
        </p:nvSpPr>
        <p:spPr>
          <a:xfrm>
            <a:off x="7522490" y="5682786"/>
            <a:ext cx="3671983" cy="669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500" b="1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D) 16</a:t>
            </a:r>
            <a:endParaRPr dirty="0"/>
          </a:p>
        </p:txBody>
      </p:sp>
      <p:sp>
        <p:nvSpPr>
          <p:cNvPr id="213" name="Google Shape;213;p10"/>
          <p:cNvSpPr/>
          <p:nvPr/>
        </p:nvSpPr>
        <p:spPr>
          <a:xfrm>
            <a:off x="616506" y="5682786"/>
            <a:ext cx="2329321" cy="669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500" b="1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A) 23</a:t>
            </a:r>
            <a:endParaRPr dirty="0"/>
          </a:p>
        </p:txBody>
      </p:sp>
      <p:sp>
        <p:nvSpPr>
          <p:cNvPr id="214" name="Google Shape;214;p10"/>
          <p:cNvSpPr/>
          <p:nvPr/>
        </p:nvSpPr>
        <p:spPr>
          <a:xfrm>
            <a:off x="2889424" y="5682786"/>
            <a:ext cx="2329321" cy="669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500" b="1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B) 3</a:t>
            </a:r>
            <a:endParaRPr dirty="0"/>
          </a:p>
        </p:txBody>
      </p:sp>
      <p:sp>
        <p:nvSpPr>
          <p:cNvPr id="215" name="Google Shape;215;p10"/>
          <p:cNvSpPr/>
          <p:nvPr/>
        </p:nvSpPr>
        <p:spPr>
          <a:xfrm>
            <a:off x="5488553" y="5682786"/>
            <a:ext cx="1764129" cy="669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500" b="1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C) 12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1438480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0"/>
          <p:cNvSpPr/>
          <p:nvPr/>
        </p:nvSpPr>
        <p:spPr>
          <a:xfrm>
            <a:off x="616506" y="2162514"/>
            <a:ext cx="8334762" cy="280627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9144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GB" sz="2000" b="1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nteger funn(Integer a, Integer b)</a:t>
            </a:r>
          </a:p>
          <a:p>
            <a:pPr lvl="0"/>
            <a:r>
              <a:rPr lang="en-GB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if(b &lt; a)</a:t>
            </a:r>
          </a:p>
          <a:p>
            <a:pPr lvl="0"/>
            <a:r>
              <a:rPr lang="en-GB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	a = 1</a:t>
            </a:r>
          </a:p>
          <a:p>
            <a:pPr lvl="0"/>
            <a:r>
              <a:rPr lang="en-GB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	b = b + a</a:t>
            </a:r>
          </a:p>
          <a:p>
            <a:pPr lvl="0"/>
            <a:r>
              <a:rPr lang="en-GB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	return funn(a, b+a)</a:t>
            </a:r>
          </a:p>
          <a:p>
            <a:pPr lvl="0"/>
            <a:r>
              <a:rPr lang="en-GB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End if</a:t>
            </a:r>
          </a:p>
          <a:p>
            <a:pPr lvl="0"/>
            <a:r>
              <a:rPr lang="en-GB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return a + b + 1</a:t>
            </a:r>
          </a:p>
        </p:txBody>
      </p:sp>
      <p:sp>
        <p:nvSpPr>
          <p:cNvPr id="209" name="Google Shape;209;p10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10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4800" b="1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Question 49</a:t>
            </a:r>
            <a:endParaRPr/>
          </a:p>
        </p:txBody>
      </p:sp>
      <p:sp>
        <p:nvSpPr>
          <p:cNvPr id="211" name="Google Shape;211;p10"/>
          <p:cNvSpPr txBox="1"/>
          <p:nvPr/>
        </p:nvSpPr>
        <p:spPr>
          <a:xfrm>
            <a:off x="613166" y="1163347"/>
            <a:ext cx="10965667" cy="477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2500">
                <a:latin typeface="Nunito sans" pitchFamily="2" charset="0"/>
              </a:rPr>
              <a:t>what will be the output of the following pseudocode for a = 5, b = 2?</a:t>
            </a:r>
            <a:endParaRPr sz="2500">
              <a:latin typeface="Nunito sans" pitchFamily="2" charset="0"/>
            </a:endParaRPr>
          </a:p>
        </p:txBody>
      </p:sp>
      <p:sp>
        <p:nvSpPr>
          <p:cNvPr id="212" name="Google Shape;212;p10"/>
          <p:cNvSpPr/>
          <p:nvPr/>
        </p:nvSpPr>
        <p:spPr>
          <a:xfrm>
            <a:off x="7522490" y="5682786"/>
            <a:ext cx="4037047" cy="669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500" b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D)</a:t>
            </a:r>
            <a:r>
              <a:rPr lang="en-US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14</a:t>
            </a:r>
            <a:endParaRPr/>
          </a:p>
        </p:txBody>
      </p:sp>
      <p:sp>
        <p:nvSpPr>
          <p:cNvPr id="213" name="Google Shape;213;p10"/>
          <p:cNvSpPr/>
          <p:nvPr/>
        </p:nvSpPr>
        <p:spPr>
          <a:xfrm>
            <a:off x="616506" y="5682786"/>
            <a:ext cx="2329321" cy="669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500" b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A)</a:t>
            </a:r>
            <a:r>
              <a:rPr lang="en-US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3</a:t>
            </a:r>
            <a:endParaRPr/>
          </a:p>
        </p:txBody>
      </p:sp>
      <p:sp>
        <p:nvSpPr>
          <p:cNvPr id="214" name="Google Shape;214;p10"/>
          <p:cNvSpPr/>
          <p:nvPr/>
        </p:nvSpPr>
        <p:spPr>
          <a:xfrm>
            <a:off x="2889424" y="5682786"/>
            <a:ext cx="2329321" cy="669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500" b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B)</a:t>
            </a:r>
            <a:r>
              <a:rPr lang="en-US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9</a:t>
            </a:r>
            <a:endParaRPr/>
          </a:p>
        </p:txBody>
      </p:sp>
      <p:sp>
        <p:nvSpPr>
          <p:cNvPr id="215" name="Google Shape;215;p10"/>
          <p:cNvSpPr/>
          <p:nvPr/>
        </p:nvSpPr>
        <p:spPr>
          <a:xfrm>
            <a:off x="5488553" y="5682786"/>
            <a:ext cx="1764129" cy="669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500" b="1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C)</a:t>
            </a:r>
            <a:r>
              <a:rPr lang="en-US" sz="2500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6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9296663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0"/>
          <p:cNvSpPr/>
          <p:nvPr/>
        </p:nvSpPr>
        <p:spPr>
          <a:xfrm>
            <a:off x="616506" y="2162514"/>
            <a:ext cx="8334762" cy="280627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9144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GB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Integer funn(Integer a, Integer b, Integer c)</a:t>
            </a:r>
          </a:p>
          <a:p>
            <a:pPr lvl="0"/>
            <a:r>
              <a:rPr lang="en-GB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if((3 - 6) &lt; (9 - c) &amp;&amp; c &lt; a)</a:t>
            </a:r>
          </a:p>
          <a:p>
            <a:pPr lvl="0"/>
            <a:r>
              <a:rPr lang="en-GB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	a = (b + 7) + c</a:t>
            </a:r>
          </a:p>
          <a:p>
            <a:pPr lvl="0"/>
            <a:r>
              <a:rPr lang="en-GB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End if</a:t>
            </a:r>
          </a:p>
          <a:p>
            <a:pPr lvl="0"/>
            <a:r>
              <a:rPr lang="en-GB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return a + b + c</a:t>
            </a:r>
          </a:p>
          <a:p>
            <a:pPr lvl="0"/>
            <a:r>
              <a:rPr lang="en-GB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End function funn()</a:t>
            </a:r>
          </a:p>
        </p:txBody>
      </p:sp>
      <p:sp>
        <p:nvSpPr>
          <p:cNvPr id="209" name="Google Shape;209;p10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10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4800" b="1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Question 50</a:t>
            </a:r>
            <a:endParaRPr/>
          </a:p>
        </p:txBody>
      </p:sp>
      <p:sp>
        <p:nvSpPr>
          <p:cNvPr id="211" name="Google Shape;211;p10"/>
          <p:cNvSpPr txBox="1"/>
          <p:nvPr/>
        </p:nvSpPr>
        <p:spPr>
          <a:xfrm>
            <a:off x="613166" y="1163347"/>
            <a:ext cx="10965667" cy="477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2500">
                <a:latin typeface="Nunito sans" pitchFamily="2" charset="0"/>
              </a:rPr>
              <a:t>what will be the output of the following pseudocode for a = 7, b = 6, c = 4?</a:t>
            </a:r>
            <a:endParaRPr sz="2500">
              <a:latin typeface="Nunito sans" pitchFamily="2" charset="0"/>
            </a:endParaRPr>
          </a:p>
        </p:txBody>
      </p:sp>
      <p:sp>
        <p:nvSpPr>
          <p:cNvPr id="212" name="Google Shape;212;p10"/>
          <p:cNvSpPr/>
          <p:nvPr/>
        </p:nvSpPr>
        <p:spPr>
          <a:xfrm>
            <a:off x="7522490" y="5682786"/>
            <a:ext cx="3764346" cy="669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500" b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D)</a:t>
            </a:r>
            <a:r>
              <a:rPr lang="en-US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29</a:t>
            </a:r>
            <a:endParaRPr/>
          </a:p>
        </p:txBody>
      </p:sp>
      <p:sp>
        <p:nvSpPr>
          <p:cNvPr id="213" name="Google Shape;213;p10"/>
          <p:cNvSpPr/>
          <p:nvPr/>
        </p:nvSpPr>
        <p:spPr>
          <a:xfrm>
            <a:off x="616506" y="5682786"/>
            <a:ext cx="2329321" cy="669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500" b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A)</a:t>
            </a:r>
            <a:r>
              <a:rPr lang="en-US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32</a:t>
            </a:r>
            <a:endParaRPr/>
          </a:p>
        </p:txBody>
      </p:sp>
      <p:sp>
        <p:nvSpPr>
          <p:cNvPr id="214" name="Google Shape;214;p10"/>
          <p:cNvSpPr/>
          <p:nvPr/>
        </p:nvSpPr>
        <p:spPr>
          <a:xfrm>
            <a:off x="2889424" y="5682786"/>
            <a:ext cx="2329321" cy="669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500" b="1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B)</a:t>
            </a:r>
            <a:r>
              <a:rPr lang="en-US" sz="2500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27</a:t>
            </a:r>
            <a:endParaRPr dirty="0"/>
          </a:p>
        </p:txBody>
      </p:sp>
      <p:sp>
        <p:nvSpPr>
          <p:cNvPr id="215" name="Google Shape;215;p10"/>
          <p:cNvSpPr/>
          <p:nvPr/>
        </p:nvSpPr>
        <p:spPr>
          <a:xfrm>
            <a:off x="5488553" y="5682786"/>
            <a:ext cx="1764129" cy="669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500" b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C)</a:t>
            </a:r>
            <a:r>
              <a:rPr lang="en-US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23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44680588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0"/>
          <p:cNvSpPr/>
          <p:nvPr/>
        </p:nvSpPr>
        <p:spPr>
          <a:xfrm>
            <a:off x="616506" y="2162514"/>
            <a:ext cx="8334762" cy="280627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9144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GB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Integer a, b, c</a:t>
            </a:r>
          </a:p>
          <a:p>
            <a:pPr lvl="0"/>
            <a:r>
              <a:rPr lang="en-GB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Set a = 8, b = 5, c = 8</a:t>
            </a:r>
          </a:p>
          <a:p>
            <a:pPr lvl="0"/>
            <a:r>
              <a:rPr lang="en-GB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if((b + c) &lt; (c - b))</a:t>
            </a:r>
          </a:p>
          <a:p>
            <a:pPr lvl="0"/>
            <a:r>
              <a:rPr lang="en-GB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a = (c + c) + a</a:t>
            </a:r>
          </a:p>
          <a:p>
            <a:pPr lvl="0"/>
            <a:r>
              <a:rPr lang="en-GB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b = c + a</a:t>
            </a:r>
          </a:p>
          <a:p>
            <a:pPr lvl="0"/>
            <a:r>
              <a:rPr lang="en-GB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a = (c &amp; b) + c</a:t>
            </a:r>
          </a:p>
          <a:p>
            <a:pPr lvl="0"/>
            <a:r>
              <a:rPr lang="en-GB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End if</a:t>
            </a:r>
          </a:p>
          <a:p>
            <a:pPr lvl="0"/>
            <a:r>
              <a:rPr lang="en-GB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a = (2 + 11) + b</a:t>
            </a:r>
          </a:p>
          <a:p>
            <a:pPr lvl="0"/>
            <a:r>
              <a:rPr lang="en-GB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 a + b + c</a:t>
            </a:r>
          </a:p>
        </p:txBody>
      </p:sp>
      <p:sp>
        <p:nvSpPr>
          <p:cNvPr id="209" name="Google Shape;209;p10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10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4800" b="1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Question 51</a:t>
            </a:r>
            <a:endParaRPr/>
          </a:p>
        </p:txBody>
      </p:sp>
      <p:sp>
        <p:nvSpPr>
          <p:cNvPr id="211" name="Google Shape;211;p10"/>
          <p:cNvSpPr txBox="1"/>
          <p:nvPr/>
        </p:nvSpPr>
        <p:spPr>
          <a:xfrm>
            <a:off x="613166" y="1163347"/>
            <a:ext cx="10965667" cy="477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2500">
                <a:latin typeface="Nunito sans" pitchFamily="2" charset="0"/>
              </a:rPr>
              <a:t>what will be the output of the following pseudocode?</a:t>
            </a:r>
            <a:endParaRPr sz="2500">
              <a:latin typeface="Nunito sans" pitchFamily="2" charset="0"/>
            </a:endParaRPr>
          </a:p>
        </p:txBody>
      </p:sp>
      <p:sp>
        <p:nvSpPr>
          <p:cNvPr id="212" name="Google Shape;212;p10"/>
          <p:cNvSpPr/>
          <p:nvPr/>
        </p:nvSpPr>
        <p:spPr>
          <a:xfrm>
            <a:off x="7522490" y="5682786"/>
            <a:ext cx="4140060" cy="669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500" b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D)</a:t>
            </a:r>
            <a:r>
              <a:rPr lang="en-US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24</a:t>
            </a:r>
            <a:endParaRPr/>
          </a:p>
        </p:txBody>
      </p:sp>
      <p:sp>
        <p:nvSpPr>
          <p:cNvPr id="213" name="Google Shape;213;p10"/>
          <p:cNvSpPr/>
          <p:nvPr/>
        </p:nvSpPr>
        <p:spPr>
          <a:xfrm>
            <a:off x="616506" y="5682786"/>
            <a:ext cx="2329321" cy="669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500" b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A)</a:t>
            </a:r>
            <a:r>
              <a:rPr lang="en-US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49</a:t>
            </a:r>
            <a:endParaRPr/>
          </a:p>
        </p:txBody>
      </p:sp>
      <p:sp>
        <p:nvSpPr>
          <p:cNvPr id="214" name="Google Shape;214;p10"/>
          <p:cNvSpPr/>
          <p:nvPr/>
        </p:nvSpPr>
        <p:spPr>
          <a:xfrm>
            <a:off x="2889424" y="5682786"/>
            <a:ext cx="2329321" cy="669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500" b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B)</a:t>
            </a:r>
            <a:r>
              <a:rPr lang="en-US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32</a:t>
            </a:r>
            <a:endParaRPr/>
          </a:p>
        </p:txBody>
      </p:sp>
      <p:sp>
        <p:nvSpPr>
          <p:cNvPr id="215" name="Google Shape;215;p10"/>
          <p:cNvSpPr/>
          <p:nvPr/>
        </p:nvSpPr>
        <p:spPr>
          <a:xfrm>
            <a:off x="5488553" y="5682786"/>
            <a:ext cx="1764129" cy="669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500" b="1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C)</a:t>
            </a:r>
            <a:r>
              <a:rPr lang="en-US" sz="2500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31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4317023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0"/>
          <p:cNvSpPr/>
          <p:nvPr/>
        </p:nvSpPr>
        <p:spPr>
          <a:xfrm>
            <a:off x="616506" y="2162514"/>
            <a:ext cx="8334762" cy="280627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9144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GB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Integer a, b, c</a:t>
            </a:r>
          </a:p>
          <a:p>
            <a:pPr lvl="0"/>
            <a:r>
              <a:rPr lang="en-GB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Set a = 8, b = 4, c = 15</a:t>
            </a:r>
          </a:p>
          <a:p>
            <a:pPr lvl="0"/>
            <a:r>
              <a:rPr lang="en-GB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 = b ^ a</a:t>
            </a:r>
          </a:p>
          <a:p>
            <a:pPr lvl="0"/>
            <a:r>
              <a:rPr lang="en-GB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a = 7 + a</a:t>
            </a:r>
          </a:p>
          <a:p>
            <a:pPr lvl="0"/>
            <a:r>
              <a:rPr lang="en-GB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a = (a &amp; c) + b</a:t>
            </a:r>
          </a:p>
          <a:p>
            <a:pPr lvl="0"/>
            <a:r>
              <a:rPr lang="en-GB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 a + b + c</a:t>
            </a:r>
          </a:p>
        </p:txBody>
      </p:sp>
      <p:sp>
        <p:nvSpPr>
          <p:cNvPr id="209" name="Google Shape;209;p10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10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4800" b="1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Question 52</a:t>
            </a:r>
            <a:endParaRPr/>
          </a:p>
        </p:txBody>
      </p:sp>
      <p:sp>
        <p:nvSpPr>
          <p:cNvPr id="211" name="Google Shape;211;p10"/>
          <p:cNvSpPr txBox="1"/>
          <p:nvPr/>
        </p:nvSpPr>
        <p:spPr>
          <a:xfrm>
            <a:off x="613166" y="1163347"/>
            <a:ext cx="10965667" cy="477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2500">
                <a:latin typeface="Nunito sans" pitchFamily="2" charset="0"/>
              </a:rPr>
              <a:t>what will be the output of the following pseudocode?</a:t>
            </a:r>
            <a:endParaRPr sz="2500">
              <a:latin typeface="Nunito sans" pitchFamily="2" charset="0"/>
            </a:endParaRPr>
          </a:p>
        </p:txBody>
      </p:sp>
      <p:sp>
        <p:nvSpPr>
          <p:cNvPr id="212" name="Google Shape;212;p10"/>
          <p:cNvSpPr/>
          <p:nvPr/>
        </p:nvSpPr>
        <p:spPr>
          <a:xfrm>
            <a:off x="7522490" y="5682786"/>
            <a:ext cx="3727401" cy="669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500" b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D)</a:t>
            </a:r>
            <a:r>
              <a:rPr lang="en-US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41</a:t>
            </a:r>
            <a:endParaRPr/>
          </a:p>
        </p:txBody>
      </p:sp>
      <p:sp>
        <p:nvSpPr>
          <p:cNvPr id="213" name="Google Shape;213;p10"/>
          <p:cNvSpPr/>
          <p:nvPr/>
        </p:nvSpPr>
        <p:spPr>
          <a:xfrm>
            <a:off x="616506" y="5682786"/>
            <a:ext cx="2329321" cy="669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500" b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A)</a:t>
            </a:r>
            <a:r>
              <a:rPr lang="en-US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28</a:t>
            </a:r>
            <a:endParaRPr/>
          </a:p>
        </p:txBody>
      </p:sp>
      <p:sp>
        <p:nvSpPr>
          <p:cNvPr id="214" name="Google Shape;214;p10"/>
          <p:cNvSpPr/>
          <p:nvPr/>
        </p:nvSpPr>
        <p:spPr>
          <a:xfrm>
            <a:off x="2889424" y="5682786"/>
            <a:ext cx="2329321" cy="669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500" b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B)</a:t>
            </a:r>
            <a:r>
              <a:rPr lang="en-US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33</a:t>
            </a:r>
            <a:endParaRPr/>
          </a:p>
        </p:txBody>
      </p:sp>
      <p:sp>
        <p:nvSpPr>
          <p:cNvPr id="215" name="Google Shape;215;p10"/>
          <p:cNvSpPr/>
          <p:nvPr/>
        </p:nvSpPr>
        <p:spPr>
          <a:xfrm>
            <a:off x="5488553" y="5682786"/>
            <a:ext cx="1764129" cy="669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500" b="1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C)</a:t>
            </a:r>
            <a:r>
              <a:rPr lang="en-US" sz="2500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32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044326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0"/>
          <p:cNvSpPr/>
          <p:nvPr/>
        </p:nvSpPr>
        <p:spPr>
          <a:xfrm>
            <a:off x="616506" y="2162514"/>
            <a:ext cx="8334762" cy="280627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9144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GB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Integer a, b, c</a:t>
            </a:r>
          </a:p>
          <a:p>
            <a:pPr lvl="0"/>
            <a:r>
              <a:rPr lang="en-GB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Set a = 1, b = 4, c = 8</a:t>
            </a:r>
          </a:p>
          <a:p>
            <a:pPr lvl="0"/>
            <a:r>
              <a:rPr lang="en-GB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if(b &gt; c OR (a + b) &lt; (b - a))</a:t>
            </a:r>
          </a:p>
          <a:p>
            <a:pPr lvl="0"/>
            <a:r>
              <a:rPr lang="en-GB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a = (7 + 10) + a</a:t>
            </a:r>
          </a:p>
          <a:p>
            <a:pPr lvl="0"/>
            <a:r>
              <a:rPr lang="en-GB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b = (8 + 5) + a</a:t>
            </a:r>
          </a:p>
          <a:p>
            <a:pPr lvl="0"/>
            <a:r>
              <a:rPr lang="en-GB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End if</a:t>
            </a:r>
          </a:p>
          <a:p>
            <a:pPr lvl="0"/>
            <a:r>
              <a:rPr lang="en-GB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 a + b + c</a:t>
            </a:r>
          </a:p>
        </p:txBody>
      </p:sp>
      <p:sp>
        <p:nvSpPr>
          <p:cNvPr id="209" name="Google Shape;209;p10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10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4800" b="1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Question 53</a:t>
            </a:r>
            <a:endParaRPr/>
          </a:p>
        </p:txBody>
      </p:sp>
      <p:sp>
        <p:nvSpPr>
          <p:cNvPr id="211" name="Google Shape;211;p10"/>
          <p:cNvSpPr txBox="1"/>
          <p:nvPr/>
        </p:nvSpPr>
        <p:spPr>
          <a:xfrm>
            <a:off x="613166" y="1163347"/>
            <a:ext cx="10965667" cy="477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2500">
                <a:latin typeface="Nunito sans" pitchFamily="2" charset="0"/>
              </a:rPr>
              <a:t>what will be the output of the following pseudocode?</a:t>
            </a:r>
            <a:endParaRPr sz="2500">
              <a:latin typeface="Nunito sans" pitchFamily="2" charset="0"/>
            </a:endParaRPr>
          </a:p>
        </p:txBody>
      </p:sp>
      <p:sp>
        <p:nvSpPr>
          <p:cNvPr id="212" name="Google Shape;212;p10"/>
          <p:cNvSpPr/>
          <p:nvPr/>
        </p:nvSpPr>
        <p:spPr>
          <a:xfrm>
            <a:off x="7522490" y="5682786"/>
            <a:ext cx="4037047" cy="669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500" b="1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D)</a:t>
            </a:r>
            <a:r>
              <a:rPr lang="en-US" sz="2500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13</a:t>
            </a:r>
            <a:endParaRPr dirty="0"/>
          </a:p>
        </p:txBody>
      </p:sp>
      <p:sp>
        <p:nvSpPr>
          <p:cNvPr id="213" name="Google Shape;213;p10"/>
          <p:cNvSpPr/>
          <p:nvPr/>
        </p:nvSpPr>
        <p:spPr>
          <a:xfrm>
            <a:off x="616506" y="5682786"/>
            <a:ext cx="2329321" cy="669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500" b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A)</a:t>
            </a:r>
            <a:r>
              <a:rPr lang="en-US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8</a:t>
            </a:r>
            <a:endParaRPr/>
          </a:p>
        </p:txBody>
      </p:sp>
      <p:sp>
        <p:nvSpPr>
          <p:cNvPr id="214" name="Google Shape;214;p10"/>
          <p:cNvSpPr/>
          <p:nvPr/>
        </p:nvSpPr>
        <p:spPr>
          <a:xfrm>
            <a:off x="2889424" y="5682786"/>
            <a:ext cx="2329321" cy="669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500" b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B)</a:t>
            </a:r>
            <a:r>
              <a:rPr lang="en-US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17</a:t>
            </a:r>
            <a:endParaRPr/>
          </a:p>
        </p:txBody>
      </p:sp>
      <p:sp>
        <p:nvSpPr>
          <p:cNvPr id="215" name="Google Shape;215;p10"/>
          <p:cNvSpPr/>
          <p:nvPr/>
        </p:nvSpPr>
        <p:spPr>
          <a:xfrm>
            <a:off x="5488553" y="5682786"/>
            <a:ext cx="1764129" cy="669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500" b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C)</a:t>
            </a:r>
            <a:r>
              <a:rPr lang="en-US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26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5710234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0"/>
          <p:cNvSpPr/>
          <p:nvPr/>
        </p:nvSpPr>
        <p:spPr>
          <a:xfrm>
            <a:off x="616506" y="2162513"/>
            <a:ext cx="8559578" cy="3211591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9144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GB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Integer p, q, r</a:t>
            </a:r>
          </a:p>
          <a:p>
            <a:pPr lvl="0"/>
            <a:r>
              <a:rPr lang="en-GB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Set p = 0, q = 4, r = 8</a:t>
            </a:r>
          </a:p>
          <a:p>
            <a:pPr lvl="0"/>
            <a:r>
              <a:rPr lang="en-GB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for(each r from 3 to 7)</a:t>
            </a:r>
          </a:p>
          <a:p>
            <a:pPr lvl="0"/>
            <a:r>
              <a:rPr lang="en-GB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if((q - r) &lt; (r + q))</a:t>
            </a:r>
          </a:p>
          <a:p>
            <a:pPr lvl="0"/>
            <a:r>
              <a:rPr lang="en-GB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	Jump out of the loop</a:t>
            </a:r>
          </a:p>
          <a:p>
            <a:pPr lvl="0"/>
            <a:r>
              <a:rPr lang="en-GB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End if</a:t>
            </a:r>
          </a:p>
          <a:p>
            <a:pPr lvl="0"/>
            <a:r>
              <a:rPr lang="en-GB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p = (6 + 3) + r</a:t>
            </a:r>
          </a:p>
          <a:p>
            <a:pPr lvl="0"/>
            <a:r>
              <a:rPr lang="en-GB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p = (q + r) + r</a:t>
            </a:r>
          </a:p>
          <a:p>
            <a:pPr lvl="0"/>
            <a:r>
              <a:rPr lang="en-GB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End for</a:t>
            </a:r>
          </a:p>
          <a:p>
            <a:pPr lvl="0"/>
            <a:r>
              <a:rPr lang="en-GB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 p + q</a:t>
            </a:r>
          </a:p>
        </p:txBody>
      </p:sp>
      <p:sp>
        <p:nvSpPr>
          <p:cNvPr id="209" name="Google Shape;209;p10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10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4800" b="1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Question 54</a:t>
            </a:r>
            <a:endParaRPr/>
          </a:p>
        </p:txBody>
      </p:sp>
      <p:sp>
        <p:nvSpPr>
          <p:cNvPr id="211" name="Google Shape;211;p10"/>
          <p:cNvSpPr txBox="1"/>
          <p:nvPr/>
        </p:nvSpPr>
        <p:spPr>
          <a:xfrm>
            <a:off x="613166" y="1163347"/>
            <a:ext cx="10965667" cy="477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2500">
                <a:latin typeface="Nunito sans" pitchFamily="2" charset="0"/>
              </a:rPr>
              <a:t>what will be the output of the following pseudocode?</a:t>
            </a:r>
            <a:endParaRPr sz="2500">
              <a:latin typeface="Nunito sans" pitchFamily="2" charset="0"/>
            </a:endParaRPr>
          </a:p>
        </p:txBody>
      </p:sp>
      <p:sp>
        <p:nvSpPr>
          <p:cNvPr id="212" name="Google Shape;212;p10"/>
          <p:cNvSpPr/>
          <p:nvPr/>
        </p:nvSpPr>
        <p:spPr>
          <a:xfrm>
            <a:off x="7522490" y="5682786"/>
            <a:ext cx="4037047" cy="669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500" b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D)</a:t>
            </a:r>
            <a:r>
              <a:rPr lang="en-US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8</a:t>
            </a:r>
            <a:endParaRPr/>
          </a:p>
        </p:txBody>
      </p:sp>
      <p:sp>
        <p:nvSpPr>
          <p:cNvPr id="213" name="Google Shape;213;p10"/>
          <p:cNvSpPr/>
          <p:nvPr/>
        </p:nvSpPr>
        <p:spPr>
          <a:xfrm>
            <a:off x="616506" y="5682786"/>
            <a:ext cx="2329321" cy="669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500" b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A)</a:t>
            </a:r>
            <a:r>
              <a:rPr lang="en-US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2</a:t>
            </a:r>
            <a:endParaRPr/>
          </a:p>
        </p:txBody>
      </p:sp>
      <p:sp>
        <p:nvSpPr>
          <p:cNvPr id="214" name="Google Shape;214;p10"/>
          <p:cNvSpPr/>
          <p:nvPr/>
        </p:nvSpPr>
        <p:spPr>
          <a:xfrm>
            <a:off x="2889424" y="5682786"/>
            <a:ext cx="2329321" cy="669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500" b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B)</a:t>
            </a:r>
            <a:r>
              <a:rPr lang="en-US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10</a:t>
            </a:r>
            <a:endParaRPr/>
          </a:p>
        </p:txBody>
      </p:sp>
      <p:sp>
        <p:nvSpPr>
          <p:cNvPr id="215" name="Google Shape;215;p10"/>
          <p:cNvSpPr/>
          <p:nvPr/>
        </p:nvSpPr>
        <p:spPr>
          <a:xfrm>
            <a:off x="5488553" y="5682786"/>
            <a:ext cx="1764129" cy="669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500" b="1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C)</a:t>
            </a:r>
            <a:r>
              <a:rPr lang="en-US" sz="2500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3282109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0"/>
          <p:cNvSpPr/>
          <p:nvPr/>
        </p:nvSpPr>
        <p:spPr>
          <a:xfrm>
            <a:off x="613165" y="1714453"/>
            <a:ext cx="9220645" cy="3980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9144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GB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Integer funn(Integer a, Integer b, Integer c)</a:t>
            </a:r>
          </a:p>
          <a:p>
            <a:pPr lvl="0"/>
            <a:r>
              <a:rPr lang="en-GB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if((b ^ a ^ c) &lt; (a ^ c ^ b))</a:t>
            </a:r>
          </a:p>
          <a:p>
            <a:pPr lvl="0"/>
            <a:r>
              <a:rPr lang="en-GB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	if((a ^ b ^ c) &gt; (c ^ a))</a:t>
            </a:r>
          </a:p>
          <a:p>
            <a:pPr lvl="0"/>
            <a:r>
              <a:rPr lang="en-GB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		c = a &amp; b</a:t>
            </a:r>
          </a:p>
          <a:p>
            <a:pPr lvl="0"/>
            <a:r>
              <a:rPr lang="en-GB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	End if</a:t>
            </a:r>
          </a:p>
          <a:p>
            <a:pPr lvl="0"/>
            <a:r>
              <a:rPr lang="en-GB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	c = 7 &amp; a</a:t>
            </a:r>
          </a:p>
          <a:p>
            <a:pPr lvl="0"/>
            <a:r>
              <a:rPr lang="en-GB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Else</a:t>
            </a:r>
          </a:p>
          <a:p>
            <a:pPr lvl="0"/>
            <a:r>
              <a:rPr lang="en-GB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	if(a &gt; b)</a:t>
            </a:r>
          </a:p>
          <a:p>
            <a:pPr lvl="0"/>
            <a:r>
              <a:rPr lang="en-GB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		a = 11 + b</a:t>
            </a:r>
          </a:p>
          <a:p>
            <a:pPr lvl="0"/>
            <a:r>
              <a:rPr lang="en-GB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	End if</a:t>
            </a:r>
          </a:p>
          <a:p>
            <a:pPr lvl="0"/>
            <a:r>
              <a:rPr lang="en-GB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End if</a:t>
            </a:r>
          </a:p>
          <a:p>
            <a:pPr lvl="0"/>
            <a:r>
              <a:rPr lang="en-GB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return a + b + c</a:t>
            </a:r>
          </a:p>
          <a:p>
            <a:pPr lvl="0"/>
            <a:r>
              <a:rPr lang="en-GB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End function funn()</a:t>
            </a:r>
          </a:p>
        </p:txBody>
      </p:sp>
      <p:sp>
        <p:nvSpPr>
          <p:cNvPr id="209" name="Google Shape;209;p10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10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4800" b="1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Question 55</a:t>
            </a:r>
            <a:endParaRPr/>
          </a:p>
        </p:txBody>
      </p:sp>
      <p:sp>
        <p:nvSpPr>
          <p:cNvPr id="211" name="Google Shape;211;p10"/>
          <p:cNvSpPr txBox="1"/>
          <p:nvPr/>
        </p:nvSpPr>
        <p:spPr>
          <a:xfrm>
            <a:off x="613166" y="1163347"/>
            <a:ext cx="10965667" cy="477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2500">
                <a:latin typeface="Nunito sans" pitchFamily="2" charset="0"/>
              </a:rPr>
              <a:t>what will be the output of the following pseudocode for a = 2, b = 7, c = 6?</a:t>
            </a:r>
            <a:endParaRPr sz="2500">
              <a:latin typeface="Nunito sans" pitchFamily="2" charset="0"/>
            </a:endParaRPr>
          </a:p>
        </p:txBody>
      </p:sp>
      <p:sp>
        <p:nvSpPr>
          <p:cNvPr id="212" name="Google Shape;212;p10"/>
          <p:cNvSpPr/>
          <p:nvPr/>
        </p:nvSpPr>
        <p:spPr>
          <a:xfrm>
            <a:off x="7522490" y="5682786"/>
            <a:ext cx="4037047" cy="669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500" b="1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D) 15</a:t>
            </a:r>
            <a:endParaRPr dirty="0"/>
          </a:p>
        </p:txBody>
      </p:sp>
      <p:sp>
        <p:nvSpPr>
          <p:cNvPr id="213" name="Google Shape;213;p10"/>
          <p:cNvSpPr/>
          <p:nvPr/>
        </p:nvSpPr>
        <p:spPr>
          <a:xfrm>
            <a:off x="616506" y="5682786"/>
            <a:ext cx="2329321" cy="669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500" b="1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A) 16</a:t>
            </a:r>
            <a:endParaRPr dirty="0"/>
          </a:p>
        </p:txBody>
      </p:sp>
      <p:sp>
        <p:nvSpPr>
          <p:cNvPr id="214" name="Google Shape;214;p10"/>
          <p:cNvSpPr/>
          <p:nvPr/>
        </p:nvSpPr>
        <p:spPr>
          <a:xfrm>
            <a:off x="2889424" y="5682786"/>
            <a:ext cx="2329321" cy="669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500" b="1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B) 23</a:t>
            </a:r>
            <a:endParaRPr dirty="0"/>
          </a:p>
        </p:txBody>
      </p:sp>
      <p:sp>
        <p:nvSpPr>
          <p:cNvPr id="215" name="Google Shape;215;p10"/>
          <p:cNvSpPr/>
          <p:nvPr/>
        </p:nvSpPr>
        <p:spPr>
          <a:xfrm>
            <a:off x="5488553" y="5682786"/>
            <a:ext cx="1764129" cy="669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500" b="1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C) 19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897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0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10"/>
          <p:cNvSpPr txBox="1"/>
          <p:nvPr/>
        </p:nvSpPr>
        <p:spPr>
          <a:xfrm>
            <a:off x="3890150" y="175807"/>
            <a:ext cx="77724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4800" b="1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Question 4 </a:t>
            </a:r>
            <a:endParaRPr/>
          </a:p>
        </p:txBody>
      </p:sp>
      <p:sp>
        <p:nvSpPr>
          <p:cNvPr id="212" name="Google Shape;212;p10"/>
          <p:cNvSpPr/>
          <p:nvPr/>
        </p:nvSpPr>
        <p:spPr>
          <a:xfrm>
            <a:off x="783849" y="4478031"/>
            <a:ext cx="6435098" cy="669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500" b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D)</a:t>
            </a:r>
            <a:r>
              <a:rPr lang="en-GB" sz="2500" b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GB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it will print the numbers from 0 to 4</a:t>
            </a:r>
            <a:r>
              <a:rPr lang="en-US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endParaRPr/>
          </a:p>
        </p:txBody>
      </p:sp>
      <p:sp>
        <p:nvSpPr>
          <p:cNvPr id="213" name="Google Shape;213;p10"/>
          <p:cNvSpPr/>
          <p:nvPr/>
        </p:nvSpPr>
        <p:spPr>
          <a:xfrm>
            <a:off x="783850" y="1431758"/>
            <a:ext cx="9659561" cy="669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500" b="1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A)</a:t>
            </a:r>
            <a:r>
              <a:rPr lang="en-GB" sz="2500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it will print all the </a:t>
            </a:r>
            <a:r>
              <a:rPr lang="en-GB" sz="2500" dirty="0" err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numebrs</a:t>
            </a:r>
            <a:r>
              <a:rPr lang="en-GB" sz="2500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from 0 to 8 except the number 4</a:t>
            </a:r>
            <a:r>
              <a:rPr lang="en-US" sz="2500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endParaRPr lang="en-US" dirty="0"/>
          </a:p>
        </p:txBody>
      </p:sp>
      <p:sp>
        <p:nvSpPr>
          <p:cNvPr id="214" name="Google Shape;214;p10"/>
          <p:cNvSpPr/>
          <p:nvPr/>
        </p:nvSpPr>
        <p:spPr>
          <a:xfrm>
            <a:off x="783849" y="2379969"/>
            <a:ext cx="9836025" cy="669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500" b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B</a:t>
            </a:r>
            <a:r>
              <a:rPr lang="en-US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)</a:t>
            </a:r>
            <a:r>
              <a:rPr lang="en-GB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it will print all the numbers from 0 to 8 except the number 5</a:t>
            </a:r>
            <a:r>
              <a:rPr lang="en-US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 </a:t>
            </a:r>
            <a:endParaRPr/>
          </a:p>
        </p:txBody>
      </p:sp>
      <p:sp>
        <p:nvSpPr>
          <p:cNvPr id="215" name="Google Shape;215;p10"/>
          <p:cNvSpPr/>
          <p:nvPr/>
        </p:nvSpPr>
        <p:spPr>
          <a:xfrm>
            <a:off x="783849" y="3429000"/>
            <a:ext cx="8151604" cy="669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500" b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C)</a:t>
            </a:r>
            <a:r>
              <a:rPr lang="en-GB" sz="2500" b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GB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it will print the numbers from 0 to 8</a:t>
            </a:r>
            <a:r>
              <a:rPr lang="en-US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 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7514504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0"/>
          <p:cNvSpPr/>
          <p:nvPr/>
        </p:nvSpPr>
        <p:spPr>
          <a:xfrm>
            <a:off x="895262" y="2471155"/>
            <a:ext cx="8120401" cy="2691617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9144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GB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Integer funn(Integer a, Integer b)</a:t>
            </a:r>
          </a:p>
          <a:p>
            <a:pPr lvl="0"/>
            <a:r>
              <a:rPr lang="en-GB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if(a + 10 &gt; b || a &gt; 20)</a:t>
            </a:r>
          </a:p>
          <a:p>
            <a:pPr lvl="0"/>
            <a:r>
              <a:rPr lang="en-GB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	return funn(a-10, a+10)</a:t>
            </a:r>
          </a:p>
          <a:p>
            <a:pPr lvl="0"/>
            <a:r>
              <a:rPr lang="en-GB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End if</a:t>
            </a:r>
          </a:p>
          <a:p>
            <a:pPr lvl="0"/>
            <a:r>
              <a:rPr lang="en-GB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return a + b + 10</a:t>
            </a:r>
          </a:p>
        </p:txBody>
      </p:sp>
      <p:sp>
        <p:nvSpPr>
          <p:cNvPr id="209" name="Google Shape;209;p10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10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4800" b="1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Question 56</a:t>
            </a:r>
            <a:endParaRPr/>
          </a:p>
        </p:txBody>
      </p:sp>
      <p:sp>
        <p:nvSpPr>
          <p:cNvPr id="211" name="Google Shape;211;p10"/>
          <p:cNvSpPr txBox="1"/>
          <p:nvPr/>
        </p:nvSpPr>
        <p:spPr>
          <a:xfrm>
            <a:off x="613166" y="1102598"/>
            <a:ext cx="10965667" cy="477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2500">
                <a:latin typeface="Nunito sans" pitchFamily="2" charset="0"/>
              </a:rPr>
              <a:t>what will be the output of the following pseudocode for a = 2, b = 8?</a:t>
            </a:r>
            <a:endParaRPr sz="2500">
              <a:latin typeface="Nunito sans" pitchFamily="2" charset="0"/>
            </a:endParaRPr>
          </a:p>
        </p:txBody>
      </p:sp>
      <p:sp>
        <p:nvSpPr>
          <p:cNvPr id="212" name="Google Shape;212;p10"/>
          <p:cNvSpPr/>
          <p:nvPr/>
        </p:nvSpPr>
        <p:spPr>
          <a:xfrm>
            <a:off x="7522490" y="5682786"/>
            <a:ext cx="3755110" cy="669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500" b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D)</a:t>
            </a:r>
            <a:r>
              <a:rPr lang="en-US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14</a:t>
            </a:r>
            <a:endParaRPr/>
          </a:p>
        </p:txBody>
      </p:sp>
      <p:sp>
        <p:nvSpPr>
          <p:cNvPr id="213" name="Google Shape;213;p10"/>
          <p:cNvSpPr/>
          <p:nvPr/>
        </p:nvSpPr>
        <p:spPr>
          <a:xfrm>
            <a:off x="616506" y="5682786"/>
            <a:ext cx="2329321" cy="669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500" b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A)</a:t>
            </a:r>
            <a:r>
              <a:rPr lang="en-US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15</a:t>
            </a:r>
            <a:endParaRPr/>
          </a:p>
        </p:txBody>
      </p:sp>
      <p:sp>
        <p:nvSpPr>
          <p:cNvPr id="214" name="Google Shape;214;p10"/>
          <p:cNvSpPr/>
          <p:nvPr/>
        </p:nvSpPr>
        <p:spPr>
          <a:xfrm>
            <a:off x="2889424" y="5682786"/>
            <a:ext cx="2329321" cy="669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500" b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B)</a:t>
            </a:r>
            <a:r>
              <a:rPr lang="en-US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24</a:t>
            </a:r>
            <a:endParaRPr/>
          </a:p>
        </p:txBody>
      </p:sp>
      <p:sp>
        <p:nvSpPr>
          <p:cNvPr id="215" name="Google Shape;215;p10"/>
          <p:cNvSpPr/>
          <p:nvPr/>
        </p:nvSpPr>
        <p:spPr>
          <a:xfrm>
            <a:off x="5488553" y="5682786"/>
            <a:ext cx="1764129" cy="669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500" b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C)</a:t>
            </a:r>
            <a:r>
              <a:rPr lang="en-US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11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4541947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0"/>
          <p:cNvSpPr/>
          <p:nvPr/>
        </p:nvSpPr>
        <p:spPr>
          <a:xfrm>
            <a:off x="895262" y="2471155"/>
            <a:ext cx="8120401" cy="2691617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9144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GB" sz="2000" b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 funn(Integer a, Integer b) </a:t>
            </a:r>
          </a:p>
          <a:p>
            <a:pPr lvl="0"/>
            <a:r>
              <a:rPr lang="en-GB" sz="2000" b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if(a+10&gt;b || a&gt;20) </a:t>
            </a:r>
          </a:p>
          <a:p>
            <a:pPr lvl="0"/>
            <a:r>
              <a:rPr lang="en-GB" sz="2000" b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funn(a-10, a+10)</a:t>
            </a:r>
          </a:p>
          <a:p>
            <a:pPr lvl="0"/>
            <a:r>
              <a:rPr lang="en-GB" sz="2000" b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End if </a:t>
            </a:r>
          </a:p>
          <a:p>
            <a:pPr lvl="0"/>
            <a:r>
              <a:rPr lang="en-GB" sz="2000" b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a + b + 10</a:t>
            </a:r>
            <a:endParaRPr lang="en-GB" sz="2000" b="1">
              <a:solidFill>
                <a:schemeClr val="bg1">
                  <a:lumMod val="95000"/>
                </a:schemeClr>
              </a:solidFill>
              <a:latin typeface="Courier New" panose="02070309020205020404" pitchFamily="49" charset="0"/>
              <a:ea typeface="Courier New"/>
              <a:cs typeface="Courier New" panose="02070309020205020404" pitchFamily="49" charset="0"/>
              <a:sym typeface="Courier New"/>
            </a:endParaRPr>
          </a:p>
        </p:txBody>
      </p:sp>
      <p:sp>
        <p:nvSpPr>
          <p:cNvPr id="209" name="Google Shape;209;p10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10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4800" b="1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Question 57</a:t>
            </a:r>
            <a:endParaRPr/>
          </a:p>
        </p:txBody>
      </p:sp>
      <p:sp>
        <p:nvSpPr>
          <p:cNvPr id="211" name="Google Shape;211;p10"/>
          <p:cNvSpPr txBox="1"/>
          <p:nvPr/>
        </p:nvSpPr>
        <p:spPr>
          <a:xfrm>
            <a:off x="276281" y="1218215"/>
            <a:ext cx="10965667" cy="477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557530">
              <a:spcBef>
                <a:spcPts val="5"/>
              </a:spcBef>
              <a:spcAft>
                <a:spcPct val="0"/>
              </a:spcAft>
              <a:tabLst>
                <a:tab pos="1350010" algn="l"/>
              </a:tabLst>
            </a:pPr>
            <a:r>
              <a:rPr lang="en-US" sz="2500">
                <a:solidFill>
                  <a:schemeClr val="tx1"/>
                </a:solidFill>
                <a:effectLst/>
                <a:latin typeface="Nunito sans" pitchFamily="2" charset="0"/>
                <a:ea typeface="Roboto" panose="02000000000000000000" pitchFamily="2" charset="0"/>
                <a:cs typeface="Roboto" panose="02000000000000000000" pitchFamily="2" charset="0"/>
              </a:rPr>
              <a:t>What</a:t>
            </a:r>
            <a:r>
              <a:rPr lang="en-US" sz="2500" spc="45">
                <a:solidFill>
                  <a:schemeClr val="tx1"/>
                </a:solidFill>
                <a:effectLst/>
                <a:latin typeface="Nunito sans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500">
                <a:solidFill>
                  <a:schemeClr val="tx1"/>
                </a:solidFill>
                <a:effectLst/>
                <a:latin typeface="Nunito sans" pitchFamily="2" charset="0"/>
                <a:ea typeface="Roboto" panose="02000000000000000000" pitchFamily="2" charset="0"/>
                <a:cs typeface="Roboto" panose="02000000000000000000" pitchFamily="2" charset="0"/>
              </a:rPr>
              <a:t>will</a:t>
            </a:r>
            <a:r>
              <a:rPr lang="en-US" sz="2500" spc="50">
                <a:solidFill>
                  <a:schemeClr val="tx1"/>
                </a:solidFill>
                <a:effectLst/>
                <a:latin typeface="Nunito sans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500">
                <a:solidFill>
                  <a:schemeClr val="tx1"/>
                </a:solidFill>
                <a:effectLst/>
                <a:latin typeface="Nunito sans" pitchFamily="2" charset="0"/>
                <a:ea typeface="Roboto" panose="02000000000000000000" pitchFamily="2" charset="0"/>
                <a:cs typeface="Roboto" panose="02000000000000000000" pitchFamily="2" charset="0"/>
              </a:rPr>
              <a:t>be</a:t>
            </a:r>
            <a:r>
              <a:rPr lang="en-US" sz="2500" spc="45">
                <a:solidFill>
                  <a:schemeClr val="tx1"/>
                </a:solidFill>
                <a:effectLst/>
                <a:latin typeface="Nunito sans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500">
                <a:solidFill>
                  <a:schemeClr val="tx1"/>
                </a:solidFill>
                <a:effectLst/>
                <a:latin typeface="Nunito sans" pitchFamily="2" charset="0"/>
                <a:ea typeface="Roboto" panose="02000000000000000000" pitchFamily="2" charset="0"/>
                <a:cs typeface="Roboto" panose="02000000000000000000" pitchFamily="2" charset="0"/>
              </a:rPr>
              <a:t>the</a:t>
            </a:r>
            <a:r>
              <a:rPr lang="en-US" sz="2500" spc="50">
                <a:solidFill>
                  <a:schemeClr val="tx1"/>
                </a:solidFill>
                <a:effectLst/>
                <a:latin typeface="Nunito sans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500">
                <a:solidFill>
                  <a:schemeClr val="tx1"/>
                </a:solidFill>
                <a:effectLst/>
                <a:latin typeface="Nunito sans" pitchFamily="2" charset="0"/>
                <a:ea typeface="Roboto" panose="02000000000000000000" pitchFamily="2" charset="0"/>
                <a:cs typeface="Roboto" panose="02000000000000000000" pitchFamily="2" charset="0"/>
              </a:rPr>
              <a:t>output</a:t>
            </a:r>
            <a:r>
              <a:rPr lang="en-US" sz="2500" spc="50">
                <a:solidFill>
                  <a:schemeClr val="tx1"/>
                </a:solidFill>
                <a:effectLst/>
                <a:latin typeface="Nunito sans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500">
                <a:solidFill>
                  <a:schemeClr val="tx1"/>
                </a:solidFill>
                <a:effectLst/>
                <a:latin typeface="Nunito sans" pitchFamily="2" charset="0"/>
                <a:ea typeface="Roboto" panose="02000000000000000000" pitchFamily="2" charset="0"/>
                <a:cs typeface="Roboto" panose="02000000000000000000" pitchFamily="2" charset="0"/>
              </a:rPr>
              <a:t>of</a:t>
            </a:r>
            <a:r>
              <a:rPr lang="en-US" sz="2500" spc="45">
                <a:solidFill>
                  <a:schemeClr val="tx1"/>
                </a:solidFill>
                <a:effectLst/>
                <a:latin typeface="Nunito sans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500">
                <a:solidFill>
                  <a:schemeClr val="tx1"/>
                </a:solidFill>
                <a:effectLst/>
                <a:latin typeface="Nunito sans" pitchFamily="2" charset="0"/>
                <a:ea typeface="Roboto" panose="02000000000000000000" pitchFamily="2" charset="0"/>
                <a:cs typeface="Roboto" panose="02000000000000000000" pitchFamily="2" charset="0"/>
              </a:rPr>
              <a:t>the</a:t>
            </a:r>
            <a:r>
              <a:rPr lang="en-US" sz="2500" spc="50">
                <a:solidFill>
                  <a:schemeClr val="tx1"/>
                </a:solidFill>
                <a:effectLst/>
                <a:latin typeface="Nunito sans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500">
                <a:solidFill>
                  <a:schemeClr val="tx1"/>
                </a:solidFill>
                <a:effectLst/>
                <a:latin typeface="Nunito sans" pitchFamily="2" charset="0"/>
                <a:ea typeface="Roboto" panose="02000000000000000000" pitchFamily="2" charset="0"/>
                <a:cs typeface="Roboto" panose="02000000000000000000" pitchFamily="2" charset="0"/>
              </a:rPr>
              <a:t>following</a:t>
            </a:r>
            <a:r>
              <a:rPr lang="en-US" sz="2500" spc="45">
                <a:solidFill>
                  <a:schemeClr val="tx1"/>
                </a:solidFill>
                <a:effectLst/>
                <a:latin typeface="Nunito sans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500">
                <a:solidFill>
                  <a:schemeClr val="tx1"/>
                </a:solidFill>
                <a:effectLst/>
                <a:latin typeface="Nunito sans" pitchFamily="2" charset="0"/>
                <a:ea typeface="Roboto" panose="02000000000000000000" pitchFamily="2" charset="0"/>
                <a:cs typeface="Roboto" panose="02000000000000000000" pitchFamily="2" charset="0"/>
              </a:rPr>
              <a:t>pseudocode</a:t>
            </a:r>
            <a:r>
              <a:rPr lang="en-US" sz="2500" spc="50">
                <a:solidFill>
                  <a:schemeClr val="tx1"/>
                </a:solidFill>
                <a:effectLst/>
                <a:latin typeface="Nunito sans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500">
                <a:solidFill>
                  <a:schemeClr val="tx1"/>
                </a:solidFill>
                <a:effectLst/>
                <a:latin typeface="Nunito sans" pitchFamily="2" charset="0"/>
                <a:ea typeface="Roboto" panose="02000000000000000000" pitchFamily="2" charset="0"/>
                <a:cs typeface="Roboto" panose="02000000000000000000" pitchFamily="2" charset="0"/>
              </a:rPr>
              <a:t>when</a:t>
            </a:r>
            <a:r>
              <a:rPr lang="en-US" sz="2500" spc="50">
                <a:solidFill>
                  <a:schemeClr val="tx1"/>
                </a:solidFill>
                <a:effectLst/>
                <a:latin typeface="Nunito sans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500">
                <a:solidFill>
                  <a:schemeClr val="tx1"/>
                </a:solidFill>
                <a:effectLst/>
                <a:latin typeface="Nunito sans" pitchFamily="2" charset="0"/>
                <a:ea typeface="Roboto" panose="02000000000000000000" pitchFamily="2" charset="0"/>
                <a:cs typeface="Roboto" panose="02000000000000000000" pitchFamily="2" charset="0"/>
              </a:rPr>
              <a:t>a=12</a:t>
            </a:r>
            <a:r>
              <a:rPr lang="en-US" sz="2500" spc="45">
                <a:solidFill>
                  <a:schemeClr val="tx1"/>
                </a:solidFill>
                <a:effectLst/>
                <a:latin typeface="Nunito sans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500">
                <a:solidFill>
                  <a:schemeClr val="tx1"/>
                </a:solidFill>
                <a:effectLst/>
                <a:latin typeface="Nunito sans" pitchFamily="2" charset="0"/>
                <a:ea typeface="Roboto" panose="02000000000000000000" pitchFamily="2" charset="0"/>
                <a:cs typeface="Roboto" panose="02000000000000000000" pitchFamily="2" charset="0"/>
              </a:rPr>
              <a:t>b=6?</a:t>
            </a:r>
            <a:endParaRPr lang="en-IN" sz="2500">
              <a:solidFill>
                <a:schemeClr val="tx1"/>
              </a:solidFill>
              <a:effectLst/>
              <a:latin typeface="Nunito sans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212" name="Google Shape;212;p10"/>
          <p:cNvSpPr/>
          <p:nvPr/>
        </p:nvSpPr>
        <p:spPr>
          <a:xfrm>
            <a:off x="7522490" y="5682786"/>
            <a:ext cx="3561146" cy="669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500" b="1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D)</a:t>
            </a:r>
            <a:r>
              <a:rPr lang="en-US" sz="2500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14</a:t>
            </a:r>
            <a:endParaRPr dirty="0"/>
          </a:p>
        </p:txBody>
      </p:sp>
      <p:sp>
        <p:nvSpPr>
          <p:cNvPr id="213" name="Google Shape;213;p10"/>
          <p:cNvSpPr/>
          <p:nvPr/>
        </p:nvSpPr>
        <p:spPr>
          <a:xfrm>
            <a:off x="616506" y="5682786"/>
            <a:ext cx="2329321" cy="669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500" b="1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A)</a:t>
            </a:r>
            <a:r>
              <a:rPr lang="en-US" sz="2500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15</a:t>
            </a:r>
            <a:endParaRPr dirty="0"/>
          </a:p>
        </p:txBody>
      </p:sp>
      <p:sp>
        <p:nvSpPr>
          <p:cNvPr id="214" name="Google Shape;214;p10"/>
          <p:cNvSpPr/>
          <p:nvPr/>
        </p:nvSpPr>
        <p:spPr>
          <a:xfrm>
            <a:off x="2889424" y="5682786"/>
            <a:ext cx="2329321" cy="669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500" b="1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B)</a:t>
            </a:r>
            <a:r>
              <a:rPr lang="en-US" sz="2500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24</a:t>
            </a:r>
            <a:endParaRPr dirty="0"/>
          </a:p>
        </p:txBody>
      </p:sp>
      <p:sp>
        <p:nvSpPr>
          <p:cNvPr id="215" name="Google Shape;215;p10"/>
          <p:cNvSpPr/>
          <p:nvPr/>
        </p:nvSpPr>
        <p:spPr>
          <a:xfrm>
            <a:off x="5488553" y="5682786"/>
            <a:ext cx="1764129" cy="669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500" b="1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C)</a:t>
            </a:r>
            <a:r>
              <a:rPr lang="en-US" sz="2500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11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2539117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0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10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4800" b="1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Question 58</a:t>
            </a:r>
            <a:endParaRPr/>
          </a:p>
        </p:txBody>
      </p:sp>
      <p:sp>
        <p:nvSpPr>
          <p:cNvPr id="212" name="Google Shape;212;p10"/>
          <p:cNvSpPr/>
          <p:nvPr/>
        </p:nvSpPr>
        <p:spPr>
          <a:xfrm>
            <a:off x="616506" y="1288197"/>
            <a:ext cx="4943504" cy="669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endParaRPr/>
          </a:p>
        </p:txBody>
      </p:sp>
      <p:sp>
        <p:nvSpPr>
          <p:cNvPr id="215" name="Google Shape;215;p10"/>
          <p:cNvSpPr/>
          <p:nvPr/>
        </p:nvSpPr>
        <p:spPr>
          <a:xfrm>
            <a:off x="616506" y="883618"/>
            <a:ext cx="11230688" cy="58631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2500">
                <a:latin typeface="Nunito sans" pitchFamily="2" charset="0"/>
              </a:rPr>
              <a:t>What will be the output of the following pseudocode?</a:t>
            </a:r>
          </a:p>
          <a:p>
            <a:pPr marL="0" marR="0" lvl="0" indent="0" algn="l" rtl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2500">
                <a:latin typeface="Nunito sans" pitchFamily="2" charset="0"/>
              </a:rPr>
              <a:t> Note-&amp;: bitwise AND - The bitwise AND operator (&amp;) compares each bit of the first operand to the corresponding bit of the second operand. If both bits are 1 , the corresponding result bit is set to 1. Otherwise, the corresponding result bit is set to 0. ^ is the bitwise exclusive OR operator that compares each bit of its first operand to the corresponding bit of its second operand. If one bit is 0 and the other bit is 1 , the corresponding result bit is set to 1. Otherwise , the corresponding result bit is set to 0. ||: Logical operator OR - The Logical OR operator (||)returns the Boolean value TRUE(or 1)if either or both operands is TRUE and returns FALSE (or 0) otherwise. </a:t>
            </a:r>
            <a:endParaRPr sz="2500">
              <a:latin typeface="Nunito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89732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0"/>
          <p:cNvSpPr/>
          <p:nvPr/>
        </p:nvSpPr>
        <p:spPr>
          <a:xfrm>
            <a:off x="654631" y="1594524"/>
            <a:ext cx="8104359" cy="5088056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9144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endParaRPr lang="en-GB" sz="2000" b="1">
              <a:solidFill>
                <a:schemeClr val="bg1">
                  <a:lumMod val="95000"/>
                </a:schemeClr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9" name="Google Shape;209;p10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10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4800" b="1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Question 59</a:t>
            </a:r>
            <a:endParaRPr/>
          </a:p>
        </p:txBody>
      </p:sp>
      <p:sp>
        <p:nvSpPr>
          <p:cNvPr id="211" name="Google Shape;211;p10"/>
          <p:cNvSpPr txBox="1"/>
          <p:nvPr/>
        </p:nvSpPr>
        <p:spPr>
          <a:xfrm>
            <a:off x="276281" y="1218215"/>
            <a:ext cx="10965667" cy="477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557530">
              <a:spcBef>
                <a:spcPts val="5"/>
              </a:spcBef>
              <a:spcAft>
                <a:spcPct val="0"/>
              </a:spcAft>
              <a:tabLst>
                <a:tab pos="1350010" algn="l"/>
              </a:tabLst>
            </a:pPr>
            <a:r>
              <a:rPr lang="en-US" sz="2500">
                <a:solidFill>
                  <a:schemeClr val="tx1"/>
                </a:solidFill>
                <a:effectLst/>
                <a:latin typeface="Nunito sans" pitchFamily="2" charset="0"/>
                <a:ea typeface="Roboto" panose="02000000000000000000" pitchFamily="2" charset="0"/>
                <a:cs typeface="Roboto" panose="02000000000000000000" pitchFamily="2" charset="0"/>
              </a:rPr>
              <a:t>What</a:t>
            </a:r>
            <a:r>
              <a:rPr lang="en-US" sz="2500" spc="45">
                <a:solidFill>
                  <a:schemeClr val="tx1"/>
                </a:solidFill>
                <a:effectLst/>
                <a:latin typeface="Nunito sans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500">
                <a:solidFill>
                  <a:schemeClr val="tx1"/>
                </a:solidFill>
                <a:effectLst/>
                <a:latin typeface="Nunito sans" pitchFamily="2" charset="0"/>
                <a:ea typeface="Roboto" panose="02000000000000000000" pitchFamily="2" charset="0"/>
                <a:cs typeface="Roboto" panose="02000000000000000000" pitchFamily="2" charset="0"/>
              </a:rPr>
              <a:t>will</a:t>
            </a:r>
            <a:r>
              <a:rPr lang="en-US" sz="2500" spc="50">
                <a:solidFill>
                  <a:schemeClr val="tx1"/>
                </a:solidFill>
                <a:effectLst/>
                <a:latin typeface="Nunito sans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500">
                <a:solidFill>
                  <a:schemeClr val="tx1"/>
                </a:solidFill>
                <a:effectLst/>
                <a:latin typeface="Nunito sans" pitchFamily="2" charset="0"/>
                <a:ea typeface="Roboto" panose="02000000000000000000" pitchFamily="2" charset="0"/>
                <a:cs typeface="Roboto" panose="02000000000000000000" pitchFamily="2" charset="0"/>
              </a:rPr>
              <a:t>be</a:t>
            </a:r>
            <a:r>
              <a:rPr lang="en-US" sz="2500" spc="45">
                <a:solidFill>
                  <a:schemeClr val="tx1"/>
                </a:solidFill>
                <a:effectLst/>
                <a:latin typeface="Nunito sans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500">
                <a:solidFill>
                  <a:schemeClr val="tx1"/>
                </a:solidFill>
                <a:effectLst/>
                <a:latin typeface="Nunito sans" pitchFamily="2" charset="0"/>
                <a:ea typeface="Roboto" panose="02000000000000000000" pitchFamily="2" charset="0"/>
                <a:cs typeface="Roboto" panose="02000000000000000000" pitchFamily="2" charset="0"/>
              </a:rPr>
              <a:t>the</a:t>
            </a:r>
            <a:r>
              <a:rPr lang="en-US" sz="2500" spc="50">
                <a:solidFill>
                  <a:schemeClr val="tx1"/>
                </a:solidFill>
                <a:effectLst/>
                <a:latin typeface="Nunito sans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500">
                <a:solidFill>
                  <a:schemeClr val="tx1"/>
                </a:solidFill>
                <a:effectLst/>
                <a:latin typeface="Nunito sans" pitchFamily="2" charset="0"/>
                <a:ea typeface="Roboto" panose="02000000000000000000" pitchFamily="2" charset="0"/>
                <a:cs typeface="Roboto" panose="02000000000000000000" pitchFamily="2" charset="0"/>
              </a:rPr>
              <a:t>output</a:t>
            </a:r>
            <a:r>
              <a:rPr lang="en-US" sz="2500" spc="50">
                <a:solidFill>
                  <a:schemeClr val="tx1"/>
                </a:solidFill>
                <a:effectLst/>
                <a:latin typeface="Nunito sans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500">
                <a:solidFill>
                  <a:schemeClr val="tx1"/>
                </a:solidFill>
                <a:effectLst/>
                <a:latin typeface="Nunito sans" pitchFamily="2" charset="0"/>
                <a:ea typeface="Roboto" panose="02000000000000000000" pitchFamily="2" charset="0"/>
                <a:cs typeface="Roboto" panose="02000000000000000000" pitchFamily="2" charset="0"/>
              </a:rPr>
              <a:t>of</a:t>
            </a:r>
            <a:r>
              <a:rPr lang="en-US" sz="2500" spc="45">
                <a:solidFill>
                  <a:schemeClr val="tx1"/>
                </a:solidFill>
                <a:effectLst/>
                <a:latin typeface="Nunito sans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500">
                <a:solidFill>
                  <a:schemeClr val="tx1"/>
                </a:solidFill>
                <a:effectLst/>
                <a:latin typeface="Nunito sans" pitchFamily="2" charset="0"/>
                <a:ea typeface="Roboto" panose="02000000000000000000" pitchFamily="2" charset="0"/>
                <a:cs typeface="Roboto" panose="02000000000000000000" pitchFamily="2" charset="0"/>
              </a:rPr>
              <a:t>the</a:t>
            </a:r>
            <a:r>
              <a:rPr lang="en-US" sz="2500" spc="50">
                <a:solidFill>
                  <a:schemeClr val="tx1"/>
                </a:solidFill>
                <a:effectLst/>
                <a:latin typeface="Nunito sans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500">
                <a:solidFill>
                  <a:schemeClr val="tx1"/>
                </a:solidFill>
                <a:effectLst/>
                <a:latin typeface="Nunito sans" pitchFamily="2" charset="0"/>
                <a:ea typeface="Roboto" panose="02000000000000000000" pitchFamily="2" charset="0"/>
                <a:cs typeface="Roboto" panose="02000000000000000000" pitchFamily="2" charset="0"/>
              </a:rPr>
              <a:t>following</a:t>
            </a:r>
            <a:r>
              <a:rPr lang="en-US" sz="2500" spc="45">
                <a:solidFill>
                  <a:schemeClr val="tx1"/>
                </a:solidFill>
                <a:effectLst/>
                <a:latin typeface="Nunito sans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500">
                <a:solidFill>
                  <a:schemeClr val="tx1"/>
                </a:solidFill>
                <a:effectLst/>
                <a:latin typeface="Nunito sans" pitchFamily="2" charset="0"/>
                <a:ea typeface="Roboto" panose="02000000000000000000" pitchFamily="2" charset="0"/>
                <a:cs typeface="Roboto" panose="02000000000000000000" pitchFamily="2" charset="0"/>
              </a:rPr>
              <a:t>pseudocode</a:t>
            </a:r>
            <a:r>
              <a:rPr lang="en-US" sz="2500" spc="50">
                <a:solidFill>
                  <a:schemeClr val="tx1"/>
                </a:solidFill>
                <a:effectLst/>
                <a:latin typeface="Nunito sans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500">
                <a:solidFill>
                  <a:schemeClr val="tx1"/>
                </a:solidFill>
                <a:effectLst/>
                <a:latin typeface="Nunito sans" pitchFamily="2" charset="0"/>
                <a:ea typeface="Roboto" panose="02000000000000000000" pitchFamily="2" charset="0"/>
                <a:cs typeface="Roboto" panose="02000000000000000000" pitchFamily="2" charset="0"/>
              </a:rPr>
              <a:t>when</a:t>
            </a:r>
            <a:r>
              <a:rPr lang="en-US" sz="2500" spc="50">
                <a:solidFill>
                  <a:schemeClr val="tx1"/>
                </a:solidFill>
                <a:effectLst/>
                <a:latin typeface="Nunito sans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500">
                <a:solidFill>
                  <a:schemeClr val="tx1"/>
                </a:solidFill>
                <a:effectLst/>
                <a:latin typeface="Nunito sans" pitchFamily="2" charset="0"/>
                <a:ea typeface="Roboto" panose="02000000000000000000" pitchFamily="2" charset="0"/>
                <a:cs typeface="Roboto" panose="02000000000000000000" pitchFamily="2" charset="0"/>
              </a:rPr>
              <a:t>a=12</a:t>
            </a:r>
            <a:r>
              <a:rPr lang="en-US" sz="2500" spc="45">
                <a:solidFill>
                  <a:schemeClr val="tx1"/>
                </a:solidFill>
                <a:effectLst/>
                <a:latin typeface="Nunito sans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500">
                <a:solidFill>
                  <a:schemeClr val="tx1"/>
                </a:solidFill>
                <a:effectLst/>
                <a:latin typeface="Nunito sans" pitchFamily="2" charset="0"/>
                <a:ea typeface="Roboto" panose="02000000000000000000" pitchFamily="2" charset="0"/>
                <a:cs typeface="Roboto" panose="02000000000000000000" pitchFamily="2" charset="0"/>
              </a:rPr>
              <a:t>b=6?</a:t>
            </a:r>
            <a:endParaRPr lang="en-IN" sz="2500">
              <a:solidFill>
                <a:schemeClr val="tx1"/>
              </a:solidFill>
              <a:effectLst/>
              <a:latin typeface="Nunito sans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AFF520B-70DC-F6CA-9DC9-72A1613C54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0905" y="2317978"/>
            <a:ext cx="3108543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integer p, q, 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Set p=7, q=8, r=7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r=(1^4) +r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p=(q+12)+r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q=(q+2)&amp;p I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 (((r&amp;q)q)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p = r+p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p= (r+r)+p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End if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p=(q&amp;9)+p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p=(r+r)+p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Print p+q+r </a:t>
            </a:r>
          </a:p>
        </p:txBody>
      </p:sp>
    </p:spTree>
    <p:extLst>
      <p:ext uri="{BB962C8B-B14F-4D97-AF65-F5344CB8AC3E}">
        <p14:creationId xmlns:p14="http://schemas.microsoft.com/office/powerpoint/2010/main" val="315644975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0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10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4800" b="1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Question 60</a:t>
            </a:r>
            <a:endParaRPr/>
          </a:p>
        </p:txBody>
      </p:sp>
      <p:sp>
        <p:nvSpPr>
          <p:cNvPr id="211" name="Google Shape;211;p10"/>
          <p:cNvSpPr txBox="1"/>
          <p:nvPr/>
        </p:nvSpPr>
        <p:spPr>
          <a:xfrm>
            <a:off x="276281" y="1218215"/>
            <a:ext cx="10965667" cy="393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014730" indent="-457200">
              <a:spcBef>
                <a:spcPts val="5"/>
              </a:spcBef>
              <a:spcAft>
                <a:spcPct val="0"/>
              </a:spcAft>
              <a:buAutoNum type="alphaUcParenR"/>
              <a:tabLst>
                <a:tab pos="1350010" algn="l"/>
              </a:tabLst>
            </a:pPr>
            <a:r>
              <a:rPr lang="en-IN" sz="2500" dirty="0">
                <a:solidFill>
                  <a:schemeClr val="tx1"/>
                </a:solidFill>
                <a:latin typeface="Nunito sans" pitchFamily="2" charset="0"/>
                <a:ea typeface="Roboto" panose="02000000000000000000" pitchFamily="2" charset="0"/>
                <a:cs typeface="Roboto" panose="02000000000000000000" pitchFamily="2" charset="0"/>
              </a:rPr>
              <a:t>161</a:t>
            </a:r>
          </a:p>
          <a:p>
            <a:pPr marL="1014730" indent="-457200">
              <a:spcBef>
                <a:spcPts val="5"/>
              </a:spcBef>
              <a:spcAft>
                <a:spcPct val="0"/>
              </a:spcAft>
              <a:buAutoNum type="alphaUcParenR"/>
              <a:tabLst>
                <a:tab pos="1350010" algn="l"/>
              </a:tabLst>
            </a:pPr>
            <a:endParaRPr lang="en-IN" sz="2500" dirty="0">
              <a:solidFill>
                <a:schemeClr val="tx1"/>
              </a:solidFill>
              <a:latin typeface="Nunito sans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1014730" indent="-457200">
              <a:spcBef>
                <a:spcPts val="5"/>
              </a:spcBef>
              <a:spcAft>
                <a:spcPct val="0"/>
              </a:spcAft>
              <a:buAutoNum type="alphaUcParenR"/>
              <a:tabLst>
                <a:tab pos="1350010" algn="l"/>
              </a:tabLst>
            </a:pPr>
            <a:endParaRPr lang="en-IN" sz="2500" dirty="0">
              <a:solidFill>
                <a:schemeClr val="tx1"/>
              </a:solidFill>
              <a:effectLst/>
              <a:latin typeface="Nunito sans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1014730" indent="-457200">
              <a:spcBef>
                <a:spcPts val="5"/>
              </a:spcBef>
              <a:spcAft>
                <a:spcPct val="0"/>
              </a:spcAft>
              <a:buAutoNum type="alphaUcParenR"/>
              <a:tabLst>
                <a:tab pos="1350010" algn="l"/>
              </a:tabLst>
            </a:pPr>
            <a:r>
              <a:rPr lang="en-IN" sz="2500" dirty="0">
                <a:solidFill>
                  <a:schemeClr val="tx1"/>
                </a:solidFill>
                <a:latin typeface="Nunito sans" pitchFamily="2" charset="0"/>
                <a:ea typeface="Roboto" panose="02000000000000000000" pitchFamily="2" charset="0"/>
                <a:cs typeface="Roboto" panose="02000000000000000000" pitchFamily="2" charset="0"/>
              </a:rPr>
              <a:t>107</a:t>
            </a:r>
          </a:p>
          <a:p>
            <a:pPr marL="1014730" indent="-457200">
              <a:spcBef>
                <a:spcPts val="5"/>
              </a:spcBef>
              <a:spcAft>
                <a:spcPct val="0"/>
              </a:spcAft>
              <a:buAutoNum type="alphaUcParenR"/>
              <a:tabLst>
                <a:tab pos="1350010" algn="l"/>
              </a:tabLst>
            </a:pPr>
            <a:endParaRPr lang="en-IN" sz="2500" dirty="0">
              <a:solidFill>
                <a:schemeClr val="tx1"/>
              </a:solidFill>
              <a:latin typeface="Nunito sans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1014730" indent="-457200">
              <a:spcBef>
                <a:spcPts val="5"/>
              </a:spcBef>
              <a:spcAft>
                <a:spcPct val="0"/>
              </a:spcAft>
              <a:buAutoNum type="alphaUcParenR"/>
              <a:tabLst>
                <a:tab pos="1350010" algn="l"/>
              </a:tabLst>
            </a:pPr>
            <a:endParaRPr lang="en-IN" sz="2500" dirty="0">
              <a:solidFill>
                <a:schemeClr val="tx1"/>
              </a:solidFill>
              <a:effectLst/>
              <a:latin typeface="Nunito sans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1014730" indent="-457200">
              <a:spcBef>
                <a:spcPts val="5"/>
              </a:spcBef>
              <a:spcAft>
                <a:spcPct val="0"/>
              </a:spcAft>
              <a:buAutoNum type="alphaUcParenR"/>
              <a:tabLst>
                <a:tab pos="1350010" algn="l"/>
              </a:tabLst>
            </a:pPr>
            <a:r>
              <a:rPr lang="en-IN" sz="2500" dirty="0">
                <a:solidFill>
                  <a:schemeClr val="tx1"/>
                </a:solidFill>
                <a:latin typeface="Nunito sans" pitchFamily="2" charset="0"/>
                <a:ea typeface="Roboto" panose="02000000000000000000" pitchFamily="2" charset="0"/>
                <a:cs typeface="Roboto" panose="02000000000000000000" pitchFamily="2" charset="0"/>
              </a:rPr>
              <a:t>104</a:t>
            </a:r>
          </a:p>
          <a:p>
            <a:pPr marL="1014730" indent="-457200">
              <a:spcBef>
                <a:spcPts val="5"/>
              </a:spcBef>
              <a:spcAft>
                <a:spcPct val="0"/>
              </a:spcAft>
              <a:buAutoNum type="alphaUcParenR"/>
              <a:tabLst>
                <a:tab pos="1350010" algn="l"/>
              </a:tabLst>
            </a:pPr>
            <a:endParaRPr lang="en-IN" sz="2500" dirty="0">
              <a:solidFill>
                <a:schemeClr val="tx1"/>
              </a:solidFill>
              <a:latin typeface="Nunito sans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1014730" indent="-457200">
              <a:spcBef>
                <a:spcPts val="5"/>
              </a:spcBef>
              <a:spcAft>
                <a:spcPct val="0"/>
              </a:spcAft>
              <a:buAutoNum type="alphaUcParenR"/>
              <a:tabLst>
                <a:tab pos="1350010" algn="l"/>
              </a:tabLst>
            </a:pPr>
            <a:endParaRPr lang="en-IN" sz="2500" dirty="0">
              <a:solidFill>
                <a:schemeClr val="tx1"/>
              </a:solidFill>
              <a:effectLst/>
              <a:latin typeface="Nunito sans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1014730" indent="-457200">
              <a:spcBef>
                <a:spcPts val="5"/>
              </a:spcBef>
              <a:spcAft>
                <a:spcPct val="0"/>
              </a:spcAft>
              <a:buAutoNum type="alphaUcParenR"/>
              <a:tabLst>
                <a:tab pos="1350010" algn="l"/>
              </a:tabLst>
            </a:pPr>
            <a:r>
              <a:rPr lang="en-IN" sz="2500" dirty="0">
                <a:solidFill>
                  <a:schemeClr val="tx1"/>
                </a:solidFill>
                <a:latin typeface="Nunito sans" pitchFamily="2" charset="0"/>
                <a:ea typeface="Roboto" panose="02000000000000000000" pitchFamily="2" charset="0"/>
                <a:cs typeface="Roboto" panose="02000000000000000000" pitchFamily="2" charset="0"/>
              </a:rPr>
              <a:t>106</a:t>
            </a:r>
            <a:endParaRPr lang="en-IN" sz="2500" dirty="0">
              <a:solidFill>
                <a:schemeClr val="tx1"/>
              </a:solidFill>
              <a:effectLst/>
              <a:latin typeface="Nunito sans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354041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0"/>
          <p:cNvSpPr/>
          <p:nvPr/>
        </p:nvSpPr>
        <p:spPr>
          <a:xfrm>
            <a:off x="799009" y="1849404"/>
            <a:ext cx="8537496" cy="3790381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9144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GB" sz="2000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 p, q, r</a:t>
            </a:r>
          </a:p>
          <a:p>
            <a:pPr lvl="0"/>
            <a:r>
              <a:rPr lang="en-GB" sz="2000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Set p=0, q=4, r=8 </a:t>
            </a:r>
          </a:p>
          <a:p>
            <a:pPr lvl="0"/>
            <a:r>
              <a:rPr lang="en-GB" sz="2000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for(each r from 3 to 7) </a:t>
            </a:r>
          </a:p>
          <a:p>
            <a:pPr lvl="0"/>
            <a:r>
              <a:rPr lang="en-GB" sz="2000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if((q-r)&lt;(r+q))</a:t>
            </a:r>
          </a:p>
          <a:p>
            <a:pPr lvl="0"/>
            <a:r>
              <a:rPr lang="en-IN" sz="2000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jump out of the loop</a:t>
            </a:r>
          </a:p>
          <a:p>
            <a:pPr lvl="0"/>
            <a:r>
              <a:rPr lang="en-GB" sz="2000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End if </a:t>
            </a:r>
          </a:p>
          <a:p>
            <a:pPr lvl="0"/>
            <a:r>
              <a:rPr lang="en-GB" sz="2000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p=(6+3)+r </a:t>
            </a:r>
          </a:p>
          <a:p>
            <a:pPr lvl="0"/>
            <a:r>
              <a:rPr lang="en-GB" sz="2000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p=(q+r)+r </a:t>
            </a:r>
          </a:p>
          <a:p>
            <a:pPr lvl="0"/>
            <a:r>
              <a:rPr lang="en-GB" sz="2000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 for </a:t>
            </a:r>
          </a:p>
          <a:p>
            <a:pPr lvl="0"/>
            <a:r>
              <a:rPr lang="en-GB" sz="2000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p+q</a:t>
            </a:r>
            <a:endParaRPr lang="en-GB" sz="2000" b="1">
              <a:solidFill>
                <a:schemeClr val="bg1"/>
              </a:solidFill>
              <a:latin typeface="Courier New" panose="02070309020205020404" pitchFamily="49" charset="0"/>
              <a:ea typeface="Courier New"/>
              <a:cs typeface="Courier New" panose="02070309020205020404" pitchFamily="49" charset="0"/>
              <a:sym typeface="Courier New"/>
            </a:endParaRPr>
          </a:p>
        </p:txBody>
      </p:sp>
      <p:sp>
        <p:nvSpPr>
          <p:cNvPr id="209" name="Google Shape;209;p10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10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4800" b="1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Question 61</a:t>
            </a:r>
            <a:endParaRPr/>
          </a:p>
        </p:txBody>
      </p:sp>
      <p:sp>
        <p:nvSpPr>
          <p:cNvPr id="211" name="Google Shape;211;p10"/>
          <p:cNvSpPr txBox="1"/>
          <p:nvPr/>
        </p:nvSpPr>
        <p:spPr>
          <a:xfrm>
            <a:off x="276281" y="1218215"/>
            <a:ext cx="10965667" cy="477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557530">
              <a:spcBef>
                <a:spcPts val="5"/>
              </a:spcBef>
              <a:spcAft>
                <a:spcPct val="0"/>
              </a:spcAft>
              <a:tabLst>
                <a:tab pos="1350010" algn="l"/>
              </a:tabLst>
            </a:pPr>
            <a:r>
              <a:rPr lang="en-GB" sz="2500">
                <a:solidFill>
                  <a:schemeClr val="tx1"/>
                </a:solidFill>
                <a:latin typeface="Nunito sans" pitchFamily="2" charset="0"/>
              </a:rPr>
              <a:t>What will be the output of the following pseudocode?</a:t>
            </a:r>
            <a:endParaRPr lang="en-IN" sz="2500">
              <a:solidFill>
                <a:schemeClr val="tx1"/>
              </a:solidFill>
              <a:effectLst/>
              <a:latin typeface="Nunito sans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212" name="Google Shape;212;p10"/>
          <p:cNvSpPr/>
          <p:nvPr/>
        </p:nvSpPr>
        <p:spPr>
          <a:xfrm>
            <a:off x="7522490" y="5682786"/>
            <a:ext cx="3902892" cy="669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500" b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D)</a:t>
            </a:r>
            <a:r>
              <a:rPr lang="en-US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10</a:t>
            </a:r>
            <a:endParaRPr/>
          </a:p>
        </p:txBody>
      </p:sp>
      <p:sp>
        <p:nvSpPr>
          <p:cNvPr id="213" name="Google Shape;213;p10"/>
          <p:cNvSpPr/>
          <p:nvPr/>
        </p:nvSpPr>
        <p:spPr>
          <a:xfrm>
            <a:off x="616506" y="5682786"/>
            <a:ext cx="2329321" cy="669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500" b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A)</a:t>
            </a:r>
            <a:r>
              <a:rPr lang="en-US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2</a:t>
            </a:r>
            <a:endParaRPr/>
          </a:p>
        </p:txBody>
      </p:sp>
      <p:sp>
        <p:nvSpPr>
          <p:cNvPr id="214" name="Google Shape;214;p10"/>
          <p:cNvSpPr/>
          <p:nvPr/>
        </p:nvSpPr>
        <p:spPr>
          <a:xfrm>
            <a:off x="2889424" y="5682786"/>
            <a:ext cx="2329321" cy="669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500" b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B)</a:t>
            </a:r>
            <a:r>
              <a:rPr lang="en-US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8</a:t>
            </a:r>
            <a:endParaRPr/>
          </a:p>
        </p:txBody>
      </p:sp>
      <p:sp>
        <p:nvSpPr>
          <p:cNvPr id="215" name="Google Shape;215;p10"/>
          <p:cNvSpPr/>
          <p:nvPr/>
        </p:nvSpPr>
        <p:spPr>
          <a:xfrm>
            <a:off x="5488553" y="5682786"/>
            <a:ext cx="1764129" cy="669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500" b="1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C)</a:t>
            </a:r>
            <a:r>
              <a:rPr lang="en-US" sz="2500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1070525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0"/>
          <p:cNvSpPr/>
          <p:nvPr/>
        </p:nvSpPr>
        <p:spPr>
          <a:xfrm>
            <a:off x="799009" y="1849404"/>
            <a:ext cx="8537496" cy="3412407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9144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pt-BR" sz="2000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 p,q,r </a:t>
            </a:r>
          </a:p>
          <a:p>
            <a:pPr lvl="0"/>
            <a:r>
              <a:rPr lang="pt-BR" sz="2000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 p=4, q=2, r=7</a:t>
            </a:r>
          </a:p>
          <a:p>
            <a:pPr lvl="0"/>
            <a:r>
              <a:rPr lang="pt-BR" sz="2000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q=(7+5)+r </a:t>
            </a:r>
          </a:p>
          <a:p>
            <a:pPr lvl="0"/>
            <a:r>
              <a:rPr lang="pt-BR" sz="2000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r=(p+5)+r </a:t>
            </a:r>
          </a:p>
          <a:p>
            <a:pPr lvl="0"/>
            <a:r>
              <a:rPr lang="pt-BR" sz="2000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((q+5)&lt;(5-q))</a:t>
            </a:r>
          </a:p>
          <a:p>
            <a:pPr lvl="0"/>
            <a:r>
              <a:rPr lang="pt-BR" sz="2000" b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 =(r+r)*q </a:t>
            </a:r>
          </a:p>
          <a:p>
            <a:pPr lvl="0"/>
            <a:r>
              <a:rPr lang="pt-BR" sz="2000" b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 = p+p</a:t>
            </a:r>
          </a:p>
          <a:p>
            <a:pPr lvl="0"/>
            <a:r>
              <a:rPr lang="pt-BR" sz="2000" b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End if </a:t>
            </a:r>
          </a:p>
          <a:p>
            <a:pPr lvl="0"/>
            <a:r>
              <a:rPr lang="pt-BR" sz="2000" b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p+q+r</a:t>
            </a:r>
            <a:endParaRPr lang="en-GB" sz="2000" b="1">
              <a:solidFill>
                <a:schemeClr val="bg1">
                  <a:lumMod val="95000"/>
                </a:schemeClr>
              </a:solidFill>
              <a:latin typeface="Courier New" panose="02070309020205020404" pitchFamily="49" charset="0"/>
              <a:ea typeface="Courier New"/>
              <a:cs typeface="Courier New" panose="02070309020205020404" pitchFamily="49" charset="0"/>
              <a:sym typeface="Courier New"/>
            </a:endParaRPr>
          </a:p>
        </p:txBody>
      </p:sp>
      <p:sp>
        <p:nvSpPr>
          <p:cNvPr id="209" name="Google Shape;209;p10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10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4800" b="1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Question 62</a:t>
            </a:r>
            <a:endParaRPr/>
          </a:p>
        </p:txBody>
      </p:sp>
      <p:sp>
        <p:nvSpPr>
          <p:cNvPr id="211" name="Google Shape;211;p10"/>
          <p:cNvSpPr txBox="1"/>
          <p:nvPr/>
        </p:nvSpPr>
        <p:spPr>
          <a:xfrm>
            <a:off x="276281" y="1218215"/>
            <a:ext cx="10965667" cy="477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557530">
              <a:spcBef>
                <a:spcPts val="5"/>
              </a:spcBef>
              <a:spcAft>
                <a:spcPct val="0"/>
              </a:spcAft>
              <a:tabLst>
                <a:tab pos="1350010" algn="l"/>
              </a:tabLst>
            </a:pPr>
            <a:r>
              <a:rPr lang="en-GB" sz="2500">
                <a:solidFill>
                  <a:schemeClr val="tx1"/>
                </a:solidFill>
                <a:latin typeface="Nunito sans" pitchFamily="2" charset="0"/>
              </a:rPr>
              <a:t>What will be the output of the following pseudocode?</a:t>
            </a:r>
            <a:endParaRPr lang="en-IN" sz="2500">
              <a:solidFill>
                <a:schemeClr val="tx1"/>
              </a:solidFill>
              <a:effectLst/>
              <a:latin typeface="Nunito sans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212" name="Google Shape;212;p10"/>
          <p:cNvSpPr/>
          <p:nvPr/>
        </p:nvSpPr>
        <p:spPr>
          <a:xfrm>
            <a:off x="7522490" y="5682786"/>
            <a:ext cx="3719458" cy="669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500" b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D)</a:t>
            </a:r>
            <a:r>
              <a:rPr lang="en-US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46</a:t>
            </a:r>
            <a:endParaRPr/>
          </a:p>
        </p:txBody>
      </p:sp>
      <p:sp>
        <p:nvSpPr>
          <p:cNvPr id="213" name="Google Shape;213;p10"/>
          <p:cNvSpPr/>
          <p:nvPr/>
        </p:nvSpPr>
        <p:spPr>
          <a:xfrm>
            <a:off x="616506" y="5682786"/>
            <a:ext cx="2329321" cy="669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500" b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A)</a:t>
            </a:r>
            <a:r>
              <a:rPr lang="en-US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49</a:t>
            </a:r>
            <a:endParaRPr/>
          </a:p>
        </p:txBody>
      </p:sp>
      <p:sp>
        <p:nvSpPr>
          <p:cNvPr id="214" name="Google Shape;214;p10"/>
          <p:cNvSpPr/>
          <p:nvPr/>
        </p:nvSpPr>
        <p:spPr>
          <a:xfrm>
            <a:off x="2889424" y="5682786"/>
            <a:ext cx="2329321" cy="669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500" b="1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B)</a:t>
            </a:r>
            <a:r>
              <a:rPr lang="en-US" sz="2500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39</a:t>
            </a:r>
            <a:endParaRPr dirty="0"/>
          </a:p>
        </p:txBody>
      </p:sp>
      <p:sp>
        <p:nvSpPr>
          <p:cNvPr id="215" name="Google Shape;215;p10"/>
          <p:cNvSpPr/>
          <p:nvPr/>
        </p:nvSpPr>
        <p:spPr>
          <a:xfrm>
            <a:off x="5488553" y="5682786"/>
            <a:ext cx="1764129" cy="669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500" b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C)</a:t>
            </a:r>
            <a:r>
              <a:rPr lang="en-US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36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7315511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0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10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4800" b="1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Question 63</a:t>
            </a:r>
            <a:endParaRPr/>
          </a:p>
        </p:txBody>
      </p:sp>
      <p:sp>
        <p:nvSpPr>
          <p:cNvPr id="211" name="Google Shape;211;p10"/>
          <p:cNvSpPr txBox="1"/>
          <p:nvPr/>
        </p:nvSpPr>
        <p:spPr>
          <a:xfrm>
            <a:off x="479376" y="1059596"/>
            <a:ext cx="10794656" cy="35547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557530">
              <a:spcBef>
                <a:spcPts val="5"/>
              </a:spcBef>
              <a:spcAft>
                <a:spcPct val="0"/>
              </a:spcAft>
              <a:tabLst>
                <a:tab pos="1350010" algn="l"/>
              </a:tabLst>
            </a:pPr>
            <a:r>
              <a:rPr lang="en-GB" sz="2500" dirty="0">
                <a:latin typeface="Nunito sans" pitchFamily="2" charset="0"/>
              </a:rPr>
              <a:t>What will be the output of the following pseudocode? Note-&amp;: bitwise AND - The bitwise AND operator (&amp;) compares each bit of the first operand to the corresponding bit of the second operand. If both bits are 1 , the corresponding result bit is set to 1. Otherwise, the corresponding result bit is set to 0. ^ is the bitwise exclusive OR operator that compares each bit of its first operand to the corresponding bit of its second operand. If one bit is 0 and the other bit is 1 , the corresponding result bit is set to 1. Otherwise , the corresponding result bit is set to 0.</a:t>
            </a:r>
            <a:endParaRPr lang="en-IN" sz="2500" dirty="0">
              <a:solidFill>
                <a:schemeClr val="tx1"/>
              </a:solidFill>
              <a:effectLst/>
              <a:latin typeface="Nunito sans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29136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0"/>
          <p:cNvSpPr/>
          <p:nvPr/>
        </p:nvSpPr>
        <p:spPr>
          <a:xfrm>
            <a:off x="799009" y="1849404"/>
            <a:ext cx="8537496" cy="3412407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9144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pt-BR" sz="2000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 p,q,r </a:t>
            </a:r>
          </a:p>
          <a:p>
            <a:pPr lvl="0"/>
            <a:r>
              <a:rPr lang="pt-BR" sz="2000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 p=9, q=6, r=5 </a:t>
            </a:r>
          </a:p>
          <a:p>
            <a:pPr lvl="0"/>
            <a:r>
              <a:rPr lang="pt-BR" sz="2000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p=(r&amp;5)^r </a:t>
            </a:r>
          </a:p>
          <a:p>
            <a:pPr lvl="0"/>
            <a:r>
              <a:rPr lang="pt-BR" sz="2000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p=(q+q) + q</a:t>
            </a:r>
          </a:p>
          <a:p>
            <a:pPr lvl="0"/>
            <a:r>
              <a:rPr lang="pt-BR" sz="2000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q = 10 ^p </a:t>
            </a:r>
          </a:p>
          <a:p>
            <a:pPr lvl="0"/>
            <a:r>
              <a:rPr lang="pt-BR" sz="2000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p+q+r</a:t>
            </a:r>
            <a:endParaRPr lang="en-GB" sz="2000" b="1">
              <a:solidFill>
                <a:schemeClr val="bg1"/>
              </a:solidFill>
              <a:latin typeface="Courier New" panose="02070309020205020404" pitchFamily="49" charset="0"/>
              <a:ea typeface="Courier New"/>
              <a:cs typeface="Courier New" panose="02070309020205020404" pitchFamily="49" charset="0"/>
              <a:sym typeface="Courier New"/>
            </a:endParaRPr>
          </a:p>
        </p:txBody>
      </p:sp>
      <p:sp>
        <p:nvSpPr>
          <p:cNvPr id="209" name="Google Shape;209;p10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10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4800" b="1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Question 64</a:t>
            </a:r>
            <a:endParaRPr/>
          </a:p>
        </p:txBody>
      </p:sp>
      <p:sp>
        <p:nvSpPr>
          <p:cNvPr id="212" name="Google Shape;212;p10"/>
          <p:cNvSpPr/>
          <p:nvPr/>
        </p:nvSpPr>
        <p:spPr>
          <a:xfrm>
            <a:off x="7522490" y="5682786"/>
            <a:ext cx="4053004" cy="669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500" b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D)</a:t>
            </a:r>
            <a:r>
              <a:rPr lang="en-US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56</a:t>
            </a:r>
            <a:endParaRPr/>
          </a:p>
        </p:txBody>
      </p:sp>
      <p:sp>
        <p:nvSpPr>
          <p:cNvPr id="213" name="Google Shape;213;p10"/>
          <p:cNvSpPr/>
          <p:nvPr/>
        </p:nvSpPr>
        <p:spPr>
          <a:xfrm>
            <a:off x="616506" y="5682786"/>
            <a:ext cx="2329321" cy="669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500" b="1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A)</a:t>
            </a:r>
            <a:r>
              <a:rPr lang="en-US" sz="2500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47</a:t>
            </a:r>
            <a:endParaRPr dirty="0"/>
          </a:p>
        </p:txBody>
      </p:sp>
      <p:sp>
        <p:nvSpPr>
          <p:cNvPr id="214" name="Google Shape;214;p10"/>
          <p:cNvSpPr/>
          <p:nvPr/>
        </p:nvSpPr>
        <p:spPr>
          <a:xfrm>
            <a:off x="2889424" y="5682786"/>
            <a:ext cx="2329321" cy="669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500" b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B)</a:t>
            </a:r>
            <a:r>
              <a:rPr lang="en-US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46</a:t>
            </a:r>
            <a:endParaRPr/>
          </a:p>
        </p:txBody>
      </p:sp>
      <p:sp>
        <p:nvSpPr>
          <p:cNvPr id="215" name="Google Shape;215;p10"/>
          <p:cNvSpPr/>
          <p:nvPr/>
        </p:nvSpPr>
        <p:spPr>
          <a:xfrm>
            <a:off x="5488553" y="5682786"/>
            <a:ext cx="1764129" cy="669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500" b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C)</a:t>
            </a:r>
            <a:r>
              <a:rPr lang="en-US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57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549704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0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10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4800" b="1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Question 65</a:t>
            </a:r>
            <a:endParaRPr/>
          </a:p>
        </p:txBody>
      </p:sp>
      <p:sp>
        <p:nvSpPr>
          <p:cNvPr id="211" name="Google Shape;211;p10"/>
          <p:cNvSpPr txBox="1"/>
          <p:nvPr/>
        </p:nvSpPr>
        <p:spPr>
          <a:xfrm>
            <a:off x="276281" y="1218215"/>
            <a:ext cx="10965667" cy="2015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557530">
              <a:spcBef>
                <a:spcPts val="5"/>
              </a:spcBef>
              <a:spcAft>
                <a:spcPct val="0"/>
              </a:spcAft>
              <a:tabLst>
                <a:tab pos="1350010" algn="l"/>
              </a:tabLst>
            </a:pPr>
            <a:r>
              <a:rPr lang="en-GB" sz="2500">
                <a:latin typeface="Nunito sans" pitchFamily="2" charset="0"/>
              </a:rPr>
              <a:t>What will be the output of the following pseudocode? Note:-^ is the bitwise exclusive OR operator that compares each bit of its first operand to the corresponding bit of its second operand. If one bit is 0 and the other bit is 1 , the corresponding result bit is set to 1.Otherwise , the corresponding result bit is set to 0.  </a:t>
            </a:r>
            <a:endParaRPr lang="en-IN" sz="2500">
              <a:solidFill>
                <a:schemeClr val="tx1"/>
              </a:solidFill>
              <a:effectLst/>
              <a:latin typeface="Nunito sans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49062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0"/>
          <p:cNvSpPr/>
          <p:nvPr/>
        </p:nvSpPr>
        <p:spPr>
          <a:xfrm>
            <a:off x="758627" y="2085431"/>
            <a:ext cx="5692971" cy="2859101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9144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GB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What is the output of the following pseudocode?</a:t>
            </a:r>
          </a:p>
          <a:p>
            <a:pPr lvl="0"/>
            <a:r>
              <a:rPr lang="en-GB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Integer a, b</a:t>
            </a:r>
          </a:p>
          <a:p>
            <a:pPr lvl="0"/>
            <a:r>
              <a:rPr lang="en-GB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Set a = 12, b = 5</a:t>
            </a:r>
          </a:p>
          <a:p>
            <a:pPr lvl="0"/>
            <a:r>
              <a:rPr lang="en-GB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if(a &amp;&amp; (a &amp; b) )	</a:t>
            </a:r>
          </a:p>
          <a:p>
            <a:pPr lvl="0"/>
            <a:r>
              <a:rPr lang="en-GB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a = a &amp; b</a:t>
            </a:r>
          </a:p>
          <a:p>
            <a:pPr lvl="0"/>
            <a:r>
              <a:rPr lang="en-GB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End if</a:t>
            </a:r>
          </a:p>
          <a:p>
            <a:pPr lvl="0"/>
            <a:r>
              <a:rPr lang="en-GB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 a + bElse</a:t>
            </a:r>
          </a:p>
          <a:p>
            <a:pPr lvl="0"/>
            <a:r>
              <a:rPr lang="en-GB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a = a mod 1</a:t>
            </a:r>
          </a:p>
          <a:p>
            <a:pPr lvl="0"/>
            <a:r>
              <a:rPr lang="en-GB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b = b mod 1</a:t>
            </a:r>
          </a:p>
          <a:p>
            <a:pPr lvl="0"/>
            <a:r>
              <a:rPr lang="en-GB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End 55f</a:t>
            </a:r>
          </a:p>
          <a:p>
            <a:pPr lvl="0"/>
            <a:r>
              <a:rPr lang="en-GB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 a + b</a:t>
            </a:r>
          </a:p>
        </p:txBody>
      </p:sp>
      <p:sp>
        <p:nvSpPr>
          <p:cNvPr id="209" name="Google Shape;209;p10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10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4800" b="1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Question 5</a:t>
            </a:r>
            <a:endParaRPr/>
          </a:p>
        </p:txBody>
      </p:sp>
      <p:sp>
        <p:nvSpPr>
          <p:cNvPr id="211" name="Google Shape;211;p10"/>
          <p:cNvSpPr txBox="1"/>
          <p:nvPr/>
        </p:nvSpPr>
        <p:spPr>
          <a:xfrm>
            <a:off x="598715" y="1156906"/>
            <a:ext cx="10950806" cy="477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2500">
                <a:latin typeface="Nunito sans" pitchFamily="2" charset="0"/>
              </a:rPr>
              <a:t> What is the output of the following pseudocode?</a:t>
            </a:r>
            <a:endParaRPr sz="2500">
              <a:latin typeface="Nunito sans" pitchFamily="2" charset="0"/>
            </a:endParaRPr>
          </a:p>
        </p:txBody>
      </p:sp>
      <p:sp>
        <p:nvSpPr>
          <p:cNvPr id="212" name="Google Shape;212;p10"/>
          <p:cNvSpPr/>
          <p:nvPr/>
        </p:nvSpPr>
        <p:spPr>
          <a:xfrm>
            <a:off x="9215436" y="5410200"/>
            <a:ext cx="2329321" cy="669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500" b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D)4</a:t>
            </a:r>
            <a:r>
              <a:rPr lang="en-US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endParaRPr/>
          </a:p>
        </p:txBody>
      </p:sp>
      <p:sp>
        <p:nvSpPr>
          <p:cNvPr id="213" name="Google Shape;213;p10"/>
          <p:cNvSpPr/>
          <p:nvPr/>
        </p:nvSpPr>
        <p:spPr>
          <a:xfrm>
            <a:off x="623429" y="5410200"/>
            <a:ext cx="2329321" cy="669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500" b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A)5</a:t>
            </a:r>
            <a:r>
              <a:rPr lang="en-US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endParaRPr/>
          </a:p>
        </p:txBody>
      </p:sp>
      <p:sp>
        <p:nvSpPr>
          <p:cNvPr id="214" name="Google Shape;214;p10"/>
          <p:cNvSpPr/>
          <p:nvPr/>
        </p:nvSpPr>
        <p:spPr>
          <a:xfrm>
            <a:off x="2957690" y="5410200"/>
            <a:ext cx="2329321" cy="669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500" b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B)7</a:t>
            </a:r>
            <a:r>
              <a:rPr lang="en-US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 </a:t>
            </a:r>
            <a:endParaRPr/>
          </a:p>
        </p:txBody>
      </p:sp>
      <p:sp>
        <p:nvSpPr>
          <p:cNvPr id="215" name="Google Shape;215;p10"/>
          <p:cNvSpPr/>
          <p:nvPr/>
        </p:nvSpPr>
        <p:spPr>
          <a:xfrm>
            <a:off x="6351433" y="5410200"/>
            <a:ext cx="2329321" cy="669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500" b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C)9</a:t>
            </a:r>
            <a:r>
              <a:rPr lang="en-US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 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5284954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0"/>
          <p:cNvSpPr/>
          <p:nvPr/>
        </p:nvSpPr>
        <p:spPr>
          <a:xfrm>
            <a:off x="799009" y="1849404"/>
            <a:ext cx="8537496" cy="3412407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9144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IN" sz="2000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 a, b, c </a:t>
            </a:r>
          </a:p>
          <a:p>
            <a:pPr lvl="0"/>
            <a:r>
              <a:rPr lang="en-IN" sz="2000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 a=1, b=4, c=6 </a:t>
            </a:r>
          </a:p>
          <a:p>
            <a:pPr lvl="0"/>
            <a:r>
              <a:rPr lang="en-IN" sz="2000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c=(c+a)+a </a:t>
            </a:r>
          </a:p>
          <a:p>
            <a:pPr lvl="0"/>
            <a:r>
              <a:rPr lang="en-IN" sz="2000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a=(b+b)+c </a:t>
            </a:r>
          </a:p>
          <a:p>
            <a:pPr lvl="0"/>
            <a:r>
              <a:rPr lang="en-IN" sz="2000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c=(c^9)+a </a:t>
            </a:r>
          </a:p>
          <a:p>
            <a:pPr lvl="0"/>
            <a:r>
              <a:rPr lang="en-IN" sz="2000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a=11+a </a:t>
            </a:r>
          </a:p>
          <a:p>
            <a:pPr lvl="0"/>
            <a:r>
              <a:rPr lang="en-IN" sz="2000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a+b+c</a:t>
            </a:r>
            <a:endParaRPr lang="en-GB" sz="2000" b="1">
              <a:solidFill>
                <a:schemeClr val="bg1"/>
              </a:solidFill>
              <a:latin typeface="Courier New" panose="02070309020205020404" pitchFamily="49" charset="0"/>
              <a:ea typeface="Courier New"/>
              <a:cs typeface="Courier New" panose="02070309020205020404" pitchFamily="49" charset="0"/>
              <a:sym typeface="Courier New"/>
            </a:endParaRPr>
          </a:p>
        </p:txBody>
      </p:sp>
      <p:sp>
        <p:nvSpPr>
          <p:cNvPr id="209" name="Google Shape;209;p10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10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4800" b="1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Question 66</a:t>
            </a:r>
            <a:endParaRPr/>
          </a:p>
        </p:txBody>
      </p:sp>
      <p:sp>
        <p:nvSpPr>
          <p:cNvPr id="212" name="Google Shape;212;p10"/>
          <p:cNvSpPr/>
          <p:nvPr/>
        </p:nvSpPr>
        <p:spPr>
          <a:xfrm>
            <a:off x="7522490" y="5682786"/>
            <a:ext cx="3053146" cy="669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500" b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D)</a:t>
            </a:r>
            <a:r>
              <a:rPr lang="en-US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44</a:t>
            </a:r>
            <a:endParaRPr/>
          </a:p>
        </p:txBody>
      </p:sp>
      <p:sp>
        <p:nvSpPr>
          <p:cNvPr id="213" name="Google Shape;213;p10"/>
          <p:cNvSpPr/>
          <p:nvPr/>
        </p:nvSpPr>
        <p:spPr>
          <a:xfrm>
            <a:off x="616506" y="5682786"/>
            <a:ext cx="2329321" cy="669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500" b="1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A)</a:t>
            </a:r>
            <a:r>
              <a:rPr lang="en-US" sz="2500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48</a:t>
            </a:r>
            <a:endParaRPr dirty="0"/>
          </a:p>
        </p:txBody>
      </p:sp>
      <p:sp>
        <p:nvSpPr>
          <p:cNvPr id="214" name="Google Shape;214;p10"/>
          <p:cNvSpPr/>
          <p:nvPr/>
        </p:nvSpPr>
        <p:spPr>
          <a:xfrm>
            <a:off x="2889424" y="5682786"/>
            <a:ext cx="2329321" cy="669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500" b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B)</a:t>
            </a:r>
            <a:r>
              <a:rPr lang="en-US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51</a:t>
            </a:r>
            <a:endParaRPr/>
          </a:p>
        </p:txBody>
      </p:sp>
      <p:sp>
        <p:nvSpPr>
          <p:cNvPr id="215" name="Google Shape;215;p10"/>
          <p:cNvSpPr/>
          <p:nvPr/>
        </p:nvSpPr>
        <p:spPr>
          <a:xfrm>
            <a:off x="5488553" y="5682786"/>
            <a:ext cx="1764129" cy="669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500" b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C)</a:t>
            </a:r>
            <a:r>
              <a:rPr lang="en-US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54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5201110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0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10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4800" b="1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Question 67</a:t>
            </a:r>
            <a:endParaRPr/>
          </a:p>
        </p:txBody>
      </p:sp>
      <p:sp>
        <p:nvSpPr>
          <p:cNvPr id="211" name="Google Shape;211;p10"/>
          <p:cNvSpPr txBox="1"/>
          <p:nvPr/>
        </p:nvSpPr>
        <p:spPr>
          <a:xfrm>
            <a:off x="0" y="1112218"/>
            <a:ext cx="11081530" cy="2015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557530">
              <a:spcBef>
                <a:spcPts val="5"/>
              </a:spcBef>
              <a:spcAft>
                <a:spcPct val="0"/>
              </a:spcAft>
              <a:tabLst>
                <a:tab pos="1350010" algn="l"/>
              </a:tabLst>
            </a:pPr>
            <a:r>
              <a:rPr lang="en-GB" sz="2500"/>
              <a:t>What will be the output of the following pseudocode? Note:-^ is the bitwise exclusive OR operator that compares each bit of its first operand to the corresponding bit of its second operand. If one bit is 0 and the other bit is 1 , the corresponding result bit is set to 1.  Otherwise , the corresponding result bit is set to 0.</a:t>
            </a:r>
            <a:endParaRPr lang="en-IN" sz="2500">
              <a:solidFill>
                <a:schemeClr val="tx1"/>
              </a:solidFill>
              <a:effectLst/>
              <a:latin typeface="Nunito sans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855391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0"/>
          <p:cNvSpPr/>
          <p:nvPr/>
        </p:nvSpPr>
        <p:spPr>
          <a:xfrm>
            <a:off x="616506" y="1029416"/>
            <a:ext cx="9297515" cy="479916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9144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endParaRPr lang="en-GB" sz="2500" b="1">
              <a:solidFill>
                <a:schemeClr val="bg1"/>
              </a:solidFill>
              <a:latin typeface="Nunito sans" pitchFamily="2" charset="0"/>
              <a:ea typeface="Courier New"/>
              <a:cs typeface="Courier New"/>
              <a:sym typeface="Courier New"/>
            </a:endParaRPr>
          </a:p>
        </p:txBody>
      </p:sp>
      <p:sp>
        <p:nvSpPr>
          <p:cNvPr id="209" name="Google Shape;209;p10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10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4800" b="1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Question 68</a:t>
            </a:r>
            <a:endParaRPr/>
          </a:p>
        </p:txBody>
      </p:sp>
      <p:sp>
        <p:nvSpPr>
          <p:cNvPr id="212" name="Google Shape;212;p10"/>
          <p:cNvSpPr/>
          <p:nvPr/>
        </p:nvSpPr>
        <p:spPr>
          <a:xfrm>
            <a:off x="7522490" y="5682786"/>
            <a:ext cx="4053004" cy="669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500" b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D)</a:t>
            </a:r>
            <a:r>
              <a:rPr lang="en-US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20</a:t>
            </a:r>
            <a:endParaRPr/>
          </a:p>
        </p:txBody>
      </p:sp>
      <p:sp>
        <p:nvSpPr>
          <p:cNvPr id="213" name="Google Shape;213;p10"/>
          <p:cNvSpPr/>
          <p:nvPr/>
        </p:nvSpPr>
        <p:spPr>
          <a:xfrm>
            <a:off x="616506" y="5682786"/>
            <a:ext cx="2329321" cy="669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500" b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A)</a:t>
            </a:r>
            <a:r>
              <a:rPr lang="en-US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30</a:t>
            </a:r>
            <a:endParaRPr/>
          </a:p>
        </p:txBody>
      </p:sp>
      <p:sp>
        <p:nvSpPr>
          <p:cNvPr id="214" name="Google Shape;214;p10"/>
          <p:cNvSpPr/>
          <p:nvPr/>
        </p:nvSpPr>
        <p:spPr>
          <a:xfrm>
            <a:off x="2889424" y="5682786"/>
            <a:ext cx="2329321" cy="669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500" b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B)</a:t>
            </a:r>
            <a:r>
              <a:rPr lang="en-US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33</a:t>
            </a:r>
            <a:endParaRPr/>
          </a:p>
        </p:txBody>
      </p:sp>
      <p:sp>
        <p:nvSpPr>
          <p:cNvPr id="215" name="Google Shape;215;p10"/>
          <p:cNvSpPr/>
          <p:nvPr/>
        </p:nvSpPr>
        <p:spPr>
          <a:xfrm>
            <a:off x="4948937" y="5712967"/>
            <a:ext cx="1764129" cy="669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500" b="1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C)</a:t>
            </a:r>
            <a:r>
              <a:rPr lang="en-US" sz="2500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23</a:t>
            </a:r>
            <a:endParaRPr dirty="0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72E747DF-AF56-96D5-74EB-DF1EAF60DD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4099" y="1373874"/>
            <a:ext cx="3049748" cy="44781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tabLst>
                <a:tab pos="1016000" algn="l"/>
              </a:tabLst>
              <a:defRPr sz="1400" b="0" i="0" u="none" strike="noStrike" cap="none">
                <a:solidFill>
                  <a:schemeClr val="tx1"/>
                </a:solidFill>
                <a:latin typeface="Arial" pitchFamily="34" charset="0"/>
                <a:ea typeface="Arial"/>
                <a:cs typeface="Arial"/>
              </a:defRPr>
            </a:lvl1pPr>
            <a:lvl2pPr marL="457200" marR="0" lvl="1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tabLst>
                <a:tab pos="1016000" algn="l"/>
              </a:tabLst>
              <a:defRPr sz="1400" b="0" i="0" u="none" strike="noStrike" cap="none">
                <a:solidFill>
                  <a:schemeClr val="tx1"/>
                </a:solidFill>
                <a:latin typeface="Arial" pitchFamily="34" charset="0"/>
                <a:ea typeface="Arial"/>
                <a:cs typeface="Arial"/>
              </a:defRPr>
            </a:lvl2pPr>
            <a:lvl3pPr marL="914400" marR="0" lvl="2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tabLst>
                <a:tab pos="1016000" algn="l"/>
              </a:tabLst>
              <a:defRPr sz="1400" b="0" i="0" u="none" strike="noStrike" cap="none">
                <a:solidFill>
                  <a:schemeClr val="tx1"/>
                </a:solidFill>
                <a:latin typeface="Arial" pitchFamily="34" charset="0"/>
                <a:ea typeface="Arial"/>
                <a:cs typeface="Arial"/>
              </a:defRPr>
            </a:lvl3pPr>
            <a:lvl4pPr marL="1371600" marR="0" lvl="3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tabLst>
                <a:tab pos="1016000" algn="l"/>
              </a:tabLst>
              <a:defRPr sz="1400" b="0" i="0" u="none" strike="noStrike" cap="none">
                <a:solidFill>
                  <a:schemeClr val="tx1"/>
                </a:solidFill>
                <a:latin typeface="Arial" pitchFamily="34" charset="0"/>
                <a:ea typeface="Arial"/>
                <a:cs typeface="Arial"/>
              </a:defRPr>
            </a:lvl4pPr>
            <a:lvl5pPr marL="1828800" marR="0" lvl="4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tabLst>
                <a:tab pos="1016000" algn="l"/>
              </a:tabLst>
              <a:defRPr sz="1400" b="0" i="0" u="none" strike="noStrike" cap="none">
                <a:solidFill>
                  <a:schemeClr val="tx1"/>
                </a:solidFill>
                <a:latin typeface="Arial" pitchFamily="34" charset="0"/>
                <a:ea typeface="Arial"/>
                <a:cs typeface="Arial"/>
              </a:defRPr>
            </a:lvl5pPr>
            <a:lvl6pPr marL="2286000" marR="0" lvl="5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tabLst>
                <a:tab pos="1016000" algn="l"/>
              </a:tabLst>
              <a:defRPr sz="1400" b="0" i="0" u="none" strike="noStrike" cap="none">
                <a:solidFill>
                  <a:schemeClr val="tx1"/>
                </a:solidFill>
                <a:latin typeface="Arial" pitchFamily="34" charset="0"/>
                <a:ea typeface="Arial"/>
                <a:cs typeface="Arial"/>
              </a:defRPr>
            </a:lvl6pPr>
            <a:lvl7pPr marL="2743200" marR="0" lvl="6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tabLst>
                <a:tab pos="1016000" algn="l"/>
              </a:tabLst>
              <a:defRPr sz="1400" b="0" i="0" u="none" strike="noStrike" cap="none">
                <a:solidFill>
                  <a:schemeClr val="tx1"/>
                </a:solidFill>
                <a:latin typeface="Arial" pitchFamily="34" charset="0"/>
                <a:ea typeface="Arial"/>
                <a:cs typeface="Arial"/>
              </a:defRPr>
            </a:lvl7pPr>
            <a:lvl8pPr marL="3200400" marR="0" lvl="7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tabLst>
                <a:tab pos="1016000" algn="l"/>
              </a:tabLst>
              <a:defRPr sz="1400" b="0" i="0" u="none" strike="noStrike" cap="none">
                <a:solidFill>
                  <a:schemeClr val="tx1"/>
                </a:solidFill>
                <a:latin typeface="Arial" pitchFamily="34" charset="0"/>
                <a:ea typeface="Arial"/>
                <a:cs typeface="Arial"/>
              </a:defRPr>
            </a:lvl8pPr>
            <a:lvl9pPr marL="3657600" marR="0" lvl="8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tabLst>
                <a:tab pos="1016000" algn="l"/>
              </a:tabLst>
              <a:defRPr sz="1400" b="0" i="0" u="none" strike="noStrike" cap="none">
                <a:solidFill>
                  <a:schemeClr val="tx1"/>
                </a:solidFill>
                <a:latin typeface="Arial" pitchFamily="34" charset="0"/>
                <a:ea typeface="Arial"/>
                <a:cs typeface="Arial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016000" algn="l"/>
              </a:tabLst>
            </a:pPr>
            <a:r>
              <a:rPr kumimoji="0" lang="en-US" altLang="en-US" sz="20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Integer a, b, c</a:t>
            </a:r>
            <a:endParaRPr kumimoji="0" lang="en-US" altLang="en-US" sz="2000" b="1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016000" algn="l"/>
              </a:tabLst>
            </a:pPr>
            <a:r>
              <a:rPr kumimoji="0" lang="en-US" altLang="en-US" sz="20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Set a=8, b=2, c=4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016000" algn="l"/>
              </a:tabLst>
            </a:pPr>
            <a:r>
              <a:rPr kumimoji="0" lang="en-US" altLang="en-US" sz="20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if((a^c)&lt;b))</a:t>
            </a:r>
            <a:endParaRPr kumimoji="0" lang="en-US" altLang="en-US" sz="2000" b="1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016000" algn="l"/>
              </a:tabLst>
            </a:pPr>
            <a:r>
              <a:rPr kumimoji="0" lang="en-US" altLang="en-US" sz="20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if((a+c)&lt;(c-a))</a:t>
            </a:r>
            <a:endParaRPr kumimoji="0" lang="en-US" altLang="en-US" sz="2000" b="1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016000" algn="l"/>
              </a:tabLst>
            </a:pPr>
            <a:r>
              <a:rPr kumimoji="0" lang="en-US" altLang="en-US" sz="20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a=9+c</a:t>
            </a:r>
            <a:endParaRPr kumimoji="0" lang="en-US" altLang="en-US" sz="2000" b="1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016000" algn="l"/>
              </a:tabLst>
            </a:pPr>
            <a:r>
              <a:rPr kumimoji="0" lang="en-US" altLang="en-US" sz="20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if((c+8)&lt;(8-c))</a:t>
            </a:r>
            <a:endParaRPr kumimoji="0" lang="en-US" altLang="en-US" sz="2000" b="1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016000" algn="l"/>
              </a:tabLst>
            </a:pPr>
            <a:r>
              <a:rPr kumimoji="0" lang="en-US" altLang="en-US" sz="20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c=(c+c)+b</a:t>
            </a:r>
            <a:endParaRPr kumimoji="0" lang="en-US" altLang="en-US" sz="2000" b="1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1016000" algn="l"/>
              </a:tabLst>
            </a:pPr>
            <a:r>
              <a:rPr kumimoji="0" lang="en-US" altLang="en-US" sz="20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c=c+a</a:t>
            </a:r>
            <a:endParaRPr kumimoji="0" lang="en-US" altLang="en-US" sz="2000" b="1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1016000" algn="l"/>
              </a:tabLst>
            </a:pPr>
            <a:r>
              <a:rPr kumimoji="0" lang="en-US" altLang="en-US" sz="20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End if</a:t>
            </a:r>
            <a:endParaRPr kumimoji="0" lang="en-US" altLang="en-US" sz="2000" b="1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1016000" algn="l"/>
              </a:tabLst>
            </a:pPr>
            <a:r>
              <a:rPr kumimoji="0" lang="en-US" altLang="en-US" sz="20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End if</a:t>
            </a:r>
            <a:endParaRPr kumimoji="0" lang="en-US" altLang="en-US" sz="2000" b="1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1016000" algn="l"/>
              </a:tabLst>
            </a:pPr>
            <a:r>
              <a:rPr kumimoji="0" lang="en-US" altLang="en-US" sz="20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End if</a:t>
            </a:r>
            <a:endParaRPr kumimoji="0" lang="en-US" altLang="en-US" sz="2000" b="1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016000" algn="l"/>
              </a:tabLst>
            </a:pPr>
            <a:r>
              <a:rPr kumimoji="0" lang="en-US" altLang="en-US" sz="20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b=(4^3)+c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016000" algn="l"/>
              </a:tabLst>
            </a:pPr>
            <a:r>
              <a:rPr lang="en-US" altLang="en-US" sz="2000" b="1">
                <a:solidFill>
                  <a:schemeClr val="bg1"/>
                </a:solidFill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Print a+b+c</a:t>
            </a:r>
            <a:endParaRPr kumimoji="0" lang="en-US" altLang="en-US" sz="2000" b="1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016000" algn="l"/>
              </a:tabLst>
            </a:pPr>
            <a:endParaRPr kumimoji="0" lang="en-US" altLang="en-US" sz="2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unito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274384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0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10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4800" b="1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Question 69</a:t>
            </a:r>
            <a:endParaRPr/>
          </a:p>
        </p:txBody>
      </p:sp>
      <p:sp>
        <p:nvSpPr>
          <p:cNvPr id="8" name="Rectangle 13">
            <a:extLst>
              <a:ext uri="{FF2B5EF4-FFF2-40B4-BE49-F238E27FC236}">
                <a16:creationId xmlns:a16="http://schemas.microsoft.com/office/drawing/2014/main" id="{B4597CD7-E8FE-8CF7-F7CC-DF1AD160C2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775" y="1198096"/>
            <a:ext cx="11836958" cy="26237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15832" tIns="266616" rIns="368184" bIns="45720" numCol="1" anchor="ctr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tabLst>
                <a:tab pos="1349375" algn="l"/>
              </a:tabLst>
              <a:defRPr sz="1400" b="0" i="0" u="none" strike="noStrike" cap="none">
                <a:solidFill>
                  <a:schemeClr val="tx1"/>
                </a:solidFill>
                <a:latin typeface="Arial" pitchFamily="34" charset="0"/>
                <a:ea typeface="Arial"/>
                <a:cs typeface="Arial"/>
              </a:defRPr>
            </a:lvl1pPr>
            <a:lvl2pPr marL="457200" marR="0" lvl="1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tabLst>
                <a:tab pos="1349375" algn="l"/>
              </a:tabLst>
              <a:defRPr sz="1400" b="0" i="0" u="none" strike="noStrike" cap="none">
                <a:solidFill>
                  <a:schemeClr val="tx1"/>
                </a:solidFill>
                <a:latin typeface="Arial" pitchFamily="34" charset="0"/>
                <a:ea typeface="Arial"/>
                <a:cs typeface="Arial"/>
              </a:defRPr>
            </a:lvl2pPr>
            <a:lvl3pPr marL="914400" marR="0" lvl="2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tabLst>
                <a:tab pos="1349375" algn="l"/>
              </a:tabLst>
              <a:defRPr sz="1400" b="0" i="0" u="none" strike="noStrike" cap="none">
                <a:solidFill>
                  <a:schemeClr val="tx1"/>
                </a:solidFill>
                <a:latin typeface="Arial" pitchFamily="34" charset="0"/>
                <a:ea typeface="Arial"/>
                <a:cs typeface="Arial"/>
              </a:defRPr>
            </a:lvl3pPr>
            <a:lvl4pPr marL="1371600" marR="0" lvl="3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tabLst>
                <a:tab pos="1349375" algn="l"/>
              </a:tabLst>
              <a:defRPr sz="1400" b="0" i="0" u="none" strike="noStrike" cap="none">
                <a:solidFill>
                  <a:schemeClr val="tx1"/>
                </a:solidFill>
                <a:latin typeface="Arial" pitchFamily="34" charset="0"/>
                <a:ea typeface="Arial"/>
                <a:cs typeface="Arial"/>
              </a:defRPr>
            </a:lvl4pPr>
            <a:lvl5pPr marL="1828800" marR="0" lvl="4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tabLst>
                <a:tab pos="1349375" algn="l"/>
              </a:tabLst>
              <a:defRPr sz="1400" b="0" i="0" u="none" strike="noStrike" cap="none">
                <a:solidFill>
                  <a:schemeClr val="tx1"/>
                </a:solidFill>
                <a:latin typeface="Arial" pitchFamily="34" charset="0"/>
                <a:ea typeface="Arial"/>
                <a:cs typeface="Arial"/>
              </a:defRPr>
            </a:lvl5pPr>
            <a:lvl6pPr marL="2286000" marR="0" lvl="5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tabLst>
                <a:tab pos="1349375" algn="l"/>
              </a:tabLst>
              <a:defRPr sz="1400" b="0" i="0" u="none" strike="noStrike" cap="none">
                <a:solidFill>
                  <a:schemeClr val="tx1"/>
                </a:solidFill>
                <a:latin typeface="Arial" pitchFamily="34" charset="0"/>
                <a:ea typeface="Arial"/>
                <a:cs typeface="Arial"/>
              </a:defRPr>
            </a:lvl6pPr>
            <a:lvl7pPr marL="2743200" marR="0" lvl="6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tabLst>
                <a:tab pos="1349375" algn="l"/>
              </a:tabLst>
              <a:defRPr sz="1400" b="0" i="0" u="none" strike="noStrike" cap="none">
                <a:solidFill>
                  <a:schemeClr val="tx1"/>
                </a:solidFill>
                <a:latin typeface="Arial" pitchFamily="34" charset="0"/>
                <a:ea typeface="Arial"/>
                <a:cs typeface="Arial"/>
              </a:defRPr>
            </a:lvl7pPr>
            <a:lvl8pPr marL="3200400" marR="0" lvl="7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tabLst>
                <a:tab pos="1349375" algn="l"/>
              </a:tabLst>
              <a:defRPr sz="1400" b="0" i="0" u="none" strike="noStrike" cap="none">
                <a:solidFill>
                  <a:schemeClr val="tx1"/>
                </a:solidFill>
                <a:latin typeface="Arial" pitchFamily="34" charset="0"/>
                <a:ea typeface="Arial"/>
                <a:cs typeface="Arial"/>
              </a:defRPr>
            </a:lvl8pPr>
            <a:lvl9pPr marL="3657600" marR="0" lvl="8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tabLst>
                <a:tab pos="1349375" algn="l"/>
              </a:tabLst>
              <a:defRPr sz="1400" b="0" i="0" u="none" strike="noStrike" cap="none">
                <a:solidFill>
                  <a:schemeClr val="tx1"/>
                </a:solidFill>
                <a:latin typeface="Arial" pitchFamily="34" charset="0"/>
                <a:ea typeface="Arial"/>
                <a:cs typeface="Arial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349375" algn="l"/>
              </a:tabLst>
            </a:pPr>
            <a:r>
              <a:rPr kumimoji="0" lang="en-US" altLang="en-US" sz="2500" b="0" i="0" u="none" strike="noStrike" cap="none" normalizeH="0" baseline="0">
                <a:ln>
                  <a:noFill/>
                </a:ln>
                <a:effectLst/>
                <a:latin typeface="Nunito sans" pitchFamily="2" charset="0"/>
                <a:ea typeface="Roboto" panose="02000000000000000000" pitchFamily="2" charset="0"/>
                <a:cs typeface="Roboto" panose="02000000000000000000" pitchFamily="2" charset="0"/>
              </a:rPr>
              <a:t>What will be the output of the following pseudocode?</a:t>
            </a:r>
            <a:endParaRPr kumimoji="0" lang="en-US" altLang="en-US" sz="2500" b="0" i="0" u="none" strike="noStrike" cap="none" normalizeH="0" baseline="0">
              <a:ln>
                <a:noFill/>
              </a:ln>
              <a:effectLst/>
              <a:latin typeface="Nunito sans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349375" algn="l"/>
              </a:tabLst>
            </a:pPr>
            <a:r>
              <a:rPr kumimoji="0" lang="en-US" altLang="en-US" sz="2500" b="0" i="0" u="none" strike="noStrike" cap="none" normalizeH="0" baseline="0">
                <a:ln>
                  <a:noFill/>
                </a:ln>
                <a:effectLst/>
                <a:latin typeface="Nunito sans" pitchFamily="2" charset="0"/>
                <a:ea typeface="Roboto" panose="02000000000000000000" pitchFamily="2" charset="0"/>
                <a:cs typeface="Roboto" panose="02000000000000000000" pitchFamily="2" charset="0"/>
              </a:rPr>
              <a:t>Note-&amp;: bitwise AND - The bitwise AND operator (&amp;) compares each bit of the first operand to the corresponding bit of the second operand. If both bits are 1 , the corresponding result bit is set to 1. Otherwise, the corresponding result bit is set to 0.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349375" algn="l"/>
              </a:tabLst>
            </a:pPr>
            <a:endParaRPr kumimoji="0" lang="en-US" altLang="en-US" sz="2500" b="0" i="0" u="none" strike="noStrike" cap="none" normalizeH="0" baseline="0">
              <a:ln>
                <a:noFill/>
              </a:ln>
              <a:effectLst/>
              <a:latin typeface="Nunito sans" pitchFamily="2" charset="0"/>
            </a:endParaRPr>
          </a:p>
        </p:txBody>
      </p:sp>
      <p:sp>
        <p:nvSpPr>
          <p:cNvPr id="13" name="Rectangle 14">
            <a:extLst>
              <a:ext uri="{FF2B5EF4-FFF2-40B4-BE49-F238E27FC236}">
                <a16:creationId xmlns:a16="http://schemas.microsoft.com/office/drawing/2014/main" id="{DC97BD5F-A901-7CDA-B6A0-7A3D8F9A9B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1780" y="3381087"/>
            <a:ext cx="10524189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5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Nunito sans" pitchFamily="2" charset="0"/>
                <a:ea typeface="Roboto" panose="02000000000000000000" pitchFamily="2" charset="0"/>
                <a:cs typeface="Roboto" panose="02000000000000000000" pitchFamily="2" charset="0"/>
              </a:rPr>
              <a:t>^ is the bitwise exclusive OR operator that compares each bit of its first operand to the corresponding bit of its second operand. If one bit is 0 and the other bit is 1 , the corresponding result bit is set to 1. Otherwise , the corresponding result bit is set to 0.</a:t>
            </a:r>
            <a:endParaRPr kumimoji="0" lang="en-US" altLang="en-US" sz="2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unito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278741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0"/>
          <p:cNvSpPr/>
          <p:nvPr/>
        </p:nvSpPr>
        <p:spPr>
          <a:xfrm>
            <a:off x="529450" y="883578"/>
            <a:ext cx="9297515" cy="479916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9144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endParaRPr lang="en-GB" sz="2500" b="1">
              <a:solidFill>
                <a:schemeClr val="bg1"/>
              </a:solidFill>
              <a:latin typeface="Nunito sans" pitchFamily="2" charset="0"/>
              <a:ea typeface="Courier New"/>
              <a:cs typeface="Courier New"/>
              <a:sym typeface="Courier New"/>
            </a:endParaRPr>
          </a:p>
        </p:txBody>
      </p:sp>
      <p:sp>
        <p:nvSpPr>
          <p:cNvPr id="209" name="Google Shape;209;p10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10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4800" b="1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Question 70</a:t>
            </a:r>
            <a:endParaRPr/>
          </a:p>
        </p:txBody>
      </p:sp>
      <p:sp>
        <p:nvSpPr>
          <p:cNvPr id="212" name="Google Shape;212;p10"/>
          <p:cNvSpPr/>
          <p:nvPr/>
        </p:nvSpPr>
        <p:spPr>
          <a:xfrm>
            <a:off x="7522490" y="5682786"/>
            <a:ext cx="3829001" cy="669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500" b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D)</a:t>
            </a:r>
            <a:r>
              <a:rPr lang="en-US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30</a:t>
            </a:r>
            <a:endParaRPr/>
          </a:p>
        </p:txBody>
      </p:sp>
      <p:sp>
        <p:nvSpPr>
          <p:cNvPr id="213" name="Google Shape;213;p10"/>
          <p:cNvSpPr/>
          <p:nvPr/>
        </p:nvSpPr>
        <p:spPr>
          <a:xfrm>
            <a:off x="616506" y="5682786"/>
            <a:ext cx="2329321" cy="669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500" b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A)</a:t>
            </a:r>
            <a:r>
              <a:rPr lang="en-US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24</a:t>
            </a:r>
            <a:endParaRPr/>
          </a:p>
        </p:txBody>
      </p:sp>
      <p:sp>
        <p:nvSpPr>
          <p:cNvPr id="214" name="Google Shape;214;p10"/>
          <p:cNvSpPr/>
          <p:nvPr/>
        </p:nvSpPr>
        <p:spPr>
          <a:xfrm>
            <a:off x="2889424" y="5682786"/>
            <a:ext cx="2329321" cy="669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500" b="1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B)</a:t>
            </a:r>
            <a:r>
              <a:rPr lang="en-US" sz="2500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26</a:t>
            </a:r>
            <a:endParaRPr dirty="0"/>
          </a:p>
        </p:txBody>
      </p:sp>
      <p:sp>
        <p:nvSpPr>
          <p:cNvPr id="215" name="Google Shape;215;p10"/>
          <p:cNvSpPr/>
          <p:nvPr/>
        </p:nvSpPr>
        <p:spPr>
          <a:xfrm>
            <a:off x="4948937" y="5712967"/>
            <a:ext cx="1764129" cy="669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500" b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C)</a:t>
            </a:r>
            <a:r>
              <a:rPr lang="en-US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28</a:t>
            </a:r>
            <a:endParaRPr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60A5FFF-87F0-2CF6-CC5F-64150CB121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895" y="1401401"/>
            <a:ext cx="5724644" cy="39395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tabLst>
                <a:tab pos="1016000" algn="l"/>
                <a:tab pos="1017588" algn="l"/>
              </a:tabLst>
              <a:defRPr sz="1400" b="0" i="0" u="none" strike="noStrike" cap="none">
                <a:solidFill>
                  <a:schemeClr val="tx1"/>
                </a:solidFill>
                <a:latin typeface="Arial" pitchFamily="34" charset="0"/>
                <a:ea typeface="Arial"/>
                <a:cs typeface="Arial"/>
              </a:defRPr>
            </a:lvl1pPr>
            <a:lvl2pPr marL="457200" marR="0" lvl="1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tabLst>
                <a:tab pos="1016000" algn="l"/>
                <a:tab pos="1017588" algn="l"/>
              </a:tabLst>
              <a:defRPr sz="1400" b="0" i="0" u="none" strike="noStrike" cap="none">
                <a:solidFill>
                  <a:schemeClr val="tx1"/>
                </a:solidFill>
                <a:latin typeface="Arial" pitchFamily="34" charset="0"/>
                <a:ea typeface="Arial"/>
                <a:cs typeface="Arial"/>
              </a:defRPr>
            </a:lvl2pPr>
            <a:lvl3pPr marL="914400" marR="0" lvl="2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tabLst>
                <a:tab pos="1016000" algn="l"/>
                <a:tab pos="1017588" algn="l"/>
              </a:tabLst>
              <a:defRPr sz="1400" b="0" i="0" u="none" strike="noStrike" cap="none">
                <a:solidFill>
                  <a:schemeClr val="tx1"/>
                </a:solidFill>
                <a:latin typeface="Arial" pitchFamily="34" charset="0"/>
                <a:ea typeface="Arial"/>
                <a:cs typeface="Arial"/>
              </a:defRPr>
            </a:lvl3pPr>
            <a:lvl4pPr marL="1371600" marR="0" lvl="3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tabLst>
                <a:tab pos="1016000" algn="l"/>
                <a:tab pos="1017588" algn="l"/>
              </a:tabLst>
              <a:defRPr sz="1400" b="0" i="0" u="none" strike="noStrike" cap="none">
                <a:solidFill>
                  <a:schemeClr val="tx1"/>
                </a:solidFill>
                <a:latin typeface="Arial" pitchFamily="34" charset="0"/>
                <a:ea typeface="Arial"/>
                <a:cs typeface="Arial"/>
              </a:defRPr>
            </a:lvl4pPr>
            <a:lvl5pPr marL="1828800" marR="0" lvl="4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tabLst>
                <a:tab pos="1016000" algn="l"/>
                <a:tab pos="1017588" algn="l"/>
              </a:tabLst>
              <a:defRPr sz="1400" b="0" i="0" u="none" strike="noStrike" cap="none">
                <a:solidFill>
                  <a:schemeClr val="tx1"/>
                </a:solidFill>
                <a:latin typeface="Arial" pitchFamily="34" charset="0"/>
                <a:ea typeface="Arial"/>
                <a:cs typeface="Arial"/>
              </a:defRPr>
            </a:lvl5pPr>
            <a:lvl6pPr marL="2286000" marR="0" lvl="5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tabLst>
                <a:tab pos="1016000" algn="l"/>
                <a:tab pos="1017588" algn="l"/>
              </a:tabLst>
              <a:defRPr sz="1400" b="0" i="0" u="none" strike="noStrike" cap="none">
                <a:solidFill>
                  <a:schemeClr val="tx1"/>
                </a:solidFill>
                <a:latin typeface="Arial" pitchFamily="34" charset="0"/>
                <a:ea typeface="Arial"/>
                <a:cs typeface="Arial"/>
              </a:defRPr>
            </a:lvl6pPr>
            <a:lvl7pPr marL="2743200" marR="0" lvl="6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tabLst>
                <a:tab pos="1016000" algn="l"/>
                <a:tab pos="1017588" algn="l"/>
              </a:tabLst>
              <a:defRPr sz="1400" b="0" i="0" u="none" strike="noStrike" cap="none">
                <a:solidFill>
                  <a:schemeClr val="tx1"/>
                </a:solidFill>
                <a:latin typeface="Arial" pitchFamily="34" charset="0"/>
                <a:ea typeface="Arial"/>
                <a:cs typeface="Arial"/>
              </a:defRPr>
            </a:lvl7pPr>
            <a:lvl8pPr marL="3200400" marR="0" lvl="7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tabLst>
                <a:tab pos="1016000" algn="l"/>
                <a:tab pos="1017588" algn="l"/>
              </a:tabLst>
              <a:defRPr sz="1400" b="0" i="0" u="none" strike="noStrike" cap="none">
                <a:solidFill>
                  <a:schemeClr val="tx1"/>
                </a:solidFill>
                <a:latin typeface="Arial" pitchFamily="34" charset="0"/>
                <a:ea typeface="Arial"/>
                <a:cs typeface="Arial"/>
              </a:defRPr>
            </a:lvl8pPr>
            <a:lvl9pPr marL="3657600" marR="0" lvl="8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tabLst>
                <a:tab pos="1016000" algn="l"/>
                <a:tab pos="1017588" algn="l"/>
              </a:tabLst>
              <a:defRPr sz="1400" b="0" i="0" u="none" strike="noStrike" cap="none">
                <a:solidFill>
                  <a:schemeClr val="tx1"/>
                </a:solidFill>
                <a:latin typeface="Arial" pitchFamily="34" charset="0"/>
                <a:ea typeface="Arial"/>
                <a:cs typeface="Arial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016000" algn="l"/>
                <a:tab pos="1017588" algn="l"/>
              </a:tabLst>
            </a:pPr>
            <a:r>
              <a:rPr kumimoji="0" lang="en-US" altLang="en-US" sz="2000" b="1" i="0" u="none" strike="noStrike" cap="none" normalizeH="0" baseline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Integer a, b, c</a:t>
            </a:r>
            <a:endParaRPr kumimoji="0" lang="en-US" altLang="en-US" sz="2000" b="1" i="0" u="none" strike="noStrike" cap="none" normalizeH="0" baseline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016000" algn="l"/>
                <a:tab pos="1017588" algn="l"/>
              </a:tabLst>
            </a:pPr>
            <a:r>
              <a:rPr kumimoji="0" lang="en-US" altLang="en-US" sz="2000" b="1" i="0" u="none" strike="noStrike" cap="none" normalizeH="0" baseline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Set a=5, b=7, c=7</a:t>
            </a:r>
            <a:endParaRPr kumimoji="0" lang="en-US" altLang="en-US" sz="2000" b="1" i="0" u="none" strike="noStrike" cap="none" normalizeH="0" baseline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016000" algn="l"/>
                <a:tab pos="1017588" algn="l"/>
              </a:tabLst>
            </a:pPr>
            <a:r>
              <a:rPr kumimoji="0" lang="en-US" altLang="en-US" sz="2000" b="1" i="0" u="none" strike="noStrike" cap="none" normalizeH="0" baseline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for(each c from 3 to 5) 		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016000" algn="l"/>
                <a:tab pos="1017588" algn="l"/>
              </a:tabLst>
            </a:pPr>
            <a:r>
              <a:rPr kumimoji="0" lang="en-US" altLang="en-US" sz="2000" b="1" i="0" u="none" strike="noStrike" cap="none" normalizeH="0" baseline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if((a+b+c)&gt;(c-a))</a:t>
            </a:r>
            <a:endParaRPr kumimoji="0" lang="en-US" altLang="en-US" sz="2000" b="1" i="0" u="none" strike="noStrike" cap="none" normalizeH="0" baseline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016000" algn="l"/>
                <a:tab pos="1017588" algn="l"/>
              </a:tabLst>
            </a:pPr>
            <a:r>
              <a:rPr kumimoji="0" lang="en-US" altLang="en-US" sz="2000" b="1" i="0" u="none" strike="noStrike" cap="none" normalizeH="0" baseline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b=(a&amp;c)+c</a:t>
            </a:r>
            <a:endParaRPr kumimoji="0" lang="en-US" altLang="en-US" sz="2000" b="1" i="0" u="none" strike="noStrike" cap="none" normalizeH="0" baseline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1016000" algn="l"/>
                <a:tab pos="1017588" algn="l"/>
              </a:tabLst>
            </a:pPr>
            <a:r>
              <a:rPr kumimoji="0" lang="en-US" altLang="en-US" sz="2000" b="1" i="0" u="none" strike="noStrike" cap="none" normalizeH="0" baseline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a=c+c</a:t>
            </a:r>
            <a:endParaRPr kumimoji="0" lang="en-US" altLang="en-US" sz="2000" b="1" i="0" u="none" strike="noStrike" cap="none" normalizeH="0" baseline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1016000" algn="l"/>
                <a:tab pos="1017588" algn="l"/>
              </a:tabLst>
            </a:pPr>
            <a:r>
              <a:rPr kumimoji="0" lang="en-US" altLang="en-US" sz="2000" b="1" i="0" u="none" strike="noStrike" cap="none" normalizeH="0" baseline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End if</a:t>
            </a:r>
            <a:endParaRPr kumimoji="0" lang="en-US" altLang="en-US" sz="2000" b="1" i="0" u="none" strike="noStrike" cap="none" normalizeH="0" baseline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016000" algn="l"/>
                <a:tab pos="1017588" algn="l"/>
              </a:tabLst>
            </a:pPr>
            <a:r>
              <a:rPr kumimoji="0" lang="en-US" altLang="en-US" sz="2000" b="1" i="0" u="none" strike="noStrike" cap="none" normalizeH="0" baseline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a=(b^c)+c</a:t>
            </a:r>
            <a:endParaRPr kumimoji="0" lang="en-US" altLang="en-US" sz="2000" b="1" i="0" u="none" strike="noStrike" cap="none" normalizeH="0" baseline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1016000" algn="l"/>
                <a:tab pos="1017588" algn="l"/>
              </a:tabLst>
            </a:pPr>
            <a:r>
              <a:rPr kumimoji="0" lang="en-US" altLang="en-US" sz="2000" b="1" i="0" u="none" strike="noStrike" cap="none" normalizeH="0" baseline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End for</a:t>
            </a:r>
          </a:p>
          <a:p>
            <a:pPr>
              <a:buClrTx/>
            </a:pPr>
            <a:r>
              <a:rPr kumimoji="0" lang="en-US" altLang="en-US" sz="20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Print a+b</a:t>
            </a:r>
            <a:endParaRPr kumimoji="0" lang="en-US" altLang="en-US" sz="2000" b="1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1016000" algn="l"/>
                <a:tab pos="1017588" algn="l"/>
              </a:tabLst>
            </a:pPr>
            <a:endParaRPr kumimoji="0" lang="en-US" altLang="en-US" sz="2500" b="0" i="0" u="none" strike="noStrike" cap="none" normalizeH="0" baseline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latin typeface="Nunito sans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016000" algn="l"/>
                <a:tab pos="1017588" algn="l"/>
              </a:tabLst>
            </a:pPr>
            <a:endParaRPr kumimoji="0" lang="en-US" altLang="en-US" sz="2500" b="0" i="0" u="none" strike="noStrike" cap="none" normalizeH="0" baseline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latin typeface="Nunito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097828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0"/>
          <p:cNvSpPr/>
          <p:nvPr/>
        </p:nvSpPr>
        <p:spPr>
          <a:xfrm>
            <a:off x="766925" y="3056572"/>
            <a:ext cx="8537496" cy="3412407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9144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endParaRPr lang="en-GB" sz="2500" b="1">
              <a:solidFill>
                <a:schemeClr val="bg1">
                  <a:lumMod val="95000"/>
                </a:schemeClr>
              </a:solidFill>
              <a:latin typeface="Nunito sans" pitchFamily="2" charset="0"/>
              <a:ea typeface="Courier New"/>
              <a:cs typeface="Courier New"/>
              <a:sym typeface="Courier New"/>
            </a:endParaRPr>
          </a:p>
        </p:txBody>
      </p:sp>
      <p:sp>
        <p:nvSpPr>
          <p:cNvPr id="209" name="Google Shape;209;p10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10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4800" b="1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Question 71</a:t>
            </a:r>
            <a:endParaRPr/>
          </a:p>
        </p:txBody>
      </p:sp>
      <p:sp>
        <p:nvSpPr>
          <p:cNvPr id="211" name="Google Shape;211;p10"/>
          <p:cNvSpPr txBox="1"/>
          <p:nvPr/>
        </p:nvSpPr>
        <p:spPr>
          <a:xfrm>
            <a:off x="276281" y="1056251"/>
            <a:ext cx="10965667" cy="2015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500">
                <a:latin typeface="Nunito sans" pitchFamily="2" charset="0"/>
              </a:rPr>
              <a:t>What will be the output of the following pseudocode?</a:t>
            </a:r>
            <a:endParaRPr lang="en-IN" sz="2500">
              <a:latin typeface="Nunito sans" pitchFamily="2" charset="0"/>
            </a:endParaRPr>
          </a:p>
          <a:p>
            <a:r>
              <a:rPr lang="en-US" sz="2500">
                <a:latin typeface="Nunito sans" pitchFamily="2" charset="0"/>
              </a:rPr>
              <a:t>Note:-^ is the bitwise exclusive OR operator that compares each bit of its first operand to the corresponding bit of its second operand. If one bit is 0 and the other bit is 1 , the corresponding result bit is set to 1. Otherwise , the corresponding result bit is set to 0.</a:t>
            </a:r>
            <a:endParaRPr lang="en-IN" sz="2500">
              <a:latin typeface="Nunito sans" pitchFamily="2" charset="0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00DFF766-E131-FFDF-CCF6-17A6A5CA3B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0058" y="3475612"/>
            <a:ext cx="3877985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tabLst>
                <a:tab pos="923925" algn="l"/>
              </a:tabLst>
              <a:defRPr sz="1400" b="0" i="0" u="none" strike="noStrike" cap="none">
                <a:solidFill>
                  <a:schemeClr val="tx1"/>
                </a:solidFill>
                <a:latin typeface="Arial" pitchFamily="34" charset="0"/>
                <a:ea typeface="Arial"/>
                <a:cs typeface="Arial"/>
              </a:defRPr>
            </a:lvl1pPr>
            <a:lvl2pPr marL="457200" marR="0" lvl="1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tabLst>
                <a:tab pos="923925" algn="l"/>
              </a:tabLst>
              <a:defRPr sz="1400" b="0" i="0" u="none" strike="noStrike" cap="none">
                <a:solidFill>
                  <a:schemeClr val="tx1"/>
                </a:solidFill>
                <a:latin typeface="Arial" pitchFamily="34" charset="0"/>
                <a:ea typeface="Arial"/>
                <a:cs typeface="Arial"/>
              </a:defRPr>
            </a:lvl2pPr>
            <a:lvl3pPr marL="914400" marR="0" lvl="2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tabLst>
                <a:tab pos="923925" algn="l"/>
              </a:tabLst>
              <a:defRPr sz="1400" b="0" i="0" u="none" strike="noStrike" cap="none">
                <a:solidFill>
                  <a:schemeClr val="tx1"/>
                </a:solidFill>
                <a:latin typeface="Arial" pitchFamily="34" charset="0"/>
                <a:ea typeface="Arial"/>
                <a:cs typeface="Arial"/>
              </a:defRPr>
            </a:lvl3pPr>
            <a:lvl4pPr marL="1371600" marR="0" lvl="3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tabLst>
                <a:tab pos="923925" algn="l"/>
              </a:tabLst>
              <a:defRPr sz="1400" b="0" i="0" u="none" strike="noStrike" cap="none">
                <a:solidFill>
                  <a:schemeClr val="tx1"/>
                </a:solidFill>
                <a:latin typeface="Arial" pitchFamily="34" charset="0"/>
                <a:ea typeface="Arial"/>
                <a:cs typeface="Arial"/>
              </a:defRPr>
            </a:lvl4pPr>
            <a:lvl5pPr marL="1828800" marR="0" lvl="4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tabLst>
                <a:tab pos="923925" algn="l"/>
              </a:tabLst>
              <a:defRPr sz="1400" b="0" i="0" u="none" strike="noStrike" cap="none">
                <a:solidFill>
                  <a:schemeClr val="tx1"/>
                </a:solidFill>
                <a:latin typeface="Arial" pitchFamily="34" charset="0"/>
                <a:ea typeface="Arial"/>
                <a:cs typeface="Arial"/>
              </a:defRPr>
            </a:lvl5pPr>
            <a:lvl6pPr marL="2286000" marR="0" lvl="5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tabLst>
                <a:tab pos="923925" algn="l"/>
              </a:tabLst>
              <a:defRPr sz="1400" b="0" i="0" u="none" strike="noStrike" cap="none">
                <a:solidFill>
                  <a:schemeClr val="tx1"/>
                </a:solidFill>
                <a:latin typeface="Arial" pitchFamily="34" charset="0"/>
                <a:ea typeface="Arial"/>
                <a:cs typeface="Arial"/>
              </a:defRPr>
            </a:lvl6pPr>
            <a:lvl7pPr marL="2743200" marR="0" lvl="6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tabLst>
                <a:tab pos="923925" algn="l"/>
              </a:tabLst>
              <a:defRPr sz="1400" b="0" i="0" u="none" strike="noStrike" cap="none">
                <a:solidFill>
                  <a:schemeClr val="tx1"/>
                </a:solidFill>
                <a:latin typeface="Arial" pitchFamily="34" charset="0"/>
                <a:ea typeface="Arial"/>
                <a:cs typeface="Arial"/>
              </a:defRPr>
            </a:lvl7pPr>
            <a:lvl8pPr marL="3200400" marR="0" lvl="7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tabLst>
                <a:tab pos="923925" algn="l"/>
              </a:tabLst>
              <a:defRPr sz="1400" b="0" i="0" u="none" strike="noStrike" cap="none">
                <a:solidFill>
                  <a:schemeClr val="tx1"/>
                </a:solidFill>
                <a:latin typeface="Arial" pitchFamily="34" charset="0"/>
                <a:ea typeface="Arial"/>
                <a:cs typeface="Arial"/>
              </a:defRPr>
            </a:lvl8pPr>
            <a:lvl9pPr marL="3657600" marR="0" lvl="8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tabLst>
                <a:tab pos="923925" algn="l"/>
              </a:tabLst>
              <a:defRPr sz="1400" b="0" i="0" u="none" strike="noStrike" cap="none">
                <a:solidFill>
                  <a:schemeClr val="tx1"/>
                </a:solidFill>
                <a:latin typeface="Arial" pitchFamily="34" charset="0"/>
                <a:ea typeface="Arial"/>
                <a:cs typeface="Arial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923925" algn="l"/>
              </a:tabLst>
            </a:pPr>
            <a:r>
              <a:rPr kumimoji="0" lang="en-US" altLang="en-US" sz="2000" b="1" i="0" u="none" strike="noStrike" cap="none" normalizeH="0" baseline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Integer a, b, c</a:t>
            </a:r>
            <a:endParaRPr lang="en-US" altLang="en-US" sz="2000" b="1">
              <a:solidFill>
                <a:schemeClr val="bg1">
                  <a:lumMod val="95000"/>
                </a:schemeClr>
              </a:solidFill>
              <a:latin typeface="Courier New" panose="02070309020205020404" pitchFamily="49" charset="0"/>
              <a:ea typeface="Roboto" panose="02000000000000000000" pitchFamily="2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923925" algn="l"/>
              </a:tabLst>
            </a:pPr>
            <a:r>
              <a:rPr kumimoji="0" lang="en-US" altLang="en-US" sz="2000" b="1" i="0" u="none" strike="noStrike" cap="none" normalizeH="0" baseline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Set a=9, b=4, c=15 	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923925" algn="l"/>
              </a:tabLst>
            </a:pPr>
            <a:r>
              <a:rPr kumimoji="0" lang="en-US" altLang="en-US" sz="2000" b="1" i="0" u="none" strike="noStrike" cap="none" normalizeH="0" baseline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a= (c+9)^b</a:t>
            </a:r>
            <a:endParaRPr kumimoji="0" lang="en-US" altLang="en-US" sz="2000" b="1" i="0" u="none" strike="noStrike" cap="none" normalizeH="0" baseline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923925" algn="l"/>
              </a:tabLst>
            </a:pPr>
            <a:r>
              <a:rPr kumimoji="0" lang="en-US" altLang="en-US" sz="2000" b="1" i="0" u="none" strike="noStrike" cap="none" normalizeH="0" baseline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b= (a+9)+a</a:t>
            </a:r>
            <a:endParaRPr kumimoji="0" lang="en-US" altLang="en-US" sz="2000" b="1" i="0" u="none" strike="noStrike" cap="none" normalizeH="0" baseline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923925" algn="l"/>
              </a:tabLst>
            </a:pPr>
            <a:r>
              <a:rPr kumimoji="0" lang="en-US" altLang="en-US" sz="2000" b="1" i="0" u="none" strike="noStrike" cap="none" normalizeH="0" baseline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a= 3^b</a:t>
            </a:r>
          </a:p>
          <a:p>
            <a:pPr>
              <a:buClrTx/>
            </a:pPr>
            <a:r>
              <a:rPr kumimoji="0" lang="en-US" altLang="en-US" sz="20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Print a+b+c</a:t>
            </a:r>
            <a:r>
              <a:rPr kumimoji="0" lang="en-US" altLang="en-US" sz="20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6A59C05D-9316-D533-2532-97CF66484B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0113" y="9525"/>
            <a:ext cx="19050" cy="187325"/>
          </a:xfrm>
          <a:prstGeom prst="rect">
            <a:avLst/>
          </a:prstGeom>
          <a:solidFill>
            <a:srgbClr val="000000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413378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0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10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4800" b="1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Question 72</a:t>
            </a:r>
            <a:endParaRPr/>
          </a:p>
        </p:txBody>
      </p:sp>
      <p:sp>
        <p:nvSpPr>
          <p:cNvPr id="13" name="Rectangle 14">
            <a:extLst>
              <a:ext uri="{FF2B5EF4-FFF2-40B4-BE49-F238E27FC236}">
                <a16:creationId xmlns:a16="http://schemas.microsoft.com/office/drawing/2014/main" id="{DC97BD5F-A901-7CDA-B6A0-7A3D8F9A9B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412" y="2087281"/>
            <a:ext cx="10524189" cy="39395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lphaUcParenR"/>
            </a:pPr>
            <a:r>
              <a:rPr lang="en-US" altLang="en-US" sz="2500" dirty="0">
                <a:solidFill>
                  <a:schemeClr val="tx1"/>
                </a:solidFill>
                <a:latin typeface="Nunito sans" pitchFamily="2" charset="0"/>
              </a:rPr>
              <a:t>143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lphaUcParenR"/>
            </a:pPr>
            <a:endParaRPr kumimoji="0" lang="en-US" altLang="en-US" sz="2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unito sans" pitchFamily="2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lphaUcParenR"/>
            </a:pPr>
            <a:endParaRPr lang="en-US" altLang="en-US" sz="2500" dirty="0">
              <a:solidFill>
                <a:schemeClr val="tx1"/>
              </a:solidFill>
              <a:latin typeface="Nunito sans" pitchFamily="2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lphaUcParenR"/>
            </a:pPr>
            <a:r>
              <a:rPr lang="en-US" altLang="en-US" sz="2500" dirty="0">
                <a:solidFill>
                  <a:schemeClr val="tx1"/>
                </a:solidFill>
                <a:latin typeface="Nunito sans" pitchFamily="2" charset="0"/>
              </a:rPr>
              <a:t>147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lphaUcParenR"/>
            </a:pPr>
            <a:endParaRPr lang="en-US" altLang="en-US" sz="2500" dirty="0">
              <a:solidFill>
                <a:schemeClr val="tx1"/>
              </a:solidFill>
              <a:latin typeface="Nunito sans" pitchFamily="2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lphaUcParenR"/>
            </a:pPr>
            <a:endParaRPr kumimoji="0" lang="en-US" altLang="en-US" sz="2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unito sans" pitchFamily="2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lphaUcParenR"/>
            </a:pPr>
            <a:r>
              <a:rPr lang="en-US" altLang="en-US" sz="2500" dirty="0">
                <a:solidFill>
                  <a:schemeClr val="tx1"/>
                </a:solidFill>
                <a:latin typeface="Nunito sans" pitchFamily="2" charset="0"/>
              </a:rPr>
              <a:t>156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lphaUcParenR"/>
            </a:pPr>
            <a:endParaRPr kumimoji="0" lang="en-US" altLang="en-US" sz="2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unito sans" pitchFamily="2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lphaUcParenR"/>
            </a:pPr>
            <a:endParaRPr lang="en-US" altLang="en-US" sz="2500" dirty="0">
              <a:solidFill>
                <a:schemeClr val="tx1"/>
              </a:solidFill>
              <a:latin typeface="Nunito sans" pitchFamily="2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lphaUcParenR"/>
            </a:pP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unito sans" pitchFamily="2" charset="0"/>
              </a:rPr>
              <a:t>146</a:t>
            </a:r>
          </a:p>
        </p:txBody>
      </p:sp>
    </p:spTree>
    <p:extLst>
      <p:ext uri="{BB962C8B-B14F-4D97-AF65-F5344CB8AC3E}">
        <p14:creationId xmlns:p14="http://schemas.microsoft.com/office/powerpoint/2010/main" val="291076181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0"/>
          <p:cNvSpPr/>
          <p:nvPr/>
        </p:nvSpPr>
        <p:spPr>
          <a:xfrm>
            <a:off x="585994" y="2963886"/>
            <a:ext cx="8537496" cy="3412407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9144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endParaRPr lang="en-GB" sz="2500" b="1">
              <a:solidFill>
                <a:schemeClr val="bg1">
                  <a:lumMod val="95000"/>
                </a:schemeClr>
              </a:solidFill>
              <a:latin typeface="Nunito sans" pitchFamily="2" charset="0"/>
              <a:ea typeface="Courier New"/>
              <a:cs typeface="Courier New"/>
              <a:sym typeface="Courier New"/>
            </a:endParaRPr>
          </a:p>
        </p:txBody>
      </p:sp>
      <p:sp>
        <p:nvSpPr>
          <p:cNvPr id="209" name="Google Shape;209;p10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10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4800" b="1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Question 73</a:t>
            </a:r>
            <a:endParaRPr/>
          </a:p>
        </p:txBody>
      </p:sp>
      <p:sp>
        <p:nvSpPr>
          <p:cNvPr id="211" name="Google Shape;211;p10"/>
          <p:cNvSpPr txBox="1"/>
          <p:nvPr/>
        </p:nvSpPr>
        <p:spPr>
          <a:xfrm>
            <a:off x="276281" y="1056251"/>
            <a:ext cx="10965667" cy="1706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557530">
              <a:spcBef>
                <a:spcPts val="505"/>
              </a:spcBef>
              <a:spcAft>
                <a:spcPct val="0"/>
              </a:spcAft>
              <a:tabLst>
                <a:tab pos="1350010" algn="l"/>
              </a:tabLst>
            </a:pPr>
            <a:r>
              <a:rPr lang="en-US" sz="2500">
                <a:solidFill>
                  <a:schemeClr val="tx1"/>
                </a:solidFill>
                <a:effectLst/>
                <a:latin typeface="Nunito sans" pitchFamily="2" charset="0"/>
                <a:ea typeface="Roboto" panose="02000000000000000000" pitchFamily="2" charset="0"/>
                <a:cs typeface="Roboto" panose="02000000000000000000" pitchFamily="2" charset="0"/>
              </a:rPr>
              <a:t>What</a:t>
            </a:r>
            <a:r>
              <a:rPr lang="en-US" sz="2500" spc="50">
                <a:solidFill>
                  <a:schemeClr val="tx1"/>
                </a:solidFill>
                <a:effectLst/>
                <a:latin typeface="Nunito sans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500">
                <a:solidFill>
                  <a:schemeClr val="tx1"/>
                </a:solidFill>
                <a:effectLst/>
                <a:latin typeface="Nunito sans" pitchFamily="2" charset="0"/>
                <a:ea typeface="Roboto" panose="02000000000000000000" pitchFamily="2" charset="0"/>
                <a:cs typeface="Roboto" panose="02000000000000000000" pitchFamily="2" charset="0"/>
              </a:rPr>
              <a:t>will</a:t>
            </a:r>
            <a:r>
              <a:rPr lang="en-US" sz="2500" spc="50">
                <a:solidFill>
                  <a:schemeClr val="tx1"/>
                </a:solidFill>
                <a:effectLst/>
                <a:latin typeface="Nunito sans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500">
                <a:solidFill>
                  <a:schemeClr val="tx1"/>
                </a:solidFill>
                <a:effectLst/>
                <a:latin typeface="Nunito sans" pitchFamily="2" charset="0"/>
                <a:ea typeface="Roboto" panose="02000000000000000000" pitchFamily="2" charset="0"/>
                <a:cs typeface="Roboto" panose="02000000000000000000" pitchFamily="2" charset="0"/>
              </a:rPr>
              <a:t>be</a:t>
            </a:r>
            <a:r>
              <a:rPr lang="en-US" sz="2500" spc="50">
                <a:solidFill>
                  <a:schemeClr val="tx1"/>
                </a:solidFill>
                <a:effectLst/>
                <a:latin typeface="Nunito sans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500">
                <a:solidFill>
                  <a:schemeClr val="tx1"/>
                </a:solidFill>
                <a:effectLst/>
                <a:latin typeface="Nunito sans" pitchFamily="2" charset="0"/>
                <a:ea typeface="Roboto" panose="02000000000000000000" pitchFamily="2" charset="0"/>
                <a:cs typeface="Roboto" panose="02000000000000000000" pitchFamily="2" charset="0"/>
              </a:rPr>
              <a:t>the</a:t>
            </a:r>
            <a:r>
              <a:rPr lang="en-US" sz="2500" spc="55">
                <a:solidFill>
                  <a:schemeClr val="tx1"/>
                </a:solidFill>
                <a:effectLst/>
                <a:latin typeface="Nunito sans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500">
                <a:solidFill>
                  <a:schemeClr val="tx1"/>
                </a:solidFill>
                <a:effectLst/>
                <a:latin typeface="Nunito sans" pitchFamily="2" charset="0"/>
                <a:ea typeface="Roboto" panose="02000000000000000000" pitchFamily="2" charset="0"/>
                <a:cs typeface="Roboto" panose="02000000000000000000" pitchFamily="2" charset="0"/>
              </a:rPr>
              <a:t>output</a:t>
            </a:r>
            <a:r>
              <a:rPr lang="en-US" sz="2500" spc="50">
                <a:solidFill>
                  <a:schemeClr val="tx1"/>
                </a:solidFill>
                <a:effectLst/>
                <a:latin typeface="Nunito sans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500">
                <a:solidFill>
                  <a:schemeClr val="tx1"/>
                </a:solidFill>
                <a:effectLst/>
                <a:latin typeface="Nunito sans" pitchFamily="2" charset="0"/>
                <a:ea typeface="Roboto" panose="02000000000000000000" pitchFamily="2" charset="0"/>
                <a:cs typeface="Roboto" panose="02000000000000000000" pitchFamily="2" charset="0"/>
              </a:rPr>
              <a:t>of</a:t>
            </a:r>
            <a:r>
              <a:rPr lang="en-US" sz="2500" spc="50">
                <a:solidFill>
                  <a:schemeClr val="tx1"/>
                </a:solidFill>
                <a:effectLst/>
                <a:latin typeface="Nunito sans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500">
                <a:solidFill>
                  <a:schemeClr val="tx1"/>
                </a:solidFill>
                <a:effectLst/>
                <a:latin typeface="Nunito sans" pitchFamily="2" charset="0"/>
                <a:ea typeface="Roboto" panose="02000000000000000000" pitchFamily="2" charset="0"/>
                <a:cs typeface="Roboto" panose="02000000000000000000" pitchFamily="2" charset="0"/>
              </a:rPr>
              <a:t>the</a:t>
            </a:r>
            <a:r>
              <a:rPr lang="en-US" sz="2500" spc="55">
                <a:solidFill>
                  <a:schemeClr val="tx1"/>
                </a:solidFill>
                <a:effectLst/>
                <a:latin typeface="Nunito sans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500">
                <a:solidFill>
                  <a:schemeClr val="tx1"/>
                </a:solidFill>
                <a:effectLst/>
                <a:latin typeface="Nunito sans" pitchFamily="2" charset="0"/>
                <a:ea typeface="Roboto" panose="02000000000000000000" pitchFamily="2" charset="0"/>
                <a:cs typeface="Roboto" panose="02000000000000000000" pitchFamily="2" charset="0"/>
              </a:rPr>
              <a:t>following</a:t>
            </a:r>
            <a:r>
              <a:rPr lang="en-US" sz="2500" spc="50">
                <a:solidFill>
                  <a:schemeClr val="tx1"/>
                </a:solidFill>
                <a:effectLst/>
                <a:latin typeface="Nunito sans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500">
                <a:solidFill>
                  <a:schemeClr val="tx1"/>
                </a:solidFill>
                <a:effectLst/>
                <a:latin typeface="Nunito sans" pitchFamily="2" charset="0"/>
                <a:ea typeface="Roboto" panose="02000000000000000000" pitchFamily="2" charset="0"/>
                <a:cs typeface="Roboto" panose="02000000000000000000" pitchFamily="2" charset="0"/>
              </a:rPr>
              <a:t>pseudocode?</a:t>
            </a:r>
            <a:endParaRPr lang="en-IN" sz="2500">
              <a:solidFill>
                <a:schemeClr val="tx1"/>
              </a:solidFill>
              <a:effectLst/>
              <a:latin typeface="Nunito sans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1350010" marR="284480">
              <a:lnSpc>
                <a:spcPct val="101000"/>
              </a:lnSpc>
              <a:spcBef>
                <a:spcPts val="20"/>
              </a:spcBef>
              <a:spcAft>
                <a:spcPct val="0"/>
              </a:spcAft>
            </a:pPr>
            <a:r>
              <a:rPr lang="en-US" sz="2500">
                <a:solidFill>
                  <a:schemeClr val="tx1"/>
                </a:solidFill>
                <a:effectLst/>
                <a:latin typeface="Nunito sans" pitchFamily="2" charset="0"/>
                <a:ea typeface="Roboto" panose="02000000000000000000" pitchFamily="2" charset="0"/>
                <a:cs typeface="Roboto" panose="02000000000000000000" pitchFamily="2" charset="0"/>
              </a:rPr>
              <a:t>Note:-||:</a:t>
            </a:r>
            <a:r>
              <a:rPr lang="en-US" sz="2500" spc="20">
                <a:solidFill>
                  <a:schemeClr val="tx1"/>
                </a:solidFill>
                <a:effectLst/>
                <a:latin typeface="Nunito sans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500">
                <a:solidFill>
                  <a:schemeClr val="tx1"/>
                </a:solidFill>
                <a:effectLst/>
                <a:latin typeface="Nunito sans" pitchFamily="2" charset="0"/>
                <a:ea typeface="Roboto" panose="02000000000000000000" pitchFamily="2" charset="0"/>
                <a:cs typeface="Roboto" panose="02000000000000000000" pitchFamily="2" charset="0"/>
              </a:rPr>
              <a:t>Logical</a:t>
            </a:r>
            <a:r>
              <a:rPr lang="en-US" sz="2500" spc="25">
                <a:solidFill>
                  <a:schemeClr val="tx1"/>
                </a:solidFill>
                <a:effectLst/>
                <a:latin typeface="Nunito sans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500">
                <a:solidFill>
                  <a:schemeClr val="tx1"/>
                </a:solidFill>
                <a:effectLst/>
                <a:latin typeface="Nunito sans" pitchFamily="2" charset="0"/>
                <a:ea typeface="Roboto" panose="02000000000000000000" pitchFamily="2" charset="0"/>
                <a:cs typeface="Roboto" panose="02000000000000000000" pitchFamily="2" charset="0"/>
              </a:rPr>
              <a:t>operator</a:t>
            </a:r>
            <a:r>
              <a:rPr lang="en-US" sz="2500" spc="25">
                <a:solidFill>
                  <a:schemeClr val="tx1"/>
                </a:solidFill>
                <a:effectLst/>
                <a:latin typeface="Nunito sans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500">
                <a:solidFill>
                  <a:schemeClr val="tx1"/>
                </a:solidFill>
                <a:effectLst/>
                <a:latin typeface="Nunito sans" pitchFamily="2" charset="0"/>
                <a:ea typeface="Roboto" panose="02000000000000000000" pitchFamily="2" charset="0"/>
                <a:cs typeface="Roboto" panose="02000000000000000000" pitchFamily="2" charset="0"/>
              </a:rPr>
              <a:t>OR</a:t>
            </a:r>
            <a:r>
              <a:rPr lang="en-US" sz="2500" spc="20">
                <a:solidFill>
                  <a:schemeClr val="tx1"/>
                </a:solidFill>
                <a:effectLst/>
                <a:latin typeface="Nunito sans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500">
                <a:solidFill>
                  <a:schemeClr val="tx1"/>
                </a:solidFill>
                <a:effectLst/>
                <a:latin typeface="Nunito sans" pitchFamily="2" charset="0"/>
                <a:ea typeface="Roboto" panose="02000000000000000000" pitchFamily="2" charset="0"/>
                <a:cs typeface="Roboto" panose="02000000000000000000" pitchFamily="2" charset="0"/>
              </a:rPr>
              <a:t>-</a:t>
            </a:r>
            <a:r>
              <a:rPr lang="en-US" sz="2500" spc="25">
                <a:solidFill>
                  <a:schemeClr val="tx1"/>
                </a:solidFill>
                <a:effectLst/>
                <a:latin typeface="Nunito sans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500">
                <a:solidFill>
                  <a:schemeClr val="tx1"/>
                </a:solidFill>
                <a:effectLst/>
                <a:latin typeface="Nunito sans" pitchFamily="2" charset="0"/>
                <a:ea typeface="Roboto" panose="02000000000000000000" pitchFamily="2" charset="0"/>
                <a:cs typeface="Roboto" panose="02000000000000000000" pitchFamily="2" charset="0"/>
              </a:rPr>
              <a:t>The</a:t>
            </a:r>
            <a:r>
              <a:rPr lang="en-US" sz="2500" spc="25">
                <a:solidFill>
                  <a:schemeClr val="tx1"/>
                </a:solidFill>
                <a:effectLst/>
                <a:latin typeface="Nunito sans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500">
                <a:solidFill>
                  <a:schemeClr val="tx1"/>
                </a:solidFill>
                <a:effectLst/>
                <a:latin typeface="Nunito sans" pitchFamily="2" charset="0"/>
                <a:ea typeface="Roboto" panose="02000000000000000000" pitchFamily="2" charset="0"/>
                <a:cs typeface="Roboto" panose="02000000000000000000" pitchFamily="2" charset="0"/>
              </a:rPr>
              <a:t>Logical</a:t>
            </a:r>
            <a:r>
              <a:rPr lang="en-US" sz="2500" spc="20">
                <a:solidFill>
                  <a:schemeClr val="tx1"/>
                </a:solidFill>
                <a:effectLst/>
                <a:latin typeface="Nunito sans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500">
                <a:solidFill>
                  <a:schemeClr val="tx1"/>
                </a:solidFill>
                <a:effectLst/>
                <a:latin typeface="Nunito sans" pitchFamily="2" charset="0"/>
                <a:ea typeface="Roboto" panose="02000000000000000000" pitchFamily="2" charset="0"/>
                <a:cs typeface="Roboto" panose="02000000000000000000" pitchFamily="2" charset="0"/>
              </a:rPr>
              <a:t>OR</a:t>
            </a:r>
            <a:r>
              <a:rPr lang="en-US" sz="2500" spc="25">
                <a:solidFill>
                  <a:schemeClr val="tx1"/>
                </a:solidFill>
                <a:effectLst/>
                <a:latin typeface="Nunito sans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500">
                <a:solidFill>
                  <a:schemeClr val="tx1"/>
                </a:solidFill>
                <a:effectLst/>
                <a:latin typeface="Nunito sans" pitchFamily="2" charset="0"/>
                <a:ea typeface="Roboto" panose="02000000000000000000" pitchFamily="2" charset="0"/>
                <a:cs typeface="Roboto" panose="02000000000000000000" pitchFamily="2" charset="0"/>
              </a:rPr>
              <a:t>operator</a:t>
            </a:r>
            <a:r>
              <a:rPr lang="en-US" sz="2500" spc="25">
                <a:solidFill>
                  <a:schemeClr val="tx1"/>
                </a:solidFill>
                <a:effectLst/>
                <a:latin typeface="Nunito sans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500">
                <a:solidFill>
                  <a:schemeClr val="tx1"/>
                </a:solidFill>
                <a:effectLst/>
                <a:latin typeface="Nunito sans" pitchFamily="2" charset="0"/>
                <a:ea typeface="Roboto" panose="02000000000000000000" pitchFamily="2" charset="0"/>
                <a:cs typeface="Roboto" panose="02000000000000000000" pitchFamily="2" charset="0"/>
              </a:rPr>
              <a:t>(||)returns</a:t>
            </a:r>
            <a:r>
              <a:rPr lang="en-US" sz="2500" spc="25">
                <a:solidFill>
                  <a:schemeClr val="tx1"/>
                </a:solidFill>
                <a:effectLst/>
                <a:latin typeface="Nunito sans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500">
                <a:solidFill>
                  <a:schemeClr val="tx1"/>
                </a:solidFill>
                <a:effectLst/>
                <a:latin typeface="Nunito sans" pitchFamily="2" charset="0"/>
                <a:ea typeface="Roboto" panose="02000000000000000000" pitchFamily="2" charset="0"/>
                <a:cs typeface="Roboto" panose="02000000000000000000" pitchFamily="2" charset="0"/>
              </a:rPr>
              <a:t>the</a:t>
            </a:r>
            <a:r>
              <a:rPr lang="en-US" sz="2500" spc="20">
                <a:solidFill>
                  <a:schemeClr val="tx1"/>
                </a:solidFill>
                <a:effectLst/>
                <a:latin typeface="Nunito sans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500">
                <a:solidFill>
                  <a:schemeClr val="tx1"/>
                </a:solidFill>
                <a:effectLst/>
                <a:latin typeface="Nunito sans" pitchFamily="2" charset="0"/>
                <a:ea typeface="Roboto" panose="02000000000000000000" pitchFamily="2" charset="0"/>
                <a:cs typeface="Roboto" panose="02000000000000000000" pitchFamily="2" charset="0"/>
              </a:rPr>
              <a:t>Boolean</a:t>
            </a:r>
            <a:r>
              <a:rPr lang="en-US" sz="2500" spc="25">
                <a:solidFill>
                  <a:schemeClr val="tx1"/>
                </a:solidFill>
                <a:effectLst/>
                <a:latin typeface="Nunito sans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500">
                <a:solidFill>
                  <a:schemeClr val="tx1"/>
                </a:solidFill>
                <a:effectLst/>
                <a:latin typeface="Nunito sans" pitchFamily="2" charset="0"/>
                <a:ea typeface="Roboto" panose="02000000000000000000" pitchFamily="2" charset="0"/>
                <a:cs typeface="Roboto" panose="02000000000000000000" pitchFamily="2" charset="0"/>
              </a:rPr>
              <a:t>value</a:t>
            </a:r>
            <a:r>
              <a:rPr lang="en-US" sz="2500" spc="25">
                <a:solidFill>
                  <a:schemeClr val="tx1"/>
                </a:solidFill>
                <a:effectLst/>
                <a:latin typeface="Nunito sans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500">
                <a:solidFill>
                  <a:schemeClr val="tx1"/>
                </a:solidFill>
                <a:effectLst/>
                <a:latin typeface="Nunito sans" pitchFamily="2" charset="0"/>
                <a:ea typeface="Roboto" panose="02000000000000000000" pitchFamily="2" charset="0"/>
                <a:cs typeface="Roboto" panose="02000000000000000000" pitchFamily="2" charset="0"/>
              </a:rPr>
              <a:t>TRUE(or</a:t>
            </a:r>
            <a:r>
              <a:rPr lang="en-US" sz="2500" spc="20">
                <a:solidFill>
                  <a:schemeClr val="tx1"/>
                </a:solidFill>
                <a:effectLst/>
                <a:latin typeface="Nunito sans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500">
                <a:solidFill>
                  <a:schemeClr val="tx1"/>
                </a:solidFill>
                <a:effectLst/>
                <a:latin typeface="Nunito sans" pitchFamily="2" charset="0"/>
                <a:ea typeface="Roboto" panose="02000000000000000000" pitchFamily="2" charset="0"/>
                <a:cs typeface="Roboto" panose="02000000000000000000" pitchFamily="2" charset="0"/>
              </a:rPr>
              <a:t>1)if</a:t>
            </a:r>
            <a:r>
              <a:rPr lang="en-US" sz="2500" spc="25">
                <a:solidFill>
                  <a:schemeClr val="tx1"/>
                </a:solidFill>
                <a:effectLst/>
                <a:latin typeface="Nunito sans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500">
                <a:solidFill>
                  <a:schemeClr val="tx1"/>
                </a:solidFill>
                <a:effectLst/>
                <a:latin typeface="Nunito sans" pitchFamily="2" charset="0"/>
                <a:ea typeface="Roboto" panose="02000000000000000000" pitchFamily="2" charset="0"/>
                <a:cs typeface="Roboto" panose="02000000000000000000" pitchFamily="2" charset="0"/>
              </a:rPr>
              <a:t>either</a:t>
            </a:r>
            <a:r>
              <a:rPr lang="en-US" sz="2500" spc="25">
                <a:solidFill>
                  <a:schemeClr val="tx1"/>
                </a:solidFill>
                <a:effectLst/>
                <a:latin typeface="Nunito sans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500">
                <a:solidFill>
                  <a:schemeClr val="tx1"/>
                </a:solidFill>
                <a:effectLst/>
                <a:latin typeface="Nunito sans" pitchFamily="2" charset="0"/>
                <a:ea typeface="Roboto" panose="02000000000000000000" pitchFamily="2" charset="0"/>
                <a:cs typeface="Roboto" panose="02000000000000000000" pitchFamily="2" charset="0"/>
              </a:rPr>
              <a:t>or</a:t>
            </a:r>
            <a:r>
              <a:rPr lang="en-US" sz="2500" spc="25">
                <a:solidFill>
                  <a:schemeClr val="tx1"/>
                </a:solidFill>
                <a:effectLst/>
                <a:latin typeface="Nunito sans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500">
                <a:solidFill>
                  <a:schemeClr val="tx1"/>
                </a:solidFill>
                <a:effectLst/>
                <a:latin typeface="Nunito sans" pitchFamily="2" charset="0"/>
                <a:ea typeface="Roboto" panose="02000000000000000000" pitchFamily="2" charset="0"/>
                <a:cs typeface="Roboto" panose="02000000000000000000" pitchFamily="2" charset="0"/>
              </a:rPr>
              <a:t>both</a:t>
            </a:r>
            <a:r>
              <a:rPr lang="en-US" sz="2500" spc="20">
                <a:solidFill>
                  <a:schemeClr val="tx1"/>
                </a:solidFill>
                <a:effectLst/>
                <a:latin typeface="Nunito sans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500">
                <a:solidFill>
                  <a:schemeClr val="tx1"/>
                </a:solidFill>
                <a:effectLst/>
                <a:latin typeface="Nunito sans" pitchFamily="2" charset="0"/>
                <a:ea typeface="Roboto" panose="02000000000000000000" pitchFamily="2" charset="0"/>
                <a:cs typeface="Roboto" panose="02000000000000000000" pitchFamily="2" charset="0"/>
              </a:rPr>
              <a:t>operands</a:t>
            </a:r>
            <a:r>
              <a:rPr lang="en-US" sz="2500" spc="25">
                <a:solidFill>
                  <a:schemeClr val="tx1"/>
                </a:solidFill>
                <a:effectLst/>
                <a:latin typeface="Nunito sans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500">
                <a:solidFill>
                  <a:schemeClr val="tx1"/>
                </a:solidFill>
                <a:effectLst/>
                <a:latin typeface="Nunito sans" pitchFamily="2" charset="0"/>
                <a:ea typeface="Roboto" panose="02000000000000000000" pitchFamily="2" charset="0"/>
                <a:cs typeface="Roboto" panose="02000000000000000000" pitchFamily="2" charset="0"/>
              </a:rPr>
              <a:t>is</a:t>
            </a:r>
            <a:r>
              <a:rPr lang="en-US" sz="2500" spc="25">
                <a:solidFill>
                  <a:schemeClr val="tx1"/>
                </a:solidFill>
                <a:effectLst/>
                <a:latin typeface="Nunito sans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500">
                <a:solidFill>
                  <a:schemeClr val="tx1"/>
                </a:solidFill>
                <a:effectLst/>
                <a:latin typeface="Nunito sans" pitchFamily="2" charset="0"/>
                <a:ea typeface="Roboto" panose="02000000000000000000" pitchFamily="2" charset="0"/>
                <a:cs typeface="Roboto" panose="02000000000000000000" pitchFamily="2" charset="0"/>
              </a:rPr>
              <a:t>TRUE</a:t>
            </a:r>
            <a:r>
              <a:rPr lang="en-US" sz="2500" spc="-270">
                <a:solidFill>
                  <a:schemeClr val="tx1"/>
                </a:solidFill>
                <a:effectLst/>
                <a:latin typeface="Nunito sans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500">
                <a:solidFill>
                  <a:schemeClr val="tx1"/>
                </a:solidFill>
                <a:effectLst/>
                <a:latin typeface="Nunito sans" pitchFamily="2" charset="0"/>
                <a:ea typeface="Roboto" panose="02000000000000000000" pitchFamily="2" charset="0"/>
                <a:cs typeface="Roboto" panose="02000000000000000000" pitchFamily="2" charset="0"/>
              </a:rPr>
              <a:t>and</a:t>
            </a:r>
            <a:r>
              <a:rPr lang="en-US" sz="2500" spc="5">
                <a:solidFill>
                  <a:schemeClr val="tx1"/>
                </a:solidFill>
                <a:effectLst/>
                <a:latin typeface="Nunito sans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500">
                <a:solidFill>
                  <a:schemeClr val="tx1"/>
                </a:solidFill>
                <a:effectLst/>
                <a:latin typeface="Nunito sans" pitchFamily="2" charset="0"/>
                <a:ea typeface="Roboto" panose="02000000000000000000" pitchFamily="2" charset="0"/>
                <a:cs typeface="Roboto" panose="02000000000000000000" pitchFamily="2" charset="0"/>
              </a:rPr>
              <a:t>returns</a:t>
            </a:r>
            <a:r>
              <a:rPr lang="en-US" sz="2500" spc="5">
                <a:solidFill>
                  <a:schemeClr val="tx1"/>
                </a:solidFill>
                <a:effectLst/>
                <a:latin typeface="Nunito sans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500">
                <a:solidFill>
                  <a:schemeClr val="tx1"/>
                </a:solidFill>
                <a:effectLst/>
                <a:latin typeface="Nunito sans" pitchFamily="2" charset="0"/>
                <a:ea typeface="Roboto" panose="02000000000000000000" pitchFamily="2" charset="0"/>
                <a:cs typeface="Roboto" panose="02000000000000000000" pitchFamily="2" charset="0"/>
              </a:rPr>
              <a:t>FALSE</a:t>
            </a:r>
            <a:r>
              <a:rPr lang="en-US" sz="2500" spc="5">
                <a:solidFill>
                  <a:schemeClr val="tx1"/>
                </a:solidFill>
                <a:effectLst/>
                <a:latin typeface="Nunito sans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500">
                <a:solidFill>
                  <a:schemeClr val="tx1"/>
                </a:solidFill>
                <a:effectLst/>
                <a:latin typeface="Nunito sans" pitchFamily="2" charset="0"/>
                <a:ea typeface="Roboto" panose="02000000000000000000" pitchFamily="2" charset="0"/>
                <a:cs typeface="Roboto" panose="02000000000000000000" pitchFamily="2" charset="0"/>
              </a:rPr>
              <a:t>(or</a:t>
            </a:r>
            <a:r>
              <a:rPr lang="en-US" sz="2500" spc="5">
                <a:solidFill>
                  <a:schemeClr val="tx1"/>
                </a:solidFill>
                <a:effectLst/>
                <a:latin typeface="Nunito sans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500">
                <a:solidFill>
                  <a:schemeClr val="tx1"/>
                </a:solidFill>
                <a:effectLst/>
                <a:latin typeface="Nunito sans" pitchFamily="2" charset="0"/>
                <a:ea typeface="Roboto" panose="02000000000000000000" pitchFamily="2" charset="0"/>
                <a:cs typeface="Roboto" panose="02000000000000000000" pitchFamily="2" charset="0"/>
              </a:rPr>
              <a:t>0)</a:t>
            </a:r>
            <a:r>
              <a:rPr lang="en-US" sz="2500" spc="10">
                <a:solidFill>
                  <a:schemeClr val="tx1"/>
                </a:solidFill>
                <a:effectLst/>
                <a:latin typeface="Nunito sans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500">
                <a:solidFill>
                  <a:schemeClr val="tx1"/>
                </a:solidFill>
                <a:effectLst/>
                <a:latin typeface="Nunito sans" pitchFamily="2" charset="0"/>
                <a:ea typeface="Roboto" panose="02000000000000000000" pitchFamily="2" charset="0"/>
                <a:cs typeface="Roboto" panose="02000000000000000000" pitchFamily="2" charset="0"/>
              </a:rPr>
              <a:t>otherwise.</a:t>
            </a:r>
            <a:endParaRPr lang="en-IN" sz="2500">
              <a:solidFill>
                <a:schemeClr val="tx1"/>
              </a:solidFill>
              <a:effectLst/>
              <a:latin typeface="Nunito sans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6A59C05D-9316-D533-2532-97CF66484B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0113" y="9525"/>
            <a:ext cx="19050" cy="187325"/>
          </a:xfrm>
          <a:prstGeom prst="rect">
            <a:avLst/>
          </a:prstGeom>
          <a:solidFill>
            <a:srgbClr val="000000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IN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4600E8B-20AE-B0C8-79C7-A2F0D435E4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520" y="3399297"/>
            <a:ext cx="3877985" cy="29084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tabLst>
                <a:tab pos="923925" algn="l"/>
              </a:tabLst>
              <a:defRPr sz="1400" b="0" i="0" u="none" strike="noStrike" cap="none">
                <a:solidFill>
                  <a:schemeClr val="tx1"/>
                </a:solidFill>
                <a:latin typeface="Arial" pitchFamily="34" charset="0"/>
                <a:ea typeface="Arial"/>
                <a:cs typeface="Arial"/>
              </a:defRPr>
            </a:lvl1pPr>
            <a:lvl2pPr marL="457200" marR="0" lvl="1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tabLst>
                <a:tab pos="923925" algn="l"/>
              </a:tabLst>
              <a:defRPr sz="1400" b="0" i="0" u="none" strike="noStrike" cap="none">
                <a:solidFill>
                  <a:schemeClr val="tx1"/>
                </a:solidFill>
                <a:latin typeface="Arial" pitchFamily="34" charset="0"/>
                <a:ea typeface="Arial"/>
                <a:cs typeface="Arial"/>
              </a:defRPr>
            </a:lvl2pPr>
            <a:lvl3pPr marL="914400" marR="0" lvl="2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tabLst>
                <a:tab pos="923925" algn="l"/>
              </a:tabLst>
              <a:defRPr sz="1400" b="0" i="0" u="none" strike="noStrike" cap="none">
                <a:solidFill>
                  <a:schemeClr val="tx1"/>
                </a:solidFill>
                <a:latin typeface="Arial" pitchFamily="34" charset="0"/>
                <a:ea typeface="Arial"/>
                <a:cs typeface="Arial"/>
              </a:defRPr>
            </a:lvl3pPr>
            <a:lvl4pPr marL="1371600" marR="0" lvl="3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tabLst>
                <a:tab pos="923925" algn="l"/>
              </a:tabLst>
              <a:defRPr sz="1400" b="0" i="0" u="none" strike="noStrike" cap="none">
                <a:solidFill>
                  <a:schemeClr val="tx1"/>
                </a:solidFill>
                <a:latin typeface="Arial" pitchFamily="34" charset="0"/>
                <a:ea typeface="Arial"/>
                <a:cs typeface="Arial"/>
              </a:defRPr>
            </a:lvl4pPr>
            <a:lvl5pPr marL="1828800" marR="0" lvl="4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tabLst>
                <a:tab pos="923925" algn="l"/>
              </a:tabLst>
              <a:defRPr sz="1400" b="0" i="0" u="none" strike="noStrike" cap="none">
                <a:solidFill>
                  <a:schemeClr val="tx1"/>
                </a:solidFill>
                <a:latin typeface="Arial" pitchFamily="34" charset="0"/>
                <a:ea typeface="Arial"/>
                <a:cs typeface="Arial"/>
              </a:defRPr>
            </a:lvl5pPr>
            <a:lvl6pPr marL="2286000" marR="0" lvl="5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tabLst>
                <a:tab pos="923925" algn="l"/>
              </a:tabLst>
              <a:defRPr sz="1400" b="0" i="0" u="none" strike="noStrike" cap="none">
                <a:solidFill>
                  <a:schemeClr val="tx1"/>
                </a:solidFill>
                <a:latin typeface="Arial" pitchFamily="34" charset="0"/>
                <a:ea typeface="Arial"/>
                <a:cs typeface="Arial"/>
              </a:defRPr>
            </a:lvl6pPr>
            <a:lvl7pPr marL="2743200" marR="0" lvl="6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tabLst>
                <a:tab pos="923925" algn="l"/>
              </a:tabLst>
              <a:defRPr sz="1400" b="0" i="0" u="none" strike="noStrike" cap="none">
                <a:solidFill>
                  <a:schemeClr val="tx1"/>
                </a:solidFill>
                <a:latin typeface="Arial" pitchFamily="34" charset="0"/>
                <a:ea typeface="Arial"/>
                <a:cs typeface="Arial"/>
              </a:defRPr>
            </a:lvl7pPr>
            <a:lvl8pPr marL="3200400" marR="0" lvl="7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tabLst>
                <a:tab pos="923925" algn="l"/>
              </a:tabLst>
              <a:defRPr sz="1400" b="0" i="0" u="none" strike="noStrike" cap="none">
                <a:solidFill>
                  <a:schemeClr val="tx1"/>
                </a:solidFill>
                <a:latin typeface="Arial" pitchFamily="34" charset="0"/>
                <a:ea typeface="Arial"/>
                <a:cs typeface="Arial"/>
              </a:defRPr>
            </a:lvl8pPr>
            <a:lvl9pPr marL="3657600" marR="0" lvl="8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tabLst>
                <a:tab pos="923925" algn="l"/>
              </a:tabLst>
              <a:defRPr sz="1400" b="0" i="0" u="none" strike="noStrike" cap="none">
                <a:solidFill>
                  <a:schemeClr val="tx1"/>
                </a:solidFill>
                <a:latin typeface="Arial" pitchFamily="34" charset="0"/>
                <a:ea typeface="Arial"/>
                <a:cs typeface="Arial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923925" algn="l"/>
              </a:tabLst>
            </a:pPr>
            <a:r>
              <a:rPr kumimoji="0" lang="en-US" altLang="en-US" sz="20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Integer p,q,r</a:t>
            </a:r>
            <a:endParaRPr kumimoji="0" lang="en-US" altLang="en-US" sz="2000" b="1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923925" algn="l"/>
              </a:tabLst>
            </a:pPr>
            <a:r>
              <a:rPr kumimoji="0" lang="en-US" altLang="en-US" sz="20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Set p=6, q=7, r=6</a:t>
            </a:r>
            <a:endParaRPr kumimoji="0" lang="en-US" altLang="en-US" sz="2000" b="1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923925" algn="l"/>
              </a:tabLst>
            </a:pPr>
            <a:r>
              <a:rPr kumimoji="0" lang="en-US" altLang="en-US" sz="20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if(p&gt;q || q&lt;r) 4		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923925" algn="l"/>
              </a:tabLst>
            </a:pPr>
            <a:r>
              <a:rPr kumimoji="0" lang="en-US" altLang="en-US" sz="20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r = 12+p</a:t>
            </a:r>
            <a:endParaRPr kumimoji="0" lang="en-US" altLang="en-US" sz="2000" b="1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923925" algn="l"/>
              </a:tabLst>
            </a:pPr>
            <a:r>
              <a:rPr kumimoji="0" lang="en-US" altLang="en-US" sz="20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q=(q+r)+q</a:t>
            </a:r>
            <a:endParaRPr kumimoji="0" lang="en-US" altLang="en-US" sz="2000" b="1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923925" algn="l"/>
              </a:tabLst>
            </a:pPr>
            <a:r>
              <a:rPr kumimoji="0" lang="en-US" altLang="en-US" sz="20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End if</a:t>
            </a:r>
          </a:p>
          <a:p>
            <a:pPr>
              <a:buClrTx/>
            </a:pPr>
            <a:r>
              <a:rPr kumimoji="0" lang="en-US" altLang="en-US" sz="20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Print p+q+r</a:t>
            </a:r>
            <a:endParaRPr kumimoji="0" lang="en-US" altLang="en-US" sz="2000" b="1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923925" algn="l"/>
              </a:tabLst>
            </a:pPr>
            <a:endParaRPr kumimoji="0" lang="en-US" altLang="en-US" sz="25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Nunito sans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923925" algn="l"/>
              </a:tabLst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D58BC55D-7FBF-DE96-C363-026DBCE2CE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0113" y="466725"/>
            <a:ext cx="19050" cy="187325"/>
          </a:xfrm>
          <a:prstGeom prst="rect">
            <a:avLst/>
          </a:prstGeom>
          <a:solidFill>
            <a:srgbClr val="000000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899495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0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10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4800" b="1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Question 74</a:t>
            </a:r>
            <a:endParaRPr/>
          </a:p>
        </p:txBody>
      </p:sp>
      <p:sp>
        <p:nvSpPr>
          <p:cNvPr id="13" name="Rectangle 14">
            <a:extLst>
              <a:ext uri="{FF2B5EF4-FFF2-40B4-BE49-F238E27FC236}">
                <a16:creationId xmlns:a16="http://schemas.microsoft.com/office/drawing/2014/main" id="{DC97BD5F-A901-7CDA-B6A0-7A3D8F9A9B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412" y="2087281"/>
            <a:ext cx="10524189" cy="39395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lphaUcParenR"/>
            </a:pPr>
            <a:r>
              <a:rPr lang="en-US" altLang="en-US" sz="2500">
                <a:solidFill>
                  <a:schemeClr val="tx1"/>
                </a:solidFill>
                <a:latin typeface="Nunito sans" pitchFamily="2" charset="0"/>
              </a:rPr>
              <a:t>56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lphaUcParenR"/>
            </a:pPr>
            <a:endParaRPr kumimoji="0" lang="en-US" altLang="en-US" sz="2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unito sans" pitchFamily="2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lphaUcParenR"/>
            </a:pPr>
            <a:endParaRPr lang="en-US" altLang="en-US" sz="2500">
              <a:solidFill>
                <a:schemeClr val="tx1"/>
              </a:solidFill>
              <a:latin typeface="Nunito sans" pitchFamily="2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lphaUcParenR"/>
            </a:pPr>
            <a:r>
              <a:rPr lang="en-US" altLang="en-US" sz="2500">
                <a:solidFill>
                  <a:schemeClr val="tx1"/>
                </a:solidFill>
                <a:latin typeface="Nunito sans" pitchFamily="2" charset="0"/>
              </a:rPr>
              <a:t>19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lphaUcParenR"/>
            </a:pPr>
            <a:endParaRPr lang="en-US" altLang="en-US" sz="2500">
              <a:solidFill>
                <a:schemeClr val="tx1"/>
              </a:solidFill>
              <a:latin typeface="Nunito sans" pitchFamily="2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lphaUcParenR"/>
            </a:pPr>
            <a:endParaRPr kumimoji="0" lang="en-US" altLang="en-US" sz="2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unito sans" pitchFamily="2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lphaUcParenR"/>
            </a:pPr>
            <a:r>
              <a:rPr lang="en-US" altLang="en-US" sz="2500">
                <a:solidFill>
                  <a:schemeClr val="tx1"/>
                </a:solidFill>
                <a:latin typeface="Nunito sans" pitchFamily="2" charset="0"/>
              </a:rPr>
              <a:t>55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lphaUcParenR"/>
            </a:pPr>
            <a:endParaRPr kumimoji="0" lang="en-US" altLang="en-US" sz="2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unito sans" pitchFamily="2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lphaUcParenR"/>
            </a:pPr>
            <a:endParaRPr lang="en-US" altLang="en-US" sz="2500">
              <a:solidFill>
                <a:schemeClr val="tx1"/>
              </a:solidFill>
              <a:latin typeface="Nunito sans" pitchFamily="2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lphaUcParenR"/>
            </a:pPr>
            <a:r>
              <a:rPr lang="en-US" altLang="en-US" sz="2500">
                <a:solidFill>
                  <a:schemeClr val="tx1"/>
                </a:solidFill>
                <a:latin typeface="Nunito sans" pitchFamily="2" charset="0"/>
              </a:rPr>
              <a:t>68</a:t>
            </a:r>
            <a:endParaRPr kumimoji="0" lang="en-US" altLang="en-US" sz="2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unito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334618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0"/>
          <p:cNvSpPr/>
          <p:nvPr/>
        </p:nvSpPr>
        <p:spPr>
          <a:xfrm>
            <a:off x="688975" y="2924224"/>
            <a:ext cx="8537496" cy="3412407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9144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endParaRPr lang="en-GB" sz="2500" b="1">
              <a:solidFill>
                <a:schemeClr val="bg1">
                  <a:lumMod val="95000"/>
                </a:schemeClr>
              </a:solidFill>
              <a:latin typeface="Nunito sans" pitchFamily="2" charset="0"/>
              <a:ea typeface="Courier New"/>
              <a:cs typeface="Courier New"/>
              <a:sym typeface="Courier New"/>
            </a:endParaRPr>
          </a:p>
        </p:txBody>
      </p:sp>
      <p:sp>
        <p:nvSpPr>
          <p:cNvPr id="209" name="Google Shape;209;p10"/>
          <p:cNvSpPr/>
          <p:nvPr/>
        </p:nvSpPr>
        <p:spPr>
          <a:xfrm>
            <a:off x="0" y="-3477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10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4800" b="1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Question 75</a:t>
            </a:r>
            <a:endParaRPr/>
          </a:p>
        </p:txBody>
      </p:sp>
      <p:sp>
        <p:nvSpPr>
          <p:cNvPr id="211" name="Google Shape;211;p10"/>
          <p:cNvSpPr txBox="1"/>
          <p:nvPr/>
        </p:nvSpPr>
        <p:spPr>
          <a:xfrm>
            <a:off x="276282" y="880141"/>
            <a:ext cx="10756132" cy="2080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557530">
              <a:spcBef>
                <a:spcPts val="500"/>
              </a:spcBef>
              <a:spcAft>
                <a:spcPct val="0"/>
              </a:spcAft>
              <a:tabLst>
                <a:tab pos="1350010" algn="l"/>
              </a:tabLst>
            </a:pPr>
            <a:r>
              <a:rPr lang="en-US" sz="250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What</a:t>
            </a:r>
            <a:r>
              <a:rPr lang="en-US" sz="2500" spc="5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50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will</a:t>
            </a:r>
            <a:r>
              <a:rPr lang="en-US" sz="2500" spc="5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50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be</a:t>
            </a:r>
            <a:r>
              <a:rPr lang="en-US" sz="2500" spc="5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50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the</a:t>
            </a:r>
            <a:r>
              <a:rPr lang="en-US" sz="2500" spc="55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50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output</a:t>
            </a:r>
            <a:r>
              <a:rPr lang="en-US" sz="2500" spc="5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50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of</a:t>
            </a:r>
            <a:r>
              <a:rPr lang="en-US" sz="2500" spc="5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50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the</a:t>
            </a:r>
            <a:r>
              <a:rPr lang="en-US" sz="2500" spc="55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50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following</a:t>
            </a:r>
            <a:r>
              <a:rPr lang="en-US" sz="2500" spc="5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50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pseudocode?Note:-^</a:t>
            </a:r>
            <a:r>
              <a:rPr lang="en-US" sz="2500" spc="2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50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is</a:t>
            </a:r>
            <a:r>
              <a:rPr lang="en-US" sz="2500" spc="2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50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the</a:t>
            </a:r>
            <a:r>
              <a:rPr lang="en-US" sz="2500" spc="2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50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bitwise</a:t>
            </a:r>
            <a:r>
              <a:rPr lang="en-US" sz="2500" spc="2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50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exclusive</a:t>
            </a:r>
            <a:r>
              <a:rPr lang="en-US" sz="2500" spc="25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50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OR</a:t>
            </a:r>
            <a:r>
              <a:rPr lang="en-US" sz="2500" spc="2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50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operator</a:t>
            </a:r>
            <a:r>
              <a:rPr lang="en-US" sz="2500" spc="2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50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that</a:t>
            </a:r>
            <a:r>
              <a:rPr lang="en-US" sz="2500" spc="2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50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compares</a:t>
            </a:r>
            <a:r>
              <a:rPr lang="en-US" sz="2500" spc="25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50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each</a:t>
            </a:r>
            <a:r>
              <a:rPr lang="en-US" sz="2500" spc="2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50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bit</a:t>
            </a:r>
            <a:r>
              <a:rPr lang="en-US" sz="2500" spc="2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50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of</a:t>
            </a:r>
            <a:r>
              <a:rPr lang="en-US" sz="2500" spc="2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50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its</a:t>
            </a:r>
            <a:r>
              <a:rPr lang="en-US" sz="2500" spc="25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50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first</a:t>
            </a:r>
            <a:r>
              <a:rPr lang="en-US" sz="2500" spc="2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50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operand</a:t>
            </a:r>
            <a:r>
              <a:rPr lang="en-US" sz="2500" spc="2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50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to</a:t>
            </a:r>
            <a:r>
              <a:rPr lang="en-US" sz="2500" spc="2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50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the</a:t>
            </a:r>
            <a:r>
              <a:rPr lang="en-US" sz="2500" spc="25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50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corresponding</a:t>
            </a:r>
            <a:r>
              <a:rPr lang="en-US" sz="2500" spc="2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50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bit</a:t>
            </a:r>
            <a:r>
              <a:rPr lang="en-US" sz="2500" spc="2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50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of</a:t>
            </a:r>
            <a:r>
              <a:rPr lang="en-US" sz="2500" spc="2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50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its</a:t>
            </a:r>
            <a:r>
              <a:rPr lang="en-US" sz="2500" spc="25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50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second</a:t>
            </a:r>
            <a:r>
              <a:rPr lang="en-US" sz="2500" spc="5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50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operand.</a:t>
            </a:r>
            <a:r>
              <a:rPr lang="en-US" sz="2500" spc="25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50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If</a:t>
            </a:r>
            <a:r>
              <a:rPr lang="en-US" sz="2500" spc="25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50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one</a:t>
            </a:r>
            <a:r>
              <a:rPr lang="en-US" sz="2500" spc="3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50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bit</a:t>
            </a:r>
            <a:r>
              <a:rPr lang="en-US" sz="2500" spc="25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50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is</a:t>
            </a:r>
            <a:r>
              <a:rPr lang="en-US" sz="2500" spc="3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50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0</a:t>
            </a:r>
            <a:r>
              <a:rPr lang="en-US" sz="2500" spc="25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50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and</a:t>
            </a:r>
            <a:r>
              <a:rPr lang="en-US" sz="2500" spc="3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50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the</a:t>
            </a:r>
            <a:r>
              <a:rPr lang="en-US" sz="2500" spc="25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50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other</a:t>
            </a:r>
            <a:r>
              <a:rPr lang="en-US" sz="2500" spc="25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50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bit</a:t>
            </a:r>
            <a:r>
              <a:rPr lang="en-US" sz="2500" spc="3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50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is</a:t>
            </a:r>
            <a:r>
              <a:rPr lang="en-US" sz="2500" spc="25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50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1</a:t>
            </a:r>
            <a:r>
              <a:rPr lang="en-US" sz="2500" spc="3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50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</a:t>
            </a:r>
            <a:r>
              <a:rPr lang="en-US" sz="2500" spc="25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50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the</a:t>
            </a:r>
            <a:r>
              <a:rPr lang="en-US" sz="2500" spc="3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50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corresponding</a:t>
            </a:r>
            <a:r>
              <a:rPr lang="en-US" sz="2500" spc="25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50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result</a:t>
            </a:r>
            <a:r>
              <a:rPr lang="en-US" sz="2500" spc="25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50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bit</a:t>
            </a:r>
            <a:r>
              <a:rPr lang="en-US" sz="2500" spc="3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50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is</a:t>
            </a:r>
            <a:r>
              <a:rPr lang="en-US" sz="2500" spc="25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50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set</a:t>
            </a:r>
            <a:r>
              <a:rPr lang="en-US" sz="2500" spc="3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50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to</a:t>
            </a:r>
            <a:r>
              <a:rPr lang="en-US" sz="2500" spc="25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50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1.</a:t>
            </a:r>
            <a:r>
              <a:rPr lang="en-US" sz="2500" spc="3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50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Otherwise</a:t>
            </a:r>
            <a:r>
              <a:rPr lang="en-US" sz="2500" spc="25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50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</a:t>
            </a:r>
            <a:r>
              <a:rPr lang="en-US" sz="2500" spc="3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50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the</a:t>
            </a:r>
            <a:r>
              <a:rPr lang="en-US" sz="2500" spc="25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50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corresponding</a:t>
            </a:r>
            <a:r>
              <a:rPr lang="en-US" sz="2500" spc="25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50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result</a:t>
            </a:r>
            <a:r>
              <a:rPr lang="en-US" sz="2500" spc="3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50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bit</a:t>
            </a:r>
            <a:r>
              <a:rPr lang="en-US" sz="2500" spc="25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50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is</a:t>
            </a:r>
            <a:r>
              <a:rPr lang="en-US" sz="2500" spc="3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50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set</a:t>
            </a:r>
            <a:r>
              <a:rPr lang="en-US" sz="2500" spc="-27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50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to</a:t>
            </a:r>
            <a:r>
              <a:rPr lang="en-US" sz="2500" spc="5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50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0.</a:t>
            </a:r>
            <a:endParaRPr lang="en-IN" sz="2500"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31E871F4-1B89-BF76-5B41-8ED81552F9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2527" y="2969295"/>
            <a:ext cx="3877985" cy="2400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tabLst>
                <a:tab pos="923925" algn="l"/>
              </a:tabLst>
              <a:defRPr sz="1400" b="0" i="0" u="none" strike="noStrike" cap="none">
                <a:solidFill>
                  <a:schemeClr val="tx1"/>
                </a:solidFill>
                <a:latin typeface="Arial" pitchFamily="34" charset="0"/>
                <a:ea typeface="Arial"/>
                <a:cs typeface="Arial"/>
              </a:defRPr>
            </a:lvl1pPr>
            <a:lvl2pPr marL="457200" marR="0" lvl="1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tabLst>
                <a:tab pos="923925" algn="l"/>
              </a:tabLst>
              <a:defRPr sz="1400" b="0" i="0" u="none" strike="noStrike" cap="none">
                <a:solidFill>
                  <a:schemeClr val="tx1"/>
                </a:solidFill>
                <a:latin typeface="Arial" pitchFamily="34" charset="0"/>
                <a:ea typeface="Arial"/>
                <a:cs typeface="Arial"/>
              </a:defRPr>
            </a:lvl2pPr>
            <a:lvl3pPr marL="914400" marR="0" lvl="2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tabLst>
                <a:tab pos="923925" algn="l"/>
              </a:tabLst>
              <a:defRPr sz="1400" b="0" i="0" u="none" strike="noStrike" cap="none">
                <a:solidFill>
                  <a:schemeClr val="tx1"/>
                </a:solidFill>
                <a:latin typeface="Arial" pitchFamily="34" charset="0"/>
                <a:ea typeface="Arial"/>
                <a:cs typeface="Arial"/>
              </a:defRPr>
            </a:lvl3pPr>
            <a:lvl4pPr marL="1371600" marR="0" lvl="3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tabLst>
                <a:tab pos="923925" algn="l"/>
              </a:tabLst>
              <a:defRPr sz="1400" b="0" i="0" u="none" strike="noStrike" cap="none">
                <a:solidFill>
                  <a:schemeClr val="tx1"/>
                </a:solidFill>
                <a:latin typeface="Arial" pitchFamily="34" charset="0"/>
                <a:ea typeface="Arial"/>
                <a:cs typeface="Arial"/>
              </a:defRPr>
            </a:lvl4pPr>
            <a:lvl5pPr marL="1828800" marR="0" lvl="4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tabLst>
                <a:tab pos="923925" algn="l"/>
              </a:tabLst>
              <a:defRPr sz="1400" b="0" i="0" u="none" strike="noStrike" cap="none">
                <a:solidFill>
                  <a:schemeClr val="tx1"/>
                </a:solidFill>
                <a:latin typeface="Arial" pitchFamily="34" charset="0"/>
                <a:ea typeface="Arial"/>
                <a:cs typeface="Arial"/>
              </a:defRPr>
            </a:lvl5pPr>
            <a:lvl6pPr marL="2286000" marR="0" lvl="5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tabLst>
                <a:tab pos="923925" algn="l"/>
              </a:tabLst>
              <a:defRPr sz="1400" b="0" i="0" u="none" strike="noStrike" cap="none">
                <a:solidFill>
                  <a:schemeClr val="tx1"/>
                </a:solidFill>
                <a:latin typeface="Arial" pitchFamily="34" charset="0"/>
                <a:ea typeface="Arial"/>
                <a:cs typeface="Arial"/>
              </a:defRPr>
            </a:lvl6pPr>
            <a:lvl7pPr marL="2743200" marR="0" lvl="6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tabLst>
                <a:tab pos="923925" algn="l"/>
              </a:tabLst>
              <a:defRPr sz="1400" b="0" i="0" u="none" strike="noStrike" cap="none">
                <a:solidFill>
                  <a:schemeClr val="tx1"/>
                </a:solidFill>
                <a:latin typeface="Arial" pitchFamily="34" charset="0"/>
                <a:ea typeface="Arial"/>
                <a:cs typeface="Arial"/>
              </a:defRPr>
            </a:lvl7pPr>
            <a:lvl8pPr marL="3200400" marR="0" lvl="7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tabLst>
                <a:tab pos="923925" algn="l"/>
              </a:tabLst>
              <a:defRPr sz="1400" b="0" i="0" u="none" strike="noStrike" cap="none">
                <a:solidFill>
                  <a:schemeClr val="tx1"/>
                </a:solidFill>
                <a:latin typeface="Arial" pitchFamily="34" charset="0"/>
                <a:ea typeface="Arial"/>
                <a:cs typeface="Arial"/>
              </a:defRPr>
            </a:lvl8pPr>
            <a:lvl9pPr marL="3657600" marR="0" lvl="8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tabLst>
                <a:tab pos="923925" algn="l"/>
              </a:tabLst>
              <a:defRPr sz="1400" b="0" i="0" u="none" strike="noStrike" cap="none">
                <a:solidFill>
                  <a:schemeClr val="tx1"/>
                </a:solidFill>
                <a:latin typeface="Arial" pitchFamily="34" charset="0"/>
                <a:ea typeface="Arial"/>
                <a:cs typeface="Arial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923925" algn="l"/>
              </a:tabLst>
            </a:pPr>
            <a:r>
              <a:rPr kumimoji="0" lang="en-US" altLang="en-US" sz="25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Nunito sans" pitchFamily="2" charset="0"/>
                <a:ea typeface="Roboto" panose="02000000000000000000" pitchFamily="2" charset="0"/>
                <a:cs typeface="Roboto" panose="02000000000000000000" pitchFamily="2" charset="0"/>
              </a:rPr>
              <a:t>Integer a, b, c</a:t>
            </a:r>
            <a:endParaRPr kumimoji="0" lang="en-US" altLang="en-US" sz="25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Nunito sans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923925" algn="l"/>
              </a:tabLst>
            </a:pPr>
            <a:r>
              <a:rPr kumimoji="0" lang="en-US" altLang="en-US" sz="25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Nunito sans" pitchFamily="2" charset="0"/>
                <a:ea typeface="Roboto" panose="02000000000000000000" pitchFamily="2" charset="0"/>
                <a:cs typeface="Roboto" panose="02000000000000000000" pitchFamily="2" charset="0"/>
              </a:rPr>
              <a:t>Set a=0, b=9, c=13 	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923925" algn="l"/>
              </a:tabLst>
            </a:pPr>
            <a:r>
              <a:rPr kumimoji="0" lang="en-US" altLang="en-US" sz="25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Nunito sans" pitchFamily="2" charset="0"/>
                <a:ea typeface="Roboto" panose="02000000000000000000" pitchFamily="2" charset="0"/>
                <a:cs typeface="Roboto" panose="02000000000000000000" pitchFamily="2" charset="0"/>
              </a:rPr>
              <a:t>c=(c+a)+b</a:t>
            </a:r>
            <a:endParaRPr kumimoji="0" lang="en-US" altLang="en-US" sz="25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Nunito sans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923925" algn="l"/>
              </a:tabLst>
            </a:pPr>
            <a:r>
              <a:rPr kumimoji="0" lang="en-US" altLang="en-US" sz="25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Nunito sans" pitchFamily="2" charset="0"/>
                <a:ea typeface="Roboto" panose="02000000000000000000" pitchFamily="2" charset="0"/>
                <a:cs typeface="Roboto" panose="02000000000000000000" pitchFamily="2" charset="0"/>
              </a:rPr>
              <a:t>a=b^c</a:t>
            </a:r>
            <a:endParaRPr kumimoji="0" lang="en-US" altLang="en-US" sz="25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Nunito sans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923925" algn="l"/>
              </a:tabLst>
            </a:pPr>
            <a:r>
              <a:rPr kumimoji="0" lang="en-US" altLang="en-US" sz="25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Nunito sans" pitchFamily="2" charset="0"/>
                <a:ea typeface="Roboto" panose="02000000000000000000" pitchFamily="2" charset="0"/>
                <a:cs typeface="Roboto" panose="02000000000000000000" pitchFamily="2" charset="0"/>
              </a:rPr>
              <a:t>c=(a+a)^c </a:t>
            </a:r>
            <a:endParaRPr kumimoji="0" lang="en-US" altLang="en-US" sz="25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Nunito sans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923925" algn="l"/>
              </a:tabLst>
            </a:pPr>
            <a:endParaRPr kumimoji="0" lang="en-US" altLang="en-US" sz="25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Nunito sans" pitchFamily="2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89E8D611-B3CA-0527-FA73-161A6C75F1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3398" y="4946009"/>
            <a:ext cx="2172390" cy="477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tabLst>
                <a:tab pos="923925" algn="l"/>
              </a:tabLst>
              <a:defRPr sz="1400" b="0" i="0" u="none" strike="noStrike" cap="none">
                <a:solidFill>
                  <a:schemeClr val="tx1"/>
                </a:solidFill>
                <a:latin typeface="Arial" pitchFamily="34" charset="0"/>
                <a:ea typeface="Arial"/>
                <a:cs typeface="Arial"/>
              </a:defRPr>
            </a:lvl1pPr>
            <a:lvl2pPr marL="457200" marR="0" lvl="1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tabLst>
                <a:tab pos="923925" algn="l"/>
              </a:tabLst>
              <a:defRPr sz="1400" b="0" i="0" u="none" strike="noStrike" cap="none">
                <a:solidFill>
                  <a:schemeClr val="tx1"/>
                </a:solidFill>
                <a:latin typeface="Arial" pitchFamily="34" charset="0"/>
                <a:ea typeface="Arial"/>
                <a:cs typeface="Arial"/>
              </a:defRPr>
            </a:lvl2pPr>
            <a:lvl3pPr marL="914400" marR="0" lvl="2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tabLst>
                <a:tab pos="923925" algn="l"/>
              </a:tabLst>
              <a:defRPr sz="1400" b="0" i="0" u="none" strike="noStrike" cap="none">
                <a:solidFill>
                  <a:schemeClr val="tx1"/>
                </a:solidFill>
                <a:latin typeface="Arial" pitchFamily="34" charset="0"/>
                <a:ea typeface="Arial"/>
                <a:cs typeface="Arial"/>
              </a:defRPr>
            </a:lvl3pPr>
            <a:lvl4pPr marL="1371600" marR="0" lvl="3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tabLst>
                <a:tab pos="923925" algn="l"/>
              </a:tabLst>
              <a:defRPr sz="1400" b="0" i="0" u="none" strike="noStrike" cap="none">
                <a:solidFill>
                  <a:schemeClr val="tx1"/>
                </a:solidFill>
                <a:latin typeface="Arial" pitchFamily="34" charset="0"/>
                <a:ea typeface="Arial"/>
                <a:cs typeface="Arial"/>
              </a:defRPr>
            </a:lvl4pPr>
            <a:lvl5pPr marL="1828800" marR="0" lvl="4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tabLst>
                <a:tab pos="923925" algn="l"/>
              </a:tabLst>
              <a:defRPr sz="1400" b="0" i="0" u="none" strike="noStrike" cap="none">
                <a:solidFill>
                  <a:schemeClr val="tx1"/>
                </a:solidFill>
                <a:latin typeface="Arial" pitchFamily="34" charset="0"/>
                <a:ea typeface="Arial"/>
                <a:cs typeface="Arial"/>
              </a:defRPr>
            </a:lvl5pPr>
            <a:lvl6pPr marL="2286000" marR="0" lvl="5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tabLst>
                <a:tab pos="923925" algn="l"/>
              </a:tabLst>
              <a:defRPr sz="1400" b="0" i="0" u="none" strike="noStrike" cap="none">
                <a:solidFill>
                  <a:schemeClr val="tx1"/>
                </a:solidFill>
                <a:latin typeface="Arial" pitchFamily="34" charset="0"/>
                <a:ea typeface="Arial"/>
                <a:cs typeface="Arial"/>
              </a:defRPr>
            </a:lvl6pPr>
            <a:lvl7pPr marL="2743200" marR="0" lvl="6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tabLst>
                <a:tab pos="923925" algn="l"/>
              </a:tabLst>
              <a:defRPr sz="1400" b="0" i="0" u="none" strike="noStrike" cap="none">
                <a:solidFill>
                  <a:schemeClr val="tx1"/>
                </a:solidFill>
                <a:latin typeface="Arial" pitchFamily="34" charset="0"/>
                <a:ea typeface="Arial"/>
                <a:cs typeface="Arial"/>
              </a:defRPr>
            </a:lvl7pPr>
            <a:lvl8pPr marL="3200400" marR="0" lvl="7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tabLst>
                <a:tab pos="923925" algn="l"/>
              </a:tabLst>
              <a:defRPr sz="1400" b="0" i="0" u="none" strike="noStrike" cap="none">
                <a:solidFill>
                  <a:schemeClr val="tx1"/>
                </a:solidFill>
                <a:latin typeface="Arial" pitchFamily="34" charset="0"/>
                <a:ea typeface="Arial"/>
                <a:cs typeface="Arial"/>
              </a:defRPr>
            </a:lvl8pPr>
            <a:lvl9pPr marL="3657600" marR="0" lvl="8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tabLst>
                <a:tab pos="923925" algn="l"/>
              </a:tabLst>
              <a:defRPr sz="1400" b="0" i="0" u="none" strike="noStrike" cap="none">
                <a:solidFill>
                  <a:schemeClr val="tx1"/>
                </a:solidFill>
                <a:latin typeface="Arial" pitchFamily="34" charset="0"/>
                <a:ea typeface="Arial"/>
                <a:cs typeface="Arial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923925" algn="l"/>
              </a:tabLst>
            </a:pPr>
            <a:r>
              <a:rPr lang="en-US" altLang="en-US" sz="2500">
                <a:solidFill>
                  <a:schemeClr val="bg1"/>
                </a:solidFill>
                <a:latin typeface="Nunito sans" pitchFamily="2" charset="0"/>
                <a:ea typeface="Roboto" panose="02000000000000000000" pitchFamily="2" charset="0"/>
                <a:cs typeface="Roboto" panose="02000000000000000000" pitchFamily="2" charset="0"/>
              </a:rPr>
              <a:t>    </a:t>
            </a:r>
            <a:r>
              <a:rPr kumimoji="0" lang="en-US" altLang="en-US" sz="25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Nunito sans" pitchFamily="2" charset="0"/>
                <a:ea typeface="Roboto" panose="02000000000000000000" pitchFamily="2" charset="0"/>
                <a:cs typeface="Roboto" panose="02000000000000000000" pitchFamily="2" charset="0"/>
              </a:rPr>
              <a:t>Print a+b+c</a:t>
            </a:r>
            <a:endParaRPr kumimoji="0" lang="en-US" altLang="en-US" sz="25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Nunito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13112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0"/>
          <p:cNvSpPr/>
          <p:nvPr/>
        </p:nvSpPr>
        <p:spPr>
          <a:xfrm>
            <a:off x="623429" y="1907207"/>
            <a:ext cx="5852493" cy="3432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9144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GB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Integer j, m</a:t>
            </a:r>
          </a:p>
          <a:p>
            <a:pPr lvl="0"/>
            <a:r>
              <a:rPr lang="en-GB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Set m = 2</a:t>
            </a:r>
          </a:p>
          <a:p>
            <a:pPr lvl="0"/>
            <a:r>
              <a:rPr lang="en-GB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Integer a[4] = {2, 4, 2, 2}</a:t>
            </a:r>
          </a:p>
          <a:p>
            <a:pPr lvl="0"/>
            <a:r>
              <a:rPr lang="en-GB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if(a[1] &gt; 3)</a:t>
            </a:r>
          </a:p>
          <a:p>
            <a:pPr lvl="0"/>
            <a:r>
              <a:rPr lang="en-GB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a[1] = a[2]</a:t>
            </a:r>
          </a:p>
          <a:p>
            <a:pPr lvl="0"/>
            <a:r>
              <a:rPr lang="en-GB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End if</a:t>
            </a:r>
          </a:p>
          <a:p>
            <a:pPr lvl="0"/>
            <a:r>
              <a:rPr lang="en-GB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if(1)</a:t>
            </a:r>
          </a:p>
          <a:p>
            <a:pPr lvl="0"/>
            <a:r>
              <a:rPr lang="en-GB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a[2] = a[1] + 2</a:t>
            </a:r>
          </a:p>
          <a:p>
            <a:pPr lvl="0"/>
            <a:r>
              <a:rPr lang="en-GB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End if</a:t>
            </a:r>
          </a:p>
          <a:p>
            <a:pPr lvl="0"/>
            <a:r>
              <a:rPr lang="en-GB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m = m + a[3] + a[2]</a:t>
            </a:r>
          </a:p>
          <a:p>
            <a:pPr lvl="0"/>
            <a:r>
              <a:rPr lang="en-GB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 m</a:t>
            </a:r>
          </a:p>
        </p:txBody>
      </p:sp>
      <p:sp>
        <p:nvSpPr>
          <p:cNvPr id="209" name="Google Shape;209;p10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10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4800" b="1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Question 6</a:t>
            </a:r>
            <a:endParaRPr/>
          </a:p>
        </p:txBody>
      </p:sp>
      <p:sp>
        <p:nvSpPr>
          <p:cNvPr id="211" name="Google Shape;211;p10"/>
          <p:cNvSpPr txBox="1"/>
          <p:nvPr/>
        </p:nvSpPr>
        <p:spPr>
          <a:xfrm>
            <a:off x="598715" y="1156906"/>
            <a:ext cx="10950806" cy="477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2500">
                <a:latin typeface="Nunito sans" pitchFamily="2" charset="0"/>
              </a:rPr>
              <a:t>What is the output of the following pseudocode?</a:t>
            </a:r>
            <a:endParaRPr sz="2500">
              <a:latin typeface="Nunito sans" pitchFamily="2" charset="0"/>
            </a:endParaRPr>
          </a:p>
        </p:txBody>
      </p:sp>
      <p:sp>
        <p:nvSpPr>
          <p:cNvPr id="212" name="Google Shape;212;p10"/>
          <p:cNvSpPr/>
          <p:nvPr/>
        </p:nvSpPr>
        <p:spPr>
          <a:xfrm>
            <a:off x="9215436" y="5410200"/>
            <a:ext cx="2329321" cy="669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500" b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D)</a:t>
            </a:r>
            <a:r>
              <a:rPr lang="en-US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7</a:t>
            </a:r>
            <a:endParaRPr/>
          </a:p>
        </p:txBody>
      </p:sp>
      <p:sp>
        <p:nvSpPr>
          <p:cNvPr id="213" name="Google Shape;213;p10"/>
          <p:cNvSpPr/>
          <p:nvPr/>
        </p:nvSpPr>
        <p:spPr>
          <a:xfrm>
            <a:off x="623429" y="5410200"/>
            <a:ext cx="2329321" cy="669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500" b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A)</a:t>
            </a:r>
            <a:r>
              <a:rPr lang="en-US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2 </a:t>
            </a:r>
            <a:endParaRPr/>
          </a:p>
        </p:txBody>
      </p:sp>
      <p:sp>
        <p:nvSpPr>
          <p:cNvPr id="214" name="Google Shape;214;p10"/>
          <p:cNvSpPr/>
          <p:nvPr/>
        </p:nvSpPr>
        <p:spPr>
          <a:xfrm>
            <a:off x="3487431" y="5410200"/>
            <a:ext cx="2329321" cy="669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500" b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B)</a:t>
            </a:r>
            <a:r>
              <a:rPr lang="en-US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8 </a:t>
            </a:r>
            <a:endParaRPr/>
          </a:p>
        </p:txBody>
      </p:sp>
      <p:sp>
        <p:nvSpPr>
          <p:cNvPr id="215" name="Google Shape;215;p10"/>
          <p:cNvSpPr/>
          <p:nvPr/>
        </p:nvSpPr>
        <p:spPr>
          <a:xfrm>
            <a:off x="6351433" y="5410200"/>
            <a:ext cx="2329321" cy="669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500" b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C)</a:t>
            </a:r>
            <a:r>
              <a:rPr lang="en-US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1 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2079348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0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10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4800" b="1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Question 76</a:t>
            </a:r>
            <a:endParaRPr/>
          </a:p>
        </p:txBody>
      </p:sp>
      <p:sp>
        <p:nvSpPr>
          <p:cNvPr id="13" name="Rectangle 14">
            <a:extLst>
              <a:ext uri="{FF2B5EF4-FFF2-40B4-BE49-F238E27FC236}">
                <a16:creationId xmlns:a16="http://schemas.microsoft.com/office/drawing/2014/main" id="{DC97BD5F-A901-7CDA-B6A0-7A3D8F9A9B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412" y="2087281"/>
            <a:ext cx="10524189" cy="39395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lphaUcParenR"/>
            </a:pPr>
            <a:r>
              <a:rPr lang="en-US" altLang="en-US" sz="2500">
                <a:solidFill>
                  <a:schemeClr val="tx1"/>
                </a:solidFill>
                <a:latin typeface="Nunito sans" pitchFamily="2" charset="0"/>
              </a:rPr>
              <a:t>88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lphaUcParenR"/>
            </a:pPr>
            <a:endParaRPr kumimoji="0" lang="en-US" altLang="en-US" sz="2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unito sans" pitchFamily="2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lphaUcParenR"/>
            </a:pPr>
            <a:endParaRPr lang="en-US" altLang="en-US" sz="2500">
              <a:solidFill>
                <a:schemeClr val="tx1"/>
              </a:solidFill>
              <a:latin typeface="Nunito sans" pitchFamily="2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lphaUcParenR"/>
            </a:pPr>
            <a:r>
              <a:rPr lang="en-US" altLang="en-US" sz="2500">
                <a:solidFill>
                  <a:schemeClr val="tx1"/>
                </a:solidFill>
                <a:latin typeface="Nunito sans" pitchFamily="2" charset="0"/>
              </a:rPr>
              <a:t>78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lphaUcParenR"/>
            </a:pPr>
            <a:endParaRPr lang="en-US" altLang="en-US" sz="2500">
              <a:solidFill>
                <a:schemeClr val="tx1"/>
              </a:solidFill>
              <a:latin typeface="Nunito sans" pitchFamily="2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lphaUcParenR"/>
            </a:pPr>
            <a:endParaRPr kumimoji="0" lang="en-US" altLang="en-US" sz="2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unito sans" pitchFamily="2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lphaUcParenR"/>
            </a:pPr>
            <a:r>
              <a:rPr lang="en-US" altLang="en-US" sz="2500">
                <a:solidFill>
                  <a:schemeClr val="tx1"/>
                </a:solidFill>
                <a:latin typeface="Nunito sans" pitchFamily="2" charset="0"/>
              </a:rPr>
              <a:t>80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lphaUcParenR"/>
            </a:pPr>
            <a:endParaRPr kumimoji="0" lang="en-US" altLang="en-US" sz="2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unito sans" pitchFamily="2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lphaUcParenR"/>
            </a:pPr>
            <a:endParaRPr lang="en-US" altLang="en-US" sz="2500">
              <a:solidFill>
                <a:schemeClr val="tx1"/>
              </a:solidFill>
              <a:latin typeface="Nunito sans" pitchFamily="2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lphaUcParenR"/>
            </a:pPr>
            <a:r>
              <a:rPr lang="en-US" altLang="en-US" sz="2500">
                <a:solidFill>
                  <a:schemeClr val="tx1"/>
                </a:solidFill>
                <a:latin typeface="Nunito sans" pitchFamily="2" charset="0"/>
              </a:rPr>
              <a:t>82</a:t>
            </a:r>
            <a:endParaRPr kumimoji="0" lang="en-US" altLang="en-US" sz="2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unito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111420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0"/>
          <p:cNvSpPr/>
          <p:nvPr/>
        </p:nvSpPr>
        <p:spPr>
          <a:xfrm>
            <a:off x="830271" y="1402819"/>
            <a:ext cx="8537496" cy="405236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9144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endParaRPr lang="en-GB" sz="2500" b="1">
              <a:solidFill>
                <a:schemeClr val="bg1">
                  <a:lumMod val="95000"/>
                </a:schemeClr>
              </a:solidFill>
              <a:latin typeface="Nunito sans" pitchFamily="2" charset="0"/>
              <a:ea typeface="Courier New"/>
              <a:cs typeface="Courier New"/>
              <a:sym typeface="Courier New"/>
            </a:endParaRPr>
          </a:p>
        </p:txBody>
      </p:sp>
      <p:sp>
        <p:nvSpPr>
          <p:cNvPr id="209" name="Google Shape;209;p10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10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4800" b="1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Question 77</a:t>
            </a:r>
            <a:endParaRPr/>
          </a:p>
        </p:txBody>
      </p:sp>
      <p:sp>
        <p:nvSpPr>
          <p:cNvPr id="211" name="Google Shape;211;p10"/>
          <p:cNvSpPr txBox="1"/>
          <p:nvPr/>
        </p:nvSpPr>
        <p:spPr>
          <a:xfrm>
            <a:off x="276282" y="880141"/>
            <a:ext cx="10756132" cy="541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557530">
              <a:spcBef>
                <a:spcPts val="500"/>
              </a:spcBef>
              <a:spcAft>
                <a:spcPct val="0"/>
              </a:spcAft>
              <a:tabLst>
                <a:tab pos="1350010" algn="l"/>
              </a:tabLst>
            </a:pPr>
            <a:r>
              <a:rPr lang="en-US" sz="250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What</a:t>
            </a:r>
            <a:r>
              <a:rPr lang="en-US" sz="2500" spc="5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50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will</a:t>
            </a:r>
            <a:r>
              <a:rPr lang="en-US" sz="2500" spc="5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50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be</a:t>
            </a:r>
            <a:r>
              <a:rPr lang="en-US" sz="2500" spc="5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50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the</a:t>
            </a:r>
            <a:r>
              <a:rPr lang="en-US" sz="2500" spc="55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50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output</a:t>
            </a:r>
            <a:r>
              <a:rPr lang="en-US" sz="2500" spc="5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50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of</a:t>
            </a:r>
            <a:r>
              <a:rPr lang="en-US" sz="2500" spc="5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50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the</a:t>
            </a:r>
            <a:r>
              <a:rPr lang="en-US" sz="2500" spc="55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50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following</a:t>
            </a:r>
            <a:r>
              <a:rPr lang="en-US" sz="2500" spc="5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50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pseudocode?</a:t>
            </a:r>
            <a:endParaRPr lang="en-IN" sz="2500"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FEA824DE-D710-E961-16A5-5F744F78A4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4017" y="1589775"/>
            <a:ext cx="3448380" cy="34009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tabLst>
                <a:tab pos="1016000" algn="l"/>
                <a:tab pos="1017588" algn="l"/>
              </a:tabLst>
              <a:defRPr sz="1400" b="0" i="0" u="none" strike="noStrike" cap="none">
                <a:solidFill>
                  <a:schemeClr val="tx1"/>
                </a:solidFill>
                <a:latin typeface="Arial" pitchFamily="34" charset="0"/>
                <a:ea typeface="Arial"/>
                <a:cs typeface="Arial"/>
              </a:defRPr>
            </a:lvl1pPr>
            <a:lvl2pPr marL="457200" marR="0" lvl="1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tabLst>
                <a:tab pos="1016000" algn="l"/>
                <a:tab pos="1017588" algn="l"/>
              </a:tabLst>
              <a:defRPr sz="1400" b="0" i="0" u="none" strike="noStrike" cap="none">
                <a:solidFill>
                  <a:schemeClr val="tx1"/>
                </a:solidFill>
                <a:latin typeface="Arial" pitchFamily="34" charset="0"/>
                <a:ea typeface="Arial"/>
                <a:cs typeface="Arial"/>
              </a:defRPr>
            </a:lvl2pPr>
            <a:lvl3pPr marL="914400" marR="0" lvl="2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tabLst>
                <a:tab pos="1016000" algn="l"/>
                <a:tab pos="1017588" algn="l"/>
              </a:tabLst>
              <a:defRPr sz="1400" b="0" i="0" u="none" strike="noStrike" cap="none">
                <a:solidFill>
                  <a:schemeClr val="tx1"/>
                </a:solidFill>
                <a:latin typeface="Arial" pitchFamily="34" charset="0"/>
                <a:ea typeface="Arial"/>
                <a:cs typeface="Arial"/>
              </a:defRPr>
            </a:lvl3pPr>
            <a:lvl4pPr marL="1371600" marR="0" lvl="3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tabLst>
                <a:tab pos="1016000" algn="l"/>
                <a:tab pos="1017588" algn="l"/>
              </a:tabLst>
              <a:defRPr sz="1400" b="0" i="0" u="none" strike="noStrike" cap="none">
                <a:solidFill>
                  <a:schemeClr val="tx1"/>
                </a:solidFill>
                <a:latin typeface="Arial" pitchFamily="34" charset="0"/>
                <a:ea typeface="Arial"/>
                <a:cs typeface="Arial"/>
              </a:defRPr>
            </a:lvl4pPr>
            <a:lvl5pPr marL="1828800" marR="0" lvl="4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tabLst>
                <a:tab pos="1016000" algn="l"/>
                <a:tab pos="1017588" algn="l"/>
              </a:tabLst>
              <a:defRPr sz="1400" b="0" i="0" u="none" strike="noStrike" cap="none">
                <a:solidFill>
                  <a:schemeClr val="tx1"/>
                </a:solidFill>
                <a:latin typeface="Arial" pitchFamily="34" charset="0"/>
                <a:ea typeface="Arial"/>
                <a:cs typeface="Arial"/>
              </a:defRPr>
            </a:lvl5pPr>
            <a:lvl6pPr marL="2286000" marR="0" lvl="5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tabLst>
                <a:tab pos="1016000" algn="l"/>
                <a:tab pos="1017588" algn="l"/>
              </a:tabLst>
              <a:defRPr sz="1400" b="0" i="0" u="none" strike="noStrike" cap="none">
                <a:solidFill>
                  <a:schemeClr val="tx1"/>
                </a:solidFill>
                <a:latin typeface="Arial" pitchFamily="34" charset="0"/>
                <a:ea typeface="Arial"/>
                <a:cs typeface="Arial"/>
              </a:defRPr>
            </a:lvl6pPr>
            <a:lvl7pPr marL="2743200" marR="0" lvl="6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tabLst>
                <a:tab pos="1016000" algn="l"/>
                <a:tab pos="1017588" algn="l"/>
              </a:tabLst>
              <a:defRPr sz="1400" b="0" i="0" u="none" strike="noStrike" cap="none">
                <a:solidFill>
                  <a:schemeClr val="tx1"/>
                </a:solidFill>
                <a:latin typeface="Arial" pitchFamily="34" charset="0"/>
                <a:ea typeface="Arial"/>
                <a:cs typeface="Arial"/>
              </a:defRPr>
            </a:lvl7pPr>
            <a:lvl8pPr marL="3200400" marR="0" lvl="7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tabLst>
                <a:tab pos="1016000" algn="l"/>
                <a:tab pos="1017588" algn="l"/>
              </a:tabLst>
              <a:defRPr sz="1400" b="0" i="0" u="none" strike="noStrike" cap="none">
                <a:solidFill>
                  <a:schemeClr val="tx1"/>
                </a:solidFill>
                <a:latin typeface="Arial" pitchFamily="34" charset="0"/>
                <a:ea typeface="Arial"/>
                <a:cs typeface="Arial"/>
              </a:defRPr>
            </a:lvl8pPr>
            <a:lvl9pPr marL="3657600" marR="0" lvl="8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tabLst>
                <a:tab pos="1016000" algn="l"/>
                <a:tab pos="1017588" algn="l"/>
              </a:tabLst>
              <a:defRPr sz="1400" b="0" i="0" u="none" strike="noStrike" cap="none">
                <a:solidFill>
                  <a:schemeClr val="tx1"/>
                </a:solidFill>
                <a:latin typeface="Arial" pitchFamily="34" charset="0"/>
                <a:ea typeface="Arial"/>
                <a:cs typeface="Arial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1016000" algn="l"/>
                <a:tab pos="1017588" algn="l"/>
              </a:tabLst>
            </a:pPr>
            <a:r>
              <a:rPr kumimoji="0" lang="en-US" altLang="en-US" sz="25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Nunito sans" pitchFamily="2" charset="0"/>
                <a:ea typeface="Roboto" panose="02000000000000000000" pitchFamily="2" charset="0"/>
                <a:cs typeface="Roboto" panose="02000000000000000000" pitchFamily="2" charset="0"/>
              </a:rPr>
              <a:t>Integer pp, qq,rr</a:t>
            </a:r>
            <a:endParaRPr kumimoji="0" lang="en-US" altLang="en-US" sz="25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Nunito sans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1016000" algn="l"/>
                <a:tab pos="1017588" algn="l"/>
              </a:tabLst>
            </a:pPr>
            <a:r>
              <a:rPr kumimoji="0" lang="en-US" altLang="en-US" sz="25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Nunito sans" pitchFamily="2" charset="0"/>
                <a:ea typeface="Roboto" panose="02000000000000000000" pitchFamily="2" charset="0"/>
                <a:cs typeface="Roboto" panose="02000000000000000000" pitchFamily="2" charset="0"/>
              </a:rPr>
              <a:t>Set pp=6, qq=8, rr=8</a:t>
            </a:r>
            <a:endParaRPr kumimoji="0" lang="en-US" altLang="en-US" sz="25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Nunito sans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1016000" algn="l"/>
                <a:tab pos="1017588" algn="l"/>
              </a:tabLst>
            </a:pPr>
            <a:r>
              <a:rPr kumimoji="0" lang="en-US" altLang="en-US" sz="25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Nunito sans" pitchFamily="2" charset="0"/>
                <a:ea typeface="Roboto" panose="02000000000000000000" pitchFamily="2" charset="0"/>
                <a:cs typeface="Roboto" panose="02000000000000000000" pitchFamily="2" charset="0"/>
              </a:rPr>
              <a:t>for(each rr from 2 to 3)</a:t>
            </a:r>
            <a:endParaRPr kumimoji="0" lang="en-US" altLang="en-US" sz="25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Nunito sans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1016000" algn="l"/>
                <a:tab pos="1017588" algn="l"/>
              </a:tabLst>
            </a:pPr>
            <a:r>
              <a:rPr kumimoji="0" lang="en-US" altLang="en-US" sz="25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Nunito sans" pitchFamily="2" charset="0"/>
                <a:ea typeface="Roboto" panose="02000000000000000000" pitchFamily="2" charset="0"/>
                <a:cs typeface="Roboto" panose="02000000000000000000" pitchFamily="2" charset="0"/>
              </a:rPr>
              <a:t>if((pp-rr)&lt;(rr+pp))</a:t>
            </a:r>
            <a:endParaRPr kumimoji="0" lang="en-US" altLang="en-US" sz="25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Nunito sans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1016000" algn="l"/>
                <a:tab pos="1017588" algn="l"/>
              </a:tabLst>
            </a:pPr>
            <a:r>
              <a:rPr kumimoji="0" lang="en-US" altLang="en-US" sz="2500" b="0" i="0" u="none" strike="noStrike" cap="none" normalizeH="0" baseline="0" err="1">
                <a:ln>
                  <a:noFill/>
                </a:ln>
                <a:solidFill>
                  <a:schemeClr val="bg1"/>
                </a:solidFill>
                <a:effectLst/>
                <a:latin typeface="Nunito sans" pitchFamily="2" charset="0"/>
                <a:ea typeface="Roboto" panose="02000000000000000000" pitchFamily="2" charset="0"/>
                <a:cs typeface="Roboto" panose="02000000000000000000" pitchFamily="2" charset="0"/>
              </a:rPr>
              <a:t>qq=qq+pp</a:t>
            </a:r>
            <a:endParaRPr kumimoji="0" lang="en-US" altLang="en-US" sz="25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Nunito sans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1016000" algn="l"/>
                <a:tab pos="1017588" algn="l"/>
              </a:tabLst>
            </a:pPr>
            <a:r>
              <a:rPr kumimoji="0" lang="en-US" altLang="en-US" sz="25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Nunito sans" pitchFamily="2" charset="0"/>
                <a:ea typeface="Roboto" panose="02000000000000000000" pitchFamily="2" charset="0"/>
                <a:cs typeface="Roboto" panose="02000000000000000000" pitchFamily="2" charset="0"/>
              </a:rPr>
              <a:t>End if</a:t>
            </a:r>
            <a:endParaRPr kumimoji="0" lang="en-US" altLang="en-US" sz="25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Nunito sans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1016000" algn="l"/>
                <a:tab pos="1017588" algn="l"/>
              </a:tabLst>
            </a:pPr>
            <a:r>
              <a:rPr kumimoji="0" lang="en-US" altLang="en-US" sz="2500" b="0" i="0" u="none" strike="noStrike" cap="none" normalizeH="0" baseline="0" err="1">
                <a:ln>
                  <a:noFill/>
                </a:ln>
                <a:solidFill>
                  <a:schemeClr val="bg1"/>
                </a:solidFill>
                <a:effectLst/>
                <a:latin typeface="Nunito sans" pitchFamily="2" charset="0"/>
                <a:ea typeface="Roboto" panose="02000000000000000000" pitchFamily="2" charset="0"/>
                <a:cs typeface="Roboto" panose="02000000000000000000" pitchFamily="2" charset="0"/>
              </a:rPr>
              <a:t>qq=qq+pp</a:t>
            </a:r>
            <a:endParaRPr kumimoji="0" lang="en-US" altLang="en-US" sz="25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Nunito sans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1016000" algn="l"/>
                <a:tab pos="1017588" algn="l"/>
              </a:tabLst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Roboto" panose="02000000000000000000" pitchFamily="2" charset="0"/>
                <a:cs typeface="Roboto" panose="02000000000000000000" pitchFamily="2" charset="0"/>
              </a:rPr>
              <a:t>pp=10&amp;pp</a:t>
            </a:r>
            <a:endParaRPr kumimoji="0" lang="en-US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1016000" algn="l"/>
                <a:tab pos="1017588" algn="l"/>
              </a:tabLst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Roboto" panose="02000000000000000000" pitchFamily="2" charset="0"/>
                <a:cs typeface="Roboto" panose="02000000000000000000" pitchFamily="2" charset="0"/>
              </a:rPr>
              <a:t>End for</a:t>
            </a:r>
            <a:endParaRPr kumimoji="0" lang="en-US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016000" algn="l"/>
                <a:tab pos="1017588" algn="l"/>
              </a:tabLst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67BEAF17-9CD2-1BBC-BA73-F14E336955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7258" y="4408150"/>
            <a:ext cx="1896673" cy="477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tabLst>
                <a:tab pos="1016000" algn="l"/>
                <a:tab pos="1017588" algn="l"/>
              </a:tabLst>
              <a:defRPr sz="1400" b="0" i="0" u="none" strike="noStrike" cap="none">
                <a:solidFill>
                  <a:schemeClr val="tx1"/>
                </a:solidFill>
                <a:latin typeface="Arial" pitchFamily="34" charset="0"/>
                <a:ea typeface="Arial"/>
                <a:cs typeface="Arial"/>
              </a:defRPr>
            </a:lvl1pPr>
            <a:lvl2pPr marL="457200" marR="0" lvl="1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tabLst>
                <a:tab pos="1016000" algn="l"/>
                <a:tab pos="1017588" algn="l"/>
              </a:tabLst>
              <a:defRPr sz="1400" b="0" i="0" u="none" strike="noStrike" cap="none">
                <a:solidFill>
                  <a:schemeClr val="tx1"/>
                </a:solidFill>
                <a:latin typeface="Arial" pitchFamily="34" charset="0"/>
                <a:ea typeface="Arial"/>
                <a:cs typeface="Arial"/>
              </a:defRPr>
            </a:lvl2pPr>
            <a:lvl3pPr marL="914400" marR="0" lvl="2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tabLst>
                <a:tab pos="1016000" algn="l"/>
                <a:tab pos="1017588" algn="l"/>
              </a:tabLst>
              <a:defRPr sz="1400" b="0" i="0" u="none" strike="noStrike" cap="none">
                <a:solidFill>
                  <a:schemeClr val="tx1"/>
                </a:solidFill>
                <a:latin typeface="Arial" pitchFamily="34" charset="0"/>
                <a:ea typeface="Arial"/>
                <a:cs typeface="Arial"/>
              </a:defRPr>
            </a:lvl3pPr>
            <a:lvl4pPr marL="1371600" marR="0" lvl="3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tabLst>
                <a:tab pos="1016000" algn="l"/>
                <a:tab pos="1017588" algn="l"/>
              </a:tabLst>
              <a:defRPr sz="1400" b="0" i="0" u="none" strike="noStrike" cap="none">
                <a:solidFill>
                  <a:schemeClr val="tx1"/>
                </a:solidFill>
                <a:latin typeface="Arial" pitchFamily="34" charset="0"/>
                <a:ea typeface="Arial"/>
                <a:cs typeface="Arial"/>
              </a:defRPr>
            </a:lvl4pPr>
            <a:lvl5pPr marL="1828800" marR="0" lvl="4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tabLst>
                <a:tab pos="1016000" algn="l"/>
                <a:tab pos="1017588" algn="l"/>
              </a:tabLst>
              <a:defRPr sz="1400" b="0" i="0" u="none" strike="noStrike" cap="none">
                <a:solidFill>
                  <a:schemeClr val="tx1"/>
                </a:solidFill>
                <a:latin typeface="Arial" pitchFamily="34" charset="0"/>
                <a:ea typeface="Arial"/>
                <a:cs typeface="Arial"/>
              </a:defRPr>
            </a:lvl5pPr>
            <a:lvl6pPr marL="2286000" marR="0" lvl="5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tabLst>
                <a:tab pos="1016000" algn="l"/>
                <a:tab pos="1017588" algn="l"/>
              </a:tabLst>
              <a:defRPr sz="1400" b="0" i="0" u="none" strike="noStrike" cap="none">
                <a:solidFill>
                  <a:schemeClr val="tx1"/>
                </a:solidFill>
                <a:latin typeface="Arial" pitchFamily="34" charset="0"/>
                <a:ea typeface="Arial"/>
                <a:cs typeface="Arial"/>
              </a:defRPr>
            </a:lvl6pPr>
            <a:lvl7pPr marL="2743200" marR="0" lvl="6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tabLst>
                <a:tab pos="1016000" algn="l"/>
                <a:tab pos="1017588" algn="l"/>
              </a:tabLst>
              <a:defRPr sz="1400" b="0" i="0" u="none" strike="noStrike" cap="none">
                <a:solidFill>
                  <a:schemeClr val="tx1"/>
                </a:solidFill>
                <a:latin typeface="Arial" pitchFamily="34" charset="0"/>
                <a:ea typeface="Arial"/>
                <a:cs typeface="Arial"/>
              </a:defRPr>
            </a:lvl7pPr>
            <a:lvl8pPr marL="3200400" marR="0" lvl="7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tabLst>
                <a:tab pos="1016000" algn="l"/>
                <a:tab pos="1017588" algn="l"/>
              </a:tabLst>
              <a:defRPr sz="1400" b="0" i="0" u="none" strike="noStrike" cap="none">
                <a:solidFill>
                  <a:schemeClr val="tx1"/>
                </a:solidFill>
                <a:latin typeface="Arial" pitchFamily="34" charset="0"/>
                <a:ea typeface="Arial"/>
                <a:cs typeface="Arial"/>
              </a:defRPr>
            </a:lvl8pPr>
            <a:lvl9pPr marL="3657600" marR="0" lvl="8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tabLst>
                <a:tab pos="1016000" algn="l"/>
                <a:tab pos="1017588" algn="l"/>
              </a:tabLst>
              <a:defRPr sz="1400" b="0" i="0" u="none" strike="noStrike" cap="none">
                <a:solidFill>
                  <a:schemeClr val="tx1"/>
                </a:solidFill>
                <a:latin typeface="Arial" pitchFamily="34" charset="0"/>
                <a:ea typeface="Arial"/>
                <a:cs typeface="Arial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016000" algn="l"/>
                <a:tab pos="1017588" algn="l"/>
              </a:tabLst>
            </a:pPr>
            <a:r>
              <a:rPr kumimoji="0" lang="en-US" altLang="en-US" sz="25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Nunito sans" pitchFamily="2" charset="0"/>
                <a:ea typeface="Roboto" panose="02000000000000000000" pitchFamily="2" charset="0"/>
                <a:cs typeface="Roboto" panose="02000000000000000000" pitchFamily="2" charset="0"/>
              </a:rPr>
              <a:t>Print pp+qq</a:t>
            </a:r>
            <a:endParaRPr kumimoji="0" lang="en-US" altLang="en-US" sz="25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Nunito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470506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0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10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4800" b="1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Question 78</a:t>
            </a:r>
            <a:endParaRPr/>
          </a:p>
        </p:txBody>
      </p:sp>
      <p:sp>
        <p:nvSpPr>
          <p:cNvPr id="13" name="Rectangle 14">
            <a:extLst>
              <a:ext uri="{FF2B5EF4-FFF2-40B4-BE49-F238E27FC236}">
                <a16:creationId xmlns:a16="http://schemas.microsoft.com/office/drawing/2014/main" id="{DC97BD5F-A901-7CDA-B6A0-7A3D8F9A9B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412" y="2087281"/>
            <a:ext cx="10524189" cy="39395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lphaUcParenR"/>
            </a:pPr>
            <a:r>
              <a:rPr lang="en-US" altLang="en-US" sz="2500" dirty="0">
                <a:solidFill>
                  <a:schemeClr val="tx1"/>
                </a:solidFill>
                <a:latin typeface="Nunito sans" pitchFamily="2" charset="0"/>
              </a:rPr>
              <a:t>22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lphaUcParenR"/>
            </a:pPr>
            <a:endParaRPr kumimoji="0" lang="en-US" altLang="en-US" sz="2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unito sans" pitchFamily="2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lphaUcParenR"/>
            </a:pPr>
            <a:endParaRPr lang="en-US" altLang="en-US" sz="2500" dirty="0">
              <a:solidFill>
                <a:schemeClr val="tx1"/>
              </a:solidFill>
              <a:latin typeface="Nunito sans" pitchFamily="2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lphaUcParenR"/>
            </a:pPr>
            <a:r>
              <a:rPr lang="en-US" altLang="en-US" sz="2500" dirty="0">
                <a:solidFill>
                  <a:schemeClr val="tx1"/>
                </a:solidFill>
                <a:latin typeface="Nunito sans" pitchFamily="2" charset="0"/>
              </a:rPr>
              <a:t>37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lphaUcParenR"/>
            </a:pPr>
            <a:endParaRPr lang="en-US" altLang="en-US" sz="2500" dirty="0">
              <a:solidFill>
                <a:schemeClr val="tx1"/>
              </a:solidFill>
              <a:latin typeface="Nunito sans" pitchFamily="2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lphaUcParenR"/>
            </a:pPr>
            <a:endParaRPr kumimoji="0" lang="en-US" altLang="en-US" sz="2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unito sans" pitchFamily="2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lphaUcParenR"/>
            </a:pPr>
            <a:r>
              <a:rPr lang="en-US" altLang="en-US" sz="2500" dirty="0">
                <a:solidFill>
                  <a:schemeClr val="tx1"/>
                </a:solidFill>
                <a:latin typeface="Nunito sans" pitchFamily="2" charset="0"/>
              </a:rPr>
              <a:t>30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lphaUcParenR"/>
            </a:pPr>
            <a:endParaRPr kumimoji="0" lang="en-US" altLang="en-US" sz="2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unito sans" pitchFamily="2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lphaUcParenR"/>
            </a:pPr>
            <a:endParaRPr lang="en-US" altLang="en-US" sz="2500" dirty="0">
              <a:solidFill>
                <a:schemeClr val="tx1"/>
              </a:solidFill>
              <a:latin typeface="Nunito sans" pitchFamily="2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lphaUcParenR"/>
            </a:pPr>
            <a:r>
              <a:rPr lang="en-US" altLang="en-US" sz="2500" dirty="0">
                <a:solidFill>
                  <a:schemeClr val="tx1"/>
                </a:solidFill>
                <a:latin typeface="Nunito sans" pitchFamily="2" charset="0"/>
              </a:rPr>
              <a:t>28</a:t>
            </a:r>
            <a:endParaRPr kumimoji="0" lang="en-US" altLang="en-US" sz="2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unito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9280988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0"/>
          <p:cNvSpPr/>
          <p:nvPr/>
        </p:nvSpPr>
        <p:spPr>
          <a:xfrm>
            <a:off x="504331" y="2795022"/>
            <a:ext cx="7179995" cy="3890785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9144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endParaRPr lang="en-GB" sz="2500" b="1">
              <a:solidFill>
                <a:schemeClr val="bg1">
                  <a:lumMod val="95000"/>
                </a:schemeClr>
              </a:solidFill>
              <a:latin typeface="Nunito sans" pitchFamily="2" charset="0"/>
              <a:ea typeface="Courier New"/>
              <a:cs typeface="Courier New"/>
              <a:sym typeface="Courier New"/>
            </a:endParaRPr>
          </a:p>
        </p:txBody>
      </p:sp>
      <p:sp>
        <p:nvSpPr>
          <p:cNvPr id="209" name="Google Shape;209;p10"/>
          <p:cNvSpPr/>
          <p:nvPr/>
        </p:nvSpPr>
        <p:spPr>
          <a:xfrm>
            <a:off x="-4395" y="6630"/>
            <a:ext cx="12192001" cy="848386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10"/>
          <p:cNvSpPr txBox="1"/>
          <p:nvPr/>
        </p:nvSpPr>
        <p:spPr>
          <a:xfrm>
            <a:off x="5610795" y="203830"/>
            <a:ext cx="6038076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4800" b="1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Question 79</a:t>
            </a:r>
            <a:endParaRPr/>
          </a:p>
        </p:txBody>
      </p:sp>
      <p:sp>
        <p:nvSpPr>
          <p:cNvPr id="211" name="Google Shape;211;p10"/>
          <p:cNvSpPr txBox="1"/>
          <p:nvPr/>
        </p:nvSpPr>
        <p:spPr>
          <a:xfrm>
            <a:off x="276282" y="1057940"/>
            <a:ext cx="11915718" cy="1695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557530">
              <a:spcBef>
                <a:spcPts val="505"/>
              </a:spcBef>
              <a:spcAft>
                <a:spcPct val="0"/>
              </a:spcAft>
              <a:tabLst>
                <a:tab pos="1350010" algn="l"/>
              </a:tabLst>
            </a:pPr>
            <a:r>
              <a:rPr lang="en-US" sz="2500">
                <a:solidFill>
                  <a:srgbClr val="484848"/>
                </a:solidFill>
                <a:effectLst/>
                <a:latin typeface="Nunito sans" pitchFamily="2" charset="0"/>
                <a:ea typeface="Roboto" panose="02000000000000000000" pitchFamily="2" charset="0"/>
                <a:cs typeface="Roboto" panose="02000000000000000000" pitchFamily="2" charset="0"/>
              </a:rPr>
              <a:t>What</a:t>
            </a:r>
            <a:r>
              <a:rPr lang="en-US" sz="2500" spc="30">
                <a:solidFill>
                  <a:srgbClr val="484848"/>
                </a:solidFill>
                <a:effectLst/>
                <a:latin typeface="Nunito sans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500">
                <a:solidFill>
                  <a:srgbClr val="484848"/>
                </a:solidFill>
                <a:effectLst/>
                <a:latin typeface="Nunito sans" pitchFamily="2" charset="0"/>
                <a:ea typeface="Roboto" panose="02000000000000000000" pitchFamily="2" charset="0"/>
                <a:cs typeface="Roboto" panose="02000000000000000000" pitchFamily="2" charset="0"/>
              </a:rPr>
              <a:t>will</a:t>
            </a:r>
            <a:r>
              <a:rPr lang="en-US" sz="2500" spc="35">
                <a:solidFill>
                  <a:srgbClr val="484848"/>
                </a:solidFill>
                <a:effectLst/>
                <a:latin typeface="Nunito sans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500">
                <a:solidFill>
                  <a:srgbClr val="484848"/>
                </a:solidFill>
                <a:effectLst/>
                <a:latin typeface="Nunito sans" pitchFamily="2" charset="0"/>
                <a:ea typeface="Roboto" panose="02000000000000000000" pitchFamily="2" charset="0"/>
                <a:cs typeface="Roboto" panose="02000000000000000000" pitchFamily="2" charset="0"/>
              </a:rPr>
              <a:t>be</a:t>
            </a:r>
            <a:r>
              <a:rPr lang="en-US" sz="2500" spc="35">
                <a:solidFill>
                  <a:srgbClr val="484848"/>
                </a:solidFill>
                <a:effectLst/>
                <a:latin typeface="Nunito sans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500">
                <a:solidFill>
                  <a:srgbClr val="484848"/>
                </a:solidFill>
                <a:effectLst/>
                <a:latin typeface="Nunito sans" pitchFamily="2" charset="0"/>
                <a:ea typeface="Roboto" panose="02000000000000000000" pitchFamily="2" charset="0"/>
                <a:cs typeface="Roboto" panose="02000000000000000000" pitchFamily="2" charset="0"/>
              </a:rPr>
              <a:t>the</a:t>
            </a:r>
            <a:r>
              <a:rPr lang="en-US" sz="2500" spc="35">
                <a:solidFill>
                  <a:srgbClr val="484848"/>
                </a:solidFill>
                <a:effectLst/>
                <a:latin typeface="Nunito sans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500">
                <a:solidFill>
                  <a:srgbClr val="484848"/>
                </a:solidFill>
                <a:effectLst/>
                <a:latin typeface="Nunito sans" pitchFamily="2" charset="0"/>
                <a:ea typeface="Roboto" panose="02000000000000000000" pitchFamily="2" charset="0"/>
                <a:cs typeface="Roboto" panose="02000000000000000000" pitchFamily="2" charset="0"/>
              </a:rPr>
              <a:t>output</a:t>
            </a:r>
            <a:r>
              <a:rPr lang="en-US" sz="2500" spc="35">
                <a:solidFill>
                  <a:srgbClr val="484848"/>
                </a:solidFill>
                <a:effectLst/>
                <a:latin typeface="Nunito sans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500">
                <a:solidFill>
                  <a:srgbClr val="484848"/>
                </a:solidFill>
                <a:effectLst/>
                <a:latin typeface="Nunito sans" pitchFamily="2" charset="0"/>
                <a:ea typeface="Roboto" panose="02000000000000000000" pitchFamily="2" charset="0"/>
                <a:cs typeface="Roboto" panose="02000000000000000000" pitchFamily="2" charset="0"/>
              </a:rPr>
              <a:t>of</a:t>
            </a:r>
            <a:r>
              <a:rPr lang="en-US" sz="2500" spc="35">
                <a:solidFill>
                  <a:srgbClr val="484848"/>
                </a:solidFill>
                <a:effectLst/>
                <a:latin typeface="Nunito sans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500">
                <a:solidFill>
                  <a:srgbClr val="484848"/>
                </a:solidFill>
                <a:effectLst/>
                <a:latin typeface="Nunito sans" pitchFamily="2" charset="0"/>
                <a:ea typeface="Roboto" panose="02000000000000000000" pitchFamily="2" charset="0"/>
                <a:cs typeface="Roboto" panose="02000000000000000000" pitchFamily="2" charset="0"/>
              </a:rPr>
              <a:t>the</a:t>
            </a:r>
            <a:r>
              <a:rPr lang="en-US" sz="2500" spc="35">
                <a:solidFill>
                  <a:srgbClr val="484848"/>
                </a:solidFill>
                <a:effectLst/>
                <a:latin typeface="Nunito sans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500">
                <a:solidFill>
                  <a:srgbClr val="484848"/>
                </a:solidFill>
                <a:effectLst/>
                <a:latin typeface="Nunito sans" pitchFamily="2" charset="0"/>
                <a:ea typeface="Roboto" panose="02000000000000000000" pitchFamily="2" charset="0"/>
                <a:cs typeface="Roboto" panose="02000000000000000000" pitchFamily="2" charset="0"/>
              </a:rPr>
              <a:t>following</a:t>
            </a:r>
            <a:r>
              <a:rPr lang="en-US" sz="2500" spc="35">
                <a:solidFill>
                  <a:srgbClr val="484848"/>
                </a:solidFill>
                <a:effectLst/>
                <a:latin typeface="Nunito sans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500">
                <a:solidFill>
                  <a:srgbClr val="484848"/>
                </a:solidFill>
                <a:effectLst/>
                <a:latin typeface="Nunito sans" pitchFamily="2" charset="0"/>
                <a:ea typeface="Roboto" panose="02000000000000000000" pitchFamily="2" charset="0"/>
                <a:cs typeface="Roboto" panose="02000000000000000000" pitchFamily="2" charset="0"/>
              </a:rPr>
              <a:t>pseudocode</a:t>
            </a:r>
            <a:r>
              <a:rPr lang="en-US" sz="2500" spc="35">
                <a:solidFill>
                  <a:srgbClr val="484848"/>
                </a:solidFill>
                <a:effectLst/>
                <a:latin typeface="Nunito sans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500">
                <a:solidFill>
                  <a:srgbClr val="484848"/>
                </a:solidFill>
                <a:effectLst/>
                <a:latin typeface="Nunito sans" pitchFamily="2" charset="0"/>
                <a:ea typeface="Roboto" panose="02000000000000000000" pitchFamily="2" charset="0"/>
                <a:cs typeface="Roboto" panose="02000000000000000000" pitchFamily="2" charset="0"/>
              </a:rPr>
              <a:t>when</a:t>
            </a:r>
            <a:r>
              <a:rPr lang="en-US" sz="2500" spc="35">
                <a:solidFill>
                  <a:srgbClr val="484848"/>
                </a:solidFill>
                <a:effectLst/>
                <a:latin typeface="Nunito sans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500">
                <a:solidFill>
                  <a:srgbClr val="484848"/>
                </a:solidFill>
                <a:effectLst/>
                <a:latin typeface="Nunito sans" pitchFamily="2" charset="0"/>
                <a:ea typeface="Roboto" panose="02000000000000000000" pitchFamily="2" charset="0"/>
                <a:cs typeface="Roboto" panose="02000000000000000000" pitchFamily="2" charset="0"/>
              </a:rPr>
              <a:t>p=-5,q=4?</a:t>
            </a:r>
            <a:endParaRPr lang="en-IN" sz="2500">
              <a:effectLst/>
              <a:latin typeface="Nunito sans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r>
              <a:rPr lang="en-US" sz="2500">
                <a:solidFill>
                  <a:srgbClr val="484848"/>
                </a:solidFill>
                <a:effectLst/>
                <a:latin typeface="Nunito sans" pitchFamily="2" charset="0"/>
                <a:ea typeface="Roboto" panose="02000000000000000000" pitchFamily="2" charset="0"/>
                <a:cs typeface="Roboto" panose="02000000000000000000" pitchFamily="2" charset="0"/>
              </a:rPr>
              <a:t>Note:-||:</a:t>
            </a:r>
            <a:r>
              <a:rPr lang="en-US" sz="2500" spc="20">
                <a:solidFill>
                  <a:srgbClr val="484848"/>
                </a:solidFill>
                <a:effectLst/>
                <a:latin typeface="Nunito sans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500">
                <a:solidFill>
                  <a:srgbClr val="484848"/>
                </a:solidFill>
                <a:effectLst/>
                <a:latin typeface="Nunito sans" pitchFamily="2" charset="0"/>
                <a:ea typeface="Roboto" panose="02000000000000000000" pitchFamily="2" charset="0"/>
                <a:cs typeface="Roboto" panose="02000000000000000000" pitchFamily="2" charset="0"/>
              </a:rPr>
              <a:t>Logical</a:t>
            </a:r>
            <a:r>
              <a:rPr lang="en-US" sz="2500" spc="25">
                <a:solidFill>
                  <a:srgbClr val="484848"/>
                </a:solidFill>
                <a:effectLst/>
                <a:latin typeface="Nunito sans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500">
                <a:solidFill>
                  <a:srgbClr val="484848"/>
                </a:solidFill>
                <a:effectLst/>
                <a:latin typeface="Nunito sans" pitchFamily="2" charset="0"/>
                <a:ea typeface="Roboto" panose="02000000000000000000" pitchFamily="2" charset="0"/>
                <a:cs typeface="Roboto" panose="02000000000000000000" pitchFamily="2" charset="0"/>
              </a:rPr>
              <a:t>operator</a:t>
            </a:r>
            <a:r>
              <a:rPr lang="en-US" sz="2500" spc="25">
                <a:solidFill>
                  <a:srgbClr val="484848"/>
                </a:solidFill>
                <a:effectLst/>
                <a:latin typeface="Nunito sans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500">
                <a:solidFill>
                  <a:srgbClr val="484848"/>
                </a:solidFill>
                <a:effectLst/>
                <a:latin typeface="Nunito sans" pitchFamily="2" charset="0"/>
                <a:ea typeface="Roboto" panose="02000000000000000000" pitchFamily="2" charset="0"/>
                <a:cs typeface="Roboto" panose="02000000000000000000" pitchFamily="2" charset="0"/>
              </a:rPr>
              <a:t>OR</a:t>
            </a:r>
            <a:r>
              <a:rPr lang="en-US" sz="2500" spc="20">
                <a:solidFill>
                  <a:srgbClr val="484848"/>
                </a:solidFill>
                <a:effectLst/>
                <a:latin typeface="Nunito sans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500">
                <a:solidFill>
                  <a:srgbClr val="484848"/>
                </a:solidFill>
                <a:effectLst/>
                <a:latin typeface="Nunito sans" pitchFamily="2" charset="0"/>
                <a:ea typeface="Roboto" panose="02000000000000000000" pitchFamily="2" charset="0"/>
                <a:cs typeface="Roboto" panose="02000000000000000000" pitchFamily="2" charset="0"/>
              </a:rPr>
              <a:t>-</a:t>
            </a:r>
            <a:r>
              <a:rPr lang="en-US" sz="2500" spc="25">
                <a:solidFill>
                  <a:srgbClr val="484848"/>
                </a:solidFill>
                <a:effectLst/>
                <a:latin typeface="Nunito sans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500">
                <a:solidFill>
                  <a:srgbClr val="484848"/>
                </a:solidFill>
                <a:effectLst/>
                <a:latin typeface="Nunito sans" pitchFamily="2" charset="0"/>
                <a:ea typeface="Roboto" panose="02000000000000000000" pitchFamily="2" charset="0"/>
                <a:cs typeface="Roboto" panose="02000000000000000000" pitchFamily="2" charset="0"/>
              </a:rPr>
              <a:t>The</a:t>
            </a:r>
            <a:r>
              <a:rPr lang="en-US" sz="2500" spc="25">
                <a:solidFill>
                  <a:srgbClr val="484848"/>
                </a:solidFill>
                <a:effectLst/>
                <a:latin typeface="Nunito sans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500">
                <a:solidFill>
                  <a:srgbClr val="484848"/>
                </a:solidFill>
                <a:effectLst/>
                <a:latin typeface="Nunito sans" pitchFamily="2" charset="0"/>
                <a:ea typeface="Roboto" panose="02000000000000000000" pitchFamily="2" charset="0"/>
                <a:cs typeface="Roboto" panose="02000000000000000000" pitchFamily="2" charset="0"/>
              </a:rPr>
              <a:t>Logical</a:t>
            </a:r>
            <a:r>
              <a:rPr lang="en-US" sz="2500" spc="20">
                <a:solidFill>
                  <a:srgbClr val="484848"/>
                </a:solidFill>
                <a:effectLst/>
                <a:latin typeface="Nunito sans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500">
                <a:solidFill>
                  <a:srgbClr val="484848"/>
                </a:solidFill>
                <a:effectLst/>
                <a:latin typeface="Nunito sans" pitchFamily="2" charset="0"/>
                <a:ea typeface="Roboto" panose="02000000000000000000" pitchFamily="2" charset="0"/>
                <a:cs typeface="Roboto" panose="02000000000000000000" pitchFamily="2" charset="0"/>
              </a:rPr>
              <a:t>OR</a:t>
            </a:r>
            <a:r>
              <a:rPr lang="en-US" sz="2500" spc="25">
                <a:solidFill>
                  <a:srgbClr val="484848"/>
                </a:solidFill>
                <a:effectLst/>
                <a:latin typeface="Nunito sans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500">
                <a:solidFill>
                  <a:srgbClr val="484848"/>
                </a:solidFill>
                <a:effectLst/>
                <a:latin typeface="Nunito sans" pitchFamily="2" charset="0"/>
                <a:ea typeface="Roboto" panose="02000000000000000000" pitchFamily="2" charset="0"/>
                <a:cs typeface="Roboto" panose="02000000000000000000" pitchFamily="2" charset="0"/>
              </a:rPr>
              <a:t>operator</a:t>
            </a:r>
            <a:r>
              <a:rPr lang="en-US" sz="2500" spc="25">
                <a:solidFill>
                  <a:srgbClr val="484848"/>
                </a:solidFill>
                <a:effectLst/>
                <a:latin typeface="Nunito sans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500">
                <a:solidFill>
                  <a:srgbClr val="484848"/>
                </a:solidFill>
                <a:effectLst/>
                <a:latin typeface="Nunito sans" pitchFamily="2" charset="0"/>
                <a:ea typeface="Roboto" panose="02000000000000000000" pitchFamily="2" charset="0"/>
                <a:cs typeface="Roboto" panose="02000000000000000000" pitchFamily="2" charset="0"/>
              </a:rPr>
              <a:t>(||)returns</a:t>
            </a:r>
            <a:r>
              <a:rPr lang="en-US" sz="2500" spc="25">
                <a:solidFill>
                  <a:srgbClr val="484848"/>
                </a:solidFill>
                <a:effectLst/>
                <a:latin typeface="Nunito sans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500">
                <a:solidFill>
                  <a:srgbClr val="484848"/>
                </a:solidFill>
                <a:effectLst/>
                <a:latin typeface="Nunito sans" pitchFamily="2" charset="0"/>
                <a:ea typeface="Roboto" panose="02000000000000000000" pitchFamily="2" charset="0"/>
                <a:cs typeface="Roboto" panose="02000000000000000000" pitchFamily="2" charset="0"/>
              </a:rPr>
              <a:t>the</a:t>
            </a:r>
            <a:r>
              <a:rPr lang="en-US" sz="2500" spc="20">
                <a:solidFill>
                  <a:srgbClr val="484848"/>
                </a:solidFill>
                <a:effectLst/>
                <a:latin typeface="Nunito sans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500">
                <a:solidFill>
                  <a:srgbClr val="484848"/>
                </a:solidFill>
                <a:effectLst/>
                <a:latin typeface="Nunito sans" pitchFamily="2" charset="0"/>
                <a:ea typeface="Roboto" panose="02000000000000000000" pitchFamily="2" charset="0"/>
                <a:cs typeface="Roboto" panose="02000000000000000000" pitchFamily="2" charset="0"/>
              </a:rPr>
              <a:t>Boolean</a:t>
            </a:r>
            <a:r>
              <a:rPr lang="en-US" sz="2500" spc="25">
                <a:solidFill>
                  <a:srgbClr val="484848"/>
                </a:solidFill>
                <a:effectLst/>
                <a:latin typeface="Nunito sans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500">
                <a:solidFill>
                  <a:srgbClr val="484848"/>
                </a:solidFill>
                <a:effectLst/>
                <a:latin typeface="Nunito sans" pitchFamily="2" charset="0"/>
                <a:ea typeface="Roboto" panose="02000000000000000000" pitchFamily="2" charset="0"/>
                <a:cs typeface="Roboto" panose="02000000000000000000" pitchFamily="2" charset="0"/>
              </a:rPr>
              <a:t>value</a:t>
            </a:r>
            <a:r>
              <a:rPr lang="en-US" sz="2500" spc="25">
                <a:solidFill>
                  <a:srgbClr val="484848"/>
                </a:solidFill>
                <a:effectLst/>
                <a:latin typeface="Nunito sans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500">
                <a:solidFill>
                  <a:srgbClr val="484848"/>
                </a:solidFill>
                <a:effectLst/>
                <a:latin typeface="Nunito sans" pitchFamily="2" charset="0"/>
                <a:ea typeface="Roboto" panose="02000000000000000000" pitchFamily="2" charset="0"/>
                <a:cs typeface="Roboto" panose="02000000000000000000" pitchFamily="2" charset="0"/>
              </a:rPr>
              <a:t>TRUE(or</a:t>
            </a:r>
            <a:r>
              <a:rPr lang="en-US" sz="2500" spc="20">
                <a:solidFill>
                  <a:srgbClr val="484848"/>
                </a:solidFill>
                <a:effectLst/>
                <a:latin typeface="Nunito sans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500">
                <a:solidFill>
                  <a:srgbClr val="484848"/>
                </a:solidFill>
                <a:effectLst/>
                <a:latin typeface="Nunito sans" pitchFamily="2" charset="0"/>
                <a:ea typeface="Roboto" panose="02000000000000000000" pitchFamily="2" charset="0"/>
                <a:cs typeface="Roboto" panose="02000000000000000000" pitchFamily="2" charset="0"/>
              </a:rPr>
              <a:t>1)if</a:t>
            </a:r>
            <a:r>
              <a:rPr lang="en-US" sz="2500" spc="25">
                <a:solidFill>
                  <a:srgbClr val="484848"/>
                </a:solidFill>
                <a:effectLst/>
                <a:latin typeface="Nunito sans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500">
                <a:solidFill>
                  <a:srgbClr val="484848"/>
                </a:solidFill>
                <a:effectLst/>
                <a:latin typeface="Nunito sans" pitchFamily="2" charset="0"/>
                <a:ea typeface="Roboto" panose="02000000000000000000" pitchFamily="2" charset="0"/>
                <a:cs typeface="Roboto" panose="02000000000000000000" pitchFamily="2" charset="0"/>
              </a:rPr>
              <a:t>either</a:t>
            </a:r>
            <a:r>
              <a:rPr lang="en-US" sz="2500" spc="25">
                <a:solidFill>
                  <a:srgbClr val="484848"/>
                </a:solidFill>
                <a:effectLst/>
                <a:latin typeface="Nunito sans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500">
                <a:solidFill>
                  <a:srgbClr val="484848"/>
                </a:solidFill>
                <a:effectLst/>
                <a:latin typeface="Nunito sans" pitchFamily="2" charset="0"/>
                <a:ea typeface="Roboto" panose="02000000000000000000" pitchFamily="2" charset="0"/>
                <a:cs typeface="Roboto" panose="02000000000000000000" pitchFamily="2" charset="0"/>
              </a:rPr>
              <a:t>or</a:t>
            </a:r>
            <a:r>
              <a:rPr lang="en-US" sz="2500" spc="25">
                <a:solidFill>
                  <a:srgbClr val="484848"/>
                </a:solidFill>
                <a:effectLst/>
                <a:latin typeface="Nunito sans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500">
                <a:solidFill>
                  <a:srgbClr val="484848"/>
                </a:solidFill>
                <a:effectLst/>
                <a:latin typeface="Nunito sans" pitchFamily="2" charset="0"/>
                <a:ea typeface="Roboto" panose="02000000000000000000" pitchFamily="2" charset="0"/>
                <a:cs typeface="Roboto" panose="02000000000000000000" pitchFamily="2" charset="0"/>
              </a:rPr>
              <a:t>both</a:t>
            </a:r>
            <a:r>
              <a:rPr lang="en-US" sz="2500" spc="20">
                <a:solidFill>
                  <a:srgbClr val="484848"/>
                </a:solidFill>
                <a:effectLst/>
                <a:latin typeface="Nunito sans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500">
                <a:solidFill>
                  <a:srgbClr val="484848"/>
                </a:solidFill>
                <a:effectLst/>
                <a:latin typeface="Nunito sans" pitchFamily="2" charset="0"/>
                <a:ea typeface="Roboto" panose="02000000000000000000" pitchFamily="2" charset="0"/>
                <a:cs typeface="Roboto" panose="02000000000000000000" pitchFamily="2" charset="0"/>
              </a:rPr>
              <a:t>operands</a:t>
            </a:r>
            <a:r>
              <a:rPr lang="en-US" sz="2500" spc="25">
                <a:solidFill>
                  <a:srgbClr val="484848"/>
                </a:solidFill>
                <a:effectLst/>
                <a:latin typeface="Nunito sans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500">
                <a:solidFill>
                  <a:srgbClr val="484848"/>
                </a:solidFill>
                <a:effectLst/>
                <a:latin typeface="Nunito sans" pitchFamily="2" charset="0"/>
                <a:ea typeface="Roboto" panose="02000000000000000000" pitchFamily="2" charset="0"/>
                <a:cs typeface="Roboto" panose="02000000000000000000" pitchFamily="2" charset="0"/>
              </a:rPr>
              <a:t>is</a:t>
            </a:r>
            <a:r>
              <a:rPr lang="en-US" sz="2500" spc="25">
                <a:solidFill>
                  <a:srgbClr val="484848"/>
                </a:solidFill>
                <a:effectLst/>
                <a:latin typeface="Nunito sans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500">
                <a:solidFill>
                  <a:srgbClr val="484848"/>
                </a:solidFill>
                <a:effectLst/>
                <a:latin typeface="Nunito sans" pitchFamily="2" charset="0"/>
                <a:ea typeface="Roboto" panose="02000000000000000000" pitchFamily="2" charset="0"/>
                <a:cs typeface="Roboto" panose="02000000000000000000" pitchFamily="2" charset="0"/>
              </a:rPr>
              <a:t>TRUE</a:t>
            </a:r>
            <a:r>
              <a:rPr lang="en-US" sz="2500" spc="-270">
                <a:solidFill>
                  <a:srgbClr val="484848"/>
                </a:solidFill>
                <a:effectLst/>
                <a:latin typeface="Nunito sans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500">
                <a:solidFill>
                  <a:srgbClr val="484848"/>
                </a:solidFill>
                <a:effectLst/>
                <a:latin typeface="Nunito sans" pitchFamily="2" charset="0"/>
                <a:ea typeface="Roboto" panose="02000000000000000000" pitchFamily="2" charset="0"/>
                <a:cs typeface="Roboto" panose="02000000000000000000" pitchFamily="2" charset="0"/>
              </a:rPr>
              <a:t>and</a:t>
            </a:r>
            <a:r>
              <a:rPr lang="en-US" sz="2500" spc="5">
                <a:solidFill>
                  <a:srgbClr val="484848"/>
                </a:solidFill>
                <a:effectLst/>
                <a:latin typeface="Nunito sans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500">
                <a:solidFill>
                  <a:srgbClr val="484848"/>
                </a:solidFill>
                <a:effectLst/>
                <a:latin typeface="Nunito sans" pitchFamily="2" charset="0"/>
                <a:ea typeface="Roboto" panose="02000000000000000000" pitchFamily="2" charset="0"/>
                <a:cs typeface="Roboto" panose="02000000000000000000" pitchFamily="2" charset="0"/>
              </a:rPr>
              <a:t>returns</a:t>
            </a:r>
            <a:r>
              <a:rPr lang="en-US" sz="2500" spc="5">
                <a:solidFill>
                  <a:srgbClr val="484848"/>
                </a:solidFill>
                <a:effectLst/>
                <a:latin typeface="Nunito sans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500">
                <a:solidFill>
                  <a:srgbClr val="484848"/>
                </a:solidFill>
                <a:effectLst/>
                <a:latin typeface="Nunito sans" pitchFamily="2" charset="0"/>
                <a:ea typeface="Roboto" panose="02000000000000000000" pitchFamily="2" charset="0"/>
                <a:cs typeface="Roboto" panose="02000000000000000000" pitchFamily="2" charset="0"/>
              </a:rPr>
              <a:t>FALSE</a:t>
            </a:r>
            <a:r>
              <a:rPr lang="en-US" sz="2500" spc="5">
                <a:solidFill>
                  <a:srgbClr val="484848"/>
                </a:solidFill>
                <a:effectLst/>
                <a:latin typeface="Nunito sans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500">
                <a:solidFill>
                  <a:srgbClr val="484848"/>
                </a:solidFill>
                <a:effectLst/>
                <a:latin typeface="Nunito sans" pitchFamily="2" charset="0"/>
                <a:ea typeface="Roboto" panose="02000000000000000000" pitchFamily="2" charset="0"/>
                <a:cs typeface="Roboto" panose="02000000000000000000" pitchFamily="2" charset="0"/>
              </a:rPr>
              <a:t>(or</a:t>
            </a:r>
            <a:r>
              <a:rPr lang="en-US" sz="2500" spc="5">
                <a:solidFill>
                  <a:srgbClr val="484848"/>
                </a:solidFill>
                <a:effectLst/>
                <a:latin typeface="Nunito sans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500">
                <a:solidFill>
                  <a:srgbClr val="484848"/>
                </a:solidFill>
                <a:effectLst/>
                <a:latin typeface="Nunito sans" pitchFamily="2" charset="0"/>
                <a:ea typeface="Roboto" panose="02000000000000000000" pitchFamily="2" charset="0"/>
                <a:cs typeface="Roboto" panose="02000000000000000000" pitchFamily="2" charset="0"/>
              </a:rPr>
              <a:t>0)</a:t>
            </a:r>
            <a:r>
              <a:rPr lang="en-US" sz="2500" spc="10">
                <a:solidFill>
                  <a:srgbClr val="484848"/>
                </a:solidFill>
                <a:effectLst/>
                <a:latin typeface="Nunito sans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500">
                <a:solidFill>
                  <a:srgbClr val="484848"/>
                </a:solidFill>
                <a:effectLst/>
                <a:latin typeface="Nunito sans" pitchFamily="2" charset="0"/>
                <a:ea typeface="Roboto" panose="02000000000000000000" pitchFamily="2" charset="0"/>
                <a:cs typeface="Roboto" panose="02000000000000000000" pitchFamily="2" charset="0"/>
              </a:rPr>
              <a:t>otherwise</a:t>
            </a:r>
            <a:endParaRPr lang="en-IN" sz="2500">
              <a:solidFill>
                <a:schemeClr val="tx1"/>
              </a:solidFill>
              <a:effectLst/>
              <a:latin typeface="Nunito sans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4E430AC6-4A88-CFEB-B097-2A2DC974A5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4414" y="2838477"/>
            <a:ext cx="2538719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tabLst>
                <a:tab pos="1090613" algn="l"/>
                <a:tab pos="1092200" algn="l"/>
              </a:tabLst>
              <a:defRPr sz="1400" b="0" i="0" u="none" strike="noStrike" cap="none">
                <a:solidFill>
                  <a:schemeClr val="tx1"/>
                </a:solidFill>
                <a:latin typeface="Arial" pitchFamily="34" charset="0"/>
                <a:ea typeface="Arial"/>
                <a:cs typeface="Arial"/>
              </a:defRPr>
            </a:lvl1pPr>
            <a:lvl2pPr marL="457200" marR="0" lvl="1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tabLst>
                <a:tab pos="1090613" algn="l"/>
                <a:tab pos="1092200" algn="l"/>
              </a:tabLst>
              <a:defRPr sz="1400" b="0" i="0" u="none" strike="noStrike" cap="none">
                <a:solidFill>
                  <a:schemeClr val="tx1"/>
                </a:solidFill>
                <a:latin typeface="Arial" pitchFamily="34" charset="0"/>
                <a:ea typeface="Arial"/>
                <a:cs typeface="Arial"/>
              </a:defRPr>
            </a:lvl2pPr>
            <a:lvl3pPr marL="914400" marR="0" lvl="2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tabLst>
                <a:tab pos="1090613" algn="l"/>
                <a:tab pos="1092200" algn="l"/>
              </a:tabLst>
              <a:defRPr sz="1400" b="0" i="0" u="none" strike="noStrike" cap="none">
                <a:solidFill>
                  <a:schemeClr val="tx1"/>
                </a:solidFill>
                <a:latin typeface="Arial" pitchFamily="34" charset="0"/>
                <a:ea typeface="Arial"/>
                <a:cs typeface="Arial"/>
              </a:defRPr>
            </a:lvl3pPr>
            <a:lvl4pPr marL="1371600" marR="0" lvl="3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tabLst>
                <a:tab pos="1090613" algn="l"/>
                <a:tab pos="1092200" algn="l"/>
              </a:tabLst>
              <a:defRPr sz="1400" b="0" i="0" u="none" strike="noStrike" cap="none">
                <a:solidFill>
                  <a:schemeClr val="tx1"/>
                </a:solidFill>
                <a:latin typeface="Arial" pitchFamily="34" charset="0"/>
                <a:ea typeface="Arial"/>
                <a:cs typeface="Arial"/>
              </a:defRPr>
            </a:lvl4pPr>
            <a:lvl5pPr marL="1828800" marR="0" lvl="4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tabLst>
                <a:tab pos="1090613" algn="l"/>
                <a:tab pos="1092200" algn="l"/>
              </a:tabLst>
              <a:defRPr sz="1400" b="0" i="0" u="none" strike="noStrike" cap="none">
                <a:solidFill>
                  <a:schemeClr val="tx1"/>
                </a:solidFill>
                <a:latin typeface="Arial" pitchFamily="34" charset="0"/>
                <a:ea typeface="Arial"/>
                <a:cs typeface="Arial"/>
              </a:defRPr>
            </a:lvl5pPr>
            <a:lvl6pPr marL="2286000" marR="0" lvl="5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tabLst>
                <a:tab pos="1090613" algn="l"/>
                <a:tab pos="1092200" algn="l"/>
              </a:tabLst>
              <a:defRPr sz="1400" b="0" i="0" u="none" strike="noStrike" cap="none">
                <a:solidFill>
                  <a:schemeClr val="tx1"/>
                </a:solidFill>
                <a:latin typeface="Arial" pitchFamily="34" charset="0"/>
                <a:ea typeface="Arial"/>
                <a:cs typeface="Arial"/>
              </a:defRPr>
            </a:lvl6pPr>
            <a:lvl7pPr marL="2743200" marR="0" lvl="6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tabLst>
                <a:tab pos="1090613" algn="l"/>
                <a:tab pos="1092200" algn="l"/>
              </a:tabLst>
              <a:defRPr sz="1400" b="0" i="0" u="none" strike="noStrike" cap="none">
                <a:solidFill>
                  <a:schemeClr val="tx1"/>
                </a:solidFill>
                <a:latin typeface="Arial" pitchFamily="34" charset="0"/>
                <a:ea typeface="Arial"/>
                <a:cs typeface="Arial"/>
              </a:defRPr>
            </a:lvl7pPr>
            <a:lvl8pPr marL="3200400" marR="0" lvl="7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tabLst>
                <a:tab pos="1090613" algn="l"/>
                <a:tab pos="1092200" algn="l"/>
              </a:tabLst>
              <a:defRPr sz="1400" b="0" i="0" u="none" strike="noStrike" cap="none">
                <a:solidFill>
                  <a:schemeClr val="tx1"/>
                </a:solidFill>
                <a:latin typeface="Arial" pitchFamily="34" charset="0"/>
                <a:ea typeface="Arial"/>
                <a:cs typeface="Arial"/>
              </a:defRPr>
            </a:lvl8pPr>
            <a:lvl9pPr marL="3657600" marR="0" lvl="8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tabLst>
                <a:tab pos="1090613" algn="l"/>
                <a:tab pos="1092200" algn="l"/>
              </a:tabLst>
              <a:defRPr sz="1400" b="0" i="0" u="none" strike="noStrike" cap="none">
                <a:solidFill>
                  <a:schemeClr val="tx1"/>
                </a:solidFill>
                <a:latin typeface="Arial" pitchFamily="34" charset="0"/>
                <a:ea typeface="Arial"/>
                <a:cs typeface="Arial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090613" algn="l"/>
                <a:tab pos="1092200" algn="l"/>
              </a:tabLst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Nunito sans" pitchFamily="2" charset="0"/>
                <a:ea typeface="Roboto" panose="02000000000000000000" pitchFamily="2" charset="0"/>
                <a:cs typeface="Roboto" panose="02000000000000000000" pitchFamily="2" charset="0"/>
              </a:rPr>
              <a:t>Integer funn(Integer p, Integer q) 		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090613" algn="l"/>
                <a:tab pos="1092200" algn="l"/>
              </a:tabLst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Nunito sans" pitchFamily="2" charset="0"/>
                <a:ea typeface="Roboto" panose="02000000000000000000" pitchFamily="2" charset="0"/>
                <a:cs typeface="Roboto" panose="02000000000000000000" pitchFamily="2" charset="0"/>
              </a:rPr>
              <a:t>if(p&gt;1)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Nunito sans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1090613" algn="l"/>
                <a:tab pos="1092200" algn="l"/>
              </a:tabLst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Nunito sans" pitchFamily="2" charset="0"/>
                <a:ea typeface="Roboto" panose="02000000000000000000" pitchFamily="2" charset="0"/>
                <a:cs typeface="Roboto" panose="02000000000000000000" pitchFamily="2" charset="0"/>
              </a:rPr>
              <a:t>return 1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Nunito sans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1090613" algn="l"/>
                <a:tab pos="1092200" algn="l"/>
              </a:tabLst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Nunito sans" pitchFamily="2" charset="0"/>
                <a:ea typeface="Roboto" panose="02000000000000000000" pitchFamily="2" charset="0"/>
                <a:cs typeface="Roboto" panose="02000000000000000000" pitchFamily="2" charset="0"/>
              </a:rPr>
              <a:t>End if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Nunito sans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090613" algn="l"/>
                <a:tab pos="1092200" algn="l"/>
              </a:tabLst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Nunito sans" pitchFamily="2" charset="0"/>
                <a:ea typeface="Roboto" panose="02000000000000000000" pitchFamily="2" charset="0"/>
                <a:cs typeface="Roboto" panose="02000000000000000000" pitchFamily="2" charset="0"/>
              </a:rPr>
              <a:t>if(q&gt;0 || p&gt;0)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Nunito sans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1090613" algn="l"/>
                <a:tab pos="1092200" algn="l"/>
              </a:tabLst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Nunito sans" pitchFamily="2" charset="0"/>
                <a:ea typeface="Roboto" panose="02000000000000000000" pitchFamily="2" charset="0"/>
                <a:cs typeface="Roboto" panose="02000000000000000000" pitchFamily="2" charset="0"/>
              </a:rPr>
              <a:t>return funn(0, q-1)+funn(p+2,0)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Nunito sans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1090613" algn="l"/>
                <a:tab pos="1092200" algn="l"/>
              </a:tabLst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Nunito sans" pitchFamily="2" charset="0"/>
                <a:ea typeface="Roboto" panose="02000000000000000000" pitchFamily="2" charset="0"/>
                <a:cs typeface="Roboto" panose="02000000000000000000" pitchFamily="2" charset="0"/>
              </a:rPr>
              <a:t>Else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Nunito sans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1090613" algn="l"/>
                <a:tab pos="1092200" algn="l"/>
              </a:tabLst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Nunito sans" pitchFamily="2" charset="0"/>
                <a:ea typeface="Roboto" panose="02000000000000000000" pitchFamily="2" charset="0"/>
                <a:cs typeface="Roboto" panose="02000000000000000000" pitchFamily="2" charset="0"/>
              </a:rPr>
              <a:t>return p+1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Nunito sans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1090613" algn="l"/>
                <a:tab pos="1092200" algn="l"/>
              </a:tabLst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Nunito sans" pitchFamily="2" charset="0"/>
                <a:ea typeface="Roboto" panose="02000000000000000000" pitchFamily="2" charset="0"/>
                <a:cs typeface="Roboto" panose="02000000000000000000" pitchFamily="2" charset="0"/>
              </a:rPr>
              <a:t>End if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Nunito sans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090613" algn="l"/>
                <a:tab pos="1092200" algn="l"/>
              </a:tabLst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unito sans" pitchFamily="2" charset="0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507D2D9E-4AD1-6478-FAB9-4943F7DC3B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4414" y="5957958"/>
            <a:ext cx="200622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tabLst>
                <a:tab pos="1090613" algn="l"/>
                <a:tab pos="1092200" algn="l"/>
              </a:tabLst>
              <a:defRPr sz="1400" b="0" i="0" u="none" strike="noStrike" cap="none">
                <a:solidFill>
                  <a:schemeClr val="tx1"/>
                </a:solidFill>
                <a:latin typeface="Arial" pitchFamily="34" charset="0"/>
                <a:ea typeface="Arial"/>
                <a:cs typeface="Arial"/>
              </a:defRPr>
            </a:lvl1pPr>
            <a:lvl2pPr marL="457200" marR="0" lvl="1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tabLst>
                <a:tab pos="1090613" algn="l"/>
                <a:tab pos="1092200" algn="l"/>
              </a:tabLst>
              <a:defRPr sz="1400" b="0" i="0" u="none" strike="noStrike" cap="none">
                <a:solidFill>
                  <a:schemeClr val="tx1"/>
                </a:solidFill>
                <a:latin typeface="Arial" pitchFamily="34" charset="0"/>
                <a:ea typeface="Arial"/>
                <a:cs typeface="Arial"/>
              </a:defRPr>
            </a:lvl2pPr>
            <a:lvl3pPr marL="914400" marR="0" lvl="2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tabLst>
                <a:tab pos="1090613" algn="l"/>
                <a:tab pos="1092200" algn="l"/>
              </a:tabLst>
              <a:defRPr sz="1400" b="0" i="0" u="none" strike="noStrike" cap="none">
                <a:solidFill>
                  <a:schemeClr val="tx1"/>
                </a:solidFill>
                <a:latin typeface="Arial" pitchFamily="34" charset="0"/>
                <a:ea typeface="Arial"/>
                <a:cs typeface="Arial"/>
              </a:defRPr>
            </a:lvl3pPr>
            <a:lvl4pPr marL="1371600" marR="0" lvl="3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tabLst>
                <a:tab pos="1090613" algn="l"/>
                <a:tab pos="1092200" algn="l"/>
              </a:tabLst>
              <a:defRPr sz="1400" b="0" i="0" u="none" strike="noStrike" cap="none">
                <a:solidFill>
                  <a:schemeClr val="tx1"/>
                </a:solidFill>
                <a:latin typeface="Arial" pitchFamily="34" charset="0"/>
                <a:ea typeface="Arial"/>
                <a:cs typeface="Arial"/>
              </a:defRPr>
            </a:lvl4pPr>
            <a:lvl5pPr marL="1828800" marR="0" lvl="4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tabLst>
                <a:tab pos="1090613" algn="l"/>
                <a:tab pos="1092200" algn="l"/>
              </a:tabLst>
              <a:defRPr sz="1400" b="0" i="0" u="none" strike="noStrike" cap="none">
                <a:solidFill>
                  <a:schemeClr val="tx1"/>
                </a:solidFill>
                <a:latin typeface="Arial" pitchFamily="34" charset="0"/>
                <a:ea typeface="Arial"/>
                <a:cs typeface="Arial"/>
              </a:defRPr>
            </a:lvl5pPr>
            <a:lvl6pPr marL="2286000" marR="0" lvl="5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tabLst>
                <a:tab pos="1090613" algn="l"/>
                <a:tab pos="1092200" algn="l"/>
              </a:tabLst>
              <a:defRPr sz="1400" b="0" i="0" u="none" strike="noStrike" cap="none">
                <a:solidFill>
                  <a:schemeClr val="tx1"/>
                </a:solidFill>
                <a:latin typeface="Arial" pitchFamily="34" charset="0"/>
                <a:ea typeface="Arial"/>
                <a:cs typeface="Arial"/>
              </a:defRPr>
            </a:lvl6pPr>
            <a:lvl7pPr marL="2743200" marR="0" lvl="6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tabLst>
                <a:tab pos="1090613" algn="l"/>
                <a:tab pos="1092200" algn="l"/>
              </a:tabLst>
              <a:defRPr sz="1400" b="0" i="0" u="none" strike="noStrike" cap="none">
                <a:solidFill>
                  <a:schemeClr val="tx1"/>
                </a:solidFill>
                <a:latin typeface="Arial" pitchFamily="34" charset="0"/>
                <a:ea typeface="Arial"/>
                <a:cs typeface="Arial"/>
              </a:defRPr>
            </a:lvl7pPr>
            <a:lvl8pPr marL="3200400" marR="0" lvl="7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tabLst>
                <a:tab pos="1090613" algn="l"/>
                <a:tab pos="1092200" algn="l"/>
              </a:tabLst>
              <a:defRPr sz="1400" b="0" i="0" u="none" strike="noStrike" cap="none">
                <a:solidFill>
                  <a:schemeClr val="tx1"/>
                </a:solidFill>
                <a:latin typeface="Arial" pitchFamily="34" charset="0"/>
                <a:ea typeface="Arial"/>
                <a:cs typeface="Arial"/>
              </a:defRPr>
            </a:lvl8pPr>
            <a:lvl9pPr marL="3657600" marR="0" lvl="8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tabLst>
                <a:tab pos="1090613" algn="l"/>
                <a:tab pos="1092200" algn="l"/>
              </a:tabLst>
              <a:defRPr sz="1400" b="0" i="0" u="none" strike="noStrike" cap="none">
                <a:solidFill>
                  <a:schemeClr val="tx1"/>
                </a:solidFill>
                <a:latin typeface="Arial" pitchFamily="34" charset="0"/>
                <a:ea typeface="Arial"/>
                <a:cs typeface="Arial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090613" algn="l"/>
                <a:tab pos="1092200" algn="l"/>
              </a:tabLst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Nunito sans" pitchFamily="2" charset="0"/>
                <a:ea typeface="Roboto" panose="02000000000000000000" pitchFamily="2" charset="0"/>
                <a:cs typeface="Roboto" panose="02000000000000000000" pitchFamily="2" charset="0"/>
              </a:rPr>
              <a:t>return q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Nunito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6126226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0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10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4800" b="1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Question 80</a:t>
            </a:r>
            <a:endParaRPr/>
          </a:p>
        </p:txBody>
      </p:sp>
      <p:sp>
        <p:nvSpPr>
          <p:cNvPr id="13" name="Rectangle 14">
            <a:extLst>
              <a:ext uri="{FF2B5EF4-FFF2-40B4-BE49-F238E27FC236}">
                <a16:creationId xmlns:a16="http://schemas.microsoft.com/office/drawing/2014/main" id="{DC97BD5F-A901-7CDA-B6A0-7A3D8F9A9B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412" y="2087281"/>
            <a:ext cx="10524189" cy="39395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lphaUcParenR"/>
            </a:pPr>
            <a:r>
              <a:rPr lang="en-US" altLang="en-US" sz="2500">
                <a:solidFill>
                  <a:schemeClr val="tx1"/>
                </a:solidFill>
                <a:latin typeface="Nunito sans" pitchFamily="2" charset="0"/>
              </a:rPr>
              <a:t>8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lphaUcParenR"/>
            </a:pPr>
            <a:endParaRPr kumimoji="0" lang="en-US" altLang="en-US" sz="2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unito sans" pitchFamily="2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lphaUcParenR"/>
            </a:pPr>
            <a:endParaRPr lang="en-US" altLang="en-US" sz="2500">
              <a:solidFill>
                <a:schemeClr val="tx1"/>
              </a:solidFill>
              <a:latin typeface="Nunito sans" pitchFamily="2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lphaUcParenR"/>
            </a:pPr>
            <a:r>
              <a:rPr lang="en-US" altLang="en-US" sz="2500">
                <a:solidFill>
                  <a:schemeClr val="tx1"/>
                </a:solidFill>
                <a:latin typeface="Nunito sans" pitchFamily="2" charset="0"/>
              </a:rPr>
              <a:t>5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lphaUcParenR"/>
            </a:pPr>
            <a:endParaRPr lang="en-US" altLang="en-US" sz="2500">
              <a:solidFill>
                <a:schemeClr val="tx1"/>
              </a:solidFill>
              <a:latin typeface="Nunito sans" pitchFamily="2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lphaUcParenR"/>
            </a:pPr>
            <a:endParaRPr kumimoji="0" lang="en-US" altLang="en-US" sz="2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unito sans" pitchFamily="2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lphaUcParenR"/>
            </a:pPr>
            <a:r>
              <a:rPr lang="en-US" altLang="en-US" sz="2500">
                <a:solidFill>
                  <a:schemeClr val="tx1"/>
                </a:solidFill>
                <a:latin typeface="Nunito sans" pitchFamily="2" charset="0"/>
              </a:rPr>
              <a:t>3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lphaUcParenR"/>
            </a:pPr>
            <a:endParaRPr kumimoji="0" lang="en-US" altLang="en-US" sz="2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unito sans" pitchFamily="2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lphaUcParenR"/>
            </a:pPr>
            <a:endParaRPr lang="en-US" altLang="en-US" sz="2500">
              <a:solidFill>
                <a:schemeClr val="tx1"/>
              </a:solidFill>
              <a:latin typeface="Nunito sans" pitchFamily="2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lphaUcParenR"/>
            </a:pPr>
            <a:r>
              <a:rPr lang="en-US" altLang="en-US" sz="2500">
                <a:solidFill>
                  <a:schemeClr val="tx1"/>
                </a:solidFill>
                <a:latin typeface="Nunito sans" pitchFamily="2" charset="0"/>
              </a:rPr>
              <a:t>2</a:t>
            </a:r>
            <a:endParaRPr kumimoji="0" lang="en-US" altLang="en-US" sz="2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unito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1657605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0"/>
          <p:cNvSpPr/>
          <p:nvPr/>
        </p:nvSpPr>
        <p:spPr>
          <a:xfrm>
            <a:off x="751616" y="3017618"/>
            <a:ext cx="7269436" cy="3840381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9144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endParaRPr lang="en-GB" sz="2500" b="1">
              <a:solidFill>
                <a:schemeClr val="bg1"/>
              </a:solidFill>
              <a:latin typeface="Nunito sans" pitchFamily="2" charset="0"/>
              <a:ea typeface="Courier New"/>
              <a:cs typeface="Courier New"/>
              <a:sym typeface="Courier New"/>
            </a:endParaRPr>
          </a:p>
        </p:txBody>
      </p:sp>
      <p:sp>
        <p:nvSpPr>
          <p:cNvPr id="209" name="Google Shape;209;p10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10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4800" b="1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Question 81</a:t>
            </a:r>
            <a:endParaRPr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72E747DF-AF56-96D5-74EB-DF1EAF60DD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83618"/>
            <a:ext cx="12192000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tabLst>
                <a:tab pos="1016000" algn="l"/>
              </a:tabLst>
              <a:defRPr sz="1400" b="0" i="0" u="none" strike="noStrike" cap="none">
                <a:solidFill>
                  <a:schemeClr val="tx1"/>
                </a:solidFill>
                <a:latin typeface="Arial" pitchFamily="34" charset="0"/>
                <a:ea typeface="Arial"/>
                <a:cs typeface="Arial"/>
              </a:defRPr>
            </a:lvl1pPr>
            <a:lvl2pPr marL="457200" marR="0" lvl="1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tabLst>
                <a:tab pos="1016000" algn="l"/>
              </a:tabLst>
              <a:defRPr sz="1400" b="0" i="0" u="none" strike="noStrike" cap="none">
                <a:solidFill>
                  <a:schemeClr val="tx1"/>
                </a:solidFill>
                <a:latin typeface="Arial" pitchFamily="34" charset="0"/>
                <a:ea typeface="Arial"/>
                <a:cs typeface="Arial"/>
              </a:defRPr>
            </a:lvl2pPr>
            <a:lvl3pPr marL="914400" marR="0" lvl="2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tabLst>
                <a:tab pos="1016000" algn="l"/>
              </a:tabLst>
              <a:defRPr sz="1400" b="0" i="0" u="none" strike="noStrike" cap="none">
                <a:solidFill>
                  <a:schemeClr val="tx1"/>
                </a:solidFill>
                <a:latin typeface="Arial" pitchFamily="34" charset="0"/>
                <a:ea typeface="Arial"/>
                <a:cs typeface="Arial"/>
              </a:defRPr>
            </a:lvl3pPr>
            <a:lvl4pPr marL="1371600" marR="0" lvl="3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tabLst>
                <a:tab pos="1016000" algn="l"/>
              </a:tabLst>
              <a:defRPr sz="1400" b="0" i="0" u="none" strike="noStrike" cap="none">
                <a:solidFill>
                  <a:schemeClr val="tx1"/>
                </a:solidFill>
                <a:latin typeface="Arial" pitchFamily="34" charset="0"/>
                <a:ea typeface="Arial"/>
                <a:cs typeface="Arial"/>
              </a:defRPr>
            </a:lvl4pPr>
            <a:lvl5pPr marL="1828800" marR="0" lvl="4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tabLst>
                <a:tab pos="1016000" algn="l"/>
              </a:tabLst>
              <a:defRPr sz="1400" b="0" i="0" u="none" strike="noStrike" cap="none">
                <a:solidFill>
                  <a:schemeClr val="tx1"/>
                </a:solidFill>
                <a:latin typeface="Arial" pitchFamily="34" charset="0"/>
                <a:ea typeface="Arial"/>
                <a:cs typeface="Arial"/>
              </a:defRPr>
            </a:lvl5pPr>
            <a:lvl6pPr marL="2286000" marR="0" lvl="5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tabLst>
                <a:tab pos="1016000" algn="l"/>
              </a:tabLst>
              <a:defRPr sz="1400" b="0" i="0" u="none" strike="noStrike" cap="none">
                <a:solidFill>
                  <a:schemeClr val="tx1"/>
                </a:solidFill>
                <a:latin typeface="Arial" pitchFamily="34" charset="0"/>
                <a:ea typeface="Arial"/>
                <a:cs typeface="Arial"/>
              </a:defRPr>
            </a:lvl6pPr>
            <a:lvl7pPr marL="2743200" marR="0" lvl="6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tabLst>
                <a:tab pos="1016000" algn="l"/>
              </a:tabLst>
              <a:defRPr sz="1400" b="0" i="0" u="none" strike="noStrike" cap="none">
                <a:solidFill>
                  <a:schemeClr val="tx1"/>
                </a:solidFill>
                <a:latin typeface="Arial" pitchFamily="34" charset="0"/>
                <a:ea typeface="Arial"/>
                <a:cs typeface="Arial"/>
              </a:defRPr>
            </a:lvl7pPr>
            <a:lvl8pPr marL="3200400" marR="0" lvl="7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tabLst>
                <a:tab pos="1016000" algn="l"/>
              </a:tabLst>
              <a:defRPr sz="1400" b="0" i="0" u="none" strike="noStrike" cap="none">
                <a:solidFill>
                  <a:schemeClr val="tx1"/>
                </a:solidFill>
                <a:latin typeface="Arial" pitchFamily="34" charset="0"/>
                <a:ea typeface="Arial"/>
                <a:cs typeface="Arial"/>
              </a:defRPr>
            </a:lvl8pPr>
            <a:lvl9pPr marL="3657600" marR="0" lvl="8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tabLst>
                <a:tab pos="1016000" algn="l"/>
              </a:tabLst>
              <a:defRPr sz="1400" b="0" i="0" u="none" strike="noStrike" cap="none">
                <a:solidFill>
                  <a:schemeClr val="tx1"/>
                </a:solidFill>
                <a:latin typeface="Arial" pitchFamily="34" charset="0"/>
                <a:ea typeface="Arial"/>
                <a:cs typeface="Arial"/>
              </a:defRPr>
            </a:lvl9pPr>
          </a:lstStyle>
          <a:p>
            <a:pPr marL="557530">
              <a:spcBef>
                <a:spcPts val="505"/>
              </a:spcBef>
              <a:spcAft>
                <a:spcPct val="0"/>
              </a:spcAft>
              <a:tabLst>
                <a:tab pos="1350010" algn="l"/>
              </a:tabLst>
            </a:pPr>
            <a:r>
              <a:rPr lang="en-US" sz="2500">
                <a:solidFill>
                  <a:srgbClr val="484848"/>
                </a:solidFill>
                <a:effectLst/>
                <a:latin typeface="Nunito sans" pitchFamily="2" charset="0"/>
                <a:ea typeface="Roboto" panose="02000000000000000000" pitchFamily="2" charset="0"/>
                <a:cs typeface="Roboto" panose="02000000000000000000" pitchFamily="2" charset="0"/>
              </a:rPr>
              <a:t>What</a:t>
            </a:r>
            <a:r>
              <a:rPr lang="en-US" sz="2500" spc="50">
                <a:solidFill>
                  <a:srgbClr val="484848"/>
                </a:solidFill>
                <a:effectLst/>
                <a:latin typeface="Nunito sans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500">
                <a:solidFill>
                  <a:srgbClr val="484848"/>
                </a:solidFill>
                <a:effectLst/>
                <a:latin typeface="Nunito sans" pitchFamily="2" charset="0"/>
                <a:ea typeface="Roboto" panose="02000000000000000000" pitchFamily="2" charset="0"/>
                <a:cs typeface="Roboto" panose="02000000000000000000" pitchFamily="2" charset="0"/>
              </a:rPr>
              <a:t>will</a:t>
            </a:r>
            <a:r>
              <a:rPr lang="en-US" sz="2500" spc="50">
                <a:solidFill>
                  <a:srgbClr val="484848"/>
                </a:solidFill>
                <a:effectLst/>
                <a:latin typeface="Nunito sans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500">
                <a:solidFill>
                  <a:srgbClr val="484848"/>
                </a:solidFill>
                <a:effectLst/>
                <a:latin typeface="Nunito sans" pitchFamily="2" charset="0"/>
                <a:ea typeface="Roboto" panose="02000000000000000000" pitchFamily="2" charset="0"/>
                <a:cs typeface="Roboto" panose="02000000000000000000" pitchFamily="2" charset="0"/>
              </a:rPr>
              <a:t>be</a:t>
            </a:r>
            <a:r>
              <a:rPr lang="en-US" sz="2500" spc="50">
                <a:solidFill>
                  <a:srgbClr val="484848"/>
                </a:solidFill>
                <a:effectLst/>
                <a:latin typeface="Nunito sans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500">
                <a:solidFill>
                  <a:srgbClr val="484848"/>
                </a:solidFill>
                <a:effectLst/>
                <a:latin typeface="Nunito sans" pitchFamily="2" charset="0"/>
                <a:ea typeface="Roboto" panose="02000000000000000000" pitchFamily="2" charset="0"/>
                <a:cs typeface="Roboto" panose="02000000000000000000" pitchFamily="2" charset="0"/>
              </a:rPr>
              <a:t>the</a:t>
            </a:r>
            <a:r>
              <a:rPr lang="en-US" sz="2500" spc="55">
                <a:solidFill>
                  <a:srgbClr val="484848"/>
                </a:solidFill>
                <a:effectLst/>
                <a:latin typeface="Nunito sans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500">
                <a:solidFill>
                  <a:srgbClr val="484848"/>
                </a:solidFill>
                <a:effectLst/>
                <a:latin typeface="Nunito sans" pitchFamily="2" charset="0"/>
                <a:ea typeface="Roboto" panose="02000000000000000000" pitchFamily="2" charset="0"/>
                <a:cs typeface="Roboto" panose="02000000000000000000" pitchFamily="2" charset="0"/>
              </a:rPr>
              <a:t>output</a:t>
            </a:r>
            <a:r>
              <a:rPr lang="en-US" sz="2500" spc="50">
                <a:solidFill>
                  <a:srgbClr val="484848"/>
                </a:solidFill>
                <a:effectLst/>
                <a:latin typeface="Nunito sans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500">
                <a:solidFill>
                  <a:srgbClr val="484848"/>
                </a:solidFill>
                <a:effectLst/>
                <a:latin typeface="Nunito sans" pitchFamily="2" charset="0"/>
                <a:ea typeface="Roboto" panose="02000000000000000000" pitchFamily="2" charset="0"/>
                <a:cs typeface="Roboto" panose="02000000000000000000" pitchFamily="2" charset="0"/>
              </a:rPr>
              <a:t>of</a:t>
            </a:r>
            <a:r>
              <a:rPr lang="en-US" sz="2500" spc="50">
                <a:solidFill>
                  <a:srgbClr val="484848"/>
                </a:solidFill>
                <a:effectLst/>
                <a:latin typeface="Nunito sans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500">
                <a:solidFill>
                  <a:srgbClr val="484848"/>
                </a:solidFill>
                <a:effectLst/>
                <a:latin typeface="Nunito sans" pitchFamily="2" charset="0"/>
                <a:ea typeface="Roboto" panose="02000000000000000000" pitchFamily="2" charset="0"/>
                <a:cs typeface="Roboto" panose="02000000000000000000" pitchFamily="2" charset="0"/>
              </a:rPr>
              <a:t>the</a:t>
            </a:r>
            <a:r>
              <a:rPr lang="en-US" sz="2500" spc="55">
                <a:solidFill>
                  <a:srgbClr val="484848"/>
                </a:solidFill>
                <a:effectLst/>
                <a:latin typeface="Nunito sans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500">
                <a:solidFill>
                  <a:srgbClr val="484848"/>
                </a:solidFill>
                <a:effectLst/>
                <a:latin typeface="Nunito sans" pitchFamily="2" charset="0"/>
                <a:ea typeface="Roboto" panose="02000000000000000000" pitchFamily="2" charset="0"/>
                <a:cs typeface="Roboto" panose="02000000000000000000" pitchFamily="2" charset="0"/>
              </a:rPr>
              <a:t>following</a:t>
            </a:r>
            <a:r>
              <a:rPr lang="en-US" sz="2500" spc="50">
                <a:solidFill>
                  <a:srgbClr val="484848"/>
                </a:solidFill>
                <a:effectLst/>
                <a:latin typeface="Nunito sans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500">
                <a:solidFill>
                  <a:srgbClr val="484848"/>
                </a:solidFill>
                <a:effectLst/>
                <a:latin typeface="Nunito sans" pitchFamily="2" charset="0"/>
                <a:ea typeface="Roboto" panose="02000000000000000000" pitchFamily="2" charset="0"/>
                <a:cs typeface="Roboto" panose="02000000000000000000" pitchFamily="2" charset="0"/>
              </a:rPr>
              <a:t>pseudocode?</a:t>
            </a:r>
            <a:endParaRPr lang="en-IN" sz="2500">
              <a:effectLst/>
              <a:latin typeface="Nunito sans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1350010" marR="216535">
              <a:lnSpc>
                <a:spcPct val="101000"/>
              </a:lnSpc>
              <a:spcBef>
                <a:spcPts val="20"/>
              </a:spcBef>
              <a:spcAft>
                <a:spcPct val="0"/>
              </a:spcAft>
            </a:pPr>
            <a:r>
              <a:rPr lang="en-US" sz="2500">
                <a:solidFill>
                  <a:srgbClr val="484848"/>
                </a:solidFill>
                <a:effectLst/>
                <a:latin typeface="Nunito sans" pitchFamily="2" charset="0"/>
                <a:ea typeface="Roboto" panose="02000000000000000000" pitchFamily="2" charset="0"/>
                <a:cs typeface="Roboto" panose="02000000000000000000" pitchFamily="2" charset="0"/>
              </a:rPr>
              <a:t>Note-&amp;:</a:t>
            </a:r>
            <a:r>
              <a:rPr lang="en-US" sz="2500" spc="25">
                <a:solidFill>
                  <a:srgbClr val="484848"/>
                </a:solidFill>
                <a:effectLst/>
                <a:latin typeface="Nunito sans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500">
                <a:solidFill>
                  <a:srgbClr val="484848"/>
                </a:solidFill>
                <a:effectLst/>
                <a:latin typeface="Nunito sans" pitchFamily="2" charset="0"/>
                <a:ea typeface="Roboto" panose="02000000000000000000" pitchFamily="2" charset="0"/>
                <a:cs typeface="Roboto" panose="02000000000000000000" pitchFamily="2" charset="0"/>
              </a:rPr>
              <a:t>bitwise</a:t>
            </a:r>
            <a:r>
              <a:rPr lang="en-US" sz="2500" spc="30">
                <a:solidFill>
                  <a:srgbClr val="484848"/>
                </a:solidFill>
                <a:effectLst/>
                <a:latin typeface="Nunito sans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500">
                <a:solidFill>
                  <a:srgbClr val="484848"/>
                </a:solidFill>
                <a:effectLst/>
                <a:latin typeface="Nunito sans" pitchFamily="2" charset="0"/>
                <a:ea typeface="Roboto" panose="02000000000000000000" pitchFamily="2" charset="0"/>
                <a:cs typeface="Roboto" panose="02000000000000000000" pitchFamily="2" charset="0"/>
              </a:rPr>
              <a:t>AND</a:t>
            </a:r>
            <a:r>
              <a:rPr lang="en-US" sz="2500" spc="30">
                <a:solidFill>
                  <a:srgbClr val="484848"/>
                </a:solidFill>
                <a:effectLst/>
                <a:latin typeface="Nunito sans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500">
                <a:solidFill>
                  <a:srgbClr val="484848"/>
                </a:solidFill>
                <a:effectLst/>
                <a:latin typeface="Nunito sans" pitchFamily="2" charset="0"/>
                <a:ea typeface="Roboto" panose="02000000000000000000" pitchFamily="2" charset="0"/>
                <a:cs typeface="Roboto" panose="02000000000000000000" pitchFamily="2" charset="0"/>
              </a:rPr>
              <a:t>-</a:t>
            </a:r>
            <a:r>
              <a:rPr lang="en-US" sz="2500" spc="30">
                <a:solidFill>
                  <a:srgbClr val="484848"/>
                </a:solidFill>
                <a:effectLst/>
                <a:latin typeface="Nunito sans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500">
                <a:solidFill>
                  <a:srgbClr val="484848"/>
                </a:solidFill>
                <a:effectLst/>
                <a:latin typeface="Nunito sans" pitchFamily="2" charset="0"/>
                <a:ea typeface="Roboto" panose="02000000000000000000" pitchFamily="2" charset="0"/>
                <a:cs typeface="Roboto" panose="02000000000000000000" pitchFamily="2" charset="0"/>
              </a:rPr>
              <a:t>The</a:t>
            </a:r>
            <a:r>
              <a:rPr lang="en-US" sz="2500" spc="30">
                <a:solidFill>
                  <a:srgbClr val="484848"/>
                </a:solidFill>
                <a:effectLst/>
                <a:latin typeface="Nunito sans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500">
                <a:solidFill>
                  <a:srgbClr val="484848"/>
                </a:solidFill>
                <a:effectLst/>
                <a:latin typeface="Nunito sans" pitchFamily="2" charset="0"/>
                <a:ea typeface="Roboto" panose="02000000000000000000" pitchFamily="2" charset="0"/>
                <a:cs typeface="Roboto" panose="02000000000000000000" pitchFamily="2" charset="0"/>
              </a:rPr>
              <a:t>bitwise</a:t>
            </a:r>
            <a:r>
              <a:rPr lang="en-US" sz="2500" spc="30">
                <a:solidFill>
                  <a:srgbClr val="484848"/>
                </a:solidFill>
                <a:effectLst/>
                <a:latin typeface="Nunito sans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500">
                <a:solidFill>
                  <a:srgbClr val="484848"/>
                </a:solidFill>
                <a:effectLst/>
                <a:latin typeface="Nunito sans" pitchFamily="2" charset="0"/>
                <a:ea typeface="Roboto" panose="02000000000000000000" pitchFamily="2" charset="0"/>
                <a:cs typeface="Roboto" panose="02000000000000000000" pitchFamily="2" charset="0"/>
              </a:rPr>
              <a:t>AND</a:t>
            </a:r>
            <a:r>
              <a:rPr lang="en-US" sz="2500" spc="30">
                <a:solidFill>
                  <a:srgbClr val="484848"/>
                </a:solidFill>
                <a:effectLst/>
                <a:latin typeface="Nunito sans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500">
                <a:solidFill>
                  <a:srgbClr val="484848"/>
                </a:solidFill>
                <a:effectLst/>
                <a:latin typeface="Nunito sans" pitchFamily="2" charset="0"/>
                <a:ea typeface="Roboto" panose="02000000000000000000" pitchFamily="2" charset="0"/>
                <a:cs typeface="Roboto" panose="02000000000000000000" pitchFamily="2" charset="0"/>
              </a:rPr>
              <a:t>operator</a:t>
            </a:r>
            <a:r>
              <a:rPr lang="en-US" sz="2500" spc="30">
                <a:solidFill>
                  <a:srgbClr val="484848"/>
                </a:solidFill>
                <a:effectLst/>
                <a:latin typeface="Nunito sans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500">
                <a:solidFill>
                  <a:srgbClr val="484848"/>
                </a:solidFill>
                <a:effectLst/>
                <a:latin typeface="Nunito sans" pitchFamily="2" charset="0"/>
                <a:ea typeface="Roboto" panose="02000000000000000000" pitchFamily="2" charset="0"/>
                <a:cs typeface="Roboto" panose="02000000000000000000" pitchFamily="2" charset="0"/>
              </a:rPr>
              <a:t>(&amp;)</a:t>
            </a:r>
            <a:r>
              <a:rPr lang="en-US" sz="2500" spc="30">
                <a:solidFill>
                  <a:srgbClr val="484848"/>
                </a:solidFill>
                <a:effectLst/>
                <a:latin typeface="Nunito sans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500">
                <a:solidFill>
                  <a:srgbClr val="484848"/>
                </a:solidFill>
                <a:effectLst/>
                <a:latin typeface="Nunito sans" pitchFamily="2" charset="0"/>
                <a:ea typeface="Roboto" panose="02000000000000000000" pitchFamily="2" charset="0"/>
                <a:cs typeface="Roboto" panose="02000000000000000000" pitchFamily="2" charset="0"/>
              </a:rPr>
              <a:t>compares</a:t>
            </a:r>
            <a:r>
              <a:rPr lang="en-US" sz="2500" spc="30">
                <a:solidFill>
                  <a:srgbClr val="484848"/>
                </a:solidFill>
                <a:effectLst/>
                <a:latin typeface="Nunito sans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500">
                <a:solidFill>
                  <a:srgbClr val="484848"/>
                </a:solidFill>
                <a:effectLst/>
                <a:latin typeface="Nunito sans" pitchFamily="2" charset="0"/>
                <a:ea typeface="Roboto" panose="02000000000000000000" pitchFamily="2" charset="0"/>
                <a:cs typeface="Roboto" panose="02000000000000000000" pitchFamily="2" charset="0"/>
              </a:rPr>
              <a:t>each</a:t>
            </a:r>
            <a:r>
              <a:rPr lang="en-US" sz="2500" spc="30">
                <a:solidFill>
                  <a:srgbClr val="484848"/>
                </a:solidFill>
                <a:effectLst/>
                <a:latin typeface="Nunito sans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500">
                <a:solidFill>
                  <a:srgbClr val="484848"/>
                </a:solidFill>
                <a:effectLst/>
                <a:latin typeface="Nunito sans" pitchFamily="2" charset="0"/>
                <a:ea typeface="Roboto" panose="02000000000000000000" pitchFamily="2" charset="0"/>
                <a:cs typeface="Roboto" panose="02000000000000000000" pitchFamily="2" charset="0"/>
              </a:rPr>
              <a:t>bit</a:t>
            </a:r>
            <a:r>
              <a:rPr lang="en-US" sz="2500" spc="30">
                <a:solidFill>
                  <a:srgbClr val="484848"/>
                </a:solidFill>
                <a:effectLst/>
                <a:latin typeface="Nunito sans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500">
                <a:solidFill>
                  <a:srgbClr val="484848"/>
                </a:solidFill>
                <a:effectLst/>
                <a:latin typeface="Nunito sans" pitchFamily="2" charset="0"/>
                <a:ea typeface="Roboto" panose="02000000000000000000" pitchFamily="2" charset="0"/>
                <a:cs typeface="Roboto" panose="02000000000000000000" pitchFamily="2" charset="0"/>
              </a:rPr>
              <a:t>of</a:t>
            </a:r>
            <a:r>
              <a:rPr lang="en-US" sz="2500" spc="30">
                <a:solidFill>
                  <a:srgbClr val="484848"/>
                </a:solidFill>
                <a:effectLst/>
                <a:latin typeface="Nunito sans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500">
                <a:solidFill>
                  <a:srgbClr val="484848"/>
                </a:solidFill>
                <a:effectLst/>
                <a:latin typeface="Nunito sans" pitchFamily="2" charset="0"/>
                <a:ea typeface="Roboto" panose="02000000000000000000" pitchFamily="2" charset="0"/>
                <a:cs typeface="Roboto" panose="02000000000000000000" pitchFamily="2" charset="0"/>
              </a:rPr>
              <a:t>the</a:t>
            </a:r>
            <a:r>
              <a:rPr lang="en-US" sz="2500" spc="30">
                <a:solidFill>
                  <a:srgbClr val="484848"/>
                </a:solidFill>
                <a:effectLst/>
                <a:latin typeface="Nunito sans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500">
                <a:solidFill>
                  <a:srgbClr val="484848"/>
                </a:solidFill>
                <a:effectLst/>
                <a:latin typeface="Nunito sans" pitchFamily="2" charset="0"/>
                <a:ea typeface="Roboto" panose="02000000000000000000" pitchFamily="2" charset="0"/>
                <a:cs typeface="Roboto" panose="02000000000000000000" pitchFamily="2" charset="0"/>
              </a:rPr>
              <a:t>first</a:t>
            </a:r>
            <a:r>
              <a:rPr lang="en-US" sz="2500" spc="30">
                <a:solidFill>
                  <a:srgbClr val="484848"/>
                </a:solidFill>
                <a:effectLst/>
                <a:latin typeface="Nunito sans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500">
                <a:solidFill>
                  <a:srgbClr val="484848"/>
                </a:solidFill>
                <a:effectLst/>
                <a:latin typeface="Nunito sans" pitchFamily="2" charset="0"/>
                <a:ea typeface="Roboto" panose="02000000000000000000" pitchFamily="2" charset="0"/>
                <a:cs typeface="Roboto" panose="02000000000000000000" pitchFamily="2" charset="0"/>
              </a:rPr>
              <a:t>operand</a:t>
            </a:r>
            <a:r>
              <a:rPr lang="en-US" sz="2500" spc="30">
                <a:solidFill>
                  <a:srgbClr val="484848"/>
                </a:solidFill>
                <a:effectLst/>
                <a:latin typeface="Nunito sans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500">
                <a:solidFill>
                  <a:srgbClr val="484848"/>
                </a:solidFill>
                <a:effectLst/>
                <a:latin typeface="Nunito sans" pitchFamily="2" charset="0"/>
                <a:ea typeface="Roboto" panose="02000000000000000000" pitchFamily="2" charset="0"/>
                <a:cs typeface="Roboto" panose="02000000000000000000" pitchFamily="2" charset="0"/>
              </a:rPr>
              <a:t>to</a:t>
            </a:r>
            <a:r>
              <a:rPr lang="en-US" sz="2500" spc="30">
                <a:solidFill>
                  <a:srgbClr val="484848"/>
                </a:solidFill>
                <a:effectLst/>
                <a:latin typeface="Nunito sans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500">
                <a:solidFill>
                  <a:srgbClr val="484848"/>
                </a:solidFill>
                <a:effectLst/>
                <a:latin typeface="Nunito sans" pitchFamily="2" charset="0"/>
                <a:ea typeface="Roboto" panose="02000000000000000000" pitchFamily="2" charset="0"/>
                <a:cs typeface="Roboto" panose="02000000000000000000" pitchFamily="2" charset="0"/>
              </a:rPr>
              <a:t>the</a:t>
            </a:r>
            <a:r>
              <a:rPr lang="en-US" sz="2500" spc="30">
                <a:solidFill>
                  <a:srgbClr val="484848"/>
                </a:solidFill>
                <a:effectLst/>
                <a:latin typeface="Nunito sans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500">
                <a:solidFill>
                  <a:srgbClr val="484848"/>
                </a:solidFill>
                <a:effectLst/>
                <a:latin typeface="Nunito sans" pitchFamily="2" charset="0"/>
                <a:ea typeface="Roboto" panose="02000000000000000000" pitchFamily="2" charset="0"/>
                <a:cs typeface="Roboto" panose="02000000000000000000" pitchFamily="2" charset="0"/>
              </a:rPr>
              <a:t>corresponding</a:t>
            </a:r>
            <a:r>
              <a:rPr lang="en-US" sz="2500" spc="30">
                <a:solidFill>
                  <a:srgbClr val="484848"/>
                </a:solidFill>
                <a:effectLst/>
                <a:latin typeface="Nunito sans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500">
                <a:solidFill>
                  <a:srgbClr val="484848"/>
                </a:solidFill>
                <a:effectLst/>
                <a:latin typeface="Nunito sans" pitchFamily="2" charset="0"/>
                <a:ea typeface="Roboto" panose="02000000000000000000" pitchFamily="2" charset="0"/>
                <a:cs typeface="Roboto" panose="02000000000000000000" pitchFamily="2" charset="0"/>
              </a:rPr>
              <a:t>bit</a:t>
            </a:r>
            <a:r>
              <a:rPr lang="en-US" sz="2500" spc="30">
                <a:solidFill>
                  <a:srgbClr val="484848"/>
                </a:solidFill>
                <a:effectLst/>
                <a:latin typeface="Nunito sans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500">
                <a:solidFill>
                  <a:srgbClr val="484848"/>
                </a:solidFill>
                <a:effectLst/>
                <a:latin typeface="Nunito sans" pitchFamily="2" charset="0"/>
                <a:ea typeface="Roboto" panose="02000000000000000000" pitchFamily="2" charset="0"/>
                <a:cs typeface="Roboto" panose="02000000000000000000" pitchFamily="2" charset="0"/>
              </a:rPr>
              <a:t>of</a:t>
            </a:r>
            <a:r>
              <a:rPr lang="en-US" sz="2500" spc="30">
                <a:solidFill>
                  <a:srgbClr val="484848"/>
                </a:solidFill>
                <a:effectLst/>
                <a:latin typeface="Nunito sans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500">
                <a:solidFill>
                  <a:srgbClr val="484848"/>
                </a:solidFill>
                <a:effectLst/>
                <a:latin typeface="Nunito sans" pitchFamily="2" charset="0"/>
                <a:ea typeface="Roboto" panose="02000000000000000000" pitchFamily="2" charset="0"/>
                <a:cs typeface="Roboto" panose="02000000000000000000" pitchFamily="2" charset="0"/>
              </a:rPr>
              <a:t>the</a:t>
            </a:r>
            <a:r>
              <a:rPr lang="en-US" sz="2500" spc="30">
                <a:solidFill>
                  <a:srgbClr val="484848"/>
                </a:solidFill>
                <a:effectLst/>
                <a:latin typeface="Nunito sans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500">
                <a:solidFill>
                  <a:srgbClr val="484848"/>
                </a:solidFill>
                <a:effectLst/>
                <a:latin typeface="Nunito sans" pitchFamily="2" charset="0"/>
                <a:ea typeface="Roboto" panose="02000000000000000000" pitchFamily="2" charset="0"/>
                <a:cs typeface="Roboto" panose="02000000000000000000" pitchFamily="2" charset="0"/>
              </a:rPr>
              <a:t>second</a:t>
            </a:r>
            <a:r>
              <a:rPr lang="en-US" sz="2500" spc="-270">
                <a:solidFill>
                  <a:srgbClr val="484848"/>
                </a:solidFill>
                <a:effectLst/>
                <a:latin typeface="Nunito sans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500">
                <a:solidFill>
                  <a:srgbClr val="484848"/>
                </a:solidFill>
                <a:effectLst/>
                <a:latin typeface="Nunito sans" pitchFamily="2" charset="0"/>
                <a:ea typeface="Roboto" panose="02000000000000000000" pitchFamily="2" charset="0"/>
                <a:cs typeface="Roboto" panose="02000000000000000000" pitchFamily="2" charset="0"/>
              </a:rPr>
              <a:t>operand.</a:t>
            </a:r>
            <a:r>
              <a:rPr lang="en-US" sz="2500" spc="15">
                <a:solidFill>
                  <a:srgbClr val="484848"/>
                </a:solidFill>
                <a:effectLst/>
                <a:latin typeface="Nunito sans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500">
                <a:solidFill>
                  <a:srgbClr val="484848"/>
                </a:solidFill>
                <a:effectLst/>
                <a:latin typeface="Nunito sans" pitchFamily="2" charset="0"/>
                <a:ea typeface="Roboto" panose="02000000000000000000" pitchFamily="2" charset="0"/>
                <a:cs typeface="Roboto" panose="02000000000000000000" pitchFamily="2" charset="0"/>
              </a:rPr>
              <a:t>If</a:t>
            </a:r>
            <a:r>
              <a:rPr lang="en-US" sz="2500" spc="15">
                <a:solidFill>
                  <a:srgbClr val="484848"/>
                </a:solidFill>
                <a:effectLst/>
                <a:latin typeface="Nunito sans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500">
                <a:solidFill>
                  <a:srgbClr val="484848"/>
                </a:solidFill>
                <a:effectLst/>
                <a:latin typeface="Nunito sans" pitchFamily="2" charset="0"/>
                <a:ea typeface="Roboto" panose="02000000000000000000" pitchFamily="2" charset="0"/>
                <a:cs typeface="Roboto" panose="02000000000000000000" pitchFamily="2" charset="0"/>
              </a:rPr>
              <a:t>both</a:t>
            </a:r>
            <a:r>
              <a:rPr lang="en-US" sz="2500" spc="20">
                <a:solidFill>
                  <a:srgbClr val="484848"/>
                </a:solidFill>
                <a:effectLst/>
                <a:latin typeface="Nunito sans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500">
                <a:solidFill>
                  <a:srgbClr val="484848"/>
                </a:solidFill>
                <a:effectLst/>
                <a:latin typeface="Nunito sans" pitchFamily="2" charset="0"/>
                <a:ea typeface="Roboto" panose="02000000000000000000" pitchFamily="2" charset="0"/>
                <a:cs typeface="Roboto" panose="02000000000000000000" pitchFamily="2" charset="0"/>
              </a:rPr>
              <a:t>bits</a:t>
            </a:r>
            <a:r>
              <a:rPr lang="en-US" sz="2500" spc="15">
                <a:solidFill>
                  <a:srgbClr val="484848"/>
                </a:solidFill>
                <a:effectLst/>
                <a:latin typeface="Nunito sans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500">
                <a:solidFill>
                  <a:srgbClr val="484848"/>
                </a:solidFill>
                <a:effectLst/>
                <a:latin typeface="Nunito sans" pitchFamily="2" charset="0"/>
                <a:ea typeface="Roboto" panose="02000000000000000000" pitchFamily="2" charset="0"/>
                <a:cs typeface="Roboto" panose="02000000000000000000" pitchFamily="2" charset="0"/>
              </a:rPr>
              <a:t>are</a:t>
            </a:r>
            <a:r>
              <a:rPr lang="en-US" sz="2500" spc="15">
                <a:solidFill>
                  <a:srgbClr val="484848"/>
                </a:solidFill>
                <a:effectLst/>
                <a:latin typeface="Nunito sans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500">
                <a:solidFill>
                  <a:srgbClr val="484848"/>
                </a:solidFill>
                <a:effectLst/>
                <a:latin typeface="Nunito sans" pitchFamily="2" charset="0"/>
                <a:ea typeface="Roboto" panose="02000000000000000000" pitchFamily="2" charset="0"/>
                <a:cs typeface="Roboto" panose="02000000000000000000" pitchFamily="2" charset="0"/>
              </a:rPr>
              <a:t>1</a:t>
            </a:r>
            <a:r>
              <a:rPr lang="en-US" sz="2500" spc="20">
                <a:solidFill>
                  <a:srgbClr val="484848"/>
                </a:solidFill>
                <a:effectLst/>
                <a:latin typeface="Nunito sans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500">
                <a:solidFill>
                  <a:srgbClr val="484848"/>
                </a:solidFill>
                <a:effectLst/>
                <a:latin typeface="Nunito sans" pitchFamily="2" charset="0"/>
                <a:ea typeface="Roboto" panose="02000000000000000000" pitchFamily="2" charset="0"/>
                <a:cs typeface="Roboto" panose="02000000000000000000" pitchFamily="2" charset="0"/>
              </a:rPr>
              <a:t>,</a:t>
            </a:r>
            <a:r>
              <a:rPr lang="en-US" sz="2500" spc="15">
                <a:solidFill>
                  <a:srgbClr val="484848"/>
                </a:solidFill>
                <a:effectLst/>
                <a:latin typeface="Nunito sans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500">
                <a:solidFill>
                  <a:srgbClr val="484848"/>
                </a:solidFill>
                <a:effectLst/>
                <a:latin typeface="Nunito sans" pitchFamily="2" charset="0"/>
                <a:ea typeface="Roboto" panose="02000000000000000000" pitchFamily="2" charset="0"/>
                <a:cs typeface="Roboto" panose="02000000000000000000" pitchFamily="2" charset="0"/>
              </a:rPr>
              <a:t>the</a:t>
            </a:r>
            <a:r>
              <a:rPr lang="en-US" sz="2500" spc="20">
                <a:solidFill>
                  <a:srgbClr val="484848"/>
                </a:solidFill>
                <a:effectLst/>
                <a:latin typeface="Nunito sans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500">
                <a:solidFill>
                  <a:srgbClr val="484848"/>
                </a:solidFill>
                <a:effectLst/>
                <a:latin typeface="Nunito sans" pitchFamily="2" charset="0"/>
                <a:ea typeface="Roboto" panose="02000000000000000000" pitchFamily="2" charset="0"/>
                <a:cs typeface="Roboto" panose="02000000000000000000" pitchFamily="2" charset="0"/>
              </a:rPr>
              <a:t>corresponding</a:t>
            </a:r>
            <a:r>
              <a:rPr lang="en-US" sz="2500" spc="15">
                <a:solidFill>
                  <a:srgbClr val="484848"/>
                </a:solidFill>
                <a:effectLst/>
                <a:latin typeface="Nunito sans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500">
                <a:solidFill>
                  <a:srgbClr val="484848"/>
                </a:solidFill>
                <a:effectLst/>
                <a:latin typeface="Nunito sans" pitchFamily="2" charset="0"/>
                <a:ea typeface="Roboto" panose="02000000000000000000" pitchFamily="2" charset="0"/>
                <a:cs typeface="Roboto" panose="02000000000000000000" pitchFamily="2" charset="0"/>
              </a:rPr>
              <a:t>result</a:t>
            </a:r>
            <a:r>
              <a:rPr lang="en-US" sz="2500" spc="15">
                <a:solidFill>
                  <a:srgbClr val="484848"/>
                </a:solidFill>
                <a:effectLst/>
                <a:latin typeface="Nunito sans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500">
                <a:solidFill>
                  <a:srgbClr val="484848"/>
                </a:solidFill>
                <a:effectLst/>
                <a:latin typeface="Nunito sans" pitchFamily="2" charset="0"/>
                <a:ea typeface="Roboto" panose="02000000000000000000" pitchFamily="2" charset="0"/>
                <a:cs typeface="Roboto" panose="02000000000000000000" pitchFamily="2" charset="0"/>
              </a:rPr>
              <a:t>bit</a:t>
            </a:r>
            <a:r>
              <a:rPr lang="en-US" sz="2500" spc="20">
                <a:solidFill>
                  <a:srgbClr val="484848"/>
                </a:solidFill>
                <a:effectLst/>
                <a:latin typeface="Nunito sans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500">
                <a:solidFill>
                  <a:srgbClr val="484848"/>
                </a:solidFill>
                <a:effectLst/>
                <a:latin typeface="Nunito sans" pitchFamily="2" charset="0"/>
                <a:ea typeface="Roboto" panose="02000000000000000000" pitchFamily="2" charset="0"/>
                <a:cs typeface="Roboto" panose="02000000000000000000" pitchFamily="2" charset="0"/>
              </a:rPr>
              <a:t>is</a:t>
            </a:r>
            <a:r>
              <a:rPr lang="en-US" sz="2500" spc="15">
                <a:solidFill>
                  <a:srgbClr val="484848"/>
                </a:solidFill>
                <a:effectLst/>
                <a:latin typeface="Nunito sans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500">
                <a:solidFill>
                  <a:srgbClr val="484848"/>
                </a:solidFill>
                <a:effectLst/>
                <a:latin typeface="Nunito sans" pitchFamily="2" charset="0"/>
                <a:ea typeface="Roboto" panose="02000000000000000000" pitchFamily="2" charset="0"/>
                <a:cs typeface="Roboto" panose="02000000000000000000" pitchFamily="2" charset="0"/>
              </a:rPr>
              <a:t>set</a:t>
            </a:r>
            <a:r>
              <a:rPr lang="en-US" sz="2500" spc="20">
                <a:solidFill>
                  <a:srgbClr val="484848"/>
                </a:solidFill>
                <a:effectLst/>
                <a:latin typeface="Nunito sans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500">
                <a:solidFill>
                  <a:srgbClr val="484848"/>
                </a:solidFill>
                <a:effectLst/>
                <a:latin typeface="Nunito sans" pitchFamily="2" charset="0"/>
                <a:ea typeface="Roboto" panose="02000000000000000000" pitchFamily="2" charset="0"/>
                <a:cs typeface="Roboto" panose="02000000000000000000" pitchFamily="2" charset="0"/>
              </a:rPr>
              <a:t>to</a:t>
            </a:r>
            <a:r>
              <a:rPr lang="en-US" sz="2500" spc="15">
                <a:solidFill>
                  <a:srgbClr val="484848"/>
                </a:solidFill>
                <a:effectLst/>
                <a:latin typeface="Nunito sans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500">
                <a:solidFill>
                  <a:srgbClr val="484848"/>
                </a:solidFill>
                <a:effectLst/>
                <a:latin typeface="Nunito sans" pitchFamily="2" charset="0"/>
                <a:ea typeface="Roboto" panose="02000000000000000000" pitchFamily="2" charset="0"/>
                <a:cs typeface="Roboto" panose="02000000000000000000" pitchFamily="2" charset="0"/>
              </a:rPr>
              <a:t>1.</a:t>
            </a:r>
            <a:r>
              <a:rPr lang="en-US" sz="2500" spc="15">
                <a:solidFill>
                  <a:srgbClr val="484848"/>
                </a:solidFill>
                <a:effectLst/>
                <a:latin typeface="Nunito sans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500">
                <a:solidFill>
                  <a:srgbClr val="484848"/>
                </a:solidFill>
                <a:effectLst/>
                <a:latin typeface="Nunito sans" pitchFamily="2" charset="0"/>
                <a:ea typeface="Roboto" panose="02000000000000000000" pitchFamily="2" charset="0"/>
                <a:cs typeface="Roboto" panose="02000000000000000000" pitchFamily="2" charset="0"/>
              </a:rPr>
              <a:t>Otherwise,</a:t>
            </a:r>
            <a:r>
              <a:rPr lang="en-US" sz="2500" spc="20">
                <a:solidFill>
                  <a:srgbClr val="484848"/>
                </a:solidFill>
                <a:effectLst/>
                <a:latin typeface="Nunito sans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500">
                <a:solidFill>
                  <a:srgbClr val="484848"/>
                </a:solidFill>
                <a:effectLst/>
                <a:latin typeface="Nunito sans" pitchFamily="2" charset="0"/>
                <a:ea typeface="Roboto" panose="02000000000000000000" pitchFamily="2" charset="0"/>
                <a:cs typeface="Roboto" panose="02000000000000000000" pitchFamily="2" charset="0"/>
              </a:rPr>
              <a:t>the</a:t>
            </a:r>
            <a:r>
              <a:rPr lang="en-US" sz="2500" spc="15">
                <a:solidFill>
                  <a:srgbClr val="484848"/>
                </a:solidFill>
                <a:effectLst/>
                <a:latin typeface="Nunito sans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500">
                <a:solidFill>
                  <a:srgbClr val="484848"/>
                </a:solidFill>
                <a:effectLst/>
                <a:latin typeface="Nunito sans" pitchFamily="2" charset="0"/>
                <a:ea typeface="Roboto" panose="02000000000000000000" pitchFamily="2" charset="0"/>
                <a:cs typeface="Roboto" panose="02000000000000000000" pitchFamily="2" charset="0"/>
              </a:rPr>
              <a:t>corresponding</a:t>
            </a:r>
            <a:r>
              <a:rPr lang="en-US" sz="2500" spc="20">
                <a:solidFill>
                  <a:srgbClr val="484848"/>
                </a:solidFill>
                <a:effectLst/>
                <a:latin typeface="Nunito sans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500">
                <a:solidFill>
                  <a:srgbClr val="484848"/>
                </a:solidFill>
                <a:effectLst/>
                <a:latin typeface="Nunito sans" pitchFamily="2" charset="0"/>
                <a:ea typeface="Roboto" panose="02000000000000000000" pitchFamily="2" charset="0"/>
                <a:cs typeface="Roboto" panose="02000000000000000000" pitchFamily="2" charset="0"/>
              </a:rPr>
              <a:t>result</a:t>
            </a:r>
            <a:r>
              <a:rPr lang="en-US" sz="2500" spc="15">
                <a:solidFill>
                  <a:srgbClr val="484848"/>
                </a:solidFill>
                <a:effectLst/>
                <a:latin typeface="Nunito sans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500">
                <a:solidFill>
                  <a:srgbClr val="484848"/>
                </a:solidFill>
                <a:effectLst/>
                <a:latin typeface="Nunito sans" pitchFamily="2" charset="0"/>
                <a:ea typeface="Roboto" panose="02000000000000000000" pitchFamily="2" charset="0"/>
                <a:cs typeface="Roboto" panose="02000000000000000000" pitchFamily="2" charset="0"/>
              </a:rPr>
              <a:t>bit</a:t>
            </a:r>
            <a:r>
              <a:rPr lang="en-US" sz="2500" spc="15">
                <a:solidFill>
                  <a:srgbClr val="484848"/>
                </a:solidFill>
                <a:effectLst/>
                <a:latin typeface="Nunito sans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500">
                <a:solidFill>
                  <a:srgbClr val="484848"/>
                </a:solidFill>
                <a:effectLst/>
                <a:latin typeface="Nunito sans" pitchFamily="2" charset="0"/>
                <a:ea typeface="Roboto" panose="02000000000000000000" pitchFamily="2" charset="0"/>
                <a:cs typeface="Roboto" panose="02000000000000000000" pitchFamily="2" charset="0"/>
              </a:rPr>
              <a:t>is</a:t>
            </a:r>
            <a:r>
              <a:rPr lang="en-US" sz="2500" spc="20">
                <a:solidFill>
                  <a:srgbClr val="484848"/>
                </a:solidFill>
                <a:effectLst/>
                <a:latin typeface="Nunito sans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500">
                <a:solidFill>
                  <a:srgbClr val="484848"/>
                </a:solidFill>
                <a:effectLst/>
                <a:latin typeface="Nunito sans" pitchFamily="2" charset="0"/>
                <a:ea typeface="Roboto" panose="02000000000000000000" pitchFamily="2" charset="0"/>
                <a:cs typeface="Roboto" panose="02000000000000000000" pitchFamily="2" charset="0"/>
              </a:rPr>
              <a:t>set</a:t>
            </a:r>
            <a:r>
              <a:rPr lang="en-US" sz="2500" spc="15">
                <a:solidFill>
                  <a:srgbClr val="484848"/>
                </a:solidFill>
                <a:effectLst/>
                <a:latin typeface="Nunito sans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500">
                <a:solidFill>
                  <a:srgbClr val="484848"/>
                </a:solidFill>
                <a:effectLst/>
                <a:latin typeface="Nunito sans" pitchFamily="2" charset="0"/>
                <a:ea typeface="Roboto" panose="02000000000000000000" pitchFamily="2" charset="0"/>
                <a:cs typeface="Roboto" panose="02000000000000000000" pitchFamily="2" charset="0"/>
              </a:rPr>
              <a:t>to</a:t>
            </a:r>
            <a:r>
              <a:rPr lang="en-US" sz="2500" spc="20">
                <a:solidFill>
                  <a:srgbClr val="484848"/>
                </a:solidFill>
                <a:effectLst/>
                <a:latin typeface="Nunito sans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500">
                <a:solidFill>
                  <a:srgbClr val="484848"/>
                </a:solidFill>
                <a:effectLst/>
                <a:latin typeface="Nunito sans" pitchFamily="2" charset="0"/>
                <a:ea typeface="Roboto" panose="02000000000000000000" pitchFamily="2" charset="0"/>
                <a:cs typeface="Roboto" panose="02000000000000000000" pitchFamily="2" charset="0"/>
              </a:rPr>
              <a:t>0.</a:t>
            </a:r>
            <a:endParaRPr lang="en-IN" sz="2500">
              <a:effectLst/>
              <a:latin typeface="Nunito sans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41C991A-3665-97D2-00C1-706CC702B4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0863" y="3144511"/>
            <a:ext cx="2701381" cy="27853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tabLst>
                <a:tab pos="923925" algn="l"/>
              </a:tabLst>
              <a:defRPr sz="1400" b="0" i="0" u="none" strike="noStrike" cap="none">
                <a:solidFill>
                  <a:schemeClr val="tx1"/>
                </a:solidFill>
                <a:latin typeface="Arial" pitchFamily="34" charset="0"/>
                <a:ea typeface="Arial"/>
                <a:cs typeface="Arial"/>
              </a:defRPr>
            </a:lvl1pPr>
            <a:lvl2pPr marL="457200" marR="0" lvl="1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tabLst>
                <a:tab pos="923925" algn="l"/>
              </a:tabLst>
              <a:defRPr sz="1400" b="0" i="0" u="none" strike="noStrike" cap="none">
                <a:solidFill>
                  <a:schemeClr val="tx1"/>
                </a:solidFill>
                <a:latin typeface="Arial" pitchFamily="34" charset="0"/>
                <a:ea typeface="Arial"/>
                <a:cs typeface="Arial"/>
              </a:defRPr>
            </a:lvl2pPr>
            <a:lvl3pPr marL="914400" marR="0" lvl="2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tabLst>
                <a:tab pos="923925" algn="l"/>
              </a:tabLst>
              <a:defRPr sz="1400" b="0" i="0" u="none" strike="noStrike" cap="none">
                <a:solidFill>
                  <a:schemeClr val="tx1"/>
                </a:solidFill>
                <a:latin typeface="Arial" pitchFamily="34" charset="0"/>
                <a:ea typeface="Arial"/>
                <a:cs typeface="Arial"/>
              </a:defRPr>
            </a:lvl3pPr>
            <a:lvl4pPr marL="1371600" marR="0" lvl="3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tabLst>
                <a:tab pos="923925" algn="l"/>
              </a:tabLst>
              <a:defRPr sz="1400" b="0" i="0" u="none" strike="noStrike" cap="none">
                <a:solidFill>
                  <a:schemeClr val="tx1"/>
                </a:solidFill>
                <a:latin typeface="Arial" pitchFamily="34" charset="0"/>
                <a:ea typeface="Arial"/>
                <a:cs typeface="Arial"/>
              </a:defRPr>
            </a:lvl4pPr>
            <a:lvl5pPr marL="1828800" marR="0" lvl="4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tabLst>
                <a:tab pos="923925" algn="l"/>
              </a:tabLst>
              <a:defRPr sz="1400" b="0" i="0" u="none" strike="noStrike" cap="none">
                <a:solidFill>
                  <a:schemeClr val="tx1"/>
                </a:solidFill>
                <a:latin typeface="Arial" pitchFamily="34" charset="0"/>
                <a:ea typeface="Arial"/>
                <a:cs typeface="Arial"/>
              </a:defRPr>
            </a:lvl5pPr>
            <a:lvl6pPr marL="2286000" marR="0" lvl="5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tabLst>
                <a:tab pos="923925" algn="l"/>
              </a:tabLst>
              <a:defRPr sz="1400" b="0" i="0" u="none" strike="noStrike" cap="none">
                <a:solidFill>
                  <a:schemeClr val="tx1"/>
                </a:solidFill>
                <a:latin typeface="Arial" pitchFamily="34" charset="0"/>
                <a:ea typeface="Arial"/>
                <a:cs typeface="Arial"/>
              </a:defRPr>
            </a:lvl6pPr>
            <a:lvl7pPr marL="2743200" marR="0" lvl="6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tabLst>
                <a:tab pos="923925" algn="l"/>
              </a:tabLst>
              <a:defRPr sz="1400" b="0" i="0" u="none" strike="noStrike" cap="none">
                <a:solidFill>
                  <a:schemeClr val="tx1"/>
                </a:solidFill>
                <a:latin typeface="Arial" pitchFamily="34" charset="0"/>
                <a:ea typeface="Arial"/>
                <a:cs typeface="Arial"/>
              </a:defRPr>
            </a:lvl7pPr>
            <a:lvl8pPr marL="3200400" marR="0" lvl="7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tabLst>
                <a:tab pos="923925" algn="l"/>
              </a:tabLst>
              <a:defRPr sz="1400" b="0" i="0" u="none" strike="noStrike" cap="none">
                <a:solidFill>
                  <a:schemeClr val="tx1"/>
                </a:solidFill>
                <a:latin typeface="Arial" pitchFamily="34" charset="0"/>
                <a:ea typeface="Arial"/>
                <a:cs typeface="Arial"/>
              </a:defRPr>
            </a:lvl8pPr>
            <a:lvl9pPr marL="3657600" marR="0" lvl="8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tabLst>
                <a:tab pos="923925" algn="l"/>
              </a:tabLst>
              <a:defRPr sz="1400" b="0" i="0" u="none" strike="noStrike" cap="none">
                <a:solidFill>
                  <a:schemeClr val="tx1"/>
                </a:solidFill>
                <a:latin typeface="Arial" pitchFamily="34" charset="0"/>
                <a:ea typeface="Arial"/>
                <a:cs typeface="Arial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923925" algn="l"/>
              </a:tabLst>
            </a:pPr>
            <a:r>
              <a:rPr kumimoji="0" lang="en-US" altLang="en-US" sz="25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Nunito sans" pitchFamily="2" charset="0"/>
                <a:ea typeface="Roboto" panose="02000000000000000000" pitchFamily="2" charset="0"/>
                <a:cs typeface="Roboto" panose="02000000000000000000" pitchFamily="2" charset="0"/>
              </a:rPr>
              <a:t>Integer p, q, r</a:t>
            </a:r>
            <a:endParaRPr kumimoji="0" lang="en-US" altLang="en-US" sz="25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Nunito sans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923925" algn="l"/>
              </a:tabLst>
            </a:pPr>
            <a:r>
              <a:rPr kumimoji="0" lang="en-US" altLang="en-US" sz="25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Nunito sans" pitchFamily="2" charset="0"/>
                <a:ea typeface="Roboto" panose="02000000000000000000" pitchFamily="2" charset="0"/>
                <a:cs typeface="Roboto" panose="02000000000000000000" pitchFamily="2" charset="0"/>
              </a:rPr>
              <a:t>Set p=2, q=6, r=5</a:t>
            </a:r>
            <a:endParaRPr kumimoji="0" lang="en-US" altLang="en-US" sz="25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Nunito sans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923925" algn="l"/>
              </a:tabLst>
            </a:pPr>
            <a:r>
              <a:rPr kumimoji="0" lang="en-US" altLang="en-US" sz="25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Nunito sans" pitchFamily="2" charset="0"/>
                <a:ea typeface="Roboto" panose="02000000000000000000" pitchFamily="2" charset="0"/>
                <a:cs typeface="Roboto" panose="02000000000000000000" pitchFamily="2" charset="0"/>
              </a:rPr>
              <a:t>q=q+p</a:t>
            </a:r>
            <a:endParaRPr kumimoji="0" lang="en-US" altLang="en-US" sz="25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Nunito sans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923925" algn="l"/>
              </a:tabLst>
            </a:pPr>
            <a:r>
              <a:rPr kumimoji="0" lang="en-US" altLang="en-US" sz="25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Nunito sans" pitchFamily="2" charset="0"/>
                <a:ea typeface="Roboto" panose="02000000000000000000" pitchFamily="2" charset="0"/>
                <a:cs typeface="Roboto" panose="02000000000000000000" pitchFamily="2" charset="0"/>
              </a:rPr>
              <a:t>r=p+p</a:t>
            </a:r>
            <a:endParaRPr kumimoji="0" lang="en-US" altLang="en-US" sz="25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Nunito sans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923925" algn="l"/>
              </a:tabLst>
            </a:pPr>
            <a:r>
              <a:rPr kumimoji="0" lang="en-US" altLang="en-US" sz="25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Nunito sans" pitchFamily="2" charset="0"/>
                <a:ea typeface="Roboto" panose="02000000000000000000" pitchFamily="2" charset="0"/>
                <a:cs typeface="Roboto" panose="02000000000000000000" pitchFamily="2" charset="0"/>
              </a:rPr>
              <a:t>p=r+q</a:t>
            </a:r>
            <a:endParaRPr kumimoji="0" lang="en-US" altLang="en-US" sz="25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Nunito sans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923925" algn="l"/>
              </a:tabLst>
            </a:pPr>
            <a:r>
              <a:rPr kumimoji="0" lang="en-US" altLang="en-US" sz="25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Nunito sans" pitchFamily="2" charset="0"/>
                <a:ea typeface="Roboto" panose="02000000000000000000" pitchFamily="2" charset="0"/>
                <a:cs typeface="Roboto" panose="02000000000000000000" pitchFamily="2" charset="0"/>
              </a:rPr>
              <a:t>p=(r+q)&amp;q</a:t>
            </a:r>
            <a:endParaRPr kumimoji="0" lang="en-US" altLang="en-US" sz="25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Nunito sans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923925" algn="l"/>
              </a:tabLst>
            </a:pPr>
            <a:endParaRPr kumimoji="0" lang="en-US" altLang="en-US" sz="25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Nunito sans" pitchFamily="2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0D3D51D2-580E-2AB0-7414-70F19F9A88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5058" y="5658645"/>
            <a:ext cx="1829347" cy="477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tabLst>
                <a:tab pos="923925" algn="l"/>
              </a:tabLst>
              <a:defRPr sz="1400" b="0" i="0" u="none" strike="noStrike" cap="none">
                <a:solidFill>
                  <a:schemeClr val="tx1"/>
                </a:solidFill>
                <a:latin typeface="Arial" pitchFamily="34" charset="0"/>
                <a:ea typeface="Arial"/>
                <a:cs typeface="Arial"/>
              </a:defRPr>
            </a:lvl1pPr>
            <a:lvl2pPr marL="457200" marR="0" lvl="1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tabLst>
                <a:tab pos="923925" algn="l"/>
              </a:tabLst>
              <a:defRPr sz="1400" b="0" i="0" u="none" strike="noStrike" cap="none">
                <a:solidFill>
                  <a:schemeClr val="tx1"/>
                </a:solidFill>
                <a:latin typeface="Arial" pitchFamily="34" charset="0"/>
                <a:ea typeface="Arial"/>
                <a:cs typeface="Arial"/>
              </a:defRPr>
            </a:lvl2pPr>
            <a:lvl3pPr marL="914400" marR="0" lvl="2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tabLst>
                <a:tab pos="923925" algn="l"/>
              </a:tabLst>
              <a:defRPr sz="1400" b="0" i="0" u="none" strike="noStrike" cap="none">
                <a:solidFill>
                  <a:schemeClr val="tx1"/>
                </a:solidFill>
                <a:latin typeface="Arial" pitchFamily="34" charset="0"/>
                <a:ea typeface="Arial"/>
                <a:cs typeface="Arial"/>
              </a:defRPr>
            </a:lvl3pPr>
            <a:lvl4pPr marL="1371600" marR="0" lvl="3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tabLst>
                <a:tab pos="923925" algn="l"/>
              </a:tabLst>
              <a:defRPr sz="1400" b="0" i="0" u="none" strike="noStrike" cap="none">
                <a:solidFill>
                  <a:schemeClr val="tx1"/>
                </a:solidFill>
                <a:latin typeface="Arial" pitchFamily="34" charset="0"/>
                <a:ea typeface="Arial"/>
                <a:cs typeface="Arial"/>
              </a:defRPr>
            </a:lvl4pPr>
            <a:lvl5pPr marL="1828800" marR="0" lvl="4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tabLst>
                <a:tab pos="923925" algn="l"/>
              </a:tabLst>
              <a:defRPr sz="1400" b="0" i="0" u="none" strike="noStrike" cap="none">
                <a:solidFill>
                  <a:schemeClr val="tx1"/>
                </a:solidFill>
                <a:latin typeface="Arial" pitchFamily="34" charset="0"/>
                <a:ea typeface="Arial"/>
                <a:cs typeface="Arial"/>
              </a:defRPr>
            </a:lvl5pPr>
            <a:lvl6pPr marL="2286000" marR="0" lvl="5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tabLst>
                <a:tab pos="923925" algn="l"/>
              </a:tabLst>
              <a:defRPr sz="1400" b="0" i="0" u="none" strike="noStrike" cap="none">
                <a:solidFill>
                  <a:schemeClr val="tx1"/>
                </a:solidFill>
                <a:latin typeface="Arial" pitchFamily="34" charset="0"/>
                <a:ea typeface="Arial"/>
                <a:cs typeface="Arial"/>
              </a:defRPr>
            </a:lvl6pPr>
            <a:lvl7pPr marL="2743200" marR="0" lvl="6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tabLst>
                <a:tab pos="923925" algn="l"/>
              </a:tabLst>
              <a:defRPr sz="1400" b="0" i="0" u="none" strike="noStrike" cap="none">
                <a:solidFill>
                  <a:schemeClr val="tx1"/>
                </a:solidFill>
                <a:latin typeface="Arial" pitchFamily="34" charset="0"/>
                <a:ea typeface="Arial"/>
                <a:cs typeface="Arial"/>
              </a:defRPr>
            </a:lvl7pPr>
            <a:lvl8pPr marL="3200400" marR="0" lvl="7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tabLst>
                <a:tab pos="923925" algn="l"/>
              </a:tabLst>
              <a:defRPr sz="1400" b="0" i="0" u="none" strike="noStrike" cap="none">
                <a:solidFill>
                  <a:schemeClr val="tx1"/>
                </a:solidFill>
                <a:latin typeface="Arial" pitchFamily="34" charset="0"/>
                <a:ea typeface="Arial"/>
                <a:cs typeface="Arial"/>
              </a:defRPr>
            </a:lvl8pPr>
            <a:lvl9pPr marL="3657600" marR="0" lvl="8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tabLst>
                <a:tab pos="923925" algn="l"/>
              </a:tabLst>
              <a:defRPr sz="1400" b="0" i="0" u="none" strike="noStrike" cap="none">
                <a:solidFill>
                  <a:schemeClr val="tx1"/>
                </a:solidFill>
                <a:latin typeface="Arial" pitchFamily="34" charset="0"/>
                <a:ea typeface="Arial"/>
                <a:cs typeface="Arial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923925" algn="l"/>
              </a:tabLst>
            </a:pPr>
            <a:r>
              <a:rPr kumimoji="0" lang="en-US" altLang="en-US" sz="25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Nunito sans" pitchFamily="2" charset="0"/>
                <a:ea typeface="Roboto" panose="02000000000000000000" pitchFamily="2" charset="0"/>
                <a:cs typeface="Roboto" panose="02000000000000000000" pitchFamily="2" charset="0"/>
              </a:rPr>
              <a:t>Print p+q+r</a:t>
            </a:r>
            <a:endParaRPr kumimoji="0" lang="en-US" altLang="en-US" sz="25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Nunito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2938736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0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10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4800" b="1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Question 82</a:t>
            </a:r>
            <a:endParaRPr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76621FA-7737-808E-8B19-67AC662FF7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0113" y="466725"/>
            <a:ext cx="19050" cy="187325"/>
          </a:xfrm>
          <a:prstGeom prst="rect">
            <a:avLst/>
          </a:prstGeom>
          <a:solidFill>
            <a:srgbClr val="000000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IN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0D3D51D2-580E-2AB0-7414-70F19F9A88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3637" y="1493819"/>
            <a:ext cx="1031051" cy="4708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tabLst>
                <a:tab pos="923925" algn="l"/>
              </a:tabLst>
              <a:defRPr sz="1400" b="0" i="0" u="none" strike="noStrike" cap="none">
                <a:solidFill>
                  <a:schemeClr val="tx1"/>
                </a:solidFill>
                <a:latin typeface="Arial" pitchFamily="34" charset="0"/>
                <a:ea typeface="Arial"/>
                <a:cs typeface="Arial"/>
              </a:defRPr>
            </a:lvl1pPr>
            <a:lvl2pPr marL="457200" marR="0" lvl="1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tabLst>
                <a:tab pos="923925" algn="l"/>
              </a:tabLst>
              <a:defRPr sz="1400" b="0" i="0" u="none" strike="noStrike" cap="none">
                <a:solidFill>
                  <a:schemeClr val="tx1"/>
                </a:solidFill>
                <a:latin typeface="Arial" pitchFamily="34" charset="0"/>
                <a:ea typeface="Arial"/>
                <a:cs typeface="Arial"/>
              </a:defRPr>
            </a:lvl2pPr>
            <a:lvl3pPr marL="914400" marR="0" lvl="2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tabLst>
                <a:tab pos="923925" algn="l"/>
              </a:tabLst>
              <a:defRPr sz="1400" b="0" i="0" u="none" strike="noStrike" cap="none">
                <a:solidFill>
                  <a:schemeClr val="tx1"/>
                </a:solidFill>
                <a:latin typeface="Arial" pitchFamily="34" charset="0"/>
                <a:ea typeface="Arial"/>
                <a:cs typeface="Arial"/>
              </a:defRPr>
            </a:lvl3pPr>
            <a:lvl4pPr marL="1371600" marR="0" lvl="3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tabLst>
                <a:tab pos="923925" algn="l"/>
              </a:tabLst>
              <a:defRPr sz="1400" b="0" i="0" u="none" strike="noStrike" cap="none">
                <a:solidFill>
                  <a:schemeClr val="tx1"/>
                </a:solidFill>
                <a:latin typeface="Arial" pitchFamily="34" charset="0"/>
                <a:ea typeface="Arial"/>
                <a:cs typeface="Arial"/>
              </a:defRPr>
            </a:lvl4pPr>
            <a:lvl5pPr marL="1828800" marR="0" lvl="4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tabLst>
                <a:tab pos="923925" algn="l"/>
              </a:tabLst>
              <a:defRPr sz="1400" b="0" i="0" u="none" strike="noStrike" cap="none">
                <a:solidFill>
                  <a:schemeClr val="tx1"/>
                </a:solidFill>
                <a:latin typeface="Arial" pitchFamily="34" charset="0"/>
                <a:ea typeface="Arial"/>
                <a:cs typeface="Arial"/>
              </a:defRPr>
            </a:lvl5pPr>
            <a:lvl6pPr marL="2286000" marR="0" lvl="5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tabLst>
                <a:tab pos="923925" algn="l"/>
              </a:tabLst>
              <a:defRPr sz="1400" b="0" i="0" u="none" strike="noStrike" cap="none">
                <a:solidFill>
                  <a:schemeClr val="tx1"/>
                </a:solidFill>
                <a:latin typeface="Arial" pitchFamily="34" charset="0"/>
                <a:ea typeface="Arial"/>
                <a:cs typeface="Arial"/>
              </a:defRPr>
            </a:lvl6pPr>
            <a:lvl7pPr marL="2743200" marR="0" lvl="6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tabLst>
                <a:tab pos="923925" algn="l"/>
              </a:tabLst>
              <a:defRPr sz="1400" b="0" i="0" u="none" strike="noStrike" cap="none">
                <a:solidFill>
                  <a:schemeClr val="tx1"/>
                </a:solidFill>
                <a:latin typeface="Arial" pitchFamily="34" charset="0"/>
                <a:ea typeface="Arial"/>
                <a:cs typeface="Arial"/>
              </a:defRPr>
            </a:lvl7pPr>
            <a:lvl8pPr marL="3200400" marR="0" lvl="7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tabLst>
                <a:tab pos="923925" algn="l"/>
              </a:tabLst>
              <a:defRPr sz="1400" b="0" i="0" u="none" strike="noStrike" cap="none">
                <a:solidFill>
                  <a:schemeClr val="tx1"/>
                </a:solidFill>
                <a:latin typeface="Arial" pitchFamily="34" charset="0"/>
                <a:ea typeface="Arial"/>
                <a:cs typeface="Arial"/>
              </a:defRPr>
            </a:lvl8pPr>
            <a:lvl9pPr marL="3657600" marR="0" lvl="8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tabLst>
                <a:tab pos="923925" algn="l"/>
              </a:tabLst>
              <a:defRPr sz="1400" b="0" i="0" u="none" strike="noStrike" cap="none">
                <a:solidFill>
                  <a:schemeClr val="tx1"/>
                </a:solidFill>
                <a:latin typeface="Arial" pitchFamily="34" charset="0"/>
                <a:ea typeface="Arial"/>
                <a:cs typeface="Arial"/>
              </a:defRPr>
            </a:lvl9pPr>
          </a:lstStyle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lphaUcParenR"/>
              <a:tabLst>
                <a:tab pos="923925" algn="l"/>
              </a:tabLst>
            </a:pPr>
            <a:r>
              <a:rPr lang="en-US" altLang="en-US" sz="2500">
                <a:latin typeface="Nunito sans" pitchFamily="2" charset="0"/>
              </a:rPr>
              <a:t>20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lphaUcParenR"/>
              <a:tabLst>
                <a:tab pos="923925" algn="l"/>
              </a:tabLst>
            </a:pPr>
            <a:endParaRPr lang="en-US" altLang="en-US" sz="2500">
              <a:latin typeface="Nunito sans" pitchFamily="2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lphaUcParenR"/>
              <a:tabLst>
                <a:tab pos="923925" algn="l"/>
              </a:tabLst>
            </a:pPr>
            <a:endParaRPr lang="en-US" altLang="en-US" sz="2500">
              <a:latin typeface="Nunito sans" pitchFamily="2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lphaUcParenR"/>
              <a:tabLst>
                <a:tab pos="923925" algn="l"/>
              </a:tabLst>
            </a:pPr>
            <a:r>
              <a:rPr lang="en-US" altLang="en-US" sz="2500">
                <a:latin typeface="Nunito sans" pitchFamily="2" charset="0"/>
              </a:rPr>
              <a:t>8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lphaUcParenR"/>
              <a:tabLst>
                <a:tab pos="923925" algn="l"/>
              </a:tabLst>
            </a:pPr>
            <a:endParaRPr lang="en-US" altLang="en-US" sz="2500">
              <a:latin typeface="Nunito sans" pitchFamily="2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lphaUcParenR"/>
              <a:tabLst>
                <a:tab pos="923925" algn="l"/>
              </a:tabLst>
            </a:pPr>
            <a:endParaRPr lang="en-US" altLang="en-US" sz="2500">
              <a:latin typeface="Nunito sans" pitchFamily="2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lphaUcParenR"/>
              <a:tabLst>
                <a:tab pos="923925" algn="l"/>
              </a:tabLst>
            </a:pPr>
            <a:r>
              <a:rPr lang="en-US" altLang="en-US" sz="2500">
                <a:latin typeface="Nunito sans" pitchFamily="2" charset="0"/>
              </a:rPr>
              <a:t>30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lphaUcParenR"/>
              <a:tabLst>
                <a:tab pos="923925" algn="l"/>
              </a:tabLst>
            </a:pPr>
            <a:endParaRPr lang="en-US" altLang="en-US" sz="2500">
              <a:latin typeface="Nunito sans" pitchFamily="2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lphaUcParenR"/>
              <a:tabLst>
                <a:tab pos="923925" algn="l"/>
              </a:tabLst>
            </a:pPr>
            <a:endParaRPr lang="en-US" altLang="en-US" sz="2500">
              <a:latin typeface="Nunito sans" pitchFamily="2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lphaUcParenR"/>
              <a:tabLst>
                <a:tab pos="923925" algn="l"/>
              </a:tabLst>
            </a:pPr>
            <a:r>
              <a:rPr lang="en-US" altLang="en-US" sz="2500">
                <a:latin typeface="Nunito sans" pitchFamily="2" charset="0"/>
              </a:rPr>
              <a:t>24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lphaUcParenR"/>
              <a:tabLst>
                <a:tab pos="923925" algn="l"/>
              </a:tabLst>
            </a:pPr>
            <a:endParaRPr kumimoji="0" lang="en-US" altLang="en-US" sz="2500" b="0" i="0" u="none" strike="noStrike" cap="none" normalizeH="0" baseline="0" err="1">
              <a:ln>
                <a:noFill/>
              </a:ln>
              <a:effectLst/>
              <a:latin typeface="Nunito sans" pitchFamily="2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lphaUcParenR"/>
              <a:tabLst>
                <a:tab pos="923925" algn="l"/>
              </a:tabLst>
            </a:pPr>
            <a:endParaRPr kumimoji="0" lang="en-US" altLang="en-US" sz="2500" b="0" i="0" u="none" strike="noStrike" cap="none" normalizeH="0" baseline="0" err="1">
              <a:ln>
                <a:noFill/>
              </a:ln>
              <a:effectLst/>
              <a:latin typeface="Nunito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413169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0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10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4800" b="1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Question 83</a:t>
            </a:r>
            <a:endParaRPr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72E747DF-AF56-96D5-74EB-DF1EAF60DD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145685"/>
            <a:ext cx="12056418" cy="3747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tabLst>
                <a:tab pos="1016000" algn="l"/>
              </a:tabLst>
              <a:defRPr sz="1400" b="0" i="0" u="none" strike="noStrike" cap="none">
                <a:solidFill>
                  <a:schemeClr val="tx1"/>
                </a:solidFill>
                <a:latin typeface="Arial" pitchFamily="34" charset="0"/>
                <a:ea typeface="Arial"/>
                <a:cs typeface="Arial"/>
              </a:defRPr>
            </a:lvl1pPr>
            <a:lvl2pPr marL="457200" marR="0" lvl="1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tabLst>
                <a:tab pos="1016000" algn="l"/>
              </a:tabLst>
              <a:defRPr sz="1400" b="0" i="0" u="none" strike="noStrike" cap="none">
                <a:solidFill>
                  <a:schemeClr val="tx1"/>
                </a:solidFill>
                <a:latin typeface="Arial" pitchFamily="34" charset="0"/>
                <a:ea typeface="Arial"/>
                <a:cs typeface="Arial"/>
              </a:defRPr>
            </a:lvl2pPr>
            <a:lvl3pPr marL="914400" marR="0" lvl="2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tabLst>
                <a:tab pos="1016000" algn="l"/>
              </a:tabLst>
              <a:defRPr sz="1400" b="0" i="0" u="none" strike="noStrike" cap="none">
                <a:solidFill>
                  <a:schemeClr val="tx1"/>
                </a:solidFill>
                <a:latin typeface="Arial" pitchFamily="34" charset="0"/>
                <a:ea typeface="Arial"/>
                <a:cs typeface="Arial"/>
              </a:defRPr>
            </a:lvl3pPr>
            <a:lvl4pPr marL="1371600" marR="0" lvl="3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tabLst>
                <a:tab pos="1016000" algn="l"/>
              </a:tabLst>
              <a:defRPr sz="1400" b="0" i="0" u="none" strike="noStrike" cap="none">
                <a:solidFill>
                  <a:schemeClr val="tx1"/>
                </a:solidFill>
                <a:latin typeface="Arial" pitchFamily="34" charset="0"/>
                <a:ea typeface="Arial"/>
                <a:cs typeface="Arial"/>
              </a:defRPr>
            </a:lvl4pPr>
            <a:lvl5pPr marL="1828800" marR="0" lvl="4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tabLst>
                <a:tab pos="1016000" algn="l"/>
              </a:tabLst>
              <a:defRPr sz="1400" b="0" i="0" u="none" strike="noStrike" cap="none">
                <a:solidFill>
                  <a:schemeClr val="tx1"/>
                </a:solidFill>
                <a:latin typeface="Arial" pitchFamily="34" charset="0"/>
                <a:ea typeface="Arial"/>
                <a:cs typeface="Arial"/>
              </a:defRPr>
            </a:lvl5pPr>
            <a:lvl6pPr marL="2286000" marR="0" lvl="5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tabLst>
                <a:tab pos="1016000" algn="l"/>
              </a:tabLst>
              <a:defRPr sz="1400" b="0" i="0" u="none" strike="noStrike" cap="none">
                <a:solidFill>
                  <a:schemeClr val="tx1"/>
                </a:solidFill>
                <a:latin typeface="Arial" pitchFamily="34" charset="0"/>
                <a:ea typeface="Arial"/>
                <a:cs typeface="Arial"/>
              </a:defRPr>
            </a:lvl6pPr>
            <a:lvl7pPr marL="2743200" marR="0" lvl="6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tabLst>
                <a:tab pos="1016000" algn="l"/>
              </a:tabLst>
              <a:defRPr sz="1400" b="0" i="0" u="none" strike="noStrike" cap="none">
                <a:solidFill>
                  <a:schemeClr val="tx1"/>
                </a:solidFill>
                <a:latin typeface="Arial" pitchFamily="34" charset="0"/>
                <a:ea typeface="Arial"/>
                <a:cs typeface="Arial"/>
              </a:defRPr>
            </a:lvl7pPr>
            <a:lvl8pPr marL="3200400" marR="0" lvl="7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tabLst>
                <a:tab pos="1016000" algn="l"/>
              </a:tabLst>
              <a:defRPr sz="1400" b="0" i="0" u="none" strike="noStrike" cap="none">
                <a:solidFill>
                  <a:schemeClr val="tx1"/>
                </a:solidFill>
                <a:latin typeface="Arial" pitchFamily="34" charset="0"/>
                <a:ea typeface="Arial"/>
                <a:cs typeface="Arial"/>
              </a:defRPr>
            </a:lvl8pPr>
            <a:lvl9pPr marL="3657600" marR="0" lvl="8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tabLst>
                <a:tab pos="1016000" algn="l"/>
              </a:tabLst>
              <a:defRPr sz="1400" b="0" i="0" u="none" strike="noStrike" cap="none">
                <a:solidFill>
                  <a:schemeClr val="tx1"/>
                </a:solidFill>
                <a:latin typeface="Arial" pitchFamily="34" charset="0"/>
                <a:ea typeface="Arial"/>
                <a:cs typeface="Arial"/>
              </a:defRPr>
            </a:lvl9pPr>
          </a:lstStyle>
          <a:p>
            <a:pPr marL="557530">
              <a:spcBef>
                <a:spcPts val="505"/>
              </a:spcBef>
              <a:spcAft>
                <a:spcPct val="0"/>
              </a:spcAft>
              <a:tabLst>
                <a:tab pos="1350010" algn="l"/>
              </a:tabLst>
            </a:pPr>
            <a:r>
              <a:rPr lang="en-US" sz="2500">
                <a:solidFill>
                  <a:srgbClr val="484848"/>
                </a:solidFill>
                <a:effectLst/>
                <a:latin typeface="Nunito sans" pitchFamily="2" charset="0"/>
                <a:ea typeface="Roboto" panose="02000000000000000000" pitchFamily="2" charset="0"/>
                <a:cs typeface="Roboto" panose="02000000000000000000" pitchFamily="2" charset="0"/>
              </a:rPr>
              <a:t>What</a:t>
            </a:r>
            <a:r>
              <a:rPr lang="en-US" sz="2500" spc="50">
                <a:solidFill>
                  <a:srgbClr val="484848"/>
                </a:solidFill>
                <a:effectLst/>
                <a:latin typeface="Nunito sans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500">
                <a:solidFill>
                  <a:srgbClr val="484848"/>
                </a:solidFill>
                <a:effectLst/>
                <a:latin typeface="Nunito sans" pitchFamily="2" charset="0"/>
                <a:ea typeface="Roboto" panose="02000000000000000000" pitchFamily="2" charset="0"/>
                <a:cs typeface="Roboto" panose="02000000000000000000" pitchFamily="2" charset="0"/>
              </a:rPr>
              <a:t>will</a:t>
            </a:r>
            <a:r>
              <a:rPr lang="en-US" sz="2500" spc="50">
                <a:solidFill>
                  <a:srgbClr val="484848"/>
                </a:solidFill>
                <a:effectLst/>
                <a:latin typeface="Nunito sans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500">
                <a:solidFill>
                  <a:srgbClr val="484848"/>
                </a:solidFill>
                <a:effectLst/>
                <a:latin typeface="Nunito sans" pitchFamily="2" charset="0"/>
                <a:ea typeface="Roboto" panose="02000000000000000000" pitchFamily="2" charset="0"/>
                <a:cs typeface="Roboto" panose="02000000000000000000" pitchFamily="2" charset="0"/>
              </a:rPr>
              <a:t>be</a:t>
            </a:r>
            <a:r>
              <a:rPr lang="en-US" sz="2500" spc="50">
                <a:solidFill>
                  <a:srgbClr val="484848"/>
                </a:solidFill>
                <a:effectLst/>
                <a:latin typeface="Nunito sans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500">
                <a:solidFill>
                  <a:srgbClr val="484848"/>
                </a:solidFill>
                <a:effectLst/>
                <a:latin typeface="Nunito sans" pitchFamily="2" charset="0"/>
                <a:ea typeface="Roboto" panose="02000000000000000000" pitchFamily="2" charset="0"/>
                <a:cs typeface="Roboto" panose="02000000000000000000" pitchFamily="2" charset="0"/>
              </a:rPr>
              <a:t>the</a:t>
            </a:r>
            <a:r>
              <a:rPr lang="en-US" sz="2500" spc="55">
                <a:solidFill>
                  <a:srgbClr val="484848"/>
                </a:solidFill>
                <a:effectLst/>
                <a:latin typeface="Nunito sans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500">
                <a:solidFill>
                  <a:srgbClr val="484848"/>
                </a:solidFill>
                <a:effectLst/>
                <a:latin typeface="Nunito sans" pitchFamily="2" charset="0"/>
                <a:ea typeface="Roboto" panose="02000000000000000000" pitchFamily="2" charset="0"/>
                <a:cs typeface="Roboto" panose="02000000000000000000" pitchFamily="2" charset="0"/>
              </a:rPr>
              <a:t>output</a:t>
            </a:r>
            <a:r>
              <a:rPr lang="en-US" sz="2500" spc="50">
                <a:solidFill>
                  <a:srgbClr val="484848"/>
                </a:solidFill>
                <a:effectLst/>
                <a:latin typeface="Nunito sans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500">
                <a:solidFill>
                  <a:srgbClr val="484848"/>
                </a:solidFill>
                <a:effectLst/>
                <a:latin typeface="Nunito sans" pitchFamily="2" charset="0"/>
                <a:ea typeface="Roboto" panose="02000000000000000000" pitchFamily="2" charset="0"/>
                <a:cs typeface="Roboto" panose="02000000000000000000" pitchFamily="2" charset="0"/>
              </a:rPr>
              <a:t>of</a:t>
            </a:r>
            <a:r>
              <a:rPr lang="en-US" sz="2500" spc="50">
                <a:solidFill>
                  <a:srgbClr val="484848"/>
                </a:solidFill>
                <a:effectLst/>
                <a:latin typeface="Nunito sans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500">
                <a:solidFill>
                  <a:srgbClr val="484848"/>
                </a:solidFill>
                <a:effectLst/>
                <a:latin typeface="Nunito sans" pitchFamily="2" charset="0"/>
                <a:ea typeface="Roboto" panose="02000000000000000000" pitchFamily="2" charset="0"/>
                <a:cs typeface="Roboto" panose="02000000000000000000" pitchFamily="2" charset="0"/>
              </a:rPr>
              <a:t>the</a:t>
            </a:r>
            <a:r>
              <a:rPr lang="en-US" sz="2500" spc="55">
                <a:solidFill>
                  <a:srgbClr val="484848"/>
                </a:solidFill>
                <a:effectLst/>
                <a:latin typeface="Nunito sans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500">
                <a:solidFill>
                  <a:srgbClr val="484848"/>
                </a:solidFill>
                <a:effectLst/>
                <a:latin typeface="Nunito sans" pitchFamily="2" charset="0"/>
                <a:ea typeface="Roboto" panose="02000000000000000000" pitchFamily="2" charset="0"/>
                <a:cs typeface="Roboto" panose="02000000000000000000" pitchFamily="2" charset="0"/>
              </a:rPr>
              <a:t>following</a:t>
            </a:r>
            <a:r>
              <a:rPr lang="en-US" sz="2500" spc="50">
                <a:solidFill>
                  <a:srgbClr val="484848"/>
                </a:solidFill>
                <a:effectLst/>
                <a:latin typeface="Nunito sans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500">
                <a:solidFill>
                  <a:srgbClr val="484848"/>
                </a:solidFill>
                <a:effectLst/>
                <a:latin typeface="Nunito sans" pitchFamily="2" charset="0"/>
                <a:ea typeface="Roboto" panose="02000000000000000000" pitchFamily="2" charset="0"/>
                <a:cs typeface="Roboto" panose="02000000000000000000" pitchFamily="2" charset="0"/>
              </a:rPr>
              <a:t>pseudocode?</a:t>
            </a:r>
          </a:p>
          <a:p>
            <a:pPr marL="557530">
              <a:spcBef>
                <a:spcPts val="505"/>
              </a:spcBef>
              <a:spcAft>
                <a:spcPct val="0"/>
              </a:spcAft>
              <a:tabLst>
                <a:tab pos="1350010" algn="l"/>
              </a:tabLst>
            </a:pPr>
            <a:r>
              <a:rPr lang="en-US" sz="2500">
                <a:solidFill>
                  <a:srgbClr val="484848"/>
                </a:solidFill>
                <a:effectLst/>
                <a:latin typeface="Nunito sans" pitchFamily="2" charset="0"/>
                <a:ea typeface="Roboto" panose="02000000000000000000" pitchFamily="2" charset="0"/>
                <a:cs typeface="Roboto" panose="02000000000000000000" pitchFamily="2" charset="0"/>
              </a:rPr>
              <a:t>Note-&amp;:</a:t>
            </a:r>
            <a:r>
              <a:rPr lang="en-US" sz="2500" spc="25">
                <a:solidFill>
                  <a:srgbClr val="484848"/>
                </a:solidFill>
                <a:effectLst/>
                <a:latin typeface="Nunito sans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500">
                <a:solidFill>
                  <a:srgbClr val="484848"/>
                </a:solidFill>
                <a:effectLst/>
                <a:latin typeface="Nunito sans" pitchFamily="2" charset="0"/>
                <a:ea typeface="Roboto" panose="02000000000000000000" pitchFamily="2" charset="0"/>
                <a:cs typeface="Roboto" panose="02000000000000000000" pitchFamily="2" charset="0"/>
              </a:rPr>
              <a:t>bitwise</a:t>
            </a:r>
            <a:r>
              <a:rPr lang="en-US" sz="2500" spc="30">
                <a:solidFill>
                  <a:srgbClr val="484848"/>
                </a:solidFill>
                <a:effectLst/>
                <a:latin typeface="Nunito sans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500">
                <a:solidFill>
                  <a:srgbClr val="484848"/>
                </a:solidFill>
                <a:effectLst/>
                <a:latin typeface="Nunito sans" pitchFamily="2" charset="0"/>
                <a:ea typeface="Roboto" panose="02000000000000000000" pitchFamily="2" charset="0"/>
                <a:cs typeface="Roboto" panose="02000000000000000000" pitchFamily="2" charset="0"/>
              </a:rPr>
              <a:t>AND</a:t>
            </a:r>
            <a:r>
              <a:rPr lang="en-US" sz="2500" spc="30">
                <a:solidFill>
                  <a:srgbClr val="484848"/>
                </a:solidFill>
                <a:effectLst/>
                <a:latin typeface="Nunito sans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500">
                <a:solidFill>
                  <a:srgbClr val="484848"/>
                </a:solidFill>
                <a:effectLst/>
                <a:latin typeface="Nunito sans" pitchFamily="2" charset="0"/>
                <a:ea typeface="Roboto" panose="02000000000000000000" pitchFamily="2" charset="0"/>
                <a:cs typeface="Roboto" panose="02000000000000000000" pitchFamily="2" charset="0"/>
              </a:rPr>
              <a:t>-</a:t>
            </a:r>
            <a:r>
              <a:rPr lang="en-US" sz="2500" spc="30">
                <a:solidFill>
                  <a:srgbClr val="484848"/>
                </a:solidFill>
                <a:effectLst/>
                <a:latin typeface="Nunito sans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500">
                <a:solidFill>
                  <a:srgbClr val="484848"/>
                </a:solidFill>
                <a:effectLst/>
                <a:latin typeface="Nunito sans" pitchFamily="2" charset="0"/>
                <a:ea typeface="Roboto" panose="02000000000000000000" pitchFamily="2" charset="0"/>
                <a:cs typeface="Roboto" panose="02000000000000000000" pitchFamily="2" charset="0"/>
              </a:rPr>
              <a:t>The</a:t>
            </a:r>
            <a:r>
              <a:rPr lang="en-US" sz="2500" spc="30">
                <a:solidFill>
                  <a:srgbClr val="484848"/>
                </a:solidFill>
                <a:effectLst/>
                <a:latin typeface="Nunito sans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500">
                <a:solidFill>
                  <a:srgbClr val="484848"/>
                </a:solidFill>
                <a:effectLst/>
                <a:latin typeface="Nunito sans" pitchFamily="2" charset="0"/>
                <a:ea typeface="Roboto" panose="02000000000000000000" pitchFamily="2" charset="0"/>
                <a:cs typeface="Roboto" panose="02000000000000000000" pitchFamily="2" charset="0"/>
              </a:rPr>
              <a:t>bitwise</a:t>
            </a:r>
            <a:r>
              <a:rPr lang="en-US" sz="2500" spc="30">
                <a:solidFill>
                  <a:srgbClr val="484848"/>
                </a:solidFill>
                <a:effectLst/>
                <a:latin typeface="Nunito sans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500">
                <a:solidFill>
                  <a:srgbClr val="484848"/>
                </a:solidFill>
                <a:effectLst/>
                <a:latin typeface="Nunito sans" pitchFamily="2" charset="0"/>
                <a:ea typeface="Roboto" panose="02000000000000000000" pitchFamily="2" charset="0"/>
                <a:cs typeface="Roboto" panose="02000000000000000000" pitchFamily="2" charset="0"/>
              </a:rPr>
              <a:t>AND</a:t>
            </a:r>
            <a:r>
              <a:rPr lang="en-US" sz="2500" spc="30">
                <a:solidFill>
                  <a:srgbClr val="484848"/>
                </a:solidFill>
                <a:effectLst/>
                <a:latin typeface="Nunito sans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500">
                <a:solidFill>
                  <a:srgbClr val="484848"/>
                </a:solidFill>
                <a:effectLst/>
                <a:latin typeface="Nunito sans" pitchFamily="2" charset="0"/>
                <a:ea typeface="Roboto" panose="02000000000000000000" pitchFamily="2" charset="0"/>
                <a:cs typeface="Roboto" panose="02000000000000000000" pitchFamily="2" charset="0"/>
              </a:rPr>
              <a:t>operator</a:t>
            </a:r>
            <a:r>
              <a:rPr lang="en-US" sz="2500" spc="30">
                <a:solidFill>
                  <a:srgbClr val="484848"/>
                </a:solidFill>
                <a:effectLst/>
                <a:latin typeface="Nunito sans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500">
                <a:solidFill>
                  <a:srgbClr val="484848"/>
                </a:solidFill>
                <a:effectLst/>
                <a:latin typeface="Nunito sans" pitchFamily="2" charset="0"/>
                <a:ea typeface="Roboto" panose="02000000000000000000" pitchFamily="2" charset="0"/>
                <a:cs typeface="Roboto" panose="02000000000000000000" pitchFamily="2" charset="0"/>
              </a:rPr>
              <a:t>(&amp;)</a:t>
            </a:r>
            <a:r>
              <a:rPr lang="en-US" sz="2500" spc="30">
                <a:solidFill>
                  <a:srgbClr val="484848"/>
                </a:solidFill>
                <a:effectLst/>
                <a:latin typeface="Nunito sans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500">
                <a:solidFill>
                  <a:srgbClr val="484848"/>
                </a:solidFill>
                <a:effectLst/>
                <a:latin typeface="Nunito sans" pitchFamily="2" charset="0"/>
                <a:ea typeface="Roboto" panose="02000000000000000000" pitchFamily="2" charset="0"/>
                <a:cs typeface="Roboto" panose="02000000000000000000" pitchFamily="2" charset="0"/>
              </a:rPr>
              <a:t>compares</a:t>
            </a:r>
            <a:r>
              <a:rPr lang="en-US" sz="2500" spc="30">
                <a:solidFill>
                  <a:srgbClr val="484848"/>
                </a:solidFill>
                <a:effectLst/>
                <a:latin typeface="Nunito sans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500">
                <a:solidFill>
                  <a:srgbClr val="484848"/>
                </a:solidFill>
                <a:effectLst/>
                <a:latin typeface="Nunito sans" pitchFamily="2" charset="0"/>
                <a:ea typeface="Roboto" panose="02000000000000000000" pitchFamily="2" charset="0"/>
                <a:cs typeface="Roboto" panose="02000000000000000000" pitchFamily="2" charset="0"/>
              </a:rPr>
              <a:t>each</a:t>
            </a:r>
            <a:r>
              <a:rPr lang="en-US" sz="2500" spc="30">
                <a:solidFill>
                  <a:srgbClr val="484848"/>
                </a:solidFill>
                <a:effectLst/>
                <a:latin typeface="Nunito sans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500">
                <a:solidFill>
                  <a:srgbClr val="484848"/>
                </a:solidFill>
                <a:effectLst/>
                <a:latin typeface="Nunito sans" pitchFamily="2" charset="0"/>
                <a:ea typeface="Roboto" panose="02000000000000000000" pitchFamily="2" charset="0"/>
                <a:cs typeface="Roboto" panose="02000000000000000000" pitchFamily="2" charset="0"/>
              </a:rPr>
              <a:t>bit</a:t>
            </a:r>
            <a:r>
              <a:rPr lang="en-US" sz="2500" spc="30">
                <a:solidFill>
                  <a:srgbClr val="484848"/>
                </a:solidFill>
                <a:effectLst/>
                <a:latin typeface="Nunito sans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500">
                <a:solidFill>
                  <a:srgbClr val="484848"/>
                </a:solidFill>
                <a:effectLst/>
                <a:latin typeface="Nunito sans" pitchFamily="2" charset="0"/>
                <a:ea typeface="Roboto" panose="02000000000000000000" pitchFamily="2" charset="0"/>
                <a:cs typeface="Roboto" panose="02000000000000000000" pitchFamily="2" charset="0"/>
              </a:rPr>
              <a:t>of</a:t>
            </a:r>
            <a:r>
              <a:rPr lang="en-US" sz="2500" spc="30">
                <a:solidFill>
                  <a:srgbClr val="484848"/>
                </a:solidFill>
                <a:effectLst/>
                <a:latin typeface="Nunito sans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500">
                <a:solidFill>
                  <a:srgbClr val="484848"/>
                </a:solidFill>
                <a:effectLst/>
                <a:latin typeface="Nunito sans" pitchFamily="2" charset="0"/>
                <a:ea typeface="Roboto" panose="02000000000000000000" pitchFamily="2" charset="0"/>
                <a:cs typeface="Roboto" panose="02000000000000000000" pitchFamily="2" charset="0"/>
              </a:rPr>
              <a:t>the</a:t>
            </a:r>
            <a:r>
              <a:rPr lang="en-US" sz="2500" spc="30">
                <a:solidFill>
                  <a:srgbClr val="484848"/>
                </a:solidFill>
                <a:effectLst/>
                <a:latin typeface="Nunito sans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500">
                <a:solidFill>
                  <a:srgbClr val="484848"/>
                </a:solidFill>
                <a:effectLst/>
                <a:latin typeface="Nunito sans" pitchFamily="2" charset="0"/>
                <a:ea typeface="Roboto" panose="02000000000000000000" pitchFamily="2" charset="0"/>
                <a:cs typeface="Roboto" panose="02000000000000000000" pitchFamily="2" charset="0"/>
              </a:rPr>
              <a:t>first</a:t>
            </a:r>
            <a:r>
              <a:rPr lang="en-US" sz="2500" spc="30">
                <a:solidFill>
                  <a:srgbClr val="484848"/>
                </a:solidFill>
                <a:effectLst/>
                <a:latin typeface="Nunito sans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500">
                <a:solidFill>
                  <a:srgbClr val="484848"/>
                </a:solidFill>
                <a:effectLst/>
                <a:latin typeface="Nunito sans" pitchFamily="2" charset="0"/>
                <a:ea typeface="Roboto" panose="02000000000000000000" pitchFamily="2" charset="0"/>
                <a:cs typeface="Roboto" panose="02000000000000000000" pitchFamily="2" charset="0"/>
              </a:rPr>
              <a:t>operand</a:t>
            </a:r>
            <a:r>
              <a:rPr lang="en-US" sz="2500" spc="30">
                <a:solidFill>
                  <a:srgbClr val="484848"/>
                </a:solidFill>
                <a:effectLst/>
                <a:latin typeface="Nunito sans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500">
                <a:solidFill>
                  <a:srgbClr val="484848"/>
                </a:solidFill>
                <a:effectLst/>
                <a:latin typeface="Nunito sans" pitchFamily="2" charset="0"/>
                <a:ea typeface="Roboto" panose="02000000000000000000" pitchFamily="2" charset="0"/>
                <a:cs typeface="Roboto" panose="02000000000000000000" pitchFamily="2" charset="0"/>
              </a:rPr>
              <a:t>to</a:t>
            </a:r>
            <a:r>
              <a:rPr lang="en-US" sz="2500" spc="30">
                <a:solidFill>
                  <a:srgbClr val="484848"/>
                </a:solidFill>
                <a:effectLst/>
                <a:latin typeface="Nunito sans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500">
                <a:solidFill>
                  <a:srgbClr val="484848"/>
                </a:solidFill>
                <a:effectLst/>
                <a:latin typeface="Nunito sans" pitchFamily="2" charset="0"/>
                <a:ea typeface="Roboto" panose="02000000000000000000" pitchFamily="2" charset="0"/>
                <a:cs typeface="Roboto" panose="02000000000000000000" pitchFamily="2" charset="0"/>
              </a:rPr>
              <a:t>the</a:t>
            </a:r>
            <a:r>
              <a:rPr lang="en-US" sz="2500" spc="30">
                <a:solidFill>
                  <a:srgbClr val="484848"/>
                </a:solidFill>
                <a:effectLst/>
                <a:latin typeface="Nunito sans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500">
                <a:solidFill>
                  <a:srgbClr val="484848"/>
                </a:solidFill>
                <a:effectLst/>
                <a:latin typeface="Nunito sans" pitchFamily="2" charset="0"/>
                <a:ea typeface="Roboto" panose="02000000000000000000" pitchFamily="2" charset="0"/>
                <a:cs typeface="Roboto" panose="02000000000000000000" pitchFamily="2" charset="0"/>
              </a:rPr>
              <a:t>corresponding</a:t>
            </a:r>
            <a:r>
              <a:rPr lang="en-US" sz="2500" spc="30">
                <a:solidFill>
                  <a:srgbClr val="484848"/>
                </a:solidFill>
                <a:effectLst/>
                <a:latin typeface="Nunito sans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500">
                <a:solidFill>
                  <a:srgbClr val="484848"/>
                </a:solidFill>
                <a:effectLst/>
                <a:latin typeface="Nunito sans" pitchFamily="2" charset="0"/>
                <a:ea typeface="Roboto" panose="02000000000000000000" pitchFamily="2" charset="0"/>
                <a:cs typeface="Roboto" panose="02000000000000000000" pitchFamily="2" charset="0"/>
              </a:rPr>
              <a:t>bit</a:t>
            </a:r>
            <a:r>
              <a:rPr lang="en-US" sz="2500" spc="30">
                <a:solidFill>
                  <a:srgbClr val="484848"/>
                </a:solidFill>
                <a:effectLst/>
                <a:latin typeface="Nunito sans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500">
                <a:solidFill>
                  <a:srgbClr val="484848"/>
                </a:solidFill>
                <a:effectLst/>
                <a:latin typeface="Nunito sans" pitchFamily="2" charset="0"/>
                <a:ea typeface="Roboto" panose="02000000000000000000" pitchFamily="2" charset="0"/>
                <a:cs typeface="Roboto" panose="02000000000000000000" pitchFamily="2" charset="0"/>
              </a:rPr>
              <a:t>of</a:t>
            </a:r>
            <a:r>
              <a:rPr lang="en-US" sz="2500" spc="30">
                <a:solidFill>
                  <a:srgbClr val="484848"/>
                </a:solidFill>
                <a:effectLst/>
                <a:latin typeface="Nunito sans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500">
                <a:solidFill>
                  <a:srgbClr val="484848"/>
                </a:solidFill>
                <a:effectLst/>
                <a:latin typeface="Nunito sans" pitchFamily="2" charset="0"/>
                <a:ea typeface="Roboto" panose="02000000000000000000" pitchFamily="2" charset="0"/>
                <a:cs typeface="Roboto" panose="02000000000000000000" pitchFamily="2" charset="0"/>
              </a:rPr>
              <a:t>the</a:t>
            </a:r>
            <a:r>
              <a:rPr lang="en-US" sz="2500" spc="30">
                <a:solidFill>
                  <a:srgbClr val="484848"/>
                </a:solidFill>
                <a:effectLst/>
                <a:latin typeface="Nunito sans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500">
                <a:solidFill>
                  <a:srgbClr val="484848"/>
                </a:solidFill>
                <a:effectLst/>
                <a:latin typeface="Nunito sans" pitchFamily="2" charset="0"/>
                <a:ea typeface="Roboto" panose="02000000000000000000" pitchFamily="2" charset="0"/>
                <a:cs typeface="Roboto" panose="02000000000000000000" pitchFamily="2" charset="0"/>
              </a:rPr>
              <a:t>second</a:t>
            </a:r>
            <a:r>
              <a:rPr lang="en-US" sz="2500" spc="-270">
                <a:solidFill>
                  <a:srgbClr val="484848"/>
                </a:solidFill>
                <a:effectLst/>
                <a:latin typeface="Nunito sans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500">
                <a:solidFill>
                  <a:srgbClr val="484848"/>
                </a:solidFill>
                <a:effectLst/>
                <a:latin typeface="Nunito sans" pitchFamily="2" charset="0"/>
                <a:ea typeface="Roboto" panose="02000000000000000000" pitchFamily="2" charset="0"/>
                <a:cs typeface="Roboto" panose="02000000000000000000" pitchFamily="2" charset="0"/>
              </a:rPr>
              <a:t>operand.</a:t>
            </a:r>
            <a:r>
              <a:rPr lang="en-US" sz="2500" spc="15">
                <a:solidFill>
                  <a:srgbClr val="484848"/>
                </a:solidFill>
                <a:effectLst/>
                <a:latin typeface="Nunito sans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500">
                <a:solidFill>
                  <a:srgbClr val="484848"/>
                </a:solidFill>
                <a:effectLst/>
                <a:latin typeface="Nunito sans" pitchFamily="2" charset="0"/>
                <a:ea typeface="Roboto" panose="02000000000000000000" pitchFamily="2" charset="0"/>
                <a:cs typeface="Roboto" panose="02000000000000000000" pitchFamily="2" charset="0"/>
              </a:rPr>
              <a:t>If</a:t>
            </a:r>
            <a:r>
              <a:rPr lang="en-US" sz="2500" spc="15">
                <a:solidFill>
                  <a:srgbClr val="484848"/>
                </a:solidFill>
                <a:effectLst/>
                <a:latin typeface="Nunito sans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500">
                <a:solidFill>
                  <a:srgbClr val="484848"/>
                </a:solidFill>
                <a:effectLst/>
                <a:latin typeface="Nunito sans" pitchFamily="2" charset="0"/>
                <a:ea typeface="Roboto" panose="02000000000000000000" pitchFamily="2" charset="0"/>
                <a:cs typeface="Roboto" panose="02000000000000000000" pitchFamily="2" charset="0"/>
              </a:rPr>
              <a:t>both</a:t>
            </a:r>
            <a:r>
              <a:rPr lang="en-US" sz="2500" spc="20">
                <a:solidFill>
                  <a:srgbClr val="484848"/>
                </a:solidFill>
                <a:effectLst/>
                <a:latin typeface="Nunito sans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500">
                <a:solidFill>
                  <a:srgbClr val="484848"/>
                </a:solidFill>
                <a:effectLst/>
                <a:latin typeface="Nunito sans" pitchFamily="2" charset="0"/>
                <a:ea typeface="Roboto" panose="02000000000000000000" pitchFamily="2" charset="0"/>
                <a:cs typeface="Roboto" panose="02000000000000000000" pitchFamily="2" charset="0"/>
              </a:rPr>
              <a:t>bits</a:t>
            </a:r>
            <a:r>
              <a:rPr lang="en-US" sz="2500" spc="15">
                <a:solidFill>
                  <a:srgbClr val="484848"/>
                </a:solidFill>
                <a:effectLst/>
                <a:latin typeface="Nunito sans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500">
                <a:solidFill>
                  <a:srgbClr val="484848"/>
                </a:solidFill>
                <a:effectLst/>
                <a:latin typeface="Nunito sans" pitchFamily="2" charset="0"/>
                <a:ea typeface="Roboto" panose="02000000000000000000" pitchFamily="2" charset="0"/>
                <a:cs typeface="Roboto" panose="02000000000000000000" pitchFamily="2" charset="0"/>
              </a:rPr>
              <a:t>are</a:t>
            </a:r>
            <a:r>
              <a:rPr lang="en-US" sz="2500" spc="15">
                <a:solidFill>
                  <a:srgbClr val="484848"/>
                </a:solidFill>
                <a:effectLst/>
                <a:latin typeface="Nunito sans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500">
                <a:solidFill>
                  <a:srgbClr val="484848"/>
                </a:solidFill>
                <a:effectLst/>
                <a:latin typeface="Nunito sans" pitchFamily="2" charset="0"/>
                <a:ea typeface="Roboto" panose="02000000000000000000" pitchFamily="2" charset="0"/>
                <a:cs typeface="Roboto" panose="02000000000000000000" pitchFamily="2" charset="0"/>
              </a:rPr>
              <a:t>1</a:t>
            </a:r>
            <a:r>
              <a:rPr lang="en-US" sz="2500" spc="20">
                <a:solidFill>
                  <a:srgbClr val="484848"/>
                </a:solidFill>
                <a:effectLst/>
                <a:latin typeface="Nunito sans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500">
                <a:solidFill>
                  <a:srgbClr val="484848"/>
                </a:solidFill>
                <a:effectLst/>
                <a:latin typeface="Nunito sans" pitchFamily="2" charset="0"/>
                <a:ea typeface="Roboto" panose="02000000000000000000" pitchFamily="2" charset="0"/>
                <a:cs typeface="Roboto" panose="02000000000000000000" pitchFamily="2" charset="0"/>
              </a:rPr>
              <a:t>,</a:t>
            </a:r>
            <a:r>
              <a:rPr lang="en-US" sz="2500" spc="15">
                <a:solidFill>
                  <a:srgbClr val="484848"/>
                </a:solidFill>
                <a:effectLst/>
                <a:latin typeface="Nunito sans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500">
                <a:solidFill>
                  <a:srgbClr val="484848"/>
                </a:solidFill>
                <a:effectLst/>
                <a:latin typeface="Nunito sans" pitchFamily="2" charset="0"/>
                <a:ea typeface="Roboto" panose="02000000000000000000" pitchFamily="2" charset="0"/>
                <a:cs typeface="Roboto" panose="02000000000000000000" pitchFamily="2" charset="0"/>
              </a:rPr>
              <a:t>the</a:t>
            </a:r>
            <a:r>
              <a:rPr lang="en-US" sz="2500" spc="20">
                <a:solidFill>
                  <a:srgbClr val="484848"/>
                </a:solidFill>
                <a:effectLst/>
                <a:latin typeface="Nunito sans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500">
                <a:solidFill>
                  <a:srgbClr val="484848"/>
                </a:solidFill>
                <a:effectLst/>
                <a:latin typeface="Nunito sans" pitchFamily="2" charset="0"/>
                <a:ea typeface="Roboto" panose="02000000000000000000" pitchFamily="2" charset="0"/>
                <a:cs typeface="Roboto" panose="02000000000000000000" pitchFamily="2" charset="0"/>
              </a:rPr>
              <a:t>corresponding</a:t>
            </a:r>
            <a:r>
              <a:rPr lang="en-US" sz="2500" spc="15">
                <a:solidFill>
                  <a:srgbClr val="484848"/>
                </a:solidFill>
                <a:latin typeface="Nunito sans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500">
                <a:solidFill>
                  <a:srgbClr val="484848"/>
                </a:solidFill>
                <a:effectLst/>
                <a:latin typeface="Nunito sans" pitchFamily="2" charset="0"/>
                <a:ea typeface="Roboto" panose="02000000000000000000" pitchFamily="2" charset="0"/>
                <a:cs typeface="Roboto" panose="02000000000000000000" pitchFamily="2" charset="0"/>
              </a:rPr>
              <a:t>result</a:t>
            </a:r>
            <a:r>
              <a:rPr lang="en-US" sz="2500" spc="15">
                <a:solidFill>
                  <a:srgbClr val="484848"/>
                </a:solidFill>
                <a:effectLst/>
                <a:latin typeface="Nunito sans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500">
                <a:solidFill>
                  <a:srgbClr val="484848"/>
                </a:solidFill>
                <a:effectLst/>
                <a:latin typeface="Nunito sans" pitchFamily="2" charset="0"/>
                <a:ea typeface="Roboto" panose="02000000000000000000" pitchFamily="2" charset="0"/>
                <a:cs typeface="Roboto" panose="02000000000000000000" pitchFamily="2" charset="0"/>
              </a:rPr>
              <a:t>bit</a:t>
            </a:r>
            <a:r>
              <a:rPr lang="en-US" sz="2500" spc="20">
                <a:solidFill>
                  <a:srgbClr val="484848"/>
                </a:solidFill>
                <a:effectLst/>
                <a:latin typeface="Nunito sans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500">
                <a:solidFill>
                  <a:srgbClr val="484848"/>
                </a:solidFill>
                <a:effectLst/>
                <a:latin typeface="Nunito sans" pitchFamily="2" charset="0"/>
                <a:ea typeface="Roboto" panose="02000000000000000000" pitchFamily="2" charset="0"/>
                <a:cs typeface="Roboto" panose="02000000000000000000" pitchFamily="2" charset="0"/>
              </a:rPr>
              <a:t>is</a:t>
            </a:r>
            <a:r>
              <a:rPr lang="en-US" sz="2500" spc="15">
                <a:solidFill>
                  <a:srgbClr val="484848"/>
                </a:solidFill>
                <a:effectLst/>
                <a:latin typeface="Nunito sans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500">
                <a:solidFill>
                  <a:srgbClr val="484848"/>
                </a:solidFill>
                <a:effectLst/>
                <a:latin typeface="Nunito sans" pitchFamily="2" charset="0"/>
                <a:ea typeface="Roboto" panose="02000000000000000000" pitchFamily="2" charset="0"/>
                <a:cs typeface="Roboto" panose="02000000000000000000" pitchFamily="2" charset="0"/>
              </a:rPr>
              <a:t>set</a:t>
            </a:r>
            <a:r>
              <a:rPr lang="en-US" sz="2500" spc="20">
                <a:solidFill>
                  <a:srgbClr val="484848"/>
                </a:solidFill>
                <a:effectLst/>
                <a:latin typeface="Nunito sans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500">
                <a:solidFill>
                  <a:srgbClr val="484848"/>
                </a:solidFill>
                <a:effectLst/>
                <a:latin typeface="Nunito sans" pitchFamily="2" charset="0"/>
                <a:ea typeface="Roboto" panose="02000000000000000000" pitchFamily="2" charset="0"/>
                <a:cs typeface="Roboto" panose="02000000000000000000" pitchFamily="2" charset="0"/>
              </a:rPr>
              <a:t>to</a:t>
            </a:r>
            <a:r>
              <a:rPr lang="en-US" sz="2500" spc="15">
                <a:solidFill>
                  <a:srgbClr val="484848"/>
                </a:solidFill>
                <a:effectLst/>
                <a:latin typeface="Nunito sans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500">
                <a:solidFill>
                  <a:srgbClr val="484848"/>
                </a:solidFill>
                <a:effectLst/>
                <a:latin typeface="Nunito sans" pitchFamily="2" charset="0"/>
                <a:ea typeface="Roboto" panose="02000000000000000000" pitchFamily="2" charset="0"/>
                <a:cs typeface="Roboto" panose="02000000000000000000" pitchFamily="2" charset="0"/>
              </a:rPr>
              <a:t>1.</a:t>
            </a:r>
            <a:r>
              <a:rPr lang="en-US" sz="2500" spc="15">
                <a:solidFill>
                  <a:srgbClr val="484848"/>
                </a:solidFill>
                <a:effectLst/>
                <a:latin typeface="Nunito sans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500">
                <a:solidFill>
                  <a:srgbClr val="484848"/>
                </a:solidFill>
                <a:effectLst/>
                <a:latin typeface="Nunito sans" pitchFamily="2" charset="0"/>
                <a:ea typeface="Roboto" panose="02000000000000000000" pitchFamily="2" charset="0"/>
                <a:cs typeface="Roboto" panose="02000000000000000000" pitchFamily="2" charset="0"/>
              </a:rPr>
              <a:t>Otherwise,</a:t>
            </a:r>
            <a:r>
              <a:rPr lang="en-US" sz="2500" spc="20">
                <a:solidFill>
                  <a:srgbClr val="484848"/>
                </a:solidFill>
                <a:effectLst/>
                <a:latin typeface="Nunito sans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500">
                <a:solidFill>
                  <a:srgbClr val="484848"/>
                </a:solidFill>
                <a:effectLst/>
                <a:latin typeface="Nunito sans" pitchFamily="2" charset="0"/>
                <a:ea typeface="Roboto" panose="02000000000000000000" pitchFamily="2" charset="0"/>
                <a:cs typeface="Roboto" panose="02000000000000000000" pitchFamily="2" charset="0"/>
              </a:rPr>
              <a:t>the</a:t>
            </a:r>
            <a:r>
              <a:rPr lang="en-US" sz="2500" spc="15">
                <a:solidFill>
                  <a:srgbClr val="484848"/>
                </a:solidFill>
                <a:effectLst/>
                <a:latin typeface="Nunito sans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500">
                <a:solidFill>
                  <a:srgbClr val="484848"/>
                </a:solidFill>
                <a:effectLst/>
                <a:latin typeface="Nunito sans" pitchFamily="2" charset="0"/>
                <a:ea typeface="Roboto" panose="02000000000000000000" pitchFamily="2" charset="0"/>
                <a:cs typeface="Roboto" panose="02000000000000000000" pitchFamily="2" charset="0"/>
              </a:rPr>
              <a:t>corresponding</a:t>
            </a:r>
            <a:r>
              <a:rPr lang="en-US" sz="2500" spc="20">
                <a:solidFill>
                  <a:srgbClr val="484848"/>
                </a:solidFill>
                <a:effectLst/>
                <a:latin typeface="Nunito sans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500">
                <a:solidFill>
                  <a:srgbClr val="484848"/>
                </a:solidFill>
                <a:effectLst/>
                <a:latin typeface="Nunito sans" pitchFamily="2" charset="0"/>
                <a:ea typeface="Roboto" panose="02000000000000000000" pitchFamily="2" charset="0"/>
                <a:cs typeface="Roboto" panose="02000000000000000000" pitchFamily="2" charset="0"/>
              </a:rPr>
              <a:t>result</a:t>
            </a:r>
            <a:r>
              <a:rPr lang="en-US" sz="2500" spc="15">
                <a:solidFill>
                  <a:srgbClr val="484848"/>
                </a:solidFill>
                <a:effectLst/>
                <a:latin typeface="Nunito sans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500">
                <a:solidFill>
                  <a:srgbClr val="484848"/>
                </a:solidFill>
                <a:effectLst/>
                <a:latin typeface="Nunito sans" pitchFamily="2" charset="0"/>
                <a:ea typeface="Roboto" panose="02000000000000000000" pitchFamily="2" charset="0"/>
                <a:cs typeface="Roboto" panose="02000000000000000000" pitchFamily="2" charset="0"/>
              </a:rPr>
              <a:t>bit</a:t>
            </a:r>
            <a:r>
              <a:rPr lang="en-US" sz="2500" spc="15">
                <a:solidFill>
                  <a:srgbClr val="484848"/>
                </a:solidFill>
                <a:effectLst/>
                <a:latin typeface="Nunito sans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500">
                <a:solidFill>
                  <a:srgbClr val="484848"/>
                </a:solidFill>
                <a:effectLst/>
                <a:latin typeface="Nunito sans" pitchFamily="2" charset="0"/>
                <a:ea typeface="Roboto" panose="02000000000000000000" pitchFamily="2" charset="0"/>
                <a:cs typeface="Roboto" panose="02000000000000000000" pitchFamily="2" charset="0"/>
              </a:rPr>
              <a:t>is</a:t>
            </a:r>
            <a:r>
              <a:rPr lang="en-US" sz="2500" spc="20">
                <a:solidFill>
                  <a:srgbClr val="484848"/>
                </a:solidFill>
                <a:effectLst/>
                <a:latin typeface="Nunito sans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500">
                <a:solidFill>
                  <a:srgbClr val="484848"/>
                </a:solidFill>
                <a:effectLst/>
                <a:latin typeface="Nunito sans" pitchFamily="2" charset="0"/>
                <a:ea typeface="Roboto" panose="02000000000000000000" pitchFamily="2" charset="0"/>
                <a:cs typeface="Roboto" panose="02000000000000000000" pitchFamily="2" charset="0"/>
              </a:rPr>
              <a:t>set</a:t>
            </a:r>
            <a:r>
              <a:rPr lang="en-US" sz="2500" spc="15">
                <a:solidFill>
                  <a:srgbClr val="484848"/>
                </a:solidFill>
                <a:effectLst/>
                <a:latin typeface="Nunito sans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500">
                <a:solidFill>
                  <a:srgbClr val="484848"/>
                </a:solidFill>
                <a:effectLst/>
                <a:latin typeface="Nunito sans" pitchFamily="2" charset="0"/>
                <a:ea typeface="Roboto" panose="02000000000000000000" pitchFamily="2" charset="0"/>
                <a:cs typeface="Roboto" panose="02000000000000000000" pitchFamily="2" charset="0"/>
              </a:rPr>
              <a:t>to</a:t>
            </a:r>
            <a:r>
              <a:rPr lang="en-US" sz="2500" spc="20">
                <a:solidFill>
                  <a:srgbClr val="484848"/>
                </a:solidFill>
                <a:effectLst/>
                <a:latin typeface="Nunito sans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500">
                <a:solidFill>
                  <a:srgbClr val="484848"/>
                </a:solidFill>
                <a:effectLst/>
                <a:latin typeface="Nunito sans" pitchFamily="2" charset="0"/>
                <a:ea typeface="Roboto" panose="02000000000000000000" pitchFamily="2" charset="0"/>
                <a:cs typeface="Roboto" panose="02000000000000000000" pitchFamily="2" charset="0"/>
              </a:rPr>
              <a:t>0.</a:t>
            </a:r>
            <a:endParaRPr lang="en-IN" sz="2500">
              <a:latin typeface="Nunito sans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557530">
              <a:spcBef>
                <a:spcPts val="505"/>
              </a:spcBef>
              <a:spcAft>
                <a:spcPct val="0"/>
              </a:spcAft>
              <a:tabLst>
                <a:tab pos="1350010" algn="l"/>
              </a:tabLst>
            </a:pPr>
            <a:r>
              <a:rPr lang="en-US" sz="2500">
                <a:solidFill>
                  <a:srgbClr val="484848"/>
                </a:solidFill>
                <a:effectLst/>
                <a:latin typeface="Nunito sans" pitchFamily="2" charset="0"/>
                <a:ea typeface="Roboto" panose="02000000000000000000" pitchFamily="2" charset="0"/>
                <a:cs typeface="Roboto" panose="02000000000000000000" pitchFamily="2" charset="0"/>
              </a:rPr>
              <a:t>^</a:t>
            </a:r>
            <a:r>
              <a:rPr lang="en-US" sz="2500" spc="35">
                <a:solidFill>
                  <a:srgbClr val="484848"/>
                </a:solidFill>
                <a:effectLst/>
                <a:latin typeface="Nunito sans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500">
                <a:solidFill>
                  <a:srgbClr val="484848"/>
                </a:solidFill>
                <a:effectLst/>
                <a:latin typeface="Nunito sans" pitchFamily="2" charset="0"/>
                <a:ea typeface="Roboto" panose="02000000000000000000" pitchFamily="2" charset="0"/>
                <a:cs typeface="Roboto" panose="02000000000000000000" pitchFamily="2" charset="0"/>
              </a:rPr>
              <a:t>is</a:t>
            </a:r>
            <a:r>
              <a:rPr lang="en-US" sz="2500" spc="35">
                <a:solidFill>
                  <a:srgbClr val="484848"/>
                </a:solidFill>
                <a:effectLst/>
                <a:latin typeface="Nunito sans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500">
                <a:solidFill>
                  <a:srgbClr val="484848"/>
                </a:solidFill>
                <a:effectLst/>
                <a:latin typeface="Nunito sans" pitchFamily="2" charset="0"/>
                <a:ea typeface="Roboto" panose="02000000000000000000" pitchFamily="2" charset="0"/>
                <a:cs typeface="Roboto" panose="02000000000000000000" pitchFamily="2" charset="0"/>
              </a:rPr>
              <a:t>the</a:t>
            </a:r>
            <a:r>
              <a:rPr lang="en-US" sz="2500" spc="35">
                <a:solidFill>
                  <a:srgbClr val="484848"/>
                </a:solidFill>
                <a:effectLst/>
                <a:latin typeface="Nunito sans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500">
                <a:solidFill>
                  <a:srgbClr val="484848"/>
                </a:solidFill>
                <a:effectLst/>
                <a:latin typeface="Nunito sans" pitchFamily="2" charset="0"/>
                <a:ea typeface="Roboto" panose="02000000000000000000" pitchFamily="2" charset="0"/>
                <a:cs typeface="Roboto" panose="02000000000000000000" pitchFamily="2" charset="0"/>
              </a:rPr>
              <a:t>bitwise</a:t>
            </a:r>
            <a:r>
              <a:rPr lang="en-US" sz="2500" spc="35">
                <a:solidFill>
                  <a:srgbClr val="484848"/>
                </a:solidFill>
                <a:effectLst/>
                <a:latin typeface="Nunito sans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500">
                <a:solidFill>
                  <a:srgbClr val="484848"/>
                </a:solidFill>
                <a:effectLst/>
                <a:latin typeface="Nunito sans" pitchFamily="2" charset="0"/>
                <a:ea typeface="Roboto" panose="02000000000000000000" pitchFamily="2" charset="0"/>
                <a:cs typeface="Roboto" panose="02000000000000000000" pitchFamily="2" charset="0"/>
              </a:rPr>
              <a:t>exclusive</a:t>
            </a:r>
            <a:r>
              <a:rPr lang="en-US" sz="2500" spc="35">
                <a:solidFill>
                  <a:srgbClr val="484848"/>
                </a:solidFill>
                <a:effectLst/>
                <a:latin typeface="Nunito sans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500">
                <a:solidFill>
                  <a:srgbClr val="484848"/>
                </a:solidFill>
                <a:effectLst/>
                <a:latin typeface="Nunito sans" pitchFamily="2" charset="0"/>
                <a:ea typeface="Roboto" panose="02000000000000000000" pitchFamily="2" charset="0"/>
                <a:cs typeface="Roboto" panose="02000000000000000000" pitchFamily="2" charset="0"/>
              </a:rPr>
              <a:t>OR</a:t>
            </a:r>
            <a:r>
              <a:rPr lang="en-US" sz="2500" spc="35">
                <a:solidFill>
                  <a:srgbClr val="484848"/>
                </a:solidFill>
                <a:effectLst/>
                <a:latin typeface="Nunito sans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500">
                <a:solidFill>
                  <a:srgbClr val="484848"/>
                </a:solidFill>
                <a:effectLst/>
                <a:latin typeface="Nunito sans" pitchFamily="2" charset="0"/>
                <a:ea typeface="Roboto" panose="02000000000000000000" pitchFamily="2" charset="0"/>
                <a:cs typeface="Roboto" panose="02000000000000000000" pitchFamily="2" charset="0"/>
              </a:rPr>
              <a:t>operator</a:t>
            </a:r>
            <a:r>
              <a:rPr lang="en-US" sz="2500" spc="35">
                <a:solidFill>
                  <a:srgbClr val="484848"/>
                </a:solidFill>
                <a:effectLst/>
                <a:latin typeface="Nunito sans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500">
                <a:solidFill>
                  <a:srgbClr val="484848"/>
                </a:solidFill>
                <a:effectLst/>
                <a:latin typeface="Nunito sans" pitchFamily="2" charset="0"/>
                <a:ea typeface="Roboto" panose="02000000000000000000" pitchFamily="2" charset="0"/>
                <a:cs typeface="Roboto" panose="02000000000000000000" pitchFamily="2" charset="0"/>
              </a:rPr>
              <a:t>that</a:t>
            </a:r>
            <a:r>
              <a:rPr lang="en-US" sz="2500" spc="35">
                <a:solidFill>
                  <a:srgbClr val="484848"/>
                </a:solidFill>
                <a:effectLst/>
                <a:latin typeface="Nunito sans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500">
                <a:solidFill>
                  <a:srgbClr val="484848"/>
                </a:solidFill>
                <a:effectLst/>
                <a:latin typeface="Nunito sans" pitchFamily="2" charset="0"/>
                <a:ea typeface="Roboto" panose="02000000000000000000" pitchFamily="2" charset="0"/>
                <a:cs typeface="Roboto" panose="02000000000000000000" pitchFamily="2" charset="0"/>
              </a:rPr>
              <a:t>compares</a:t>
            </a:r>
            <a:r>
              <a:rPr lang="en-US" sz="2500" spc="35">
                <a:solidFill>
                  <a:srgbClr val="484848"/>
                </a:solidFill>
                <a:effectLst/>
                <a:latin typeface="Nunito sans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500">
                <a:solidFill>
                  <a:srgbClr val="484848"/>
                </a:solidFill>
                <a:effectLst/>
                <a:latin typeface="Nunito sans" pitchFamily="2" charset="0"/>
                <a:ea typeface="Roboto" panose="02000000000000000000" pitchFamily="2" charset="0"/>
                <a:cs typeface="Roboto" panose="02000000000000000000" pitchFamily="2" charset="0"/>
              </a:rPr>
              <a:t>each</a:t>
            </a:r>
            <a:r>
              <a:rPr lang="en-US" sz="2500" spc="35">
                <a:solidFill>
                  <a:srgbClr val="484848"/>
                </a:solidFill>
                <a:effectLst/>
                <a:latin typeface="Nunito sans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500">
                <a:solidFill>
                  <a:srgbClr val="484848"/>
                </a:solidFill>
                <a:effectLst/>
                <a:latin typeface="Nunito sans" pitchFamily="2" charset="0"/>
                <a:ea typeface="Roboto" panose="02000000000000000000" pitchFamily="2" charset="0"/>
                <a:cs typeface="Roboto" panose="02000000000000000000" pitchFamily="2" charset="0"/>
              </a:rPr>
              <a:t>bit</a:t>
            </a:r>
            <a:r>
              <a:rPr lang="en-US" sz="2500" spc="35">
                <a:solidFill>
                  <a:srgbClr val="484848"/>
                </a:solidFill>
                <a:effectLst/>
                <a:latin typeface="Nunito sans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500">
                <a:solidFill>
                  <a:srgbClr val="484848"/>
                </a:solidFill>
                <a:effectLst/>
                <a:latin typeface="Nunito sans" pitchFamily="2" charset="0"/>
                <a:ea typeface="Roboto" panose="02000000000000000000" pitchFamily="2" charset="0"/>
                <a:cs typeface="Roboto" panose="02000000000000000000" pitchFamily="2" charset="0"/>
              </a:rPr>
              <a:t>of</a:t>
            </a:r>
            <a:r>
              <a:rPr lang="en-US" sz="2500" spc="35">
                <a:solidFill>
                  <a:srgbClr val="484848"/>
                </a:solidFill>
                <a:effectLst/>
                <a:latin typeface="Nunito sans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500">
                <a:solidFill>
                  <a:srgbClr val="484848"/>
                </a:solidFill>
                <a:effectLst/>
                <a:latin typeface="Nunito sans" pitchFamily="2" charset="0"/>
                <a:ea typeface="Roboto" panose="02000000000000000000" pitchFamily="2" charset="0"/>
                <a:cs typeface="Roboto" panose="02000000000000000000" pitchFamily="2" charset="0"/>
              </a:rPr>
              <a:t>its</a:t>
            </a:r>
            <a:r>
              <a:rPr lang="en-US" sz="2500" spc="35">
                <a:solidFill>
                  <a:srgbClr val="484848"/>
                </a:solidFill>
                <a:effectLst/>
                <a:latin typeface="Nunito sans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500">
                <a:solidFill>
                  <a:srgbClr val="484848"/>
                </a:solidFill>
                <a:effectLst/>
                <a:latin typeface="Nunito sans" pitchFamily="2" charset="0"/>
                <a:ea typeface="Roboto" panose="02000000000000000000" pitchFamily="2" charset="0"/>
                <a:cs typeface="Roboto" panose="02000000000000000000" pitchFamily="2" charset="0"/>
              </a:rPr>
              <a:t>first</a:t>
            </a:r>
          </a:p>
          <a:p>
            <a:pPr marL="557530">
              <a:spcBef>
                <a:spcPts val="505"/>
              </a:spcBef>
              <a:spcAft>
                <a:spcPct val="0"/>
              </a:spcAft>
              <a:tabLst>
                <a:tab pos="1350010" algn="l"/>
              </a:tabLst>
            </a:pPr>
            <a:r>
              <a:rPr lang="en-US" sz="2500">
                <a:solidFill>
                  <a:srgbClr val="484848"/>
                </a:solidFill>
                <a:effectLst/>
                <a:latin typeface="Nunito sans" pitchFamily="2" charset="0"/>
                <a:ea typeface="Roboto" panose="02000000000000000000" pitchFamily="2" charset="0"/>
                <a:cs typeface="Roboto" panose="02000000000000000000" pitchFamily="2" charset="0"/>
              </a:rPr>
              <a:t>operand    to the corresponding bit of its second operand. If one bit is 0 and the other bit is 1 , the corresponding result bit is set to 1. Otherwise , the corresponding result bit is set to 0</a:t>
            </a:r>
          </a:p>
        </p:txBody>
      </p:sp>
    </p:spTree>
    <p:extLst>
      <p:ext uri="{BB962C8B-B14F-4D97-AF65-F5344CB8AC3E}">
        <p14:creationId xmlns:p14="http://schemas.microsoft.com/office/powerpoint/2010/main" val="2394449627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0"/>
          <p:cNvSpPr/>
          <p:nvPr/>
        </p:nvSpPr>
        <p:spPr>
          <a:xfrm>
            <a:off x="631621" y="1132553"/>
            <a:ext cx="8537496" cy="405236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9144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endParaRPr lang="en-GB" sz="2500" b="1">
              <a:solidFill>
                <a:schemeClr val="bg1">
                  <a:lumMod val="95000"/>
                </a:schemeClr>
              </a:solidFill>
              <a:latin typeface="Nunito sans" pitchFamily="2" charset="0"/>
              <a:ea typeface="Courier New"/>
              <a:cs typeface="Courier New"/>
              <a:sym typeface="Courier New"/>
            </a:endParaRPr>
          </a:p>
        </p:txBody>
      </p:sp>
      <p:sp>
        <p:nvSpPr>
          <p:cNvPr id="209" name="Google Shape;209;p10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10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4800" b="1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Question 84</a:t>
            </a:r>
            <a:endParaRPr/>
          </a:p>
        </p:txBody>
      </p:sp>
      <p:sp>
        <p:nvSpPr>
          <p:cNvPr id="211" name="Google Shape;211;p10"/>
          <p:cNvSpPr txBox="1"/>
          <p:nvPr/>
        </p:nvSpPr>
        <p:spPr>
          <a:xfrm>
            <a:off x="309735" y="5668823"/>
            <a:ext cx="9968699" cy="541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557530">
              <a:spcBef>
                <a:spcPts val="500"/>
              </a:spcBef>
              <a:spcAft>
                <a:spcPct val="0"/>
              </a:spcAft>
              <a:tabLst>
                <a:tab pos="1350010" algn="l"/>
              </a:tabLst>
            </a:pPr>
            <a:r>
              <a:rPr lang="en-IN" sz="25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A) 24			B ) 11		   C) 19                  D)15   </a:t>
            </a:r>
            <a:endParaRPr lang="en-IN" sz="2500"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BEBF61F2-32F8-C20F-8F22-B6562F756D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6000" y="1318984"/>
            <a:ext cx="6722644" cy="3170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tabLst>
                <a:tab pos="1016000" algn="l"/>
                <a:tab pos="1017588" algn="l"/>
              </a:tabLst>
              <a:defRPr sz="1400" b="0" i="0" u="none" strike="noStrike" cap="none">
                <a:solidFill>
                  <a:schemeClr val="tx1"/>
                </a:solidFill>
                <a:latin typeface="Arial" pitchFamily="34" charset="0"/>
                <a:ea typeface="Arial"/>
                <a:cs typeface="Arial"/>
              </a:defRPr>
            </a:lvl1pPr>
            <a:lvl2pPr marL="457200" marR="0" lvl="1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tabLst>
                <a:tab pos="1016000" algn="l"/>
                <a:tab pos="1017588" algn="l"/>
              </a:tabLst>
              <a:defRPr sz="1400" b="0" i="0" u="none" strike="noStrike" cap="none">
                <a:solidFill>
                  <a:schemeClr val="tx1"/>
                </a:solidFill>
                <a:latin typeface="Arial" pitchFamily="34" charset="0"/>
                <a:ea typeface="Arial"/>
                <a:cs typeface="Arial"/>
              </a:defRPr>
            </a:lvl2pPr>
            <a:lvl3pPr marL="914400" marR="0" lvl="2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tabLst>
                <a:tab pos="1016000" algn="l"/>
                <a:tab pos="1017588" algn="l"/>
              </a:tabLst>
              <a:defRPr sz="1400" b="0" i="0" u="none" strike="noStrike" cap="none">
                <a:solidFill>
                  <a:schemeClr val="tx1"/>
                </a:solidFill>
                <a:latin typeface="Arial" pitchFamily="34" charset="0"/>
                <a:ea typeface="Arial"/>
                <a:cs typeface="Arial"/>
              </a:defRPr>
            </a:lvl3pPr>
            <a:lvl4pPr marL="1371600" marR="0" lvl="3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tabLst>
                <a:tab pos="1016000" algn="l"/>
                <a:tab pos="1017588" algn="l"/>
              </a:tabLst>
              <a:defRPr sz="1400" b="0" i="0" u="none" strike="noStrike" cap="none">
                <a:solidFill>
                  <a:schemeClr val="tx1"/>
                </a:solidFill>
                <a:latin typeface="Arial" pitchFamily="34" charset="0"/>
                <a:ea typeface="Arial"/>
                <a:cs typeface="Arial"/>
              </a:defRPr>
            </a:lvl4pPr>
            <a:lvl5pPr marL="1828800" marR="0" lvl="4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tabLst>
                <a:tab pos="1016000" algn="l"/>
                <a:tab pos="1017588" algn="l"/>
              </a:tabLst>
              <a:defRPr sz="1400" b="0" i="0" u="none" strike="noStrike" cap="none">
                <a:solidFill>
                  <a:schemeClr val="tx1"/>
                </a:solidFill>
                <a:latin typeface="Arial" pitchFamily="34" charset="0"/>
                <a:ea typeface="Arial"/>
                <a:cs typeface="Arial"/>
              </a:defRPr>
            </a:lvl5pPr>
            <a:lvl6pPr marL="2286000" marR="0" lvl="5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tabLst>
                <a:tab pos="1016000" algn="l"/>
                <a:tab pos="1017588" algn="l"/>
              </a:tabLst>
              <a:defRPr sz="1400" b="0" i="0" u="none" strike="noStrike" cap="none">
                <a:solidFill>
                  <a:schemeClr val="tx1"/>
                </a:solidFill>
                <a:latin typeface="Arial" pitchFamily="34" charset="0"/>
                <a:ea typeface="Arial"/>
                <a:cs typeface="Arial"/>
              </a:defRPr>
            </a:lvl6pPr>
            <a:lvl7pPr marL="2743200" marR="0" lvl="6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tabLst>
                <a:tab pos="1016000" algn="l"/>
                <a:tab pos="1017588" algn="l"/>
              </a:tabLst>
              <a:defRPr sz="1400" b="0" i="0" u="none" strike="noStrike" cap="none">
                <a:solidFill>
                  <a:schemeClr val="tx1"/>
                </a:solidFill>
                <a:latin typeface="Arial" pitchFamily="34" charset="0"/>
                <a:ea typeface="Arial"/>
                <a:cs typeface="Arial"/>
              </a:defRPr>
            </a:lvl7pPr>
            <a:lvl8pPr marL="3200400" marR="0" lvl="7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tabLst>
                <a:tab pos="1016000" algn="l"/>
                <a:tab pos="1017588" algn="l"/>
              </a:tabLst>
              <a:defRPr sz="1400" b="0" i="0" u="none" strike="noStrike" cap="none">
                <a:solidFill>
                  <a:schemeClr val="tx1"/>
                </a:solidFill>
                <a:latin typeface="Arial" pitchFamily="34" charset="0"/>
                <a:ea typeface="Arial"/>
                <a:cs typeface="Arial"/>
              </a:defRPr>
            </a:lvl8pPr>
            <a:lvl9pPr marL="3657600" marR="0" lvl="8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tabLst>
                <a:tab pos="1016000" algn="l"/>
                <a:tab pos="1017588" algn="l"/>
              </a:tabLst>
              <a:defRPr sz="1400" b="0" i="0" u="none" strike="noStrike" cap="none">
                <a:solidFill>
                  <a:schemeClr val="tx1"/>
                </a:solidFill>
                <a:latin typeface="Arial" pitchFamily="34" charset="0"/>
                <a:ea typeface="Arial"/>
                <a:cs typeface="Arial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016000" algn="l"/>
                <a:tab pos="1017588" algn="l"/>
              </a:tabLst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Nunito sans" pitchFamily="2" charset="0"/>
                <a:ea typeface="Roboto" panose="02000000000000000000" pitchFamily="2" charset="0"/>
                <a:cs typeface="Roboto" panose="02000000000000000000" pitchFamily="2" charset="0"/>
              </a:rPr>
              <a:t>Integer a, b, c</a:t>
            </a:r>
            <a:endParaRPr kumimoji="0" lang="en-US" altLang="en-US" sz="2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Nunito sans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016000" algn="l"/>
                <a:tab pos="1017588" algn="l"/>
              </a:tabLst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Nunito sans" pitchFamily="2" charset="0"/>
                <a:ea typeface="Roboto" panose="02000000000000000000" pitchFamily="2" charset="0"/>
                <a:cs typeface="Roboto" panose="02000000000000000000" pitchFamily="2" charset="0"/>
              </a:rPr>
              <a:t>Set a=0, b=6, c=9</a:t>
            </a:r>
            <a:endParaRPr kumimoji="0" lang="en-US" altLang="en-US" sz="2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Nunito sans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016000" algn="l"/>
                <a:tab pos="1017588" algn="l"/>
              </a:tabLst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Nunito sans" pitchFamily="2" charset="0"/>
                <a:ea typeface="Roboto" panose="02000000000000000000" pitchFamily="2" charset="0"/>
                <a:cs typeface="Roboto" panose="02000000000000000000" pitchFamily="2" charset="0"/>
              </a:rPr>
              <a:t>for(each c from 2 to 5) 		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016000" algn="l"/>
                <a:tab pos="1017588" algn="l"/>
              </a:tabLst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Nunito sans" pitchFamily="2" charset="0"/>
                <a:ea typeface="Roboto" panose="02000000000000000000" pitchFamily="2" charset="0"/>
                <a:cs typeface="Roboto" panose="02000000000000000000" pitchFamily="2" charset="0"/>
              </a:rPr>
              <a:t>a = 4 + c</a:t>
            </a:r>
            <a:endParaRPr kumimoji="0" lang="en-US" altLang="en-US" sz="2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Nunito sans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016000" algn="l"/>
                <a:tab pos="1017588" algn="l"/>
              </a:tabLst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Nunito sans" pitchFamily="2" charset="0"/>
                <a:ea typeface="Roboto" panose="02000000000000000000" pitchFamily="2" charset="0"/>
                <a:cs typeface="Roboto" panose="02000000000000000000" pitchFamily="2" charset="0"/>
              </a:rPr>
              <a:t>if((c+b) &lt;(b-c))</a:t>
            </a:r>
            <a:endParaRPr kumimoji="0" lang="en-US" altLang="en-US" sz="2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Nunito sans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016000" algn="l"/>
                <a:tab pos="1017588" algn="l"/>
              </a:tabLst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Nunito sans" pitchFamily="2" charset="0"/>
                <a:ea typeface="Roboto" panose="02000000000000000000" pitchFamily="2" charset="0"/>
                <a:cs typeface="Roboto" panose="02000000000000000000" pitchFamily="2" charset="0"/>
              </a:rPr>
              <a:t>b=(b^a)+b</a:t>
            </a:r>
            <a:endParaRPr kumimoji="0" lang="en-US" altLang="en-US" sz="2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Nunito sans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016000" algn="l"/>
                <a:tab pos="1017588" algn="l"/>
              </a:tabLst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Nunito sans" pitchFamily="2" charset="0"/>
                <a:ea typeface="Roboto" panose="02000000000000000000" pitchFamily="2" charset="0"/>
                <a:cs typeface="Roboto" panose="02000000000000000000" pitchFamily="2" charset="0"/>
              </a:rPr>
              <a:t>a= 10&amp;a</a:t>
            </a:r>
            <a:endParaRPr kumimoji="0" lang="en-US" altLang="en-US" sz="2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Nunito sans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1016000" algn="l"/>
                <a:tab pos="1017588" algn="l"/>
              </a:tabLst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Nunito sans" pitchFamily="2" charset="0"/>
                <a:ea typeface="Roboto" panose="02000000000000000000" pitchFamily="2" charset="0"/>
                <a:cs typeface="Roboto" panose="02000000000000000000" pitchFamily="2" charset="0"/>
              </a:rPr>
              <a:t>End if</a:t>
            </a:r>
            <a:endParaRPr kumimoji="0" lang="en-US" altLang="en-US" sz="2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Nunito sans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1016000" algn="l"/>
                <a:tab pos="1017588" algn="l"/>
              </a:tabLst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Nunito sans" pitchFamily="2" charset="0"/>
                <a:ea typeface="Roboto" panose="02000000000000000000" pitchFamily="2" charset="0"/>
                <a:cs typeface="Roboto" panose="02000000000000000000" pitchFamily="2" charset="0"/>
              </a:rPr>
              <a:t>End for</a:t>
            </a:r>
            <a:endParaRPr kumimoji="0" lang="en-US" altLang="en-US" sz="2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Nunito sans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016000" algn="l"/>
                <a:tab pos="1017588" algn="l"/>
              </a:tabLst>
            </a:pPr>
            <a:endParaRPr kumimoji="0" lang="en-US" altLang="en-US" sz="2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Nunito sans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94CC4BC-7E1D-BD87-43B8-8C21A9E05A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7258" y="4068879"/>
            <a:ext cx="123783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tabLst>
                <a:tab pos="1016000" algn="l"/>
                <a:tab pos="1017588" algn="l"/>
              </a:tabLst>
              <a:defRPr sz="1400" b="0" i="0" u="none" strike="noStrike" cap="none">
                <a:solidFill>
                  <a:schemeClr val="tx1"/>
                </a:solidFill>
                <a:latin typeface="Arial" pitchFamily="34" charset="0"/>
                <a:ea typeface="Arial"/>
                <a:cs typeface="Arial"/>
              </a:defRPr>
            </a:lvl1pPr>
            <a:lvl2pPr marL="457200" marR="0" lvl="1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tabLst>
                <a:tab pos="1016000" algn="l"/>
                <a:tab pos="1017588" algn="l"/>
              </a:tabLst>
              <a:defRPr sz="1400" b="0" i="0" u="none" strike="noStrike" cap="none">
                <a:solidFill>
                  <a:schemeClr val="tx1"/>
                </a:solidFill>
                <a:latin typeface="Arial" pitchFamily="34" charset="0"/>
                <a:ea typeface="Arial"/>
                <a:cs typeface="Arial"/>
              </a:defRPr>
            </a:lvl2pPr>
            <a:lvl3pPr marL="914400" marR="0" lvl="2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tabLst>
                <a:tab pos="1016000" algn="l"/>
                <a:tab pos="1017588" algn="l"/>
              </a:tabLst>
              <a:defRPr sz="1400" b="0" i="0" u="none" strike="noStrike" cap="none">
                <a:solidFill>
                  <a:schemeClr val="tx1"/>
                </a:solidFill>
                <a:latin typeface="Arial" pitchFamily="34" charset="0"/>
                <a:ea typeface="Arial"/>
                <a:cs typeface="Arial"/>
              </a:defRPr>
            </a:lvl3pPr>
            <a:lvl4pPr marL="1371600" marR="0" lvl="3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tabLst>
                <a:tab pos="1016000" algn="l"/>
                <a:tab pos="1017588" algn="l"/>
              </a:tabLst>
              <a:defRPr sz="1400" b="0" i="0" u="none" strike="noStrike" cap="none">
                <a:solidFill>
                  <a:schemeClr val="tx1"/>
                </a:solidFill>
                <a:latin typeface="Arial" pitchFamily="34" charset="0"/>
                <a:ea typeface="Arial"/>
                <a:cs typeface="Arial"/>
              </a:defRPr>
            </a:lvl4pPr>
            <a:lvl5pPr marL="1828800" marR="0" lvl="4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tabLst>
                <a:tab pos="1016000" algn="l"/>
                <a:tab pos="1017588" algn="l"/>
              </a:tabLst>
              <a:defRPr sz="1400" b="0" i="0" u="none" strike="noStrike" cap="none">
                <a:solidFill>
                  <a:schemeClr val="tx1"/>
                </a:solidFill>
                <a:latin typeface="Arial" pitchFamily="34" charset="0"/>
                <a:ea typeface="Arial"/>
                <a:cs typeface="Arial"/>
              </a:defRPr>
            </a:lvl5pPr>
            <a:lvl6pPr marL="2286000" marR="0" lvl="5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tabLst>
                <a:tab pos="1016000" algn="l"/>
                <a:tab pos="1017588" algn="l"/>
              </a:tabLst>
              <a:defRPr sz="1400" b="0" i="0" u="none" strike="noStrike" cap="none">
                <a:solidFill>
                  <a:schemeClr val="tx1"/>
                </a:solidFill>
                <a:latin typeface="Arial" pitchFamily="34" charset="0"/>
                <a:ea typeface="Arial"/>
                <a:cs typeface="Arial"/>
              </a:defRPr>
            </a:lvl6pPr>
            <a:lvl7pPr marL="2743200" marR="0" lvl="6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tabLst>
                <a:tab pos="1016000" algn="l"/>
                <a:tab pos="1017588" algn="l"/>
              </a:tabLst>
              <a:defRPr sz="1400" b="0" i="0" u="none" strike="noStrike" cap="none">
                <a:solidFill>
                  <a:schemeClr val="tx1"/>
                </a:solidFill>
                <a:latin typeface="Arial" pitchFamily="34" charset="0"/>
                <a:ea typeface="Arial"/>
                <a:cs typeface="Arial"/>
              </a:defRPr>
            </a:lvl7pPr>
            <a:lvl8pPr marL="3200400" marR="0" lvl="7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tabLst>
                <a:tab pos="1016000" algn="l"/>
                <a:tab pos="1017588" algn="l"/>
              </a:tabLst>
              <a:defRPr sz="1400" b="0" i="0" u="none" strike="noStrike" cap="none">
                <a:solidFill>
                  <a:schemeClr val="tx1"/>
                </a:solidFill>
                <a:latin typeface="Arial" pitchFamily="34" charset="0"/>
                <a:ea typeface="Arial"/>
                <a:cs typeface="Arial"/>
              </a:defRPr>
            </a:lvl8pPr>
            <a:lvl9pPr marL="3657600" marR="0" lvl="8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tabLst>
                <a:tab pos="1016000" algn="l"/>
                <a:tab pos="1017588" algn="l"/>
              </a:tabLst>
              <a:defRPr sz="1400" b="0" i="0" u="none" strike="noStrike" cap="none">
                <a:solidFill>
                  <a:schemeClr val="tx1"/>
                </a:solidFill>
                <a:latin typeface="Arial" pitchFamily="34" charset="0"/>
                <a:ea typeface="Arial"/>
                <a:cs typeface="Arial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016000" algn="l"/>
                <a:tab pos="1017588" algn="l"/>
              </a:tabLst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Nunito sans" pitchFamily="2" charset="0"/>
                <a:ea typeface="Roboto" panose="02000000000000000000" pitchFamily="2" charset="0"/>
                <a:cs typeface="Roboto" panose="02000000000000000000" pitchFamily="2" charset="0"/>
              </a:rPr>
              <a:t>Print a+b</a:t>
            </a:r>
            <a:endParaRPr kumimoji="0" lang="en-US" altLang="en-US" sz="2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Nunito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709411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0"/>
          <p:cNvSpPr/>
          <p:nvPr/>
        </p:nvSpPr>
        <p:spPr>
          <a:xfrm>
            <a:off x="750163" y="1907208"/>
            <a:ext cx="6286529" cy="205118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9144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endParaRPr lang="en-GB" sz="2000"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/>
            <a:r>
              <a:rPr lang="en-US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Integer funn(Integer a, Integer b)</a:t>
            </a:r>
          </a:p>
          <a:p>
            <a:pPr lvl="0"/>
            <a:r>
              <a:rPr lang="en-US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if(a+10&gt;b || a&gt;20)</a:t>
            </a:r>
          </a:p>
          <a:p>
            <a:pPr lvl="0"/>
            <a:r>
              <a:rPr lang="en-US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return funn(a-10, a+10)</a:t>
            </a:r>
          </a:p>
          <a:p>
            <a:pPr lvl="0"/>
            <a:r>
              <a:rPr lang="en-US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End if</a:t>
            </a:r>
          </a:p>
          <a:p>
            <a:pPr lvl="0"/>
            <a:r>
              <a:rPr lang="en-US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return a + b + 10</a:t>
            </a:r>
            <a:endParaRPr lang="en-GB" sz="2000"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9" name="Google Shape;209;p10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10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4800" b="1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Question 84</a:t>
            </a:r>
            <a:endParaRPr/>
          </a:p>
        </p:txBody>
      </p:sp>
      <p:sp>
        <p:nvSpPr>
          <p:cNvPr id="211" name="Google Shape;211;p10"/>
          <p:cNvSpPr txBox="1"/>
          <p:nvPr/>
        </p:nvSpPr>
        <p:spPr>
          <a:xfrm>
            <a:off x="598715" y="1156906"/>
            <a:ext cx="10950806" cy="477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2500">
                <a:latin typeface="Nunito sans" pitchFamily="2" charset="0"/>
              </a:rPr>
              <a:t> </a:t>
            </a:r>
            <a:r>
              <a:rPr lang="en-US" sz="2500">
                <a:latin typeface="Nunito sans" pitchFamily="2" charset="0"/>
              </a:rPr>
              <a:t>What will be the output of the following pseudocode when a=12 b=6?</a:t>
            </a:r>
            <a:endParaRPr sz="2500">
              <a:latin typeface="Nunito sans" pitchFamily="2" charset="0"/>
            </a:endParaRPr>
          </a:p>
        </p:txBody>
      </p:sp>
      <p:sp>
        <p:nvSpPr>
          <p:cNvPr id="212" name="Google Shape;212;p10"/>
          <p:cNvSpPr/>
          <p:nvPr/>
        </p:nvSpPr>
        <p:spPr>
          <a:xfrm>
            <a:off x="9215436" y="4712368"/>
            <a:ext cx="2329321" cy="669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500" b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D) </a:t>
            </a:r>
            <a:r>
              <a:rPr lang="en-US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Infinite loop </a:t>
            </a:r>
            <a:endParaRPr/>
          </a:p>
        </p:txBody>
      </p:sp>
      <p:sp>
        <p:nvSpPr>
          <p:cNvPr id="213" name="Google Shape;213;p10"/>
          <p:cNvSpPr/>
          <p:nvPr/>
        </p:nvSpPr>
        <p:spPr>
          <a:xfrm>
            <a:off x="623429" y="4712368"/>
            <a:ext cx="2329321" cy="669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500" b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A) </a:t>
            </a:r>
            <a:r>
              <a:rPr lang="en-US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34 </a:t>
            </a:r>
            <a:endParaRPr/>
          </a:p>
        </p:txBody>
      </p:sp>
      <p:sp>
        <p:nvSpPr>
          <p:cNvPr id="214" name="Google Shape;214;p10"/>
          <p:cNvSpPr/>
          <p:nvPr/>
        </p:nvSpPr>
        <p:spPr>
          <a:xfrm>
            <a:off x="2957690" y="4712368"/>
            <a:ext cx="2329321" cy="669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500" b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B) </a:t>
            </a:r>
            <a:r>
              <a:rPr lang="en-US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32  </a:t>
            </a:r>
            <a:endParaRPr/>
          </a:p>
        </p:txBody>
      </p:sp>
      <p:sp>
        <p:nvSpPr>
          <p:cNvPr id="215" name="Google Shape;215;p10"/>
          <p:cNvSpPr/>
          <p:nvPr/>
        </p:nvSpPr>
        <p:spPr>
          <a:xfrm>
            <a:off x="6351433" y="4712368"/>
            <a:ext cx="2329321" cy="669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500" b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C) </a:t>
            </a:r>
            <a:r>
              <a:rPr lang="en-US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36  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282934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0"/>
          <p:cNvSpPr/>
          <p:nvPr/>
        </p:nvSpPr>
        <p:spPr>
          <a:xfrm>
            <a:off x="544056" y="2553999"/>
            <a:ext cx="7874697" cy="228187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9144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GB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Integer funn(Integer a, Integer b)</a:t>
            </a:r>
          </a:p>
          <a:p>
            <a:pPr lvl="0"/>
            <a:r>
              <a:rPr lang="en-GB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if(a &gt; 0 &amp;&amp; b &gt; 0)</a:t>
            </a:r>
          </a:p>
          <a:p>
            <a:pPr lvl="0"/>
            <a:r>
              <a:rPr lang="en-GB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	return funn(-7, 10) + funn(b-2, a - 1)</a:t>
            </a:r>
          </a:p>
          <a:p>
            <a:pPr lvl="0"/>
            <a:r>
              <a:rPr lang="en-GB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End if</a:t>
            </a:r>
          </a:p>
          <a:p>
            <a:pPr lvl="0"/>
            <a:r>
              <a:rPr lang="en-GB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return a + b </a:t>
            </a:r>
          </a:p>
          <a:p>
            <a:pPr lvl="0"/>
            <a:r>
              <a:rPr lang="en-GB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End function funn()</a:t>
            </a:r>
          </a:p>
        </p:txBody>
      </p:sp>
      <p:sp>
        <p:nvSpPr>
          <p:cNvPr id="209" name="Google Shape;209;p10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10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4800" b="1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Question 7</a:t>
            </a:r>
            <a:endParaRPr/>
          </a:p>
        </p:txBody>
      </p:sp>
      <p:sp>
        <p:nvSpPr>
          <p:cNvPr id="211" name="Google Shape;211;p10"/>
          <p:cNvSpPr txBox="1"/>
          <p:nvPr/>
        </p:nvSpPr>
        <p:spPr>
          <a:xfrm>
            <a:off x="598715" y="1156906"/>
            <a:ext cx="10950806" cy="477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2500">
                <a:latin typeface="Nunito sans" pitchFamily="2" charset="0"/>
              </a:rPr>
              <a:t>What is the output of the following pseudocode for a = 2, b = 3?</a:t>
            </a:r>
            <a:endParaRPr sz="2500">
              <a:latin typeface="Nunito sans" pitchFamily="2" charset="0"/>
            </a:endParaRPr>
          </a:p>
        </p:txBody>
      </p:sp>
      <p:sp>
        <p:nvSpPr>
          <p:cNvPr id="212" name="Google Shape;212;p10"/>
          <p:cNvSpPr/>
          <p:nvPr/>
        </p:nvSpPr>
        <p:spPr>
          <a:xfrm>
            <a:off x="9215436" y="5410200"/>
            <a:ext cx="2329321" cy="669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500" b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D)</a:t>
            </a:r>
            <a:r>
              <a:rPr lang="en-US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1</a:t>
            </a:r>
            <a:endParaRPr/>
          </a:p>
        </p:txBody>
      </p:sp>
      <p:sp>
        <p:nvSpPr>
          <p:cNvPr id="213" name="Google Shape;213;p10"/>
          <p:cNvSpPr/>
          <p:nvPr/>
        </p:nvSpPr>
        <p:spPr>
          <a:xfrm>
            <a:off x="623429" y="5410200"/>
            <a:ext cx="2329321" cy="669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500" b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A)</a:t>
            </a:r>
            <a:r>
              <a:rPr lang="en-US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4 </a:t>
            </a:r>
            <a:endParaRPr/>
          </a:p>
        </p:txBody>
      </p:sp>
      <p:sp>
        <p:nvSpPr>
          <p:cNvPr id="214" name="Google Shape;214;p10"/>
          <p:cNvSpPr/>
          <p:nvPr/>
        </p:nvSpPr>
        <p:spPr>
          <a:xfrm>
            <a:off x="3487431" y="5410200"/>
            <a:ext cx="2329321" cy="669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500" b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B)</a:t>
            </a:r>
            <a:r>
              <a:rPr lang="en-US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5 </a:t>
            </a:r>
            <a:endParaRPr/>
          </a:p>
        </p:txBody>
      </p:sp>
      <p:sp>
        <p:nvSpPr>
          <p:cNvPr id="215" name="Google Shape;215;p10"/>
          <p:cNvSpPr/>
          <p:nvPr/>
        </p:nvSpPr>
        <p:spPr>
          <a:xfrm>
            <a:off x="6351433" y="5410200"/>
            <a:ext cx="2329321" cy="669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500" b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C)</a:t>
            </a:r>
            <a:r>
              <a:rPr lang="en-US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7 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42269797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0"/>
          <p:cNvSpPr/>
          <p:nvPr/>
        </p:nvSpPr>
        <p:spPr>
          <a:xfrm>
            <a:off x="647243" y="3172803"/>
            <a:ext cx="6286529" cy="286778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9144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Integer p,q,r</a:t>
            </a:r>
          </a:p>
          <a:p>
            <a:pPr lvl="0"/>
            <a:r>
              <a:rPr lang="en-US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Set p=9, q=7, r=6</a:t>
            </a:r>
          </a:p>
          <a:p>
            <a:pPr lvl="0"/>
            <a:r>
              <a:rPr lang="en-US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for(each r from 2 to 3)</a:t>
            </a:r>
          </a:p>
          <a:p>
            <a:pPr lvl="0"/>
            <a:r>
              <a:rPr lang="en-US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q = 11+p</a:t>
            </a:r>
          </a:p>
          <a:p>
            <a:pPr lvl="0"/>
            <a:r>
              <a:rPr lang="en-US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End for</a:t>
            </a:r>
          </a:p>
          <a:p>
            <a:pPr lvl="0"/>
            <a:r>
              <a:rPr lang="en-US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for(each r from 3 to 5)</a:t>
            </a:r>
          </a:p>
          <a:p>
            <a:pPr lvl="0"/>
            <a:r>
              <a:rPr lang="en-US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q= 9^r</a:t>
            </a:r>
          </a:p>
          <a:p>
            <a:pPr lvl="0"/>
            <a:r>
              <a:rPr lang="en-US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End for</a:t>
            </a:r>
          </a:p>
          <a:p>
            <a:pPr lvl="0"/>
            <a:r>
              <a:rPr lang="en-US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 p+q</a:t>
            </a:r>
            <a:endParaRPr lang="en-GB" sz="2000"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9" name="Google Shape;209;p10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10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4800" b="1" dirty="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Question 85</a:t>
            </a:r>
            <a:endParaRPr dirty="0"/>
          </a:p>
        </p:txBody>
      </p:sp>
      <p:sp>
        <p:nvSpPr>
          <p:cNvPr id="211" name="Google Shape;211;p10"/>
          <p:cNvSpPr txBox="1"/>
          <p:nvPr/>
        </p:nvSpPr>
        <p:spPr>
          <a:xfrm>
            <a:off x="598715" y="1156906"/>
            <a:ext cx="10950806" cy="2015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500">
                <a:latin typeface="Nunito sans" pitchFamily="2" charset="0"/>
              </a:rPr>
              <a:t>What will be the output of the following pseudocode?</a:t>
            </a:r>
          </a:p>
          <a:p>
            <a:r>
              <a:rPr lang="en-US" sz="2500">
                <a:latin typeface="Nunito sans" pitchFamily="2" charset="0"/>
              </a:rPr>
              <a:t>Note:^ is the bitwise exclusive OR operator that compares each bit of its first operand to the corresponding bit of its second operand. If one bit is 0 and the other bit is 1 , the corresponding result bit is set to 1. Otherwise , the corresponding result bit is set to 0.</a:t>
            </a:r>
          </a:p>
        </p:txBody>
      </p:sp>
      <p:sp>
        <p:nvSpPr>
          <p:cNvPr id="212" name="Google Shape;212;p10"/>
          <p:cNvSpPr/>
          <p:nvPr/>
        </p:nvSpPr>
        <p:spPr>
          <a:xfrm>
            <a:off x="9215434" y="4248970"/>
            <a:ext cx="2329321" cy="669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500" b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D)  </a:t>
            </a:r>
            <a:r>
              <a:rPr lang="en-US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39 </a:t>
            </a:r>
            <a:endParaRPr/>
          </a:p>
        </p:txBody>
      </p:sp>
      <p:sp>
        <p:nvSpPr>
          <p:cNvPr id="213" name="Google Shape;213;p10"/>
          <p:cNvSpPr/>
          <p:nvPr/>
        </p:nvSpPr>
        <p:spPr>
          <a:xfrm>
            <a:off x="7516093" y="3120512"/>
            <a:ext cx="2586888" cy="669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500" b="1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A)  </a:t>
            </a:r>
            <a:r>
              <a:rPr lang="en-US" sz="2500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21 </a:t>
            </a:r>
            <a:endParaRPr dirty="0"/>
          </a:p>
        </p:txBody>
      </p:sp>
      <p:sp>
        <p:nvSpPr>
          <p:cNvPr id="214" name="Google Shape;214;p10"/>
          <p:cNvSpPr/>
          <p:nvPr/>
        </p:nvSpPr>
        <p:spPr>
          <a:xfrm>
            <a:off x="9215435" y="3120512"/>
            <a:ext cx="2329321" cy="669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500" b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B)  </a:t>
            </a:r>
            <a:r>
              <a:rPr lang="en-US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11  </a:t>
            </a:r>
            <a:endParaRPr/>
          </a:p>
        </p:txBody>
      </p:sp>
      <p:sp>
        <p:nvSpPr>
          <p:cNvPr id="215" name="Google Shape;215;p10"/>
          <p:cNvSpPr/>
          <p:nvPr/>
        </p:nvSpPr>
        <p:spPr>
          <a:xfrm>
            <a:off x="7516093" y="4248970"/>
            <a:ext cx="2329321" cy="669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500" b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C)  </a:t>
            </a:r>
            <a:r>
              <a:rPr lang="en-US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25  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4250623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0"/>
          <p:cNvSpPr/>
          <p:nvPr/>
        </p:nvSpPr>
        <p:spPr>
          <a:xfrm>
            <a:off x="598715" y="2860739"/>
            <a:ext cx="6286529" cy="2840355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9144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Integer arr[ ] = { 10,7,2,6,1,2,3 }</a:t>
            </a:r>
          </a:p>
          <a:p>
            <a:pPr lvl="0"/>
            <a:r>
              <a:rPr lang="en-US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Integer sum , x</a:t>
            </a:r>
          </a:p>
          <a:p>
            <a:pPr lvl="0"/>
            <a:r>
              <a:rPr lang="en-US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Set sum =0</a:t>
            </a:r>
          </a:p>
          <a:p>
            <a:pPr lvl="0"/>
            <a:r>
              <a:rPr lang="en-US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for(each x from 0 to 6)</a:t>
            </a:r>
          </a:p>
          <a:p>
            <a:pPr lvl="0"/>
            <a:r>
              <a:rPr lang="en-US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if(arr[-1] mod 3 &gt;1)</a:t>
            </a:r>
          </a:p>
          <a:p>
            <a:pPr lvl="0"/>
            <a:r>
              <a:rPr lang="en-US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sum = sum +arr[x]</a:t>
            </a:r>
          </a:p>
          <a:p>
            <a:pPr lvl="0"/>
            <a:r>
              <a:rPr lang="en-US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End if</a:t>
            </a:r>
          </a:p>
          <a:p>
            <a:pPr lvl="0"/>
            <a:r>
              <a:rPr lang="en-US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End for</a:t>
            </a:r>
          </a:p>
          <a:p>
            <a:pPr lvl="0"/>
            <a:r>
              <a:rPr lang="en-US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 arr[4]</a:t>
            </a:r>
            <a:endParaRPr lang="en-GB" sz="2000"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9" name="Google Shape;209;p10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10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4800" b="1" dirty="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Question 86</a:t>
            </a:r>
            <a:endParaRPr dirty="0"/>
          </a:p>
        </p:txBody>
      </p:sp>
      <p:sp>
        <p:nvSpPr>
          <p:cNvPr id="211" name="Google Shape;211;p10"/>
          <p:cNvSpPr txBox="1"/>
          <p:nvPr/>
        </p:nvSpPr>
        <p:spPr>
          <a:xfrm>
            <a:off x="598715" y="1156906"/>
            <a:ext cx="10950806" cy="163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500">
                <a:latin typeface="Nunito sans" pitchFamily="2" charset="0"/>
              </a:rPr>
              <a:t>What will be the output of the following pseudocode?</a:t>
            </a:r>
          </a:p>
          <a:p>
            <a:r>
              <a:rPr lang="en-US" sz="2500">
                <a:latin typeface="Nunito sans" pitchFamily="2" charset="0"/>
              </a:rPr>
              <a:t>Note: mod finds the reminder after the divisions of one number by another. For example , the expression " 5 mod 2" would evaluate to 1 because 5 divided by 2 leaves a quotient of 2 and a reminder of 1</a:t>
            </a:r>
          </a:p>
        </p:txBody>
      </p:sp>
      <p:sp>
        <p:nvSpPr>
          <p:cNvPr id="212" name="Google Shape;212;p10"/>
          <p:cNvSpPr/>
          <p:nvPr/>
        </p:nvSpPr>
        <p:spPr>
          <a:xfrm>
            <a:off x="8685518" y="4160734"/>
            <a:ext cx="2329321" cy="669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500" b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D)  </a:t>
            </a:r>
            <a:r>
              <a:rPr lang="en-US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5 </a:t>
            </a:r>
            <a:endParaRPr/>
          </a:p>
        </p:txBody>
      </p:sp>
      <p:sp>
        <p:nvSpPr>
          <p:cNvPr id="213" name="Google Shape;213;p10"/>
          <p:cNvSpPr/>
          <p:nvPr/>
        </p:nvSpPr>
        <p:spPr>
          <a:xfrm>
            <a:off x="7196279" y="3032896"/>
            <a:ext cx="2329321" cy="669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500" b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A)  </a:t>
            </a:r>
            <a:r>
              <a:rPr lang="en-US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4 </a:t>
            </a:r>
            <a:endParaRPr/>
          </a:p>
        </p:txBody>
      </p:sp>
      <p:sp>
        <p:nvSpPr>
          <p:cNvPr id="214" name="Google Shape;214;p10"/>
          <p:cNvSpPr/>
          <p:nvPr/>
        </p:nvSpPr>
        <p:spPr>
          <a:xfrm>
            <a:off x="8685518" y="3032896"/>
            <a:ext cx="2329321" cy="669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500" b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B)  </a:t>
            </a:r>
            <a:r>
              <a:rPr lang="en-US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9  </a:t>
            </a:r>
            <a:endParaRPr/>
          </a:p>
        </p:txBody>
      </p:sp>
      <p:sp>
        <p:nvSpPr>
          <p:cNvPr id="215" name="Google Shape;215;p10"/>
          <p:cNvSpPr/>
          <p:nvPr/>
        </p:nvSpPr>
        <p:spPr>
          <a:xfrm>
            <a:off x="7196278" y="4126129"/>
            <a:ext cx="2329321" cy="73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500" b="1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</a:t>
            </a:r>
            <a:r>
              <a:rPr lang="en-US" sz="2800" b="1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)  </a:t>
            </a:r>
            <a:r>
              <a:rPr lang="en-US" sz="2800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1</a:t>
            </a:r>
            <a:r>
              <a:rPr lang="en-US" sz="2500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14498108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0"/>
          <p:cNvSpPr/>
          <p:nvPr/>
        </p:nvSpPr>
        <p:spPr>
          <a:xfrm>
            <a:off x="647243" y="3270111"/>
            <a:ext cx="6286529" cy="2916727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9144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Integer funn(Integer a, Integer b, Integer c)</a:t>
            </a:r>
          </a:p>
          <a:p>
            <a:pPr lvl="0"/>
            <a:r>
              <a:rPr lang="en-US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for(each c from 5 to 3)</a:t>
            </a:r>
          </a:p>
          <a:p>
            <a:pPr lvl="0"/>
            <a:r>
              <a:rPr lang="en-US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b = 11+c</a:t>
            </a:r>
          </a:p>
          <a:p>
            <a:pPr lvl="0"/>
            <a:r>
              <a:rPr lang="en-US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if((b+5)&gt;(c-b))</a:t>
            </a:r>
          </a:p>
          <a:p>
            <a:pPr lvl="0"/>
            <a:r>
              <a:rPr lang="en-US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a=(5+5)&amp;c</a:t>
            </a:r>
          </a:p>
          <a:p>
            <a:pPr lvl="0"/>
            <a:r>
              <a:rPr lang="en-US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End if</a:t>
            </a:r>
          </a:p>
          <a:p>
            <a:pPr lvl="0"/>
            <a:r>
              <a:rPr lang="en-US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End for</a:t>
            </a:r>
          </a:p>
          <a:p>
            <a:pPr lvl="0"/>
            <a:r>
              <a:rPr lang="en-US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return a + b</a:t>
            </a:r>
            <a:endParaRPr lang="en-GB" sz="2000"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9" name="Google Shape;209;p10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10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4800" b="1" dirty="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Question 87</a:t>
            </a:r>
            <a:endParaRPr dirty="0"/>
          </a:p>
        </p:txBody>
      </p:sp>
      <p:sp>
        <p:nvSpPr>
          <p:cNvPr id="211" name="Google Shape;211;p10"/>
          <p:cNvSpPr txBox="1"/>
          <p:nvPr/>
        </p:nvSpPr>
        <p:spPr>
          <a:xfrm>
            <a:off x="598715" y="1156906"/>
            <a:ext cx="10950806" cy="2015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500">
                <a:latin typeface="Nunito sans" pitchFamily="2" charset="0"/>
              </a:rPr>
              <a:t>What will be the output of the following pseudocode for a=1, b=3, c=5?</a:t>
            </a:r>
          </a:p>
          <a:p>
            <a:r>
              <a:rPr lang="en-US" sz="2500">
                <a:latin typeface="Nunito sans" pitchFamily="2" charset="0"/>
              </a:rPr>
              <a:t>Note:^ is the bitwise exclusive OR operator that compares each bit of its first operand to the corresponding bit of its second operand. If one bit is 0 and the other bit is 1 , the corresponding result bit is set to 1. Otherwise , the corresponding result bit is set to 0.</a:t>
            </a:r>
          </a:p>
        </p:txBody>
      </p:sp>
      <p:sp>
        <p:nvSpPr>
          <p:cNvPr id="212" name="Google Shape;212;p10"/>
          <p:cNvSpPr/>
          <p:nvPr/>
        </p:nvSpPr>
        <p:spPr>
          <a:xfrm>
            <a:off x="9053935" y="4361702"/>
            <a:ext cx="2329321" cy="669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500" b="1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D)  </a:t>
            </a:r>
            <a:r>
              <a:rPr lang="en-US" sz="2500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16 </a:t>
            </a:r>
            <a:endParaRPr dirty="0"/>
          </a:p>
        </p:txBody>
      </p:sp>
      <p:sp>
        <p:nvSpPr>
          <p:cNvPr id="213" name="Google Shape;213;p10"/>
          <p:cNvSpPr/>
          <p:nvPr/>
        </p:nvSpPr>
        <p:spPr>
          <a:xfrm>
            <a:off x="7196279" y="3225787"/>
            <a:ext cx="2329321" cy="669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500" b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A) </a:t>
            </a:r>
            <a:r>
              <a:rPr lang="en-US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23</a:t>
            </a:r>
            <a:endParaRPr/>
          </a:p>
        </p:txBody>
      </p:sp>
      <p:sp>
        <p:nvSpPr>
          <p:cNvPr id="214" name="Google Shape;214;p10"/>
          <p:cNvSpPr/>
          <p:nvPr/>
        </p:nvSpPr>
        <p:spPr>
          <a:xfrm>
            <a:off x="9053935" y="3208502"/>
            <a:ext cx="2329321" cy="669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500" b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B)  </a:t>
            </a:r>
            <a:r>
              <a:rPr lang="en-US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29  </a:t>
            </a:r>
            <a:endParaRPr/>
          </a:p>
        </p:txBody>
      </p:sp>
      <p:sp>
        <p:nvSpPr>
          <p:cNvPr id="215" name="Google Shape;215;p10"/>
          <p:cNvSpPr/>
          <p:nvPr/>
        </p:nvSpPr>
        <p:spPr>
          <a:xfrm>
            <a:off x="7196279" y="4344486"/>
            <a:ext cx="2329321" cy="669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500" b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C)  </a:t>
            </a:r>
            <a:r>
              <a:rPr lang="en-US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27  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88862138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0"/>
          <p:cNvSpPr/>
          <p:nvPr/>
        </p:nvSpPr>
        <p:spPr>
          <a:xfrm>
            <a:off x="598715" y="3270111"/>
            <a:ext cx="6286529" cy="263720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9144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GB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Integer p,q,r</a:t>
            </a:r>
          </a:p>
          <a:p>
            <a:pPr lvl="0"/>
            <a:r>
              <a:rPr lang="en-GB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Set p = 3, q=2, r=12</a:t>
            </a:r>
          </a:p>
          <a:p>
            <a:pPr lvl="0"/>
            <a:r>
              <a:rPr lang="en-GB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q=12+r</a:t>
            </a:r>
          </a:p>
          <a:p>
            <a:pPr lvl="0"/>
            <a:r>
              <a:rPr lang="en-GB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for(each r from 5 to 6)</a:t>
            </a:r>
          </a:p>
          <a:p>
            <a:pPr lvl="0"/>
            <a:r>
              <a:rPr lang="en-GB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q = (p&amp;r) +r</a:t>
            </a:r>
          </a:p>
          <a:p>
            <a:pPr lvl="0"/>
            <a:r>
              <a:rPr lang="en-GB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p= q</a:t>
            </a:r>
          </a:p>
          <a:p>
            <a:pPr lvl="0"/>
            <a:r>
              <a:rPr lang="en-GB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End for</a:t>
            </a:r>
          </a:p>
          <a:p>
            <a:pPr lvl="0"/>
            <a:r>
              <a:rPr lang="en-GB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 p+q</a:t>
            </a:r>
          </a:p>
        </p:txBody>
      </p:sp>
      <p:sp>
        <p:nvSpPr>
          <p:cNvPr id="209" name="Google Shape;209;p10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10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4800" b="1" dirty="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Question 88</a:t>
            </a:r>
            <a:endParaRPr dirty="0"/>
          </a:p>
        </p:txBody>
      </p:sp>
      <p:sp>
        <p:nvSpPr>
          <p:cNvPr id="211" name="Google Shape;211;p10"/>
          <p:cNvSpPr txBox="1"/>
          <p:nvPr/>
        </p:nvSpPr>
        <p:spPr>
          <a:xfrm>
            <a:off x="598715" y="1156906"/>
            <a:ext cx="10950806" cy="2015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500">
                <a:latin typeface="Nunito sans" pitchFamily="2" charset="0"/>
              </a:rPr>
              <a:t>What will be the output of the following pseudocode?</a:t>
            </a:r>
          </a:p>
          <a:p>
            <a:r>
              <a:rPr lang="en-US" sz="2500">
                <a:latin typeface="Nunito sans" pitchFamily="2" charset="0"/>
              </a:rPr>
              <a:t>Note-&amp;: bitwise AND - The bitwise AND operator (&amp;) compares each bit of the first operand to the corresponding bit of the second operand. If both bits are 1 , the corresponding result bit is set to 1. Otherwise, the corresponding result bit is set to 0.</a:t>
            </a:r>
          </a:p>
        </p:txBody>
      </p:sp>
      <p:sp>
        <p:nvSpPr>
          <p:cNvPr id="212" name="Google Shape;212;p10"/>
          <p:cNvSpPr/>
          <p:nvPr/>
        </p:nvSpPr>
        <p:spPr>
          <a:xfrm>
            <a:off x="9220199" y="4345606"/>
            <a:ext cx="2329321" cy="669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500" b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D)  </a:t>
            </a:r>
            <a:r>
              <a:rPr lang="en-US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32 </a:t>
            </a:r>
            <a:endParaRPr/>
          </a:p>
        </p:txBody>
      </p:sp>
      <p:sp>
        <p:nvSpPr>
          <p:cNvPr id="213" name="Google Shape;213;p10"/>
          <p:cNvSpPr/>
          <p:nvPr/>
        </p:nvSpPr>
        <p:spPr>
          <a:xfrm>
            <a:off x="7198954" y="3187779"/>
            <a:ext cx="2329321" cy="669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500" b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A)  </a:t>
            </a:r>
            <a:r>
              <a:rPr lang="en-US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29 </a:t>
            </a:r>
            <a:endParaRPr/>
          </a:p>
        </p:txBody>
      </p:sp>
      <p:sp>
        <p:nvSpPr>
          <p:cNvPr id="214" name="Google Shape;214;p10"/>
          <p:cNvSpPr/>
          <p:nvPr/>
        </p:nvSpPr>
        <p:spPr>
          <a:xfrm>
            <a:off x="9220198" y="3157826"/>
            <a:ext cx="2329321" cy="669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500" b="1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B)  </a:t>
            </a:r>
            <a:r>
              <a:rPr lang="en-US" sz="2500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24  </a:t>
            </a:r>
            <a:endParaRPr dirty="0"/>
          </a:p>
        </p:txBody>
      </p:sp>
      <p:sp>
        <p:nvSpPr>
          <p:cNvPr id="215" name="Google Shape;215;p10"/>
          <p:cNvSpPr/>
          <p:nvPr/>
        </p:nvSpPr>
        <p:spPr>
          <a:xfrm>
            <a:off x="7196279" y="4360582"/>
            <a:ext cx="2329321" cy="669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500" b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C)  </a:t>
            </a:r>
            <a:r>
              <a:rPr lang="en-US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20  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75018336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0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10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4800" b="1" dirty="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Question 89</a:t>
            </a:r>
            <a:endParaRPr dirty="0"/>
          </a:p>
        </p:txBody>
      </p:sp>
      <p:sp>
        <p:nvSpPr>
          <p:cNvPr id="211" name="Google Shape;211;p10"/>
          <p:cNvSpPr txBox="1"/>
          <p:nvPr/>
        </p:nvSpPr>
        <p:spPr>
          <a:xfrm>
            <a:off x="598715" y="1156906"/>
            <a:ext cx="10950806" cy="35547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500">
                <a:latin typeface="Nunito sans" pitchFamily="2" charset="0"/>
              </a:rPr>
              <a:t>What will be the output of the following pseudocode?</a:t>
            </a:r>
          </a:p>
          <a:p>
            <a:r>
              <a:rPr lang="en-US" sz="2500">
                <a:latin typeface="Nunito sans" pitchFamily="2" charset="0"/>
              </a:rPr>
              <a:t>Note-&amp;: bitwise AND - The bitwise AND operator (&amp;) compares each bit of the first operand to the corresponding bit of the second</a:t>
            </a:r>
          </a:p>
          <a:p>
            <a:r>
              <a:rPr lang="en-US" sz="2500">
                <a:latin typeface="Nunito sans" pitchFamily="2" charset="0"/>
              </a:rPr>
              <a:t>operand. If both bits are 1 , the corresponding result bit is set to 1. Otherwise, the corresponding result bit is set to 0.</a:t>
            </a:r>
          </a:p>
          <a:p>
            <a:r>
              <a:rPr lang="en-US" sz="2500">
                <a:latin typeface="Nunito sans" pitchFamily="2" charset="0"/>
              </a:rPr>
              <a:t>^ is the bitwise exclusive OR operator that compares each bit of its first operand to the corresponding bit of its second operand. If</a:t>
            </a:r>
          </a:p>
          <a:p>
            <a:r>
              <a:rPr lang="en-US" sz="2500">
                <a:latin typeface="Nunito sans" pitchFamily="2" charset="0"/>
              </a:rPr>
              <a:t>one bit is 0 and the other bit is 1 , the corresponding result bit is set to 1. Otherwise , the corresponding result bit is set to 0.</a:t>
            </a:r>
          </a:p>
        </p:txBody>
      </p:sp>
    </p:spTree>
    <p:extLst>
      <p:ext uri="{BB962C8B-B14F-4D97-AF65-F5344CB8AC3E}">
        <p14:creationId xmlns:p14="http://schemas.microsoft.com/office/powerpoint/2010/main" val="1559811852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0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10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4800" b="1" dirty="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Question 90</a:t>
            </a:r>
            <a:endParaRPr dirty="0"/>
          </a:p>
        </p:txBody>
      </p:sp>
      <p:sp>
        <p:nvSpPr>
          <p:cNvPr id="2" name="Google Shape;208;p10">
            <a:extLst>
              <a:ext uri="{FF2B5EF4-FFF2-40B4-BE49-F238E27FC236}">
                <a16:creationId xmlns:a16="http://schemas.microsoft.com/office/drawing/2014/main" id="{A24EB64D-EE2A-2994-D7B3-3016805076C9}"/>
              </a:ext>
            </a:extLst>
          </p:cNvPr>
          <p:cNvSpPr/>
          <p:nvPr/>
        </p:nvSpPr>
        <p:spPr>
          <a:xfrm>
            <a:off x="746885" y="1470108"/>
            <a:ext cx="6286529" cy="367574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9144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GB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Integer pp, qq, rr</a:t>
            </a:r>
          </a:p>
          <a:p>
            <a:pPr lvl="0"/>
            <a:r>
              <a:rPr lang="en-GB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Set pp=2, qq=7, rr=3</a:t>
            </a:r>
          </a:p>
          <a:p>
            <a:pPr lvl="0"/>
            <a:r>
              <a:rPr lang="en-GB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for(each rr from 4 to 5)</a:t>
            </a:r>
          </a:p>
          <a:p>
            <a:pPr lvl="0"/>
            <a:r>
              <a:rPr lang="en-GB" sz="2000" b="1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qq=(qq+pp)+pp</a:t>
            </a:r>
          </a:p>
          <a:p>
            <a:pPr lvl="0"/>
            <a:r>
              <a:rPr lang="en-GB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if((pp^qq)&lt;qq)</a:t>
            </a:r>
          </a:p>
          <a:p>
            <a:pPr lvl="0"/>
            <a:r>
              <a:rPr lang="en-GB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continue</a:t>
            </a:r>
          </a:p>
          <a:p>
            <a:pPr lvl="0"/>
            <a:r>
              <a:rPr lang="en-GB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</a:p>
          <a:p>
            <a:pPr lvl="0"/>
            <a:r>
              <a:rPr lang="en-GB" sz="2000" b="1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rr=(pp+rr)+qq</a:t>
            </a:r>
            <a:endParaRPr lang="en-GB" sz="2000"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/>
            <a:r>
              <a:rPr lang="en-GB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End if</a:t>
            </a:r>
          </a:p>
          <a:p>
            <a:pPr lvl="0"/>
            <a:r>
              <a:rPr lang="en-GB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End for</a:t>
            </a:r>
          </a:p>
          <a:p>
            <a:pPr lvl="0"/>
            <a:r>
              <a:rPr lang="en-GB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 pp+qq</a:t>
            </a:r>
          </a:p>
        </p:txBody>
      </p:sp>
      <p:sp>
        <p:nvSpPr>
          <p:cNvPr id="3" name="Google Shape;212;p10">
            <a:extLst>
              <a:ext uri="{FF2B5EF4-FFF2-40B4-BE49-F238E27FC236}">
                <a16:creationId xmlns:a16="http://schemas.microsoft.com/office/drawing/2014/main" id="{33147561-5FB1-0C57-BC22-59A19A8E51D8}"/>
              </a:ext>
            </a:extLst>
          </p:cNvPr>
          <p:cNvSpPr/>
          <p:nvPr/>
        </p:nvSpPr>
        <p:spPr>
          <a:xfrm>
            <a:off x="9333228" y="2697659"/>
            <a:ext cx="2329321" cy="669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500" b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D)  </a:t>
            </a:r>
            <a:r>
              <a:rPr lang="en-US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24 </a:t>
            </a:r>
            <a:endParaRPr/>
          </a:p>
        </p:txBody>
      </p:sp>
      <p:sp>
        <p:nvSpPr>
          <p:cNvPr id="4" name="Google Shape;213;p10">
            <a:extLst>
              <a:ext uri="{FF2B5EF4-FFF2-40B4-BE49-F238E27FC236}">
                <a16:creationId xmlns:a16="http://schemas.microsoft.com/office/drawing/2014/main" id="{52CD9F4E-0C29-F916-BC7F-B7EB6A7247B5}"/>
              </a:ext>
            </a:extLst>
          </p:cNvPr>
          <p:cNvSpPr/>
          <p:nvPr/>
        </p:nvSpPr>
        <p:spPr>
          <a:xfrm>
            <a:off x="7516093" y="1323946"/>
            <a:ext cx="2329321" cy="669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500" b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A)  </a:t>
            </a:r>
            <a:r>
              <a:rPr lang="en-US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13 </a:t>
            </a:r>
            <a:endParaRPr/>
          </a:p>
        </p:txBody>
      </p:sp>
      <p:sp>
        <p:nvSpPr>
          <p:cNvPr id="5" name="Google Shape;214;p10">
            <a:extLst>
              <a:ext uri="{FF2B5EF4-FFF2-40B4-BE49-F238E27FC236}">
                <a16:creationId xmlns:a16="http://schemas.microsoft.com/office/drawing/2014/main" id="{51D156D6-70F7-2D7A-863B-36605F8F471D}"/>
              </a:ext>
            </a:extLst>
          </p:cNvPr>
          <p:cNvSpPr/>
          <p:nvPr/>
        </p:nvSpPr>
        <p:spPr>
          <a:xfrm>
            <a:off x="9333229" y="1323946"/>
            <a:ext cx="2329321" cy="669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500" b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B)  </a:t>
            </a:r>
            <a:r>
              <a:rPr lang="en-US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17  </a:t>
            </a:r>
            <a:endParaRPr/>
          </a:p>
        </p:txBody>
      </p:sp>
      <p:sp>
        <p:nvSpPr>
          <p:cNvPr id="6" name="Google Shape;215;p10">
            <a:extLst>
              <a:ext uri="{FF2B5EF4-FFF2-40B4-BE49-F238E27FC236}">
                <a16:creationId xmlns:a16="http://schemas.microsoft.com/office/drawing/2014/main" id="{58546BFF-3252-F47B-4465-9BBFEECFA386}"/>
              </a:ext>
            </a:extLst>
          </p:cNvPr>
          <p:cNvSpPr/>
          <p:nvPr/>
        </p:nvSpPr>
        <p:spPr>
          <a:xfrm>
            <a:off x="7516092" y="2697659"/>
            <a:ext cx="2329321" cy="669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500" b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C)  </a:t>
            </a:r>
            <a:r>
              <a:rPr lang="en-US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4 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07943042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0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10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4800" b="1" dirty="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Question 91</a:t>
            </a:r>
            <a:endParaRPr dirty="0"/>
          </a:p>
        </p:txBody>
      </p:sp>
      <p:sp>
        <p:nvSpPr>
          <p:cNvPr id="211" name="Google Shape;211;p10"/>
          <p:cNvSpPr txBox="1"/>
          <p:nvPr/>
        </p:nvSpPr>
        <p:spPr>
          <a:xfrm>
            <a:off x="598715" y="1156906"/>
            <a:ext cx="10950806" cy="35547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500">
                <a:latin typeface="Nunito sans" pitchFamily="2" charset="0"/>
              </a:rPr>
              <a:t>What will be the output of the following pseudocode?</a:t>
            </a:r>
          </a:p>
          <a:p>
            <a:r>
              <a:rPr lang="en-US" sz="2500">
                <a:latin typeface="Nunito sans" pitchFamily="2" charset="0"/>
              </a:rPr>
              <a:t>Note: Continue; When a continue statement is encountered inside a loop , control jumps to the beginning of the loop for the next iteration, skipping the execution of statements inside the body of the loop for the current iteration.</a:t>
            </a:r>
          </a:p>
          <a:p>
            <a:r>
              <a:rPr lang="en-US" sz="2500">
                <a:latin typeface="Nunito sans" pitchFamily="2" charset="0"/>
              </a:rPr>
              <a:t>^ is the bitwise exclusive OR operator that compares each bit of its first operand to the corresponding bit of its second operand. If one bit is 0 and the other bit is 1 , the corresponding result bit is set to 1. Otherwise , the corresponding result bit is set to 0.</a:t>
            </a:r>
          </a:p>
        </p:txBody>
      </p:sp>
    </p:spTree>
    <p:extLst>
      <p:ext uri="{BB962C8B-B14F-4D97-AF65-F5344CB8AC3E}">
        <p14:creationId xmlns:p14="http://schemas.microsoft.com/office/powerpoint/2010/main" val="2303831660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0"/>
          <p:cNvSpPr/>
          <p:nvPr/>
        </p:nvSpPr>
        <p:spPr>
          <a:xfrm>
            <a:off x="627743" y="1443490"/>
            <a:ext cx="6286529" cy="317881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9144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Integer a, b, c</a:t>
            </a:r>
          </a:p>
          <a:p>
            <a:pPr lvl="0"/>
            <a:r>
              <a:rPr lang="en-US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Set a=5, b=6, c=10</a:t>
            </a:r>
          </a:p>
          <a:p>
            <a:pPr lvl="0"/>
            <a:r>
              <a:rPr lang="en-US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for(each c from 2 to 0)</a:t>
            </a:r>
          </a:p>
          <a:p>
            <a:pPr lvl="0"/>
            <a:r>
              <a:rPr lang="en-US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if (a&lt;c)</a:t>
            </a:r>
          </a:p>
          <a:p>
            <a:pPr lvl="0"/>
            <a:r>
              <a:rPr lang="en-US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continue</a:t>
            </a:r>
          </a:p>
          <a:p>
            <a:pPr lvl="0"/>
            <a:r>
              <a:rPr lang="en-US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End if</a:t>
            </a:r>
          </a:p>
          <a:p>
            <a:pPr lvl="0"/>
            <a:r>
              <a:rPr lang="en-US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b= (c+c)^a</a:t>
            </a:r>
          </a:p>
          <a:p>
            <a:pPr lvl="0"/>
            <a:r>
              <a:rPr lang="en-US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b= 9 +a</a:t>
            </a:r>
          </a:p>
          <a:p>
            <a:pPr lvl="0"/>
            <a:r>
              <a:rPr lang="en-US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End for</a:t>
            </a:r>
          </a:p>
          <a:p>
            <a:pPr lvl="0"/>
            <a:r>
              <a:rPr lang="en-US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 a+b</a:t>
            </a:r>
            <a:endParaRPr lang="en-GB" sz="2000"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9" name="Google Shape;209;p10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10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4800" b="1" dirty="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Question 92</a:t>
            </a:r>
            <a:endParaRPr dirty="0"/>
          </a:p>
        </p:txBody>
      </p:sp>
      <p:sp>
        <p:nvSpPr>
          <p:cNvPr id="212" name="Google Shape;212;p10"/>
          <p:cNvSpPr/>
          <p:nvPr/>
        </p:nvSpPr>
        <p:spPr>
          <a:xfrm>
            <a:off x="9077403" y="2557480"/>
            <a:ext cx="2329321" cy="669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500" b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D)  </a:t>
            </a:r>
            <a:r>
              <a:rPr lang="en-US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19 </a:t>
            </a:r>
            <a:endParaRPr/>
          </a:p>
        </p:txBody>
      </p:sp>
      <p:sp>
        <p:nvSpPr>
          <p:cNvPr id="213" name="Google Shape;213;p10"/>
          <p:cNvSpPr/>
          <p:nvPr/>
        </p:nvSpPr>
        <p:spPr>
          <a:xfrm>
            <a:off x="7196277" y="1394883"/>
            <a:ext cx="2329321" cy="669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500" b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A)  </a:t>
            </a:r>
            <a:r>
              <a:rPr lang="en-US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20 </a:t>
            </a:r>
            <a:endParaRPr/>
          </a:p>
        </p:txBody>
      </p:sp>
      <p:sp>
        <p:nvSpPr>
          <p:cNvPr id="214" name="Google Shape;214;p10"/>
          <p:cNvSpPr/>
          <p:nvPr/>
        </p:nvSpPr>
        <p:spPr>
          <a:xfrm>
            <a:off x="9077403" y="1393914"/>
            <a:ext cx="2329321" cy="669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500" b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B)  </a:t>
            </a:r>
            <a:r>
              <a:rPr lang="en-US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27  </a:t>
            </a:r>
            <a:endParaRPr/>
          </a:p>
        </p:txBody>
      </p:sp>
      <p:sp>
        <p:nvSpPr>
          <p:cNvPr id="215" name="Google Shape;215;p10"/>
          <p:cNvSpPr/>
          <p:nvPr/>
        </p:nvSpPr>
        <p:spPr>
          <a:xfrm>
            <a:off x="7196277" y="2522876"/>
            <a:ext cx="2329321" cy="73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500" b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</a:t>
            </a:r>
            <a:r>
              <a:rPr lang="en-US" sz="2800" b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)  </a:t>
            </a:r>
            <a:r>
              <a:rPr lang="en-US" sz="28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30</a:t>
            </a:r>
            <a:r>
              <a:rPr lang="en-US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43265427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0"/>
          <p:cNvSpPr/>
          <p:nvPr/>
        </p:nvSpPr>
        <p:spPr>
          <a:xfrm>
            <a:off x="598715" y="3367603"/>
            <a:ext cx="6286529" cy="2333491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9144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pt-BR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Integer p, q, r</a:t>
            </a:r>
          </a:p>
          <a:p>
            <a:pPr lvl="0"/>
            <a:r>
              <a:rPr lang="pt-BR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Set p =0, q=7, r=5</a:t>
            </a:r>
          </a:p>
          <a:p>
            <a:pPr lvl="0"/>
            <a:r>
              <a:rPr lang="pt-BR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if((p+q)&gt;(r-p) OR (r&lt;q)</a:t>
            </a:r>
          </a:p>
          <a:p>
            <a:pPr lvl="0"/>
            <a:r>
              <a:rPr lang="pt-BR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q=(9+2)^q</a:t>
            </a:r>
          </a:p>
          <a:p>
            <a:pPr lvl="0"/>
            <a:r>
              <a:rPr lang="pt-BR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r=q+r</a:t>
            </a:r>
          </a:p>
          <a:p>
            <a:pPr lvl="0"/>
            <a:r>
              <a:rPr lang="pt-BR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End if</a:t>
            </a:r>
          </a:p>
          <a:p>
            <a:pPr lvl="0"/>
            <a:r>
              <a:rPr lang="pt-BR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 p+q+r</a:t>
            </a:r>
            <a:endParaRPr lang="en-GB" sz="2000"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9" name="Google Shape;209;p10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10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4800" b="1" dirty="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Question 93</a:t>
            </a:r>
            <a:endParaRPr dirty="0"/>
          </a:p>
        </p:txBody>
      </p:sp>
      <p:sp>
        <p:nvSpPr>
          <p:cNvPr id="211" name="Google Shape;211;p10"/>
          <p:cNvSpPr txBox="1"/>
          <p:nvPr/>
        </p:nvSpPr>
        <p:spPr>
          <a:xfrm>
            <a:off x="598715" y="1156906"/>
            <a:ext cx="10950806" cy="2015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500">
                <a:latin typeface="Nunito sans" pitchFamily="2" charset="0"/>
              </a:rPr>
              <a:t>What will be the output of the following pseudocode?</a:t>
            </a:r>
          </a:p>
          <a:p>
            <a:r>
              <a:rPr lang="en-US" sz="2500">
                <a:latin typeface="Nunito sans" pitchFamily="2" charset="0"/>
              </a:rPr>
              <a:t>Note: ^ is the bitwise exclusive OR operator that compares each bit of its first operand to the corresponding bit of its second operand. If one bit is 0 and the other bit is 1 , the corresponding result bit is set to 1. Otherwise , the corresponding result bit is set to 0.</a:t>
            </a:r>
          </a:p>
        </p:txBody>
      </p:sp>
      <p:sp>
        <p:nvSpPr>
          <p:cNvPr id="212" name="Google Shape;212;p10"/>
          <p:cNvSpPr/>
          <p:nvPr/>
        </p:nvSpPr>
        <p:spPr>
          <a:xfrm>
            <a:off x="8685518" y="4423973"/>
            <a:ext cx="2329321" cy="669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500" b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D)  </a:t>
            </a:r>
            <a:r>
              <a:rPr lang="en-US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29 </a:t>
            </a:r>
            <a:endParaRPr/>
          </a:p>
        </p:txBody>
      </p:sp>
      <p:sp>
        <p:nvSpPr>
          <p:cNvPr id="213" name="Google Shape;213;p10"/>
          <p:cNvSpPr/>
          <p:nvPr/>
        </p:nvSpPr>
        <p:spPr>
          <a:xfrm>
            <a:off x="7196279" y="3296135"/>
            <a:ext cx="2329321" cy="669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500" b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A)  </a:t>
            </a:r>
            <a:r>
              <a:rPr lang="en-US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27 </a:t>
            </a:r>
            <a:endParaRPr/>
          </a:p>
        </p:txBody>
      </p:sp>
      <p:sp>
        <p:nvSpPr>
          <p:cNvPr id="214" name="Google Shape;214;p10"/>
          <p:cNvSpPr/>
          <p:nvPr/>
        </p:nvSpPr>
        <p:spPr>
          <a:xfrm>
            <a:off x="8685518" y="3296135"/>
            <a:ext cx="2329321" cy="669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500" b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B)  </a:t>
            </a:r>
            <a:r>
              <a:rPr lang="en-US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38  </a:t>
            </a:r>
            <a:endParaRPr/>
          </a:p>
        </p:txBody>
      </p:sp>
      <p:sp>
        <p:nvSpPr>
          <p:cNvPr id="215" name="Google Shape;215;p10"/>
          <p:cNvSpPr/>
          <p:nvPr/>
        </p:nvSpPr>
        <p:spPr>
          <a:xfrm>
            <a:off x="7196278" y="4389368"/>
            <a:ext cx="2329321" cy="73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500" b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</a:t>
            </a:r>
            <a:r>
              <a:rPr lang="en-US" sz="2800" b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)  </a:t>
            </a:r>
            <a:r>
              <a:rPr lang="en-US" sz="28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35</a:t>
            </a:r>
            <a:r>
              <a:rPr lang="en-US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97970291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0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10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4800" b="1" dirty="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Question 94</a:t>
            </a:r>
            <a:endParaRPr dirty="0"/>
          </a:p>
        </p:txBody>
      </p:sp>
      <p:sp>
        <p:nvSpPr>
          <p:cNvPr id="211" name="Google Shape;211;p10"/>
          <p:cNvSpPr txBox="1"/>
          <p:nvPr/>
        </p:nvSpPr>
        <p:spPr>
          <a:xfrm>
            <a:off x="598715" y="1156906"/>
            <a:ext cx="10950806" cy="3170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500">
                <a:latin typeface="Nunito sans" pitchFamily="2" charset="0"/>
              </a:rPr>
              <a:t>What will be the output of the following pseudocode?</a:t>
            </a:r>
          </a:p>
          <a:p>
            <a:r>
              <a:rPr lang="en-US" sz="2500">
                <a:latin typeface="Nunito sans" pitchFamily="2" charset="0"/>
              </a:rPr>
              <a:t>Note: &amp;&amp;-: Logical AND - The logical AND operator (&amp;&amp;) returns the Boolean value true(or 1) if both operands are true and return false (or 0 ) otherwise.</a:t>
            </a:r>
          </a:p>
          <a:p>
            <a:r>
              <a:rPr lang="en-US" sz="2500">
                <a:latin typeface="Nunito sans" pitchFamily="2" charset="0"/>
              </a:rPr>
              <a:t>^ is the bitwise exclusive OR operator that compares each bit of its first operand to the corresponding bit of its second operand. If one bit is 0 and the other bit is 1 , the corresponding result bit is set to 1. Otherwise , the corresponding result bit is set to 0.</a:t>
            </a:r>
          </a:p>
        </p:txBody>
      </p:sp>
    </p:spTree>
    <p:extLst>
      <p:ext uri="{BB962C8B-B14F-4D97-AF65-F5344CB8AC3E}">
        <p14:creationId xmlns:p14="http://schemas.microsoft.com/office/powerpoint/2010/main" val="12635020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9838</Words>
  <Application>Microsoft Office PowerPoint</Application>
  <PresentationFormat>Widescreen</PresentationFormat>
  <Paragraphs>1605</Paragraphs>
  <Slides>108</Slides>
  <Notes>108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108</vt:i4>
      </vt:variant>
    </vt:vector>
  </HeadingPairs>
  <TitlesOfParts>
    <vt:vector size="117" baseType="lpstr">
      <vt:lpstr>Arial</vt:lpstr>
      <vt:lpstr>Calibri</vt:lpstr>
      <vt:lpstr>Calibri Light</vt:lpstr>
      <vt:lpstr>Courier New</vt:lpstr>
      <vt:lpstr>Nunito Sans</vt:lpstr>
      <vt:lpstr>Nunito Sans</vt:lpstr>
      <vt:lpstr>Roboto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Gowtham</cp:lastModifiedBy>
  <cp:revision>4</cp:revision>
  <dcterms:created xsi:type="dcterms:W3CDTF">2023-06-16T06:40:12Z</dcterms:created>
  <dcterms:modified xsi:type="dcterms:W3CDTF">2024-08-12T05:25:24Z</dcterms:modified>
</cp:coreProperties>
</file>