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entury Gothic Paneuropean Bold" charset="1" panose="020B0702020202020204"/>
      <p:regular r:id="rId13"/>
    </p:embeddedFont>
    <p:embeddedFont>
      <p:font typeface="Century Gothic Paneuropean" charset="1" panose="020B0502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66287" y="800100"/>
            <a:ext cx="13018493" cy="6561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EVENT MANAGEMENT SYSTEM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02340" y="7706502"/>
            <a:ext cx="10501855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Dhanushya Thangavel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983313" y="1693058"/>
            <a:ext cx="10795300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PROJE</a:t>
            </a: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console-based application developed in Java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Focuses on managing company events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Employees can register for events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Managers can create and manage events</a:t>
            </a: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193263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MODULES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30694" y="3018498"/>
            <a:ext cx="12026612" cy="635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 Manager: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reate Events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Edit Events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View All Events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Delete Event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View Employee Registrations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 Employee: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Register for Events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Edit their Registration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-62531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ER DIAGRAM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959823" y="1476286"/>
            <a:ext cx="14368355" cy="8183844"/>
          </a:xfrm>
          <a:custGeom>
            <a:avLst/>
            <a:gdLst/>
            <a:ahLst/>
            <a:cxnLst/>
            <a:rect r="r" b="b" t="t" l="l"/>
            <a:pathLst>
              <a:path h="8183844" w="14368355">
                <a:moveTo>
                  <a:pt x="0" y="0"/>
                </a:moveTo>
                <a:lnTo>
                  <a:pt x="14368354" y="0"/>
                </a:lnTo>
                <a:lnTo>
                  <a:pt x="14368354" y="8183844"/>
                </a:lnTo>
                <a:lnTo>
                  <a:pt x="0" y="81838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174" r="0" b="-6686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8826" y="254948"/>
            <a:ext cx="15144276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SAMPLE INPUT AND OUTPUT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0465" y="1611952"/>
            <a:ext cx="5154707" cy="831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--- Manager Menu ---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 Create Event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 Edit Event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 View All Events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 Delete Event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5. View All Registrations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6. Exit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Enter your choice: 1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Enter Event ID: 30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Enter Event Name: FundTalk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Enter Event Description: About the fund transfer for hardware team 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Event created.</a:t>
            </a:r>
          </a:p>
          <a:p>
            <a:pPr algn="l">
              <a:lnSpc>
                <a:spcPts val="2856"/>
              </a:lnSpc>
            </a:pP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--- Manager Menu ---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 Create Event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 Edit Event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 View All Events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 Delete Event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5. View All Registrations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6. Exit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Enter your choice: 3</a:t>
            </a:r>
          </a:p>
          <a:p>
            <a:pPr algn="l">
              <a:lnSpc>
                <a:spcPts val="285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505171" y="1928915"/>
            <a:ext cx="10754129" cy="7225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4,Project Review - Phase 1,Java project review for all employees , please register for the same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14,Event selection,Event selection for the people who have resgitered for the events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3,Technical meeting ,Project hardware selection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30,FundTalk,About the fund transfer for hardware team</a:t>
            </a:r>
          </a:p>
          <a:p>
            <a:pPr algn="l">
              <a:lnSpc>
                <a:spcPts val="2856"/>
              </a:lnSpc>
            </a:pP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--- Manager Menu ---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1. Create Event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2. Edit Event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3. View All Events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4. Delete Event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5. View All Registrations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6. Exit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Enter your choice: 5</a:t>
            </a:r>
          </a:p>
          <a:p>
            <a:pPr algn="l">
              <a:lnSpc>
                <a:spcPts val="2856"/>
              </a:lnSpc>
            </a:pP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--- Regis</a:t>
            </a: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tered Employee IDs ---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Employee ID: 52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Employee ID: 7</a:t>
            </a:r>
          </a:p>
          <a:p>
            <a:pPr algn="l">
              <a:lnSpc>
                <a:spcPts val="2856"/>
              </a:lnSpc>
            </a:pPr>
            <a:r>
              <a:rPr lang="en-US" sz="20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Employee ID: 82</a:t>
            </a:r>
          </a:p>
          <a:p>
            <a:pPr algn="l">
              <a:lnSpc>
                <a:spcPts val="285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09407" y="4086777"/>
            <a:ext cx="12069186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Thus created a Event management system , where employees can easily register for events and manager can track the Employee’s registrations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DAGuyZA8SkU</dc:identifier>
  <dcterms:modified xsi:type="dcterms:W3CDTF">2011-08-01T06:04:30Z</dcterms:modified>
  <cp:revision>1</cp:revision>
  <dc:title>Black Yellow Modern Minimalist Elegant Presentation</dc:title>
</cp:coreProperties>
</file>