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99AE-4789-4EC2-ABEA-6B8811533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32F888-AB68-4EFE-9E7C-96A035FED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2CD63-0699-4DBD-B702-9E552D391674}"/>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4B9BDAE2-85C8-499A-BE87-C3579219D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F8E10-A8E1-465B-A38D-A675024F3055}"/>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253794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60EE-AFDD-4355-80F6-36022182A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8D315C-4AEF-497C-B32C-ED4CA343B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98A6D-63CC-4228-9B86-AD346DF6D5DA}"/>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1A543E46-8A8C-4B5D-9737-E69D5CD1E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A64EF-CB43-4223-B26C-4AD496E9D8E9}"/>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149363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871C6-CE04-4BD8-BCDF-52A950DDD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994AE-88D1-475A-9549-952672D66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55C3D-20DC-4C26-91F6-25436BF90F5D}"/>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22101F9A-4C25-4B52-8D78-D92C1FC39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E0455-77CD-4B28-ADDB-B27F91E8780E}"/>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96977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AC94-EDB0-42C0-B2C4-734755E46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E2CD8-989A-4635-9316-D504EBB6C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AA3C2-2FC6-4D50-97B9-81B3CEFCBC7B}"/>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06B153F4-B968-44CD-B0A7-BD2E167F3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6350D-862A-4F58-BA9B-8BD4AE4704AD}"/>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214361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BC18-085B-4682-9072-61877B7A0B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75FEE9-0AF7-41AA-AB8C-2FD1F0B28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4D9EA-3083-4630-9129-EE62A5D1A24F}"/>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43E5708D-8298-46D8-AC07-FD60ED331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9ABD7-3C8B-4D71-B5C7-6CD5A71A23B3}"/>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135754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351A-8534-4339-8573-D7452CE1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DFF6C-BBC0-49AC-9F17-EAB2B2276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8F7494-468D-42B0-80C3-EFBEADF11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980EF8-7D2F-4FC4-B458-3209CB5E0967}"/>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6" name="Footer Placeholder 5">
            <a:extLst>
              <a:ext uri="{FF2B5EF4-FFF2-40B4-BE49-F238E27FC236}">
                <a16:creationId xmlns:a16="http://schemas.microsoft.com/office/drawing/2014/main" id="{17958FCF-AC44-428F-9C30-67844028C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6515B-65D6-4822-8887-72F528C9B6C1}"/>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183043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2A26-2787-4DFB-A0A1-69E6EB3C4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787F1-82C5-46FD-A2AB-1EE49F6A0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ADC4F-653B-40E0-AC95-337CA71F5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F6E87-BE00-4024-8F80-FBD37D8CA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9EC30-0485-427C-9100-74E2A0632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29D3B-B061-4EA1-AFC7-864765D4547B}"/>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8" name="Footer Placeholder 7">
            <a:extLst>
              <a:ext uri="{FF2B5EF4-FFF2-40B4-BE49-F238E27FC236}">
                <a16:creationId xmlns:a16="http://schemas.microsoft.com/office/drawing/2014/main" id="{9FEEF8E2-D80C-415E-8ED6-A7A69A5FB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F6550-B868-4993-B588-4EB937D87F7E}"/>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37097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490D-E5C1-4998-BB01-D5DA2123B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37ADA-1A7A-42E0-8788-46975A3E1623}"/>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4" name="Footer Placeholder 3">
            <a:extLst>
              <a:ext uri="{FF2B5EF4-FFF2-40B4-BE49-F238E27FC236}">
                <a16:creationId xmlns:a16="http://schemas.microsoft.com/office/drawing/2014/main" id="{3766F49D-C57C-4F45-A529-5C9EC180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13A66-9C89-416D-8FA8-9D5081613BFC}"/>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103371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6E9DD-6233-4BCF-A125-525D5DD588A4}"/>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3" name="Footer Placeholder 2">
            <a:extLst>
              <a:ext uri="{FF2B5EF4-FFF2-40B4-BE49-F238E27FC236}">
                <a16:creationId xmlns:a16="http://schemas.microsoft.com/office/drawing/2014/main" id="{3CE62308-ABF3-4CDE-976C-3731A83E16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83D27A-3C0F-4246-BA80-677B07CD11EA}"/>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256888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9C7-50AE-4689-889E-B0B37E305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E5A89F-027F-4F2B-9482-B96066CF4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2E9F3-08BF-4868-8A03-78A9E7959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E62B8-A6E2-4666-9D63-569862394C29}"/>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6" name="Footer Placeholder 5">
            <a:extLst>
              <a:ext uri="{FF2B5EF4-FFF2-40B4-BE49-F238E27FC236}">
                <a16:creationId xmlns:a16="http://schemas.microsoft.com/office/drawing/2014/main" id="{9DE8FDFA-6F77-4D44-8B7D-BA86EC534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3E2B0-70BD-42CC-BCAF-4455430DCBFC}"/>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425072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6EBC-F8FA-4E26-9B9F-14790304E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BC62BC-1B45-40F9-BF76-34ADA3146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6B53FA-CF02-4FD3-B11B-42F6B671D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2A44-1312-4D71-9116-CADA18A404AC}"/>
              </a:ext>
            </a:extLst>
          </p:cNvPr>
          <p:cNvSpPr>
            <a:spLocks noGrp="1"/>
          </p:cNvSpPr>
          <p:nvPr>
            <p:ph type="dt" sz="half" idx="10"/>
          </p:nvPr>
        </p:nvSpPr>
        <p:spPr/>
        <p:txBody>
          <a:bodyPr/>
          <a:lstStyle/>
          <a:p>
            <a:fld id="{844881D3-6246-4AE6-8059-5E073124B6C9}" type="datetimeFigureOut">
              <a:rPr lang="en-US" smtClean="0"/>
              <a:t>10/10/2021</a:t>
            </a:fld>
            <a:endParaRPr lang="en-US"/>
          </a:p>
        </p:txBody>
      </p:sp>
      <p:sp>
        <p:nvSpPr>
          <p:cNvPr id="6" name="Footer Placeholder 5">
            <a:extLst>
              <a:ext uri="{FF2B5EF4-FFF2-40B4-BE49-F238E27FC236}">
                <a16:creationId xmlns:a16="http://schemas.microsoft.com/office/drawing/2014/main" id="{CCC167F2-D04B-471C-8F89-533162262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34FCC-A60F-40C4-8149-186A8CE605E8}"/>
              </a:ext>
            </a:extLst>
          </p:cNvPr>
          <p:cNvSpPr>
            <a:spLocks noGrp="1"/>
          </p:cNvSpPr>
          <p:nvPr>
            <p:ph type="sldNum" sz="quarter" idx="12"/>
          </p:nvPr>
        </p:nvSpPr>
        <p:spPr/>
        <p:txBody>
          <a:bodyPr/>
          <a:lstStyle/>
          <a:p>
            <a:fld id="{3096C70C-AEC6-4592-B0F4-9A43F99214A4}" type="slidenum">
              <a:rPr lang="en-US" smtClean="0"/>
              <a:t>‹#›</a:t>
            </a:fld>
            <a:endParaRPr lang="en-US"/>
          </a:p>
        </p:txBody>
      </p:sp>
    </p:spTree>
    <p:extLst>
      <p:ext uri="{BB962C8B-B14F-4D97-AF65-F5344CB8AC3E}">
        <p14:creationId xmlns:p14="http://schemas.microsoft.com/office/powerpoint/2010/main" val="152628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8B15B-2050-4CDA-BB2B-F5E990D1D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8041B-48BF-415B-A927-43107F877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6FC69-879C-49F6-80AB-78E9B7E00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881D3-6246-4AE6-8059-5E073124B6C9}" type="datetimeFigureOut">
              <a:rPr lang="en-US" smtClean="0"/>
              <a:t>10/10/2021</a:t>
            </a:fld>
            <a:endParaRPr lang="en-US"/>
          </a:p>
        </p:txBody>
      </p:sp>
      <p:sp>
        <p:nvSpPr>
          <p:cNvPr id="5" name="Footer Placeholder 4">
            <a:extLst>
              <a:ext uri="{FF2B5EF4-FFF2-40B4-BE49-F238E27FC236}">
                <a16:creationId xmlns:a16="http://schemas.microsoft.com/office/drawing/2014/main" id="{8F2D8311-5616-4574-BD1E-7887A9207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48D9-255A-4976-9131-369638172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6C70C-AEC6-4592-B0F4-9A43F99214A4}" type="slidenum">
              <a:rPr lang="en-US" smtClean="0"/>
              <a:t>‹#›</a:t>
            </a:fld>
            <a:endParaRPr lang="en-US"/>
          </a:p>
        </p:txBody>
      </p:sp>
    </p:spTree>
    <p:extLst>
      <p:ext uri="{BB962C8B-B14F-4D97-AF65-F5344CB8AC3E}">
        <p14:creationId xmlns:p14="http://schemas.microsoft.com/office/powerpoint/2010/main" val="18459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99DE-CA7C-481E-A2DA-5C58C7FD3BBA}"/>
              </a:ext>
            </a:extLst>
          </p:cNvPr>
          <p:cNvSpPr>
            <a:spLocks noGrp="1"/>
          </p:cNvSpPr>
          <p:nvPr>
            <p:ph type="ctrTitle"/>
          </p:nvPr>
        </p:nvSpPr>
        <p:spPr/>
        <p:txBody>
          <a:bodyPr>
            <a:normAutofit/>
          </a:bodyPr>
          <a:lstStyle/>
          <a:p>
            <a:r>
              <a:rPr lang="en-IN" dirty="0">
                <a:latin typeface="Times New Roman" panose="02020603050405020304" pitchFamily="18" charset="0"/>
                <a:cs typeface="Times New Roman" panose="02020603050405020304" pitchFamily="18" charset="0"/>
              </a:rPr>
              <a:t>School Management System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9C818E-2C3D-4F88-9812-4BCFC2D629F4}"/>
              </a:ext>
            </a:extLst>
          </p:cNvPr>
          <p:cNvSpPr>
            <a:spLocks noGrp="1"/>
          </p:cNvSpPr>
          <p:nvPr>
            <p:ph type="subTitle" idx="1"/>
          </p:nvPr>
        </p:nvSpPr>
        <p:spPr/>
        <p:txBody>
          <a:bodyPr>
            <a:normAutofit fontScale="70000" lnSpcReduction="20000"/>
          </a:bodyPr>
          <a:lstStyle/>
          <a:p>
            <a:r>
              <a:rPr lang="en-IN" sz="3200" dirty="0">
                <a:latin typeface="Times New Roman" panose="02020603050405020304" pitchFamily="18" charset="0"/>
                <a:cs typeface="Times New Roman" panose="02020603050405020304" pitchFamily="18" charset="0"/>
              </a:rPr>
              <a:t>                                </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a:t>
            </a:r>
            <a:r>
              <a:rPr lang="en-IN" sz="4100" dirty="0">
                <a:latin typeface="Times New Roman" panose="02020603050405020304" pitchFamily="18" charset="0"/>
                <a:cs typeface="Times New Roman" panose="02020603050405020304" pitchFamily="18" charset="0"/>
              </a:rPr>
              <a:t>By:</a:t>
            </a:r>
          </a:p>
          <a:p>
            <a:r>
              <a:rPr lang="en-IN" sz="4100" dirty="0">
                <a:latin typeface="Times New Roman" panose="02020603050405020304" pitchFamily="18" charset="0"/>
                <a:cs typeface="Times New Roman" panose="02020603050405020304" pitchFamily="18" charset="0"/>
              </a:rPr>
              <a:t>                                                             </a:t>
            </a:r>
            <a:r>
              <a:rPr lang="en-IN" sz="4100" dirty="0" err="1">
                <a:latin typeface="Times New Roman" panose="02020603050405020304" pitchFamily="18" charset="0"/>
                <a:cs typeface="Times New Roman" panose="02020603050405020304" pitchFamily="18" charset="0"/>
              </a:rPr>
              <a:t>Dhanushya.G</a:t>
            </a:r>
            <a:endParaRPr lang="en-US" sz="4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55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2F6C-1C2F-46C1-9A9A-153E2F52F6E6}"/>
              </a:ext>
            </a:extLst>
          </p:cNvPr>
          <p:cNvSpPr>
            <a:spLocks noGrp="1"/>
          </p:cNvSpPr>
          <p:nvPr>
            <p:ph type="ctrTitle"/>
          </p:nvPr>
        </p:nvSpPr>
        <p:spPr>
          <a:xfrm>
            <a:off x="251790" y="477078"/>
            <a:ext cx="4452731" cy="1123122"/>
          </a:xfrm>
        </p:spPr>
        <p:txBody>
          <a:bodyPr>
            <a:normAutofit/>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3562AB-FD12-4D9C-82FB-8664C39A6F62}"/>
              </a:ext>
            </a:extLst>
          </p:cNvPr>
          <p:cNvSpPr>
            <a:spLocks noGrp="1"/>
          </p:cNvSpPr>
          <p:nvPr>
            <p:ph type="subTitle" idx="1"/>
          </p:nvPr>
        </p:nvSpPr>
        <p:spPr>
          <a:xfrm>
            <a:off x="781878" y="1600201"/>
            <a:ext cx="9144000" cy="4389782"/>
          </a:xfrm>
        </p:spPr>
        <p:txBody>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REQUIREMENTS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SCREEN SHOTS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80616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E4DD-6D66-45F7-B753-22F652580EC1}"/>
              </a:ext>
            </a:extLst>
          </p:cNvPr>
          <p:cNvSpPr>
            <a:spLocks noGrp="1"/>
          </p:cNvSpPr>
          <p:nvPr>
            <p:ph type="title"/>
          </p:nvPr>
        </p:nvSpPr>
        <p:spPr>
          <a:xfrm>
            <a:off x="944217" y="681037"/>
            <a:ext cx="10515600" cy="1325563"/>
          </a:xfrm>
        </p:spPr>
        <p:txBody>
          <a:bodyPr>
            <a:normAutofit fontScale="90000"/>
          </a:bodyPr>
          <a:lstStyle/>
          <a:p>
            <a:r>
              <a:rPr lang="en-US" sz="60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br>
              <a:rPr lang="en-US" sz="4400" b="1" kern="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503D7EF-5FCC-4382-B82A-F16AA164C298}"/>
              </a:ext>
            </a:extLst>
          </p:cNvPr>
          <p:cNvSpPr>
            <a:spLocks noGrp="1"/>
          </p:cNvSpPr>
          <p:nvPr>
            <p:ph idx="1"/>
          </p:nvPr>
        </p:nvSpPr>
        <p:spPr>
          <a:xfrm>
            <a:off x="838200" y="1152939"/>
            <a:ext cx="10515600" cy="5024024"/>
          </a:xfrm>
        </p:spPr>
        <p:txBody>
          <a:bodyPr/>
          <a:lstStyle/>
          <a:p>
            <a:pPr marL="0" indent="0">
              <a:buNone/>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school management system is an application developed for schools. It is an application developed in Java which is used to store all the school-related records. It stores information related to students and teachers. The objective of developing such a system was to reduce the errors that creep in the manual system where it was very difficult to store the records. It also provides the facility to calculate the fees paid of the student. The whole system is handled by the administrator who has all the rights to edit or modify any school member information. This system was developed to provide a secure, easy to use a reliable system. This was created to handle all the school-related information and save it in records. </a:t>
            </a:r>
            <a:endParaRPr lang="en-US" sz="2800" b="1" kern="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841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7886-7449-4107-8952-974F2CBC7691}"/>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INTRODUCTION:</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B8037-F193-40CD-AB39-DBBFD79ED9B2}"/>
              </a:ext>
            </a:extLst>
          </p:cNvPr>
          <p:cNvSpPr>
            <a:spLocks noGrp="1"/>
          </p:cNvSpPr>
          <p:nvPr>
            <p:ph idx="1"/>
          </p:nvPr>
        </p:nvSpPr>
        <p:spPr/>
        <p:txBody>
          <a:bodyPr>
            <a:normAutofit/>
          </a:bodyPr>
          <a:lstStyle/>
          <a:p>
            <a:pPr marL="0" indent="0">
              <a:buNone/>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earlier system, it was difficult to store all the student and teacher records which required a lot of paperwork and time consumption. It also leads to errors and mistakes. Everything has to be marked manually. These systems also caused redundancy of data. If any records need to be updated then it has to be changed in every file so making it difficult to manage all the data. There was no security as anyone can view those records. So there was the need for developing an automated system which could handle all these problems making the system easier to use.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48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C300-726E-4403-AE5B-56A38ABDD2B1}"/>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SYSTEM EQUIREMENTS:</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79604-AC68-4B08-B59F-F0C9251086AD}"/>
              </a:ext>
            </a:extLst>
          </p:cNvPr>
          <p:cNvSpPr>
            <a:spLocks noGrp="1"/>
          </p:cNvSpPr>
          <p:nvPr>
            <p:ph idx="1"/>
          </p:nvPr>
        </p:nvSpPr>
        <p:spPr>
          <a:xfrm>
            <a:off x="838200" y="1825624"/>
            <a:ext cx="10515600" cy="4893227"/>
          </a:xfrm>
        </p:spPr>
        <p:txBody>
          <a:bodyPr>
            <a:noAutofit/>
          </a:bodyPr>
          <a:lstStyle/>
          <a:p>
            <a:pPr marL="0" indent="0" algn="just">
              <a:lnSpc>
                <a:spcPct val="107000"/>
              </a:lnSpc>
              <a:spcBef>
                <a:spcPts val="200"/>
              </a:spcBef>
              <a:spcAft>
                <a:spcPts val="880"/>
              </a:spcAft>
              <a:buNone/>
              <a:tabLst>
                <a:tab pos="1461770" algn="ctr"/>
              </a:tabLst>
            </a:pPr>
            <a:r>
              <a:rPr lang="en-US" sz="2000" dirty="0">
                <a:solidFill>
                  <a:srgbClr val="000000"/>
                </a:solidFill>
                <a:effectLst/>
                <a:latin typeface="Times New Roman" panose="02020603050405020304" pitchFamily="18" charset="0"/>
                <a:ea typeface="taho"/>
                <a:cs typeface="Times New Roman" panose="02020603050405020304" pitchFamily="18" charset="0"/>
              </a:rPr>
              <a:t>Software Requirements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235"/>
              </a:spcAft>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p>
          <a:p>
            <a:pPr marL="342900" lvl="0" indent="-342900" algn="just">
              <a:lnSpc>
                <a:spcPct val="150000"/>
              </a:lnSpc>
              <a:spcAft>
                <a:spcPts val="235"/>
              </a:spcAft>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Platform – Eclipse IDE.</a:t>
            </a:r>
          </a:p>
          <a:p>
            <a:pPr marL="342900" lvl="0" indent="-342900" algn="just">
              <a:lnSpc>
                <a:spcPct val="150000"/>
              </a:lnSpc>
              <a:spcAft>
                <a:spcPts val="380"/>
              </a:spcAft>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Language – Java.</a:t>
            </a:r>
          </a:p>
          <a:p>
            <a:pPr marL="0" indent="0" algn="just">
              <a:lnSpc>
                <a:spcPct val="150000"/>
              </a:lnSpc>
              <a:spcAft>
                <a:spcPts val="380"/>
              </a:spcAft>
              <a:buNone/>
            </a:pPr>
            <a:r>
              <a:rPr lang="en-US" sz="2000" dirty="0">
                <a:solidFill>
                  <a:srgbClr val="000000"/>
                </a:solidFill>
                <a:effectLst/>
                <a:latin typeface="Times New Roman" panose="02020603050405020304" pitchFamily="18" charset="0"/>
                <a:ea typeface="taho"/>
                <a:cs typeface="Times New Roman" panose="02020603050405020304" pitchFamily="18" charset="0"/>
              </a:rPr>
              <a:t>Hardware Requirements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50000"/>
              </a:lnSpc>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2 GB. </a:t>
            </a:r>
          </a:p>
          <a:p>
            <a:pPr marL="342900" lvl="0" indent="-342900" algn="just">
              <a:lnSpc>
                <a:spcPct val="150000"/>
              </a:lnSpc>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required – 1 GB (minimum) </a:t>
            </a:r>
          </a:p>
          <a:p>
            <a:pPr marL="342900" lvl="0" indent="-342900" algn="just">
              <a:lnSpc>
                <a:spcPct val="150000"/>
              </a:lnSpc>
              <a:spcAft>
                <a:spcPts val="235"/>
              </a:spcAft>
              <a:buFont typeface="+mj-lt"/>
              <a:buAutoNum type="arabicPeriod"/>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Processor – Dual Core or Above.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51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BAFE-6307-4778-A50A-C7B857EDF6D7}"/>
              </a:ext>
            </a:extLst>
          </p:cNvPr>
          <p:cNvSpPr>
            <a:spLocks noGrp="1"/>
          </p:cNvSpPr>
          <p:nvPr>
            <p:ph type="title"/>
          </p:nvPr>
        </p:nvSpPr>
        <p:spPr>
          <a:xfrm>
            <a:off x="838200" y="325369"/>
            <a:ext cx="10515600" cy="1325563"/>
          </a:xfrm>
        </p:spPr>
        <p:txBody>
          <a:bodyPr>
            <a:normAutofit/>
          </a:bodyPr>
          <a:lstStyle/>
          <a:p>
            <a:r>
              <a:rPr lang="en-IN" sz="6000" dirty="0">
                <a:latin typeface="Times New Roman" panose="02020603050405020304" pitchFamily="18" charset="0"/>
                <a:cs typeface="Times New Roman" panose="02020603050405020304" pitchFamily="18" charset="0"/>
              </a:rPr>
              <a:t>MODULES:</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5D88EB-B7B1-41E3-9344-87806FE9BEA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Student</a:t>
            </a:r>
          </a:p>
          <a:p>
            <a:r>
              <a:rPr lang="en-IN" dirty="0">
                <a:latin typeface="Times New Roman" panose="02020603050405020304" pitchFamily="18" charset="0"/>
                <a:cs typeface="Times New Roman" panose="02020603050405020304" pitchFamily="18" charset="0"/>
              </a:rPr>
              <a:t>Teacher</a:t>
            </a:r>
          </a:p>
          <a:p>
            <a:r>
              <a:rPr lang="en-IN" dirty="0">
                <a:latin typeface="Times New Roman" panose="02020603050405020304" pitchFamily="18" charset="0"/>
                <a:cs typeface="Times New Roman" panose="02020603050405020304" pitchFamily="18" charset="0"/>
              </a:rPr>
              <a:t>School</a:t>
            </a:r>
          </a:p>
          <a:p>
            <a:r>
              <a:rPr lang="en-IN" dirty="0">
                <a:latin typeface="Times New Roman" panose="02020603050405020304" pitchFamily="18" charset="0"/>
                <a:cs typeface="Times New Roman" panose="02020603050405020304" pitchFamily="18" charset="0"/>
              </a:rPr>
              <a:t>Main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4BE6-0EED-4E0A-8C0C-7B6D5666E49E}"/>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SCREEN SHOT:</a:t>
            </a:r>
            <a:endParaRPr lang="en-US" sz="6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086C89F-450A-491C-8352-0560D7CBC9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296" y="1895061"/>
            <a:ext cx="7232167" cy="4268408"/>
          </a:xfrm>
          <a:prstGeom prst="rect">
            <a:avLst/>
          </a:prstGeom>
          <a:noFill/>
          <a:ln>
            <a:noFill/>
          </a:ln>
        </p:spPr>
      </p:pic>
    </p:spTree>
    <p:extLst>
      <p:ext uri="{BB962C8B-B14F-4D97-AF65-F5344CB8AC3E}">
        <p14:creationId xmlns:p14="http://schemas.microsoft.com/office/powerpoint/2010/main" val="132159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9047-C17E-4A40-BBE8-E4F6F3713D23}"/>
              </a:ext>
            </a:extLst>
          </p:cNvPr>
          <p:cNvSpPr>
            <a:spLocks noGrp="1"/>
          </p:cNvSpPr>
          <p:nvPr>
            <p:ph type="title"/>
          </p:nvPr>
        </p:nvSpPr>
        <p:spPr/>
        <p:txBody>
          <a:bodyPr>
            <a:normAutofit/>
          </a:bodyPr>
          <a:lstStyle/>
          <a:p>
            <a:r>
              <a:rPr lang="en-IN" sz="6000">
                <a:latin typeface="Times New Roman" panose="02020603050405020304" pitchFamily="18" charset="0"/>
                <a:cs typeface="Times New Roman" panose="02020603050405020304" pitchFamily="18" charset="0"/>
              </a:rPr>
              <a:t>CONCLUSION:</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3AEE77-197C-4824-9727-11CDFFD8E30B}"/>
              </a:ext>
            </a:extLst>
          </p:cNvPr>
          <p:cNvSpPr>
            <a:spLocks noGrp="1"/>
          </p:cNvSpPr>
          <p:nvPr>
            <p:ph idx="1"/>
          </p:nvPr>
        </p:nvSpPr>
        <p:spPr/>
        <p:txBody>
          <a:bodyPr>
            <a:normAutofit lnSpcReduction="10000"/>
          </a:bodyPr>
          <a:lstStyle/>
          <a:p>
            <a:pPr marL="0" indent="0" algn="just">
              <a:lnSpc>
                <a:spcPct val="150000"/>
              </a:lnSpc>
              <a:spcAft>
                <a:spcPts val="235"/>
              </a:spcAft>
              <a:buNone/>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it is developed to solve all the problems that occurred in the earlier systems. It provides a user-friendly interface where there is an administrator which only has the privilege to access the data. This makes system secure and reliable. This system allows to keep track of the student's details  and maintain all the staff information. So everything becomes easy thus reducing the risks that come with an earlier manual records. </a:t>
            </a:r>
          </a:p>
          <a:p>
            <a:pPr marL="0" indent="0" algn="l">
              <a:lnSpc>
                <a:spcPct val="150000"/>
              </a:lnSpc>
              <a:spcAft>
                <a:spcPts val="400"/>
              </a:spcAft>
              <a:buNone/>
            </a:pPr>
            <a:endParaRPr lang="en-US" dirty="0"/>
          </a:p>
        </p:txBody>
      </p:sp>
    </p:spTree>
    <p:extLst>
      <p:ext uri="{BB962C8B-B14F-4D97-AF65-F5344CB8AC3E}">
        <p14:creationId xmlns:p14="http://schemas.microsoft.com/office/powerpoint/2010/main" val="295499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C3EC-4FDC-4C45-A56A-753836C988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3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404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School Management System</vt:lpstr>
      <vt:lpstr>CONTENTS:</vt:lpstr>
      <vt:lpstr>ABSTRACT: </vt:lpstr>
      <vt:lpstr>INTRODUCTION:</vt:lpstr>
      <vt:lpstr>SYSTEM EQUIREMENTS:</vt:lpstr>
      <vt:lpstr>MODULES:</vt:lpstr>
      <vt:lpstr>SCREEN SHOT: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ELCOT</dc:creator>
  <cp:lastModifiedBy>ELCOT</cp:lastModifiedBy>
  <cp:revision>3</cp:revision>
  <dcterms:created xsi:type="dcterms:W3CDTF">2021-10-10T17:23:33Z</dcterms:created>
  <dcterms:modified xsi:type="dcterms:W3CDTF">2021-10-10T17:51:34Z</dcterms:modified>
</cp:coreProperties>
</file>