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2" d="100"/>
          <a:sy n="72"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97DE-B0B1-4B76-A3E6-AD1E297548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552F9F-9270-40D1-9461-DD2DE60C4F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F1D398-9A7A-4F21-8F00-A180B853714F}"/>
              </a:ext>
            </a:extLst>
          </p:cNvPr>
          <p:cNvSpPr>
            <a:spLocks noGrp="1"/>
          </p:cNvSpPr>
          <p:nvPr>
            <p:ph type="dt" sz="half" idx="10"/>
          </p:nvPr>
        </p:nvSpPr>
        <p:spPr/>
        <p:txBody>
          <a:bodyPr/>
          <a:lstStyle/>
          <a:p>
            <a:fld id="{9EE08D2D-E776-47D8-A7E0-1B0FD1C9593B}" type="datetimeFigureOut">
              <a:rPr lang="en-US" smtClean="0"/>
              <a:t>9/18/2021</a:t>
            </a:fld>
            <a:endParaRPr lang="en-US"/>
          </a:p>
        </p:txBody>
      </p:sp>
      <p:sp>
        <p:nvSpPr>
          <p:cNvPr id="5" name="Footer Placeholder 4">
            <a:extLst>
              <a:ext uri="{FF2B5EF4-FFF2-40B4-BE49-F238E27FC236}">
                <a16:creationId xmlns:a16="http://schemas.microsoft.com/office/drawing/2014/main" id="{39170098-B8DD-4DEC-8F60-86365BD1D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D2542-3BFA-4F63-9CF0-ED22ECFE8A88}"/>
              </a:ext>
            </a:extLst>
          </p:cNvPr>
          <p:cNvSpPr>
            <a:spLocks noGrp="1"/>
          </p:cNvSpPr>
          <p:nvPr>
            <p:ph type="sldNum" sz="quarter" idx="12"/>
          </p:nvPr>
        </p:nvSpPr>
        <p:spPr/>
        <p:txBody>
          <a:bodyPr/>
          <a:lstStyle/>
          <a:p>
            <a:fld id="{82E62EE6-20F0-4BF8-BDBE-7A5793459E32}" type="slidenum">
              <a:rPr lang="en-US" smtClean="0"/>
              <a:t>‹#›</a:t>
            </a:fld>
            <a:endParaRPr lang="en-US"/>
          </a:p>
        </p:txBody>
      </p:sp>
    </p:spTree>
    <p:extLst>
      <p:ext uri="{BB962C8B-B14F-4D97-AF65-F5344CB8AC3E}">
        <p14:creationId xmlns:p14="http://schemas.microsoft.com/office/powerpoint/2010/main" val="407480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E822-969F-4602-ACAE-64DC76C25E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74166C-BF46-45CD-AE03-B97AAD7A0A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55D57-8C20-426F-AE12-10304B012541}"/>
              </a:ext>
            </a:extLst>
          </p:cNvPr>
          <p:cNvSpPr>
            <a:spLocks noGrp="1"/>
          </p:cNvSpPr>
          <p:nvPr>
            <p:ph type="dt" sz="half" idx="10"/>
          </p:nvPr>
        </p:nvSpPr>
        <p:spPr/>
        <p:txBody>
          <a:bodyPr/>
          <a:lstStyle/>
          <a:p>
            <a:fld id="{9EE08D2D-E776-47D8-A7E0-1B0FD1C9593B}" type="datetimeFigureOut">
              <a:rPr lang="en-US" smtClean="0"/>
              <a:t>9/18/2021</a:t>
            </a:fld>
            <a:endParaRPr lang="en-US"/>
          </a:p>
        </p:txBody>
      </p:sp>
      <p:sp>
        <p:nvSpPr>
          <p:cNvPr id="5" name="Footer Placeholder 4">
            <a:extLst>
              <a:ext uri="{FF2B5EF4-FFF2-40B4-BE49-F238E27FC236}">
                <a16:creationId xmlns:a16="http://schemas.microsoft.com/office/drawing/2014/main" id="{28FDC17E-0770-4B60-9BAD-2FED7228C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27425-7EC4-4437-AD57-CCC0D8AA3FA4}"/>
              </a:ext>
            </a:extLst>
          </p:cNvPr>
          <p:cNvSpPr>
            <a:spLocks noGrp="1"/>
          </p:cNvSpPr>
          <p:nvPr>
            <p:ph type="sldNum" sz="quarter" idx="12"/>
          </p:nvPr>
        </p:nvSpPr>
        <p:spPr/>
        <p:txBody>
          <a:bodyPr/>
          <a:lstStyle/>
          <a:p>
            <a:fld id="{82E62EE6-20F0-4BF8-BDBE-7A5793459E32}" type="slidenum">
              <a:rPr lang="en-US" smtClean="0"/>
              <a:t>‹#›</a:t>
            </a:fld>
            <a:endParaRPr lang="en-US"/>
          </a:p>
        </p:txBody>
      </p:sp>
    </p:spTree>
    <p:extLst>
      <p:ext uri="{BB962C8B-B14F-4D97-AF65-F5344CB8AC3E}">
        <p14:creationId xmlns:p14="http://schemas.microsoft.com/office/powerpoint/2010/main" val="119115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627F82-9370-4D1F-AF66-7273E29A10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0BE386-11EF-4AE3-8B0C-FC3BEA6FC0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56E40-82D3-48F5-9057-12B92ED6043C}"/>
              </a:ext>
            </a:extLst>
          </p:cNvPr>
          <p:cNvSpPr>
            <a:spLocks noGrp="1"/>
          </p:cNvSpPr>
          <p:nvPr>
            <p:ph type="dt" sz="half" idx="10"/>
          </p:nvPr>
        </p:nvSpPr>
        <p:spPr/>
        <p:txBody>
          <a:bodyPr/>
          <a:lstStyle/>
          <a:p>
            <a:fld id="{9EE08D2D-E776-47D8-A7E0-1B0FD1C9593B}" type="datetimeFigureOut">
              <a:rPr lang="en-US" smtClean="0"/>
              <a:t>9/18/2021</a:t>
            </a:fld>
            <a:endParaRPr lang="en-US"/>
          </a:p>
        </p:txBody>
      </p:sp>
      <p:sp>
        <p:nvSpPr>
          <p:cNvPr id="5" name="Footer Placeholder 4">
            <a:extLst>
              <a:ext uri="{FF2B5EF4-FFF2-40B4-BE49-F238E27FC236}">
                <a16:creationId xmlns:a16="http://schemas.microsoft.com/office/drawing/2014/main" id="{4D29031F-FB1A-4FE7-ACD4-FFA218FA0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745D2-FDB6-4A8B-BE2E-3FE60D7F9282}"/>
              </a:ext>
            </a:extLst>
          </p:cNvPr>
          <p:cNvSpPr>
            <a:spLocks noGrp="1"/>
          </p:cNvSpPr>
          <p:nvPr>
            <p:ph type="sldNum" sz="quarter" idx="12"/>
          </p:nvPr>
        </p:nvSpPr>
        <p:spPr/>
        <p:txBody>
          <a:bodyPr/>
          <a:lstStyle/>
          <a:p>
            <a:fld id="{82E62EE6-20F0-4BF8-BDBE-7A5793459E32}" type="slidenum">
              <a:rPr lang="en-US" smtClean="0"/>
              <a:t>‹#›</a:t>
            </a:fld>
            <a:endParaRPr lang="en-US"/>
          </a:p>
        </p:txBody>
      </p:sp>
    </p:spTree>
    <p:extLst>
      <p:ext uri="{BB962C8B-B14F-4D97-AF65-F5344CB8AC3E}">
        <p14:creationId xmlns:p14="http://schemas.microsoft.com/office/powerpoint/2010/main" val="2437297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1AFB-921D-4A24-AF77-D8CFDD22F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6EC041-39D8-480D-8F7F-C3216DC58D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A0C2BC-140B-4D1B-9B10-47D6F335CC81}"/>
              </a:ext>
            </a:extLst>
          </p:cNvPr>
          <p:cNvSpPr>
            <a:spLocks noGrp="1"/>
          </p:cNvSpPr>
          <p:nvPr>
            <p:ph type="dt" sz="half" idx="10"/>
          </p:nvPr>
        </p:nvSpPr>
        <p:spPr/>
        <p:txBody>
          <a:bodyPr/>
          <a:lstStyle/>
          <a:p>
            <a:fld id="{9EE08D2D-E776-47D8-A7E0-1B0FD1C9593B}" type="datetimeFigureOut">
              <a:rPr lang="en-US" smtClean="0"/>
              <a:t>9/18/2021</a:t>
            </a:fld>
            <a:endParaRPr lang="en-US"/>
          </a:p>
        </p:txBody>
      </p:sp>
      <p:sp>
        <p:nvSpPr>
          <p:cNvPr id="5" name="Footer Placeholder 4">
            <a:extLst>
              <a:ext uri="{FF2B5EF4-FFF2-40B4-BE49-F238E27FC236}">
                <a16:creationId xmlns:a16="http://schemas.microsoft.com/office/drawing/2014/main" id="{9E1B0C96-E20C-4BB0-B964-615020B65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EF0B5-50DA-46B1-8CF4-5C3707D1EE30}"/>
              </a:ext>
            </a:extLst>
          </p:cNvPr>
          <p:cNvSpPr>
            <a:spLocks noGrp="1"/>
          </p:cNvSpPr>
          <p:nvPr>
            <p:ph type="sldNum" sz="quarter" idx="12"/>
          </p:nvPr>
        </p:nvSpPr>
        <p:spPr/>
        <p:txBody>
          <a:bodyPr/>
          <a:lstStyle/>
          <a:p>
            <a:fld id="{82E62EE6-20F0-4BF8-BDBE-7A5793459E32}" type="slidenum">
              <a:rPr lang="en-US" smtClean="0"/>
              <a:t>‹#›</a:t>
            </a:fld>
            <a:endParaRPr lang="en-US"/>
          </a:p>
        </p:txBody>
      </p:sp>
    </p:spTree>
    <p:extLst>
      <p:ext uri="{BB962C8B-B14F-4D97-AF65-F5344CB8AC3E}">
        <p14:creationId xmlns:p14="http://schemas.microsoft.com/office/powerpoint/2010/main" val="341559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5A27-E90D-407B-AFC3-D6C042EC6D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AEB047-66CC-40C9-B1FC-E2E0DAECD5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4B9E6F-EBB7-4159-BD8B-989A0D9FAD8A}"/>
              </a:ext>
            </a:extLst>
          </p:cNvPr>
          <p:cNvSpPr>
            <a:spLocks noGrp="1"/>
          </p:cNvSpPr>
          <p:nvPr>
            <p:ph type="dt" sz="half" idx="10"/>
          </p:nvPr>
        </p:nvSpPr>
        <p:spPr/>
        <p:txBody>
          <a:bodyPr/>
          <a:lstStyle/>
          <a:p>
            <a:fld id="{9EE08D2D-E776-47D8-A7E0-1B0FD1C9593B}" type="datetimeFigureOut">
              <a:rPr lang="en-US" smtClean="0"/>
              <a:t>9/18/2021</a:t>
            </a:fld>
            <a:endParaRPr lang="en-US"/>
          </a:p>
        </p:txBody>
      </p:sp>
      <p:sp>
        <p:nvSpPr>
          <p:cNvPr id="5" name="Footer Placeholder 4">
            <a:extLst>
              <a:ext uri="{FF2B5EF4-FFF2-40B4-BE49-F238E27FC236}">
                <a16:creationId xmlns:a16="http://schemas.microsoft.com/office/drawing/2014/main" id="{90F41875-789E-4074-B326-7D8B39D90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E14F6-B3EA-4FB4-BE39-94031F6A3E3D}"/>
              </a:ext>
            </a:extLst>
          </p:cNvPr>
          <p:cNvSpPr>
            <a:spLocks noGrp="1"/>
          </p:cNvSpPr>
          <p:nvPr>
            <p:ph type="sldNum" sz="quarter" idx="12"/>
          </p:nvPr>
        </p:nvSpPr>
        <p:spPr/>
        <p:txBody>
          <a:bodyPr/>
          <a:lstStyle/>
          <a:p>
            <a:fld id="{82E62EE6-20F0-4BF8-BDBE-7A5793459E32}" type="slidenum">
              <a:rPr lang="en-US" smtClean="0"/>
              <a:t>‹#›</a:t>
            </a:fld>
            <a:endParaRPr lang="en-US"/>
          </a:p>
        </p:txBody>
      </p:sp>
    </p:spTree>
    <p:extLst>
      <p:ext uri="{BB962C8B-B14F-4D97-AF65-F5344CB8AC3E}">
        <p14:creationId xmlns:p14="http://schemas.microsoft.com/office/powerpoint/2010/main" val="213360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2EB4-19F3-4765-AB52-973601C0B6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AC1B76-283E-42BC-A2F6-3C7B5E0F3B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A8BB61-1B24-4D30-B7AD-B582985C3E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E977B6-D5D6-492C-8ED8-AA0636AA0DCD}"/>
              </a:ext>
            </a:extLst>
          </p:cNvPr>
          <p:cNvSpPr>
            <a:spLocks noGrp="1"/>
          </p:cNvSpPr>
          <p:nvPr>
            <p:ph type="dt" sz="half" idx="10"/>
          </p:nvPr>
        </p:nvSpPr>
        <p:spPr/>
        <p:txBody>
          <a:bodyPr/>
          <a:lstStyle/>
          <a:p>
            <a:fld id="{9EE08D2D-E776-47D8-A7E0-1B0FD1C9593B}" type="datetimeFigureOut">
              <a:rPr lang="en-US" smtClean="0"/>
              <a:t>9/18/2021</a:t>
            </a:fld>
            <a:endParaRPr lang="en-US"/>
          </a:p>
        </p:txBody>
      </p:sp>
      <p:sp>
        <p:nvSpPr>
          <p:cNvPr id="6" name="Footer Placeholder 5">
            <a:extLst>
              <a:ext uri="{FF2B5EF4-FFF2-40B4-BE49-F238E27FC236}">
                <a16:creationId xmlns:a16="http://schemas.microsoft.com/office/drawing/2014/main" id="{3DEF37D1-5B8A-41C9-8DFC-380D9F8A1E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9C23E7-5043-49D8-9302-9F2B475AE33D}"/>
              </a:ext>
            </a:extLst>
          </p:cNvPr>
          <p:cNvSpPr>
            <a:spLocks noGrp="1"/>
          </p:cNvSpPr>
          <p:nvPr>
            <p:ph type="sldNum" sz="quarter" idx="12"/>
          </p:nvPr>
        </p:nvSpPr>
        <p:spPr/>
        <p:txBody>
          <a:bodyPr/>
          <a:lstStyle/>
          <a:p>
            <a:fld id="{82E62EE6-20F0-4BF8-BDBE-7A5793459E32}" type="slidenum">
              <a:rPr lang="en-US" smtClean="0"/>
              <a:t>‹#›</a:t>
            </a:fld>
            <a:endParaRPr lang="en-US"/>
          </a:p>
        </p:txBody>
      </p:sp>
    </p:spTree>
    <p:extLst>
      <p:ext uri="{BB962C8B-B14F-4D97-AF65-F5344CB8AC3E}">
        <p14:creationId xmlns:p14="http://schemas.microsoft.com/office/powerpoint/2010/main" val="109608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98D8-B969-49AB-8859-715881BBF4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C23BB8-D4C9-46AD-96F9-A5A4D5092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BA5036-66A5-4F42-96A7-508BB3ABFA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31A2A1-4BA1-4C4A-98B4-BE30EEFDB2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6A37FD-FD42-45D1-B877-560ABB886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22DCF1-54A0-4896-9171-1ED09D8A9EF6}"/>
              </a:ext>
            </a:extLst>
          </p:cNvPr>
          <p:cNvSpPr>
            <a:spLocks noGrp="1"/>
          </p:cNvSpPr>
          <p:nvPr>
            <p:ph type="dt" sz="half" idx="10"/>
          </p:nvPr>
        </p:nvSpPr>
        <p:spPr/>
        <p:txBody>
          <a:bodyPr/>
          <a:lstStyle/>
          <a:p>
            <a:fld id="{9EE08D2D-E776-47D8-A7E0-1B0FD1C9593B}" type="datetimeFigureOut">
              <a:rPr lang="en-US" smtClean="0"/>
              <a:t>9/18/2021</a:t>
            </a:fld>
            <a:endParaRPr lang="en-US"/>
          </a:p>
        </p:txBody>
      </p:sp>
      <p:sp>
        <p:nvSpPr>
          <p:cNvPr id="8" name="Footer Placeholder 7">
            <a:extLst>
              <a:ext uri="{FF2B5EF4-FFF2-40B4-BE49-F238E27FC236}">
                <a16:creationId xmlns:a16="http://schemas.microsoft.com/office/drawing/2014/main" id="{6FAE104B-A554-4BBB-9240-EB0BE028D8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0E4276-7E00-4B6E-8560-D64E2CB017F4}"/>
              </a:ext>
            </a:extLst>
          </p:cNvPr>
          <p:cNvSpPr>
            <a:spLocks noGrp="1"/>
          </p:cNvSpPr>
          <p:nvPr>
            <p:ph type="sldNum" sz="quarter" idx="12"/>
          </p:nvPr>
        </p:nvSpPr>
        <p:spPr/>
        <p:txBody>
          <a:bodyPr/>
          <a:lstStyle/>
          <a:p>
            <a:fld id="{82E62EE6-20F0-4BF8-BDBE-7A5793459E32}" type="slidenum">
              <a:rPr lang="en-US" smtClean="0"/>
              <a:t>‹#›</a:t>
            </a:fld>
            <a:endParaRPr lang="en-US"/>
          </a:p>
        </p:txBody>
      </p:sp>
    </p:spTree>
    <p:extLst>
      <p:ext uri="{BB962C8B-B14F-4D97-AF65-F5344CB8AC3E}">
        <p14:creationId xmlns:p14="http://schemas.microsoft.com/office/powerpoint/2010/main" val="338537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9D05-260C-44F9-8656-14B803F7AB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EEF2EE-5795-4ECB-9717-CA7B0467CB88}"/>
              </a:ext>
            </a:extLst>
          </p:cNvPr>
          <p:cNvSpPr>
            <a:spLocks noGrp="1"/>
          </p:cNvSpPr>
          <p:nvPr>
            <p:ph type="dt" sz="half" idx="10"/>
          </p:nvPr>
        </p:nvSpPr>
        <p:spPr/>
        <p:txBody>
          <a:bodyPr/>
          <a:lstStyle/>
          <a:p>
            <a:fld id="{9EE08D2D-E776-47D8-A7E0-1B0FD1C9593B}" type="datetimeFigureOut">
              <a:rPr lang="en-US" smtClean="0"/>
              <a:t>9/18/2021</a:t>
            </a:fld>
            <a:endParaRPr lang="en-US"/>
          </a:p>
        </p:txBody>
      </p:sp>
      <p:sp>
        <p:nvSpPr>
          <p:cNvPr id="4" name="Footer Placeholder 3">
            <a:extLst>
              <a:ext uri="{FF2B5EF4-FFF2-40B4-BE49-F238E27FC236}">
                <a16:creationId xmlns:a16="http://schemas.microsoft.com/office/drawing/2014/main" id="{51347DD9-7EB9-4197-BC61-7C6832A51E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391FD1-3B79-4EAC-91F5-3E0E8C644DF2}"/>
              </a:ext>
            </a:extLst>
          </p:cNvPr>
          <p:cNvSpPr>
            <a:spLocks noGrp="1"/>
          </p:cNvSpPr>
          <p:nvPr>
            <p:ph type="sldNum" sz="quarter" idx="12"/>
          </p:nvPr>
        </p:nvSpPr>
        <p:spPr/>
        <p:txBody>
          <a:bodyPr/>
          <a:lstStyle/>
          <a:p>
            <a:fld id="{82E62EE6-20F0-4BF8-BDBE-7A5793459E32}" type="slidenum">
              <a:rPr lang="en-US" smtClean="0"/>
              <a:t>‹#›</a:t>
            </a:fld>
            <a:endParaRPr lang="en-US"/>
          </a:p>
        </p:txBody>
      </p:sp>
    </p:spTree>
    <p:extLst>
      <p:ext uri="{BB962C8B-B14F-4D97-AF65-F5344CB8AC3E}">
        <p14:creationId xmlns:p14="http://schemas.microsoft.com/office/powerpoint/2010/main" val="86450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D65E3-A3BD-48BA-8FC3-35F63578E7B1}"/>
              </a:ext>
            </a:extLst>
          </p:cNvPr>
          <p:cNvSpPr>
            <a:spLocks noGrp="1"/>
          </p:cNvSpPr>
          <p:nvPr>
            <p:ph type="dt" sz="half" idx="10"/>
          </p:nvPr>
        </p:nvSpPr>
        <p:spPr/>
        <p:txBody>
          <a:bodyPr/>
          <a:lstStyle/>
          <a:p>
            <a:fld id="{9EE08D2D-E776-47D8-A7E0-1B0FD1C9593B}" type="datetimeFigureOut">
              <a:rPr lang="en-US" smtClean="0"/>
              <a:t>9/18/2021</a:t>
            </a:fld>
            <a:endParaRPr lang="en-US"/>
          </a:p>
        </p:txBody>
      </p:sp>
      <p:sp>
        <p:nvSpPr>
          <p:cNvPr id="3" name="Footer Placeholder 2">
            <a:extLst>
              <a:ext uri="{FF2B5EF4-FFF2-40B4-BE49-F238E27FC236}">
                <a16:creationId xmlns:a16="http://schemas.microsoft.com/office/drawing/2014/main" id="{D104A99A-EE13-48B4-8B63-C54BE6213F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8155B0-0A08-49BA-8603-0424EDA8150B}"/>
              </a:ext>
            </a:extLst>
          </p:cNvPr>
          <p:cNvSpPr>
            <a:spLocks noGrp="1"/>
          </p:cNvSpPr>
          <p:nvPr>
            <p:ph type="sldNum" sz="quarter" idx="12"/>
          </p:nvPr>
        </p:nvSpPr>
        <p:spPr/>
        <p:txBody>
          <a:bodyPr/>
          <a:lstStyle/>
          <a:p>
            <a:fld id="{82E62EE6-20F0-4BF8-BDBE-7A5793459E32}" type="slidenum">
              <a:rPr lang="en-US" smtClean="0"/>
              <a:t>‹#›</a:t>
            </a:fld>
            <a:endParaRPr lang="en-US"/>
          </a:p>
        </p:txBody>
      </p:sp>
    </p:spTree>
    <p:extLst>
      <p:ext uri="{BB962C8B-B14F-4D97-AF65-F5344CB8AC3E}">
        <p14:creationId xmlns:p14="http://schemas.microsoft.com/office/powerpoint/2010/main" val="383489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C949-A4DE-49C3-9DEA-9C1F9C410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F67A40-2D29-49C6-8189-53C2F24E2A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D36AFC-F5F3-4016-A0C8-8A7DDB2ED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CF6A64-9F32-44AC-B25B-26ABE810D611}"/>
              </a:ext>
            </a:extLst>
          </p:cNvPr>
          <p:cNvSpPr>
            <a:spLocks noGrp="1"/>
          </p:cNvSpPr>
          <p:nvPr>
            <p:ph type="dt" sz="half" idx="10"/>
          </p:nvPr>
        </p:nvSpPr>
        <p:spPr/>
        <p:txBody>
          <a:bodyPr/>
          <a:lstStyle/>
          <a:p>
            <a:fld id="{9EE08D2D-E776-47D8-A7E0-1B0FD1C9593B}" type="datetimeFigureOut">
              <a:rPr lang="en-US" smtClean="0"/>
              <a:t>9/18/2021</a:t>
            </a:fld>
            <a:endParaRPr lang="en-US"/>
          </a:p>
        </p:txBody>
      </p:sp>
      <p:sp>
        <p:nvSpPr>
          <p:cNvPr id="6" name="Footer Placeholder 5">
            <a:extLst>
              <a:ext uri="{FF2B5EF4-FFF2-40B4-BE49-F238E27FC236}">
                <a16:creationId xmlns:a16="http://schemas.microsoft.com/office/drawing/2014/main" id="{534D407D-8478-4202-8A78-0DE7629F3E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0E0CE3-3637-4307-B6C2-DCAAE9E43093}"/>
              </a:ext>
            </a:extLst>
          </p:cNvPr>
          <p:cNvSpPr>
            <a:spLocks noGrp="1"/>
          </p:cNvSpPr>
          <p:nvPr>
            <p:ph type="sldNum" sz="quarter" idx="12"/>
          </p:nvPr>
        </p:nvSpPr>
        <p:spPr/>
        <p:txBody>
          <a:bodyPr/>
          <a:lstStyle/>
          <a:p>
            <a:fld id="{82E62EE6-20F0-4BF8-BDBE-7A5793459E32}" type="slidenum">
              <a:rPr lang="en-US" smtClean="0"/>
              <a:t>‹#›</a:t>
            </a:fld>
            <a:endParaRPr lang="en-US"/>
          </a:p>
        </p:txBody>
      </p:sp>
    </p:spTree>
    <p:extLst>
      <p:ext uri="{BB962C8B-B14F-4D97-AF65-F5344CB8AC3E}">
        <p14:creationId xmlns:p14="http://schemas.microsoft.com/office/powerpoint/2010/main" val="255195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292A-EF27-4158-9CE6-254E89613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ABEBBE-F779-4CDA-B918-A4310A8DA0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5EC592-9C6F-43B6-ADC4-0EB8C63B9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F3FD9-C49D-47D6-AB0B-6709BD4DEE34}"/>
              </a:ext>
            </a:extLst>
          </p:cNvPr>
          <p:cNvSpPr>
            <a:spLocks noGrp="1"/>
          </p:cNvSpPr>
          <p:nvPr>
            <p:ph type="dt" sz="half" idx="10"/>
          </p:nvPr>
        </p:nvSpPr>
        <p:spPr/>
        <p:txBody>
          <a:bodyPr/>
          <a:lstStyle/>
          <a:p>
            <a:fld id="{9EE08D2D-E776-47D8-A7E0-1B0FD1C9593B}" type="datetimeFigureOut">
              <a:rPr lang="en-US" smtClean="0"/>
              <a:t>9/18/2021</a:t>
            </a:fld>
            <a:endParaRPr lang="en-US"/>
          </a:p>
        </p:txBody>
      </p:sp>
      <p:sp>
        <p:nvSpPr>
          <p:cNvPr id="6" name="Footer Placeholder 5">
            <a:extLst>
              <a:ext uri="{FF2B5EF4-FFF2-40B4-BE49-F238E27FC236}">
                <a16:creationId xmlns:a16="http://schemas.microsoft.com/office/drawing/2014/main" id="{8CA64DBE-1A08-43F0-BFC7-A6C9BE133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C6A9B-739B-4264-B85E-4B12A13E2C53}"/>
              </a:ext>
            </a:extLst>
          </p:cNvPr>
          <p:cNvSpPr>
            <a:spLocks noGrp="1"/>
          </p:cNvSpPr>
          <p:nvPr>
            <p:ph type="sldNum" sz="quarter" idx="12"/>
          </p:nvPr>
        </p:nvSpPr>
        <p:spPr/>
        <p:txBody>
          <a:bodyPr/>
          <a:lstStyle/>
          <a:p>
            <a:fld id="{82E62EE6-20F0-4BF8-BDBE-7A5793459E32}" type="slidenum">
              <a:rPr lang="en-US" smtClean="0"/>
              <a:t>‹#›</a:t>
            </a:fld>
            <a:endParaRPr lang="en-US"/>
          </a:p>
        </p:txBody>
      </p:sp>
    </p:spTree>
    <p:extLst>
      <p:ext uri="{BB962C8B-B14F-4D97-AF65-F5344CB8AC3E}">
        <p14:creationId xmlns:p14="http://schemas.microsoft.com/office/powerpoint/2010/main" val="187888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938CFE-04DD-40E4-8D80-11DA6B19C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DB81D8-7071-4408-9235-C213AA764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7004D-58BC-41E7-B294-432D6EC216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08D2D-E776-47D8-A7E0-1B0FD1C9593B}" type="datetimeFigureOut">
              <a:rPr lang="en-US" smtClean="0"/>
              <a:t>9/18/2021</a:t>
            </a:fld>
            <a:endParaRPr lang="en-US"/>
          </a:p>
        </p:txBody>
      </p:sp>
      <p:sp>
        <p:nvSpPr>
          <p:cNvPr id="5" name="Footer Placeholder 4">
            <a:extLst>
              <a:ext uri="{FF2B5EF4-FFF2-40B4-BE49-F238E27FC236}">
                <a16:creationId xmlns:a16="http://schemas.microsoft.com/office/drawing/2014/main" id="{0258DBA7-97E0-49FC-A808-6F61413C92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EB2E83-966F-445C-A87F-481F5168F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62EE6-20F0-4BF8-BDBE-7A5793459E32}" type="slidenum">
              <a:rPr lang="en-US" smtClean="0"/>
              <a:t>‹#›</a:t>
            </a:fld>
            <a:endParaRPr lang="en-US"/>
          </a:p>
        </p:txBody>
      </p:sp>
    </p:spTree>
    <p:extLst>
      <p:ext uri="{BB962C8B-B14F-4D97-AF65-F5344CB8AC3E}">
        <p14:creationId xmlns:p14="http://schemas.microsoft.com/office/powerpoint/2010/main" val="3566110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4BA4-6DB4-4AD0-96A7-130FE9819D9E}"/>
              </a:ext>
            </a:extLst>
          </p:cNvPr>
          <p:cNvSpPr>
            <a:spLocks noGrp="1"/>
          </p:cNvSpPr>
          <p:nvPr>
            <p:ph type="ctrTitle"/>
          </p:nvPr>
        </p:nvSpPr>
        <p:spPr/>
        <p:txBody>
          <a:bodyPr>
            <a:normAutofit/>
          </a:bodyPr>
          <a:lstStyle/>
          <a:p>
            <a:r>
              <a:rPr lang="en-IN" sz="4800" dirty="0"/>
              <a:t>ORGANIC FARM</a:t>
            </a:r>
            <a:endParaRPr lang="en-US" sz="4800" dirty="0"/>
          </a:p>
        </p:txBody>
      </p:sp>
      <p:sp>
        <p:nvSpPr>
          <p:cNvPr id="3" name="Subtitle 2">
            <a:extLst>
              <a:ext uri="{FF2B5EF4-FFF2-40B4-BE49-F238E27FC236}">
                <a16:creationId xmlns:a16="http://schemas.microsoft.com/office/drawing/2014/main" id="{DF87359E-F4BD-425E-9878-DF365B9A1A8A}"/>
              </a:ext>
            </a:extLst>
          </p:cNvPr>
          <p:cNvSpPr>
            <a:spLocks noGrp="1"/>
          </p:cNvSpPr>
          <p:nvPr>
            <p:ph type="subTitle" idx="1"/>
          </p:nvPr>
        </p:nvSpPr>
        <p:spPr/>
        <p:txBody>
          <a:bodyPr>
            <a:normAutofit/>
          </a:bodyPr>
          <a:lstStyle/>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By:</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Dhanushya.G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276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102A7-27F7-4EDD-9D5C-7E7BD36C833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ABOUT PAGE:</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AF6C4F2-5C43-46CB-BAC4-17742D44A8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870" y="1819198"/>
            <a:ext cx="5238668" cy="4013207"/>
          </a:xfrm>
        </p:spPr>
      </p:pic>
      <p:pic>
        <p:nvPicPr>
          <p:cNvPr id="7" name="Picture 6">
            <a:extLst>
              <a:ext uri="{FF2B5EF4-FFF2-40B4-BE49-F238E27FC236}">
                <a16:creationId xmlns:a16="http://schemas.microsoft.com/office/drawing/2014/main" id="{397104D1-D161-4A89-8E92-A8535AED0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92" y="1819197"/>
            <a:ext cx="5238669" cy="4013207"/>
          </a:xfrm>
          <a:prstGeom prst="rect">
            <a:avLst/>
          </a:prstGeom>
        </p:spPr>
      </p:pic>
    </p:spTree>
    <p:extLst>
      <p:ext uri="{BB962C8B-B14F-4D97-AF65-F5344CB8AC3E}">
        <p14:creationId xmlns:p14="http://schemas.microsoft.com/office/powerpoint/2010/main" val="512669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9B67-C48E-4EB5-AC5C-DF31331E826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SERVICES:</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E25E4B2-D861-4DF7-9C59-228DC7FE9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501" y="2120347"/>
            <a:ext cx="11068998" cy="2396381"/>
          </a:xfrm>
        </p:spPr>
      </p:pic>
    </p:spTree>
    <p:extLst>
      <p:ext uri="{BB962C8B-B14F-4D97-AF65-F5344CB8AC3E}">
        <p14:creationId xmlns:p14="http://schemas.microsoft.com/office/powerpoint/2010/main" val="1544116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7BAA-121D-48D7-A04D-27977E96F1F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PRODUCTS:</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BA47C54-B37B-4C05-B6AA-190EB78F7C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4" y="1690688"/>
            <a:ext cx="3402702" cy="4351338"/>
          </a:xfrm>
        </p:spPr>
      </p:pic>
      <p:pic>
        <p:nvPicPr>
          <p:cNvPr id="7" name="Picture 6">
            <a:extLst>
              <a:ext uri="{FF2B5EF4-FFF2-40B4-BE49-F238E27FC236}">
                <a16:creationId xmlns:a16="http://schemas.microsoft.com/office/drawing/2014/main" id="{A8E09B98-821E-4760-ADA9-835A988CF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902" y="1690688"/>
            <a:ext cx="3021289" cy="4351338"/>
          </a:xfrm>
          <a:prstGeom prst="rect">
            <a:avLst/>
          </a:prstGeom>
        </p:spPr>
      </p:pic>
      <p:pic>
        <p:nvPicPr>
          <p:cNvPr id="9" name="Picture 8">
            <a:extLst>
              <a:ext uri="{FF2B5EF4-FFF2-40B4-BE49-F238E27FC236}">
                <a16:creationId xmlns:a16="http://schemas.microsoft.com/office/drawing/2014/main" id="{B52BB446-AFF4-4AE2-8759-10EB85E784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7927" y="1690688"/>
            <a:ext cx="3402702" cy="4351339"/>
          </a:xfrm>
          <a:prstGeom prst="rect">
            <a:avLst/>
          </a:prstGeom>
        </p:spPr>
      </p:pic>
    </p:spTree>
    <p:extLst>
      <p:ext uri="{BB962C8B-B14F-4D97-AF65-F5344CB8AC3E}">
        <p14:creationId xmlns:p14="http://schemas.microsoft.com/office/powerpoint/2010/main" val="28087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AA22-3EE3-40A4-9055-F8164600757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CONTACT US:</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DF104E1-A6D1-4819-96F4-BBE9A94A4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0722" y="2262738"/>
            <a:ext cx="10515600" cy="2332523"/>
          </a:xfrm>
        </p:spPr>
      </p:pic>
    </p:spTree>
    <p:extLst>
      <p:ext uri="{BB962C8B-B14F-4D97-AF65-F5344CB8AC3E}">
        <p14:creationId xmlns:p14="http://schemas.microsoft.com/office/powerpoint/2010/main" val="1066799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0696-241C-48DB-816B-2E8BF852469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FEED BACK:</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8C609B7-A4DB-4C01-BB6E-F3ED47875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970" y="1690688"/>
            <a:ext cx="6249938" cy="4351338"/>
          </a:xfrm>
        </p:spPr>
      </p:pic>
    </p:spTree>
    <p:extLst>
      <p:ext uri="{BB962C8B-B14F-4D97-AF65-F5344CB8AC3E}">
        <p14:creationId xmlns:p14="http://schemas.microsoft.com/office/powerpoint/2010/main" val="130832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C439-9C77-4F13-BBE0-5EDDF72D165C}"/>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CONCLUSION:</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83C495-C6A3-4372-A723-74F9FC42D57C}"/>
              </a:ext>
            </a:extLst>
          </p:cNvPr>
          <p:cNvSpPr>
            <a:spLocks noGrp="1"/>
          </p:cNvSpPr>
          <p:nvPr>
            <p:ph idx="1"/>
          </p:nvPr>
        </p:nvSpPr>
        <p:spPr/>
        <p:txBody>
          <a:bodyPr>
            <a:normAutofit/>
          </a:bodyPr>
          <a:lstStyle/>
          <a:p>
            <a:pPr marL="0" indent="0">
              <a:buNone/>
            </a:pPr>
            <a:r>
              <a:rPr lang="en-US" dirty="0">
                <a:solidFill>
                  <a:srgbClr val="101010"/>
                </a:solidFill>
                <a:effectLst/>
                <a:latin typeface="Times New Roman" panose="02020603050405020304" pitchFamily="18" charset="0"/>
                <a:ea typeface="Calibri" panose="020F0502020204030204" pitchFamily="34" charset="0"/>
                <a:cs typeface="Times New Roman" panose="02020603050405020304" pitchFamily="18" charset="0"/>
              </a:rPr>
              <a:t>           Organic farming is a great alternative to conventional farming practices. It follows eco-friendly agricultural practices without making use of harmful chemicals. It helps in maintaining human health as well as protects our environment from harmful chemicals used to raise crops in a field. Going organic is a great way of preventing chemicals and protecting our health and environment but there are a lot of challenges in this field. Due to the high price of organic food, people are not yet accepting the use of organic food. The other challenge in the field of organic farming is to meet the world’s demand for food as the growth of organic crops is slow .</a:t>
            </a:r>
            <a:endPar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118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703C-5896-4CA4-96B5-AC9F9363E1EE}"/>
              </a:ext>
            </a:extLst>
          </p:cNvPr>
          <p:cNvSpPr>
            <a:spLocks noGrp="1"/>
          </p:cNvSpPr>
          <p:nvPr>
            <p:ph type="title"/>
          </p:nvPr>
        </p:nvSpPr>
        <p:spPr>
          <a:xfrm>
            <a:off x="1222514" y="2819400"/>
            <a:ext cx="10515600" cy="1219200"/>
          </a:xfrm>
        </p:spPr>
        <p:txBody>
          <a:bodyPr/>
          <a:lstStyle/>
          <a:p>
            <a:r>
              <a:rPr lang="en-IN" dirty="0"/>
              <a:t>                            </a:t>
            </a:r>
            <a:r>
              <a:rPr lang="en-IN" sz="4800" dirty="0">
                <a:latin typeface="Times New Roman" panose="02020603050405020304" pitchFamily="18" charset="0"/>
                <a:cs typeface="Times New Roman" panose="02020603050405020304" pitchFamily="18" charset="0"/>
              </a:rPr>
              <a:t>Thank you</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69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AFDC-D75F-4B17-9707-298BEDDC8202}"/>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CONTENTS</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97A7CB-3EF6-4753-B8A7-33F03A387AB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SYSTEM REQUIREMENTS</a:t>
            </a:r>
          </a:p>
          <a:p>
            <a:r>
              <a:rPr lang="en-US" dirty="0">
                <a:latin typeface="Times New Roman" panose="02020603050405020304" pitchFamily="18" charset="0"/>
                <a:cs typeface="Times New Roman" panose="02020603050405020304" pitchFamily="18" charset="0"/>
              </a:rPr>
              <a:t>MODULES</a:t>
            </a:r>
          </a:p>
          <a:p>
            <a:r>
              <a:rPr lang="en-US" dirty="0">
                <a:latin typeface="Times New Roman" panose="02020603050405020304" pitchFamily="18" charset="0"/>
                <a:cs typeface="Times New Roman" panose="02020603050405020304" pitchFamily="18" charset="0"/>
              </a:rPr>
              <a:t>ADVANTAGES</a:t>
            </a:r>
          </a:p>
          <a:p>
            <a:r>
              <a:rPr lang="en-US" dirty="0">
                <a:latin typeface="Times New Roman" panose="02020603050405020304" pitchFamily="18" charset="0"/>
                <a:cs typeface="Times New Roman" panose="02020603050405020304" pitchFamily="18" charset="0"/>
              </a:rPr>
              <a:t>SCREEN SHOTS</a:t>
            </a:r>
          </a:p>
          <a:p>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59280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717E-4493-4824-B1F7-8313B54C9E27}"/>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ABSTRACT</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001F78-7F1C-4CA5-8C4C-273EC6B45AF6}"/>
              </a:ext>
            </a:extLst>
          </p:cNvPr>
          <p:cNvSpPr>
            <a:spLocks noGrp="1"/>
          </p:cNvSpPr>
          <p:nvPr>
            <p:ph idx="1"/>
          </p:nvPr>
        </p:nvSpPr>
        <p:spPr/>
        <p:txBody>
          <a:bodyPr>
            <a:normAutofit lnSpcReduction="10000"/>
          </a:bodyPr>
          <a:lstStyle/>
          <a:p>
            <a:pPr marL="0" indent="0">
              <a:lnSpc>
                <a:spcPct val="100000"/>
              </a:lnSpc>
              <a:buNone/>
            </a:pPr>
            <a:r>
              <a:rPr lang="en-US" dirty="0">
                <a:latin typeface="Times New Roman" panose="02020603050405020304" pitchFamily="18" charset="0"/>
                <a:cs typeface="Times New Roman" panose="02020603050405020304" pitchFamily="18" charset="0"/>
              </a:rPr>
              <a:t>             Organic Farm is an online store which is used to buy the products which was cultivated by the method of organic farming. In ancient times, agriculture was practiced without the use of artificial chemicals. The use of artificial chemicals such as   fertilizers and pesticides came into practice during the mid-19th century. this kind of agricultural practice was causing harm to the environment. with the rapid change in farming practices, organic farming came into existence in the 20th century. It made use of environment friendly practices by avoiding the use of artificial chemicals and making use of organic matter to raise crops. Organic food is beneficial to human health and the practice of organic farming keeps the environment clean.</a:t>
            </a:r>
          </a:p>
        </p:txBody>
      </p:sp>
    </p:spTree>
    <p:extLst>
      <p:ext uri="{BB962C8B-B14F-4D97-AF65-F5344CB8AC3E}">
        <p14:creationId xmlns:p14="http://schemas.microsoft.com/office/powerpoint/2010/main" val="377648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DECC-D1CF-45E3-AC17-3A92F4397245}"/>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INTRODUCTION</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3166A0-875A-4E98-A68B-356F7A5B7954}"/>
              </a:ext>
            </a:extLst>
          </p:cNvPr>
          <p:cNvSpPr>
            <a:spLocks noGrp="1"/>
          </p:cNvSpPr>
          <p:nvPr>
            <p:ph idx="1"/>
          </p:nvPr>
        </p:nvSpPr>
        <p:spPr/>
        <p:txBody>
          <a:bodyPr/>
          <a:lstStyle/>
          <a:p>
            <a:pPr marL="0" indent="0">
              <a:lnSpc>
                <a:spcPct val="100000"/>
              </a:lnSpc>
              <a:buNone/>
            </a:pP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Organic farming is an alternative to regular farming. It makes use of compost, manure, green manure, bone meal rather than using fertilizers and pesticides . This system makes use of organic wastes and crops are raised in such a manner that it keeps the soil healthy and alive. Microbes are used as bio-fertilizers to increase production without polluting the environment. Organic farming promotes eco-friendly agricultural practices without making use of synthetic inputs and majorly relies upon the use of organic wastes to raise crops.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635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561D-0A31-4BAB-9E43-03ADE53B7C4C}"/>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SYSTEM REQUIREMENTS</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225AD3-0EDD-47B6-855C-4A5C96553639}"/>
              </a:ext>
            </a:extLst>
          </p:cNvPr>
          <p:cNvSpPr>
            <a:spLocks noGrp="1"/>
          </p:cNvSpPr>
          <p:nvPr>
            <p:ph idx="1"/>
          </p:nvPr>
        </p:nvSpPr>
        <p:spPr/>
        <p:txBody>
          <a:bodyPr/>
          <a:lstStyle/>
          <a:p>
            <a:pPr marL="0" indent="0">
              <a:buNone/>
            </a:pPr>
            <a:r>
              <a:rPr lang="en-IN" dirty="0"/>
              <a:t>     </a:t>
            </a:r>
            <a:r>
              <a:rPr lang="en-IN" sz="3200" dirty="0">
                <a:latin typeface="Times New Roman" panose="02020603050405020304" pitchFamily="18" charset="0"/>
                <a:cs typeface="Times New Roman" panose="02020603050405020304" pitchFamily="18" charset="0"/>
              </a:rPr>
              <a:t>SOFTWARE REQUIREMENTS:</a:t>
            </a:r>
          </a:p>
          <a:p>
            <a:pPr marL="0" indent="0">
              <a:buNone/>
            </a:pPr>
            <a:r>
              <a:rPr lang="en-US"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1.Operating System - Windows 10.</a:t>
            </a:r>
          </a:p>
          <a:p>
            <a:pPr marL="0" lvl="0" indent="0" algn="just" fontAlgn="base">
              <a:lnSpc>
                <a:spcPct val="107000"/>
              </a:lnSpc>
              <a:spcAft>
                <a:spcPts val="235"/>
              </a:spcAft>
              <a:buClr>
                <a:srgbClr val="000000"/>
              </a:buClr>
              <a:buSzPts val="1200"/>
              <a:buNone/>
            </a:pPr>
            <a:r>
              <a:rPr lang="en-US"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2.Platform – Notepad++.</a:t>
            </a:r>
          </a:p>
          <a:p>
            <a:pPr marL="0" lvl="0" indent="0" algn="just" fontAlgn="base">
              <a:lnSpc>
                <a:spcPct val="107000"/>
              </a:lnSpc>
              <a:spcAft>
                <a:spcPts val="380"/>
              </a:spcAft>
              <a:buClr>
                <a:srgbClr val="000000"/>
              </a:buClr>
              <a:buSzPts val="1200"/>
              <a:buNone/>
            </a:pPr>
            <a:r>
              <a:rPr lang="en-US"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3.Language – HTML, CSS.</a:t>
            </a:r>
          </a:p>
          <a:p>
            <a:pPr marL="0" indent="0">
              <a:buNone/>
            </a:pPr>
            <a:endParaRPr lang="en-US" dirty="0"/>
          </a:p>
        </p:txBody>
      </p:sp>
    </p:spTree>
    <p:extLst>
      <p:ext uri="{BB962C8B-B14F-4D97-AF65-F5344CB8AC3E}">
        <p14:creationId xmlns:p14="http://schemas.microsoft.com/office/powerpoint/2010/main" val="350001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BA8F-2D7A-4C27-A5F1-0EA7B23E6E5C}"/>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MODULES</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D7647C-C930-4B8F-8BD9-44B2F5A56A0F}"/>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Login</a:t>
            </a:r>
          </a:p>
          <a:p>
            <a:r>
              <a:rPr lang="en-IN" dirty="0">
                <a:latin typeface="Times New Roman" panose="02020603050405020304" pitchFamily="18" charset="0"/>
                <a:cs typeface="Times New Roman" panose="02020603050405020304" pitchFamily="18" charset="0"/>
              </a:rPr>
              <a:t>Home page</a:t>
            </a:r>
          </a:p>
          <a:p>
            <a:r>
              <a:rPr lang="en-IN" dirty="0">
                <a:latin typeface="Times New Roman" panose="02020603050405020304" pitchFamily="18" charset="0"/>
                <a:cs typeface="Times New Roman" panose="02020603050405020304" pitchFamily="18" charset="0"/>
              </a:rPr>
              <a:t>About page</a:t>
            </a:r>
          </a:p>
          <a:p>
            <a:r>
              <a:rPr lang="en-IN" dirty="0">
                <a:latin typeface="Times New Roman" panose="02020603050405020304" pitchFamily="18" charset="0"/>
                <a:cs typeface="Times New Roman" panose="02020603050405020304" pitchFamily="18" charset="0"/>
              </a:rPr>
              <a:t>Services</a:t>
            </a:r>
          </a:p>
          <a:p>
            <a:r>
              <a:rPr lang="en-IN" dirty="0">
                <a:latin typeface="Times New Roman" panose="02020603050405020304" pitchFamily="18" charset="0"/>
                <a:cs typeface="Times New Roman" panose="02020603050405020304" pitchFamily="18" charset="0"/>
              </a:rPr>
              <a:t>Products</a:t>
            </a:r>
          </a:p>
          <a:p>
            <a:r>
              <a:rPr lang="en-IN" dirty="0">
                <a:latin typeface="Times New Roman" panose="02020603050405020304" pitchFamily="18" charset="0"/>
                <a:cs typeface="Times New Roman" panose="02020603050405020304" pitchFamily="18" charset="0"/>
              </a:rPr>
              <a:t>Contact us</a:t>
            </a:r>
          </a:p>
          <a:p>
            <a:r>
              <a:rPr lang="en-IN" dirty="0">
                <a:latin typeface="Times New Roman" panose="02020603050405020304" pitchFamily="18" charset="0"/>
                <a:cs typeface="Times New Roman" panose="02020603050405020304" pitchFamily="18" charset="0"/>
              </a:rPr>
              <a:t>Feedback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292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A9CA-2F4E-409E-9441-11C7A1ED526F}"/>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ADVANTAGES</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B19A75-1DD1-4AA1-AF1D-C252C6CF28F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Production cost is low</a:t>
            </a:r>
          </a:p>
          <a:p>
            <a:r>
              <a:rPr lang="en-IN" dirty="0">
                <a:latin typeface="Times New Roman" panose="02020603050405020304" pitchFamily="18" charset="0"/>
                <a:cs typeface="Times New Roman" panose="02020603050405020304" pitchFamily="18" charset="0"/>
              </a:rPr>
              <a:t>Protects environment from pollution</a:t>
            </a:r>
          </a:p>
          <a:p>
            <a:r>
              <a:rPr lang="en-IN" dirty="0">
                <a:latin typeface="Times New Roman" panose="02020603050405020304" pitchFamily="18" charset="0"/>
                <a:cs typeface="Times New Roman" panose="02020603050405020304" pitchFamily="18" charset="0"/>
              </a:rPr>
              <a:t>Slow downs global warming</a:t>
            </a:r>
          </a:p>
          <a:p>
            <a:r>
              <a:rPr lang="en-US" dirty="0">
                <a:latin typeface="Times New Roman" panose="02020603050405020304" pitchFamily="18" charset="0"/>
                <a:cs typeface="Times New Roman" panose="02020603050405020304" pitchFamily="18" charset="0"/>
              </a:rPr>
              <a:t>Fruits and vegetables are more nutritious and tastier.</a:t>
            </a:r>
          </a:p>
        </p:txBody>
      </p:sp>
    </p:spTree>
    <p:extLst>
      <p:ext uri="{BB962C8B-B14F-4D97-AF65-F5344CB8AC3E}">
        <p14:creationId xmlns:p14="http://schemas.microsoft.com/office/powerpoint/2010/main" val="2669714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8384-34BA-4174-8827-B0C766AB67E8}"/>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SCREEN SHOTS</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3BE023-722E-4AAB-ADEA-18CDA40CF5F0}"/>
              </a:ext>
            </a:extLst>
          </p:cNvPr>
          <p:cNvSpPr>
            <a:spLocks noGrp="1"/>
          </p:cNvSpPr>
          <p:nvPr>
            <p:ph idx="1"/>
          </p:nvPr>
        </p:nvSpPr>
        <p:spPr/>
        <p:txBody>
          <a:bodyPr/>
          <a:lstStyle/>
          <a:p>
            <a:pPr marL="0" indent="0">
              <a:buNone/>
            </a:pPr>
            <a:r>
              <a:rPr lang="en-IN" sz="4400" dirty="0">
                <a:latin typeface="Times New Roman" panose="02020603050405020304" pitchFamily="18" charset="0"/>
                <a:cs typeface="Times New Roman" panose="02020603050405020304" pitchFamily="18" charset="0"/>
              </a:rPr>
              <a:t>LOGIN PAGE:</a:t>
            </a:r>
          </a:p>
          <a:p>
            <a:pPr marL="0" indent="0">
              <a:buNone/>
            </a:pP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76A4718-9F65-4AF9-A13A-5D7662A12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170" y="2782094"/>
            <a:ext cx="4447750" cy="3260034"/>
          </a:xfrm>
          <a:prstGeom prst="rect">
            <a:avLst/>
          </a:prstGeom>
        </p:spPr>
      </p:pic>
    </p:spTree>
    <p:extLst>
      <p:ext uri="{BB962C8B-B14F-4D97-AF65-F5344CB8AC3E}">
        <p14:creationId xmlns:p14="http://schemas.microsoft.com/office/powerpoint/2010/main" val="51238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8354-A4B1-44EF-9448-ABADBF81D94E}"/>
              </a:ext>
            </a:extLst>
          </p:cNvPr>
          <p:cNvSpPr>
            <a:spLocks noGrp="1"/>
          </p:cNvSpPr>
          <p:nvPr>
            <p:ph type="title"/>
          </p:nvPr>
        </p:nvSpPr>
        <p:spPr>
          <a:xfrm rot="10800000" flipH="1" flipV="1">
            <a:off x="1046920" y="933555"/>
            <a:ext cx="5486399" cy="806936"/>
          </a:xfrm>
        </p:spPr>
        <p:txBody>
          <a:bodyPr>
            <a:normAutofit/>
          </a:bodyPr>
          <a:lstStyle/>
          <a:p>
            <a:r>
              <a:rPr lang="en-IN" dirty="0">
                <a:latin typeface="Times New Roman" panose="02020603050405020304" pitchFamily="18" charset="0"/>
                <a:cs typeface="Times New Roman" panose="02020603050405020304" pitchFamily="18" charset="0"/>
              </a:rPr>
              <a:t>HOME PAGE: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97A81B-5F56-4643-8B29-46EDBD09A9E7}"/>
              </a:ext>
            </a:extLst>
          </p:cNvPr>
          <p:cNvSpPr>
            <a:spLocks noGrp="1"/>
          </p:cNvSpPr>
          <p:nvPr>
            <p:ph idx="1"/>
          </p:nvPr>
        </p:nvSpPr>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CD3459-0F9C-4A28-B125-E2A8F36DF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78158"/>
            <a:ext cx="3624642" cy="2557670"/>
          </a:xfrm>
          <a:prstGeom prst="rect">
            <a:avLst/>
          </a:prstGeom>
        </p:spPr>
      </p:pic>
      <p:pic>
        <p:nvPicPr>
          <p:cNvPr id="7" name="Picture 6">
            <a:extLst>
              <a:ext uri="{FF2B5EF4-FFF2-40B4-BE49-F238E27FC236}">
                <a16:creationId xmlns:a16="http://schemas.microsoft.com/office/drawing/2014/main" id="{6896F7C7-37E8-4629-89DB-F802886B1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1263" y="2478159"/>
            <a:ext cx="3089474" cy="2557670"/>
          </a:xfrm>
          <a:prstGeom prst="rect">
            <a:avLst/>
          </a:prstGeom>
        </p:spPr>
      </p:pic>
      <p:pic>
        <p:nvPicPr>
          <p:cNvPr id="9" name="Picture 8">
            <a:extLst>
              <a:ext uri="{FF2B5EF4-FFF2-40B4-BE49-F238E27FC236}">
                <a16:creationId xmlns:a16="http://schemas.microsoft.com/office/drawing/2014/main" id="{C80EFFBC-37C4-4859-815E-1EF24C8056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158" y="2478159"/>
            <a:ext cx="3302857" cy="2557670"/>
          </a:xfrm>
          <a:prstGeom prst="rect">
            <a:avLst/>
          </a:prstGeom>
        </p:spPr>
      </p:pic>
    </p:spTree>
    <p:extLst>
      <p:ext uri="{BB962C8B-B14F-4D97-AF65-F5344CB8AC3E}">
        <p14:creationId xmlns:p14="http://schemas.microsoft.com/office/powerpoint/2010/main" val="625233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447</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ORGANIC FARM</vt:lpstr>
      <vt:lpstr>CONTENTS</vt:lpstr>
      <vt:lpstr>ABSTRACT</vt:lpstr>
      <vt:lpstr>INTRODUCTION</vt:lpstr>
      <vt:lpstr>SYSTEM REQUIREMENTS</vt:lpstr>
      <vt:lpstr>MODULES</vt:lpstr>
      <vt:lpstr>ADVANTAGES</vt:lpstr>
      <vt:lpstr>SCREEN SHOTS</vt:lpstr>
      <vt:lpstr>HOME PAGE:</vt:lpstr>
      <vt:lpstr>ABOUT PAGE:</vt:lpstr>
      <vt:lpstr>SERVICES:</vt:lpstr>
      <vt:lpstr>PRODUCTS:</vt:lpstr>
      <vt:lpstr>CONTACT US:</vt:lpstr>
      <vt:lpstr>FEED BACK:</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FARM</dc:title>
  <dc:creator>ELCOT</dc:creator>
  <cp:lastModifiedBy>ELCOT</cp:lastModifiedBy>
  <cp:revision>2</cp:revision>
  <dcterms:created xsi:type="dcterms:W3CDTF">2021-09-18T16:23:50Z</dcterms:created>
  <dcterms:modified xsi:type="dcterms:W3CDTF">2021-09-18T17:17:52Z</dcterms:modified>
</cp:coreProperties>
</file>