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7" r:id="rId3"/>
    <p:sldId id="258" r:id="rId4"/>
    <p:sldId id="259" r:id="rId5"/>
    <p:sldId id="260" r:id="rId6"/>
    <p:sldId id="273" r:id="rId7"/>
    <p:sldId id="261" r:id="rId8"/>
    <p:sldId id="270" r:id="rId9"/>
    <p:sldId id="262" r:id="rId10"/>
    <p:sldId id="263" r:id="rId11"/>
    <p:sldId id="264" r:id="rId12"/>
    <p:sldId id="271" r:id="rId13"/>
    <p:sldId id="272" r:id="rId14"/>
    <p:sldId id="269"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autoAdjust="0"/>
    <p:restoredTop sz="94682" autoAdjust="0"/>
  </p:normalViewPr>
  <p:slideViewPr>
    <p:cSldViewPr>
      <p:cViewPr varScale="1">
        <p:scale>
          <a:sx n="71" d="100"/>
          <a:sy n="71" d="100"/>
        </p:scale>
        <p:origin x="66" y="2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25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935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7225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109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740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234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9518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1818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394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98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019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26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96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33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26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19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209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09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902567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p:txBody>
          <a:bodyPr>
            <a:normAutofit/>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57597"/>
            <a:ext cx="6815669" cy="1647466"/>
          </a:xfrm>
        </p:spPr>
        <p:txBody>
          <a:bodyPr>
            <a:normAutofit fontScale="77500" lnSpcReduction="20000"/>
          </a:bodyPr>
          <a:lstStyle/>
          <a:p>
            <a:r>
              <a:rPr lang="en-US" b="1" dirty="0"/>
              <a:t>Name : DHANUSRI.R</a:t>
            </a:r>
          </a:p>
          <a:p>
            <a:r>
              <a:rPr lang="en-US" b="1" dirty="0"/>
              <a:t>Register No : User ID – ASUNM217312204768</a:t>
            </a:r>
          </a:p>
          <a:p>
            <a:r>
              <a:rPr lang="en-US" b="1" dirty="0"/>
              <a:t>Department : III B. Com (Accounting and Finance)</a:t>
            </a:r>
          </a:p>
          <a:p>
            <a:r>
              <a:rPr lang="en-US" b="1" dirty="0"/>
              <a:t>College : Thirumurugan arts and science college for women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096980-5ACA-4FA7-7294-EF1806F56191}"/>
              </a:ext>
            </a:extLst>
          </p:cNvPr>
          <p:cNvPicPr>
            <a:picLocks noChangeAspect="1"/>
          </p:cNvPicPr>
          <p:nvPr/>
        </p:nvPicPr>
        <p:blipFill>
          <a:blip r:embed="rId2"/>
          <a:stretch>
            <a:fillRect/>
          </a:stretch>
        </p:blipFill>
        <p:spPr>
          <a:xfrm>
            <a:off x="1258909" y="719666"/>
            <a:ext cx="7499586" cy="5418667"/>
          </a:xfrm>
          <a:prstGeom prst="rect">
            <a:avLst/>
          </a:prstGeom>
        </p:spPr>
      </p:pic>
      <p:sp>
        <p:nvSpPr>
          <p:cNvPr id="3" name="TextBox 2">
            <a:extLst>
              <a:ext uri="{FF2B5EF4-FFF2-40B4-BE49-F238E27FC236}">
                <a16:creationId xmlns:a16="http://schemas.microsoft.com/office/drawing/2014/main" id="{C9BF0F91-4413-1321-E558-6F1B6C543EC7}"/>
              </a:ext>
            </a:extLst>
          </p:cNvPr>
          <p:cNvSpPr txBox="1"/>
          <p:nvPr/>
        </p:nvSpPr>
        <p:spPr>
          <a:xfrm>
            <a:off x="8836429" y="4158708"/>
            <a:ext cx="2049824" cy="1815882"/>
          </a:xfrm>
          <a:prstGeom prst="rect">
            <a:avLst/>
          </a:prstGeom>
          <a:noFill/>
        </p:spPr>
        <p:txBody>
          <a:bodyPr wrap="square" rtlCol="0">
            <a:spAutoFit/>
          </a:bodyPr>
          <a:lstStyle/>
          <a:p>
            <a:pPr algn="l"/>
            <a:r>
              <a:rPr lang="en-US" sz="2800" b="1" u="sng" dirty="0"/>
              <a:t>Count Of Employee Department Using Chart</a:t>
            </a:r>
          </a:p>
        </p:txBody>
      </p:sp>
      <p:sp>
        <p:nvSpPr>
          <p:cNvPr id="4" name="TextBox 3">
            <a:extLst>
              <a:ext uri="{FF2B5EF4-FFF2-40B4-BE49-F238E27FC236}">
                <a16:creationId xmlns:a16="http://schemas.microsoft.com/office/drawing/2014/main" id="{CA2823BE-09C7-8A45-C379-413AA413759B}"/>
              </a:ext>
            </a:extLst>
          </p:cNvPr>
          <p:cNvSpPr txBox="1"/>
          <p:nvPr/>
        </p:nvSpPr>
        <p:spPr>
          <a:xfrm>
            <a:off x="8758495" y="719666"/>
            <a:ext cx="665390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44555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4743450" y="2416969"/>
            <a:ext cx="2705100" cy="332422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4562227" y="2366963"/>
            <a:ext cx="3067545" cy="3424237"/>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4562227" y="2366963"/>
            <a:ext cx="3067545" cy="3424237"/>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331846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3655134" y="2366963"/>
            <a:ext cx="4881732" cy="3424237"/>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3661376" y="2366963"/>
            <a:ext cx="4869247" cy="3424237"/>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11</TotalTime>
  <Words>1121</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Droplet</vt:lpstr>
      <vt:lpstr>Employee Data Analysis Using Excel</vt:lpstr>
      <vt:lpstr>Project Title</vt:lpstr>
      <vt:lpstr>Ajenda</vt:lpstr>
      <vt:lpstr>Problem Statement </vt:lpstr>
      <vt:lpstr>Project Overview</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admin</cp:lastModifiedBy>
  <cp:revision>13</cp:revision>
  <dcterms:created xsi:type="dcterms:W3CDTF">2024-08-24T08:00:27Z</dcterms:created>
  <dcterms:modified xsi:type="dcterms:W3CDTF">2024-09-04T10:43:50Z</dcterms:modified>
</cp:coreProperties>
</file>