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14:22:34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24575,'1'1296'0,"-2"-1293"0,1 1 0,0 0 0,0-1 0,1 1 0,-1-1 0,1 1 0,0-1 0,0 1 0,0-1 0,0 1 0,1-1 0,-1 0 0,1 0 0,3 6 0,-2-7 0,-1 0 0,1 0 0,0 0 0,0 0 0,0-1 0,-1 1 0,1-1 0,1 0 0,-1 0 0,0 0 0,0 0 0,0 0 0,1 0 0,-1-1 0,0 0 0,5 0 0,65 2 0,82-9 0,-72-4 0,-52 5 0,55-2 0,-40 5 0,-1-2 0,0-2 0,56-16 0,-56 12 0,1 1 0,0 3 0,51-3 0,752 10 0,-376 2 0,149-2 0,-618 0 0,-1 0 0,1 0 0,0 0 0,-1 0 0,1-1 0,-1 0 0,1 1 0,0-2 0,-1 1 0,0 0 0,1 0 0,-1-1 0,0 0 0,5-3 0,-6 3 0,0-1 0,0 1 0,0-1 0,0 0 0,0 0 0,-1 0 0,1 0 0,-1 0 0,0 0 0,0 0 0,0 0 0,0 0 0,-1 0 0,1-1 0,-1 1 0,0-5 0,-2-131 0,0 49 0,0 67 0,0 1 0,-10-37 0,5 22 0,-5-16 0,7 32 0,1 0 0,0-1 0,0-23 0,2 18 0,-1-1 0,-2 1 0,-10-34 0,8 34 0,1 0 0,1 0 0,-1-37 0,5 36 0,-6-51 0,4 67 0,0 0 0,0 0 0,-1 1 0,-1-1 0,1 1 0,-13-19 0,3 5 0,9 17 0,1 0 0,-1 0 0,-1 1 0,-7-10 0,10 15 0,0-1 0,0 1 0,0-1 0,-1 1 0,1 0 0,0 0 0,-1 1 0,0-1 0,1 1 0,-1 0 0,0-1 0,1 2 0,-8-2 0,-29-1 0,-72 4 0,39 2 0,52-2 0,1 1 0,-38 10 0,8-1 0,20-5 0,1 2 0,-33 13 0,40-12 0,1-2 0,-1 0 0,-1-1 0,1-2 0,-26 3 0,0-2 0,0 2 0,-86 23 0,77-15 0,-142 19 0,91-18 0,3-4 0,0-5 0,-143-7 0,91-3 0,-771 3 0,883-4-1365,29-1-5461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14:22:41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14:23:3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0T14:23:35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27B3-997D-C91A-A72E-B18BE4D2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5BEC7-D220-C2BE-AA55-8606B768F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7246-2EB3-DE0C-33A3-42EE4EF1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0DC5-86F7-0DAB-F1BF-E00AAC02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5BE4-1897-0837-A44E-D943746A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35C2-B150-2CBD-7396-7E9C6841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23FE-ED72-FB68-9165-25298505D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F955-3857-2203-D6BB-A462E057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AE03-5D12-B4EA-C508-BCE9671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3657-E1B5-293B-CC35-6CF46AD5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02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E9FF-8459-8B21-FE7D-945834729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6C6DA-5D55-73A5-335A-6AFB86A7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F078-EB04-3CFD-4341-0AD36689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B5D81-431E-96EF-4A17-E1004FE5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EA7C-6605-F5DF-F1B9-5451FFE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8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0B22-4FDE-4D43-0865-8A15C50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4212-4CD5-8020-432E-FB757B6D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9531-C26F-7DB9-0A7A-34702B7C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346-61E3-26D8-565C-0CEA599B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1877-612A-C55C-8179-7DF5D9DA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8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9688-2830-DB85-632D-3D51B045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4019-8BF5-B539-32BB-38CE74E4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14BB-D70E-4C33-BF2A-41D17FE0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B921-8FED-EED5-1F3F-B7ACB24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F208-46B7-FD8B-7C44-5BA49AC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25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E9F5-B971-6802-EBFE-756A8E49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EB49-A08A-F012-D19F-23961EDFF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E5AF-CD23-2A2F-87A5-6D7DE9E09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0A8F-9122-8FC4-CA12-43726D72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6CB74-9519-BD36-44F1-850FD65A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D389-A744-CBDA-0235-4721522B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C7FE-CBB6-03CB-E8E9-F6C50F2D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CEA6-4622-C370-11AD-4D942CD5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4C517-4015-465F-0403-1AD21668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B52A9-53F5-958E-176D-DC9010DC5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08BBE-52A6-AD8E-0339-9DF9AF136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D4BAE-9BBF-2A36-ED17-E75391EA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DAFF0-ADC9-BECD-B5A7-C675BF7A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6C3B2-BE2F-9D9E-C788-5B287B6F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5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1266-96CB-1D8A-724A-D23D615F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A753D-5059-4FD6-7707-FE3AC01A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686D6-332B-CA54-B086-E83B15DD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187E-64B4-5C40-8A21-CA5FA81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5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B9B88-9F17-61DC-DE2A-64F8EB4F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E42B5-CDD9-D365-C6EB-B304106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34E50-5D51-282F-5783-BAB9D30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9810-A882-D604-C565-0A9053B4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C92A-5649-E72E-9452-48C8A73E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774FB-06A4-CCE9-CB85-1592396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AC102-75DA-DAB8-8534-F2CC26A5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3942-83C2-1ADC-2143-9C979343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7CFA-9ABE-25AE-7D79-628F50A7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1B5A-6442-8D86-DC51-797957D1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73032-2AF9-864F-E6CD-6214EFD2D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CBDCD-A1DE-39A1-FD37-C7C27D0D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9E3A-AA45-82D0-97E5-CBF3012B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5F282-656E-C326-0597-6D186175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DF6D-4FC8-6C68-6AB3-71693E0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8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B9A77-70B8-4BDA-2C99-DCD0A0C2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ED48-4C4F-A8BC-1BF3-CBD6320A2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A0A0-8265-9468-8CBE-E52ABC984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7537-AB62-47D2-B56A-B379CFB6DBBB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CAD6-8A3B-03D4-1BFF-09492E36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C590-F7DC-8B5D-6CD4-229FBEC38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D750-7449-4C88-A7FC-6E80D6D12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6FE3-9BF8-F92D-4516-86CEA9E60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813"/>
            <a:ext cx="9144000" cy="1147482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How to create AWS </a:t>
            </a:r>
            <a:r>
              <a:rPr lang="en-IN" sz="2000" dirty="0" err="1"/>
              <a:t>vpc</a:t>
            </a:r>
            <a:r>
              <a:rPr lang="en-IN" sz="2000" dirty="0"/>
              <a:t> with public and private subnets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1.open VPC in </a:t>
            </a:r>
            <a:r>
              <a:rPr lang="en-IN" sz="2000" dirty="0" err="1"/>
              <a:t>aws</a:t>
            </a:r>
            <a:r>
              <a:rPr lang="en-IN" sz="2000" dirty="0"/>
              <a:t> console, just search </a:t>
            </a:r>
            <a:r>
              <a:rPr lang="en-IN" sz="2000" dirty="0" err="1"/>
              <a:t>vpc</a:t>
            </a:r>
            <a:r>
              <a:rPr lang="en-IN" sz="2000" dirty="0"/>
              <a:t> </a:t>
            </a: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0141A-847B-6DEA-FF0D-7BB11103B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A3E09-360C-C44A-3C7C-2B88B434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" y="1398495"/>
            <a:ext cx="10766612" cy="755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7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68E1-CFBD-0AFD-F85F-A9791297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087"/>
          </a:xfrm>
        </p:spPr>
        <p:txBody>
          <a:bodyPr>
            <a:noAutofit/>
          </a:bodyPr>
          <a:lstStyle/>
          <a:p>
            <a:r>
              <a:rPr lang="en-IN" sz="2400" dirty="0"/>
              <a:t>Attach subnets with RTB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17F4E-2532-9A5E-988C-E632FA114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7504"/>
            <a:ext cx="10515600" cy="5970496"/>
          </a:xfrm>
        </p:spPr>
      </p:pic>
    </p:spTree>
    <p:extLst>
      <p:ext uri="{BB962C8B-B14F-4D97-AF65-F5344CB8AC3E}">
        <p14:creationId xmlns:p14="http://schemas.microsoft.com/office/powerpoint/2010/main" val="36461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B588-90C0-5FF5-7F39-D3B95042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CFE5B-C30B-E649-12D3-4D9029522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6358404"/>
          </a:xfrm>
        </p:spPr>
      </p:pic>
    </p:spTree>
    <p:extLst>
      <p:ext uri="{BB962C8B-B14F-4D97-AF65-F5344CB8AC3E}">
        <p14:creationId xmlns:p14="http://schemas.microsoft.com/office/powerpoint/2010/main" val="39915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AFE4-CED7-0393-BDB0-2D0F37E7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710"/>
          </a:xfrm>
        </p:spPr>
        <p:txBody>
          <a:bodyPr>
            <a:normAutofit/>
          </a:bodyPr>
          <a:lstStyle/>
          <a:p>
            <a:r>
              <a:rPr lang="en-IN" sz="2400" dirty="0"/>
              <a:t>Connect public </a:t>
            </a:r>
            <a:r>
              <a:rPr lang="en-IN" sz="2400" dirty="0" err="1"/>
              <a:t>routetable</a:t>
            </a:r>
            <a:r>
              <a:rPr lang="en-IN" sz="2400" dirty="0"/>
              <a:t> with IGW by editing route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8CE22-1F44-30C8-7437-E82011C8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7836"/>
            <a:ext cx="10591800" cy="5119127"/>
          </a:xfrm>
        </p:spPr>
      </p:pic>
    </p:spTree>
    <p:extLst>
      <p:ext uri="{BB962C8B-B14F-4D97-AF65-F5344CB8AC3E}">
        <p14:creationId xmlns:p14="http://schemas.microsoft.com/office/powerpoint/2010/main" val="304568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751C-D3DC-7364-9ED9-0F3C54C3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910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Create EC2 instance for public and private subnets attached to it</a:t>
            </a:r>
            <a:br>
              <a:rPr lang="en-IN" sz="2400" dirty="0"/>
            </a:br>
            <a:r>
              <a:rPr lang="en-IN" sz="2400" dirty="0"/>
              <a:t>in network setting attached </a:t>
            </a:r>
            <a:r>
              <a:rPr lang="en-IN" sz="2400" dirty="0" err="1"/>
              <a:t>vpc</a:t>
            </a:r>
            <a:r>
              <a:rPr lang="en-IN" sz="2400" dirty="0"/>
              <a:t> to ec2 , similarly create ec2 instances for </a:t>
            </a:r>
            <a:r>
              <a:rPr lang="en-IN" sz="2400"/>
              <a:t>all subnets</a:t>
            </a:r>
            <a:br>
              <a:rPr lang="en-IN" sz="240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4D90C-9913-D6EE-6B53-CF04210C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435" y="958850"/>
            <a:ext cx="9828887" cy="5218113"/>
          </a:xfrm>
        </p:spPr>
      </p:pic>
    </p:spTree>
    <p:extLst>
      <p:ext uri="{BB962C8B-B14F-4D97-AF65-F5344CB8AC3E}">
        <p14:creationId xmlns:p14="http://schemas.microsoft.com/office/powerpoint/2010/main" val="189478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79F5-2597-F225-1888-76AC9E4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/>
          </a:bodyPr>
          <a:lstStyle/>
          <a:p>
            <a:r>
              <a:rPr lang="en-IN" sz="2400" dirty="0"/>
              <a:t>Click on create </a:t>
            </a:r>
            <a:r>
              <a:rPr lang="en-IN" sz="2400" dirty="0" err="1"/>
              <a:t>vpc</a:t>
            </a:r>
            <a:r>
              <a:rPr lang="en-IN" sz="24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24829-0059-BF1F-9C9E-0BB339810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965" y="1317812"/>
            <a:ext cx="10582835" cy="535192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8282DB-2441-470B-938B-8336AEE80FDD}"/>
                  </a:ext>
                </a:extLst>
              </p14:cNvPr>
              <p14:cNvContentPartPr/>
              <p14:nvPr/>
            </p14:nvContentPartPr>
            <p14:xfrm>
              <a:off x="9820821" y="2043819"/>
              <a:ext cx="1118160" cy="49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8282DB-2441-470B-938B-8336AEE80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4701" y="2037699"/>
                <a:ext cx="11304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620FE7-8F6E-1B90-1D99-3F147241D507}"/>
                  </a:ext>
                </a:extLst>
              </p14:cNvPr>
              <p14:cNvContentPartPr/>
              <p14:nvPr/>
            </p14:nvContentPartPr>
            <p14:xfrm>
              <a:off x="4052181" y="64521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620FE7-8F6E-1B90-1D99-3F147241D5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6061" y="63909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CC5A5B-1C7B-2176-E37A-B0EE76A6CC36}"/>
                  </a:ext>
                </a:extLst>
              </p14:cNvPr>
              <p14:cNvContentPartPr/>
              <p14:nvPr/>
            </p14:nvContentPartPr>
            <p14:xfrm>
              <a:off x="1317621" y="69021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CC5A5B-1C7B-2176-E37A-B0EE76A6CC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8981" y="6815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223736-D8D1-FD62-8F45-3105D69A957A}"/>
                  </a:ext>
                </a:extLst>
              </p14:cNvPr>
              <p14:cNvContentPartPr/>
              <p14:nvPr/>
            </p14:nvContentPartPr>
            <p14:xfrm>
              <a:off x="2707221" y="52893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223736-D8D1-FD62-8F45-3105D69A95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8581" y="5199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1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68D7-AA6A-D239-BCCE-4A8F3636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769"/>
          </a:xfrm>
        </p:spPr>
        <p:txBody>
          <a:bodyPr>
            <a:normAutofit fontScale="90000"/>
          </a:bodyPr>
          <a:lstStyle/>
          <a:p>
            <a:r>
              <a:rPr lang="en-IN" sz="2400" dirty="0" err="1"/>
              <a:t>Vpc</a:t>
            </a:r>
            <a:r>
              <a:rPr lang="en-IN" sz="2400" dirty="0"/>
              <a:t> setting with 2 option will open , currently create </a:t>
            </a:r>
            <a:r>
              <a:rPr lang="en-IN" sz="2400" dirty="0" err="1"/>
              <a:t>vpc</a:t>
            </a:r>
            <a:r>
              <a:rPr lang="en-IN" sz="2400" dirty="0"/>
              <a:t> only, provide name, ipv4 details and then click on create </a:t>
            </a:r>
            <a:r>
              <a:rPr lang="en-IN" sz="2400" dirty="0" err="1"/>
              <a:t>vpc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D5F55-D672-A790-10AA-E65BB27B7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658" y="853609"/>
            <a:ext cx="10515599" cy="5915025"/>
          </a:xfrm>
        </p:spPr>
      </p:pic>
    </p:spTree>
    <p:extLst>
      <p:ext uri="{BB962C8B-B14F-4D97-AF65-F5344CB8AC3E}">
        <p14:creationId xmlns:p14="http://schemas.microsoft.com/office/powerpoint/2010/main" val="402161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0076-CFEB-76AD-7C6C-B32327CB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rmAutofit/>
          </a:bodyPr>
          <a:lstStyle/>
          <a:p>
            <a:r>
              <a:rPr lang="en-IN" sz="2400" dirty="0"/>
              <a:t>2.Create internet gateway attached with created </a:t>
            </a:r>
            <a:r>
              <a:rPr lang="en-IN" sz="2400" dirty="0" err="1"/>
              <a:t>vpc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FA41B-8793-DAF3-38CF-4BCE35F62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3625"/>
            <a:ext cx="5006788" cy="5357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FD15AE-F512-C32E-1E45-847041FF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88" y="1063625"/>
            <a:ext cx="5683624" cy="53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3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B001-D0CE-B263-B5EE-0AF4CAC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28"/>
          </a:xfrm>
        </p:spPr>
        <p:txBody>
          <a:bodyPr>
            <a:normAutofit/>
          </a:bodyPr>
          <a:lstStyle/>
          <a:p>
            <a:r>
              <a:rPr lang="en-IN" sz="2400" dirty="0"/>
              <a:t>Attach internet gateway with </a:t>
            </a:r>
            <a:r>
              <a:rPr lang="en-IN" sz="2400" dirty="0" err="1"/>
              <a:t>vpc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37C0E-BD7B-666E-E1AB-B67CB01B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2688"/>
            <a:ext cx="10515600" cy="4994275"/>
          </a:xfrm>
        </p:spPr>
      </p:pic>
    </p:spTree>
    <p:extLst>
      <p:ext uri="{BB962C8B-B14F-4D97-AF65-F5344CB8AC3E}">
        <p14:creationId xmlns:p14="http://schemas.microsoft.com/office/powerpoint/2010/main" val="320232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2A3E-DB06-17CE-AEEB-BB360F12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AB96D-B3C9-89E7-11FB-53E5DF59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230787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A089-EEF4-1B5A-32ED-3697B9F8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2734"/>
          </a:xfrm>
        </p:spPr>
        <p:txBody>
          <a:bodyPr>
            <a:normAutofit/>
          </a:bodyPr>
          <a:lstStyle/>
          <a:p>
            <a:r>
              <a:rPr lang="en-IN" sz="2400" dirty="0"/>
              <a:t>create 4 subnets in this </a:t>
            </a:r>
            <a:r>
              <a:rPr lang="en-IN" sz="2400" dirty="0" err="1"/>
              <a:t>vpc</a:t>
            </a:r>
            <a:r>
              <a:rPr lang="en-IN" sz="2400" dirty="0"/>
              <a:t> (2 public and 2 private subnets)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0F553-989D-E8D2-8235-21CEDEF92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06" y="1102658"/>
            <a:ext cx="10618694" cy="5504329"/>
          </a:xfrm>
        </p:spPr>
      </p:pic>
    </p:spTree>
    <p:extLst>
      <p:ext uri="{BB962C8B-B14F-4D97-AF65-F5344CB8AC3E}">
        <p14:creationId xmlns:p14="http://schemas.microsoft.com/office/powerpoint/2010/main" val="159289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A2C0-ADAC-A961-EAAC-27A6B416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71CDD-24B7-F54F-E460-FC642032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95835"/>
            <a:ext cx="10600765" cy="5881128"/>
          </a:xfrm>
        </p:spPr>
      </p:pic>
    </p:spTree>
    <p:extLst>
      <p:ext uri="{BB962C8B-B14F-4D97-AF65-F5344CB8AC3E}">
        <p14:creationId xmlns:p14="http://schemas.microsoft.com/office/powerpoint/2010/main" val="283583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15EE-169A-5AD8-DCC4-6CE7369D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451"/>
          </a:xfrm>
        </p:spPr>
        <p:txBody>
          <a:bodyPr>
            <a:normAutofit/>
          </a:bodyPr>
          <a:lstStyle/>
          <a:p>
            <a:r>
              <a:rPr lang="en-IN" sz="2400" dirty="0"/>
              <a:t>Create 2 route tables to connect private and public subnets with IGW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195C0-4BB2-11E2-D487-100ECE75E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44" y="1321173"/>
            <a:ext cx="10344856" cy="5171701"/>
          </a:xfrm>
        </p:spPr>
      </p:pic>
    </p:spTree>
    <p:extLst>
      <p:ext uri="{BB962C8B-B14F-4D97-AF65-F5344CB8AC3E}">
        <p14:creationId xmlns:p14="http://schemas.microsoft.com/office/powerpoint/2010/main" val="29461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133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to create AWS vpc with public and private subnets  1.open VPC in aws console, just search vpc   </vt:lpstr>
      <vt:lpstr>Click on create vpc </vt:lpstr>
      <vt:lpstr>Vpc setting with 2 option will open , currently create vpc only, provide name, ipv4 details and then click on create vpc</vt:lpstr>
      <vt:lpstr>2.Create internet gateway attached with created vpc</vt:lpstr>
      <vt:lpstr>Attach internet gateway with vpc</vt:lpstr>
      <vt:lpstr>PowerPoint Presentation</vt:lpstr>
      <vt:lpstr>create 4 subnets in this vpc (2 public and 2 private subnets)</vt:lpstr>
      <vt:lpstr>PowerPoint Presentation</vt:lpstr>
      <vt:lpstr>Create 2 route tables to connect private and public subnets with IGW</vt:lpstr>
      <vt:lpstr>Attach subnets with RTB</vt:lpstr>
      <vt:lpstr>PowerPoint Presentation</vt:lpstr>
      <vt:lpstr>Connect public routetable with IGW by editing route</vt:lpstr>
      <vt:lpstr>Create EC2 instance for public and private subnets attached to it in network setting attached vpc to ec2 , similarly create ec2 instances for all subnets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AWS vpc with public and private subnets  1.open VPC in aws console, just search vpc</dc:title>
  <dc:creator>Amith Dev HS .</dc:creator>
  <cp:lastModifiedBy>Amith Dev HS .</cp:lastModifiedBy>
  <cp:revision>10</cp:revision>
  <dcterms:created xsi:type="dcterms:W3CDTF">2024-03-20T14:23:07Z</dcterms:created>
  <dcterms:modified xsi:type="dcterms:W3CDTF">2024-03-20T15:59:20Z</dcterms:modified>
</cp:coreProperties>
</file>