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1E364-FA9D-3CB6-2298-01896F71A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121DC8-3F04-ED2C-342D-CD5D223E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CB69-A9C0-4B00-9178-AF6E380D0726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98C5DD-F722-999D-5C84-2FE25C1F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BEF62-FE1F-DBB1-C1FD-FF615832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6DD0-9B4F-4AE5-9B65-02D0B910B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99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0ED763-7F2B-BB4A-2472-E3E57ABDE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2B675-F2D1-6B59-D75C-5B4C4906C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D0020-C9A9-E7EE-E560-6407E21DC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8CB69-A9C0-4B00-9178-AF6E380D0726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FE117-EBD0-F7E4-6FBC-A6DCD7532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F983E-AAA3-7C92-4601-EDE088E8A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F6DD0-9B4F-4AE5-9B65-02D0B910B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10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E509A1C-6046-4A1C-3F39-740EDDD44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E-VEHICLE BATTERY MANAGEMENT SYSTEM</a:t>
            </a:r>
            <a:endParaRPr lang="en-US" sz="4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D7DFB8-282E-544D-C62C-34D5A38F7E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22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F7EF56E-CDBF-46C2-C852-3DBC9AD1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WORK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E39142-482C-B569-6E05-3170059FCD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14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1D54209-5E63-1A60-399C-F33CB9C2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THANK YOU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E93E44-8F0A-7A56-A580-875B0DC50C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32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C5019F4-9C17-736E-E299-296537B9A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                 </a:t>
            </a:r>
            <a:r>
              <a:rPr lang="en-US" sz="32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ORGANIZATION OF THE PRESENTATION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BBC0FA-64D4-4328-ED86-8438A74552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5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078D3EF-12A3-3D57-11D0-2AB5F1135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01C61C-DE30-6594-26F7-74669CEF8C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73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628A920-D97A-D935-E865-2E46761A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8B0298-CC94-A8E6-95CE-042E640FA8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77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4EBCFEA-DEB2-2E64-8736-E2EF16D5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 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9BE6F7-87E9-78ED-2233-E327CCC3CC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4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0CCB5C5-23BC-05A9-CC9D-A7A89408F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>
                <a:latin typeface="Times New Roman" pitchFamily="18" charset="0"/>
                <a:cs typeface="Times New Roman" pitchFamily="18" charset="0"/>
              </a:rPr>
              <a:t>BLOCK DIAGRAM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09AC82-EC03-5AE1-55C3-CC8CD35AF3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45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8F6A1CC-96FA-1DD9-8495-38635DB8D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WORKING PRINCIPLE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45238C-51F7-D1C5-B68F-0EFA487D45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58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1A6A8CF-D49C-7427-C009-B9534846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RESULTS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8CAC33-5F00-CF1A-4169-A3044F2CE3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49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71A25DF-0FBB-88DA-8F28-DC32897A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RESULTS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348AEB-7CA6-86B6-56E5-C26FEC1348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11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E-VEHICLE BATTERY MANAGEMENT SYSTEM</vt:lpstr>
      <vt:lpstr>                     ORGANIZATION OF THE PRESENTATION</vt:lpstr>
      <vt:lpstr>                           OBJECTIVE </vt:lpstr>
      <vt:lpstr> INTRODUCTION</vt:lpstr>
      <vt:lpstr>PROBLEM DEFINITION  </vt:lpstr>
      <vt:lpstr>BLOCK DIAGRAM</vt:lpstr>
      <vt:lpstr>WORKING PRINCIPLE</vt:lpstr>
      <vt:lpstr>                                    RESULTS </vt:lpstr>
      <vt:lpstr>                                       RESULTS </vt:lpstr>
      <vt:lpstr>CONCLUSION &amp; FUTURE WORK </vt:lpstr>
      <vt:lpstr>                      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E-VEHICLE BATTERY MANAGEMENT SYSTEM</dc:title>
  <dc:creator>Hari M</dc:creator>
  <cp:lastModifiedBy>Hari M</cp:lastModifiedBy>
  <cp:revision>1</cp:revision>
  <dcterms:created xsi:type="dcterms:W3CDTF">2024-03-26T06:31:42Z</dcterms:created>
  <dcterms:modified xsi:type="dcterms:W3CDTF">2024-03-26T06:31:42Z</dcterms:modified>
</cp:coreProperties>
</file>