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BD78BA-CD35-44C3-9F77-3DBFA706C1D2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CDBA71-133A-437B-96AA-DE8329732B29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tkinter</a:t>
            </a:r>
            <a:r>
              <a:rPr lang="en-US" dirty="0" smtClean="0"/>
              <a:t> in python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GUI Calculator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2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project helped to understand the </a:t>
            </a:r>
            <a:r>
              <a:rPr lang="en-US" dirty="0" err="1" smtClean="0"/>
              <a:t>Tkinter</a:t>
            </a:r>
            <a:r>
              <a:rPr lang="en-US" dirty="0" smtClean="0"/>
              <a:t> library to create User Interface.</a:t>
            </a:r>
          </a:p>
          <a:p>
            <a:r>
              <a:rPr lang="en-US" dirty="0" smtClean="0"/>
              <a:t>Using various techniques of </a:t>
            </a:r>
            <a:r>
              <a:rPr lang="en-US" dirty="0" err="1" smtClean="0"/>
              <a:t>Tkinter</a:t>
            </a:r>
            <a:r>
              <a:rPr lang="en-US" dirty="0" smtClean="0"/>
              <a:t> widget </a:t>
            </a:r>
            <a:r>
              <a:rPr lang="en-US" dirty="0" err="1" smtClean="0"/>
              <a:t>familarize</a:t>
            </a:r>
            <a:r>
              <a:rPr lang="en-US" dirty="0" smtClean="0"/>
              <a:t> us with creation frames and arranging widgets into that frame and how to trigger those events when interface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4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Pyhton</a:t>
            </a:r>
            <a:r>
              <a:rPr lang="en-US" dirty="0" smtClean="0"/>
              <a:t> offers multiple options to develop GUI(Graphic User Interface) applications and </a:t>
            </a:r>
            <a:r>
              <a:rPr lang="en-US" dirty="0" err="1" smtClean="0"/>
              <a:t>Tkinter</a:t>
            </a:r>
            <a:r>
              <a:rPr lang="en-US" dirty="0" smtClean="0"/>
              <a:t> is the most commonly used method for this </a:t>
            </a:r>
            <a:r>
              <a:rPr lang="en-US" dirty="0" err="1" smtClean="0"/>
              <a:t>purpose.Python</a:t>
            </a:r>
            <a:r>
              <a:rPr lang="en-US" dirty="0" smtClean="0"/>
              <a:t> with </a:t>
            </a:r>
            <a:r>
              <a:rPr lang="en-US" dirty="0" err="1" smtClean="0"/>
              <a:t>Tkinter</a:t>
            </a:r>
            <a:r>
              <a:rPr lang="en-US" dirty="0" smtClean="0"/>
              <a:t> is the easiest and fastest way to create GUI.</a:t>
            </a:r>
          </a:p>
          <a:p>
            <a:r>
              <a:rPr lang="en-US" dirty="0" smtClean="0"/>
              <a:t>In this project using above method a simple calculator is created which perform basic arithmetic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Tkinter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err="1" smtClean="0"/>
              <a:t>Pyhton</a:t>
            </a:r>
            <a:r>
              <a:rPr lang="en-US" dirty="0" smtClean="0"/>
              <a:t> is installed </a:t>
            </a:r>
            <a:r>
              <a:rPr lang="en-US" dirty="0" err="1" smtClean="0"/>
              <a:t>Tkinter</a:t>
            </a:r>
            <a:r>
              <a:rPr lang="en-US" dirty="0" smtClean="0"/>
              <a:t> is easily imported by following command.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from </a:t>
            </a:r>
            <a:r>
              <a:rPr lang="en-US" dirty="0" err="1" smtClean="0"/>
              <a:t>tkinter</a:t>
            </a:r>
            <a:r>
              <a:rPr lang="en-US" dirty="0" smtClean="0"/>
              <a:t> import *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5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Tkinter</a:t>
            </a:r>
            <a:r>
              <a:rPr lang="en-US" dirty="0" smtClean="0"/>
              <a:t>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UI app requires a container or window to place various elements in it. To create a window following code is used. </a:t>
            </a:r>
            <a:endParaRPr lang="en-US" dirty="0" smtClean="0"/>
          </a:p>
          <a:p>
            <a:endParaRPr lang="en-US" dirty="0"/>
          </a:p>
          <a:p>
            <a:pPr marL="548640" lvl="2" indent="0">
              <a:buNone/>
            </a:pPr>
            <a:r>
              <a:rPr lang="en-IN" dirty="0"/>
              <a:t>root=</a:t>
            </a:r>
            <a:r>
              <a:rPr lang="en-IN" dirty="0" err="1"/>
              <a:t>Tk</a:t>
            </a:r>
            <a:r>
              <a:rPr lang="en-IN" dirty="0" smtClean="0"/>
              <a:t>() </a:t>
            </a:r>
            <a:r>
              <a:rPr lang="en-IN" sz="1200" dirty="0" smtClean="0"/>
              <a:t>#To create a root window</a:t>
            </a:r>
            <a:endParaRPr lang="en-IN" sz="1200" dirty="0"/>
          </a:p>
          <a:p>
            <a:pPr marL="548640" lvl="2" indent="0">
              <a:buNone/>
            </a:pPr>
            <a:r>
              <a:rPr lang="en-IN" dirty="0" err="1"/>
              <a:t>root.geometry</a:t>
            </a:r>
            <a:r>
              <a:rPr lang="en-IN" dirty="0"/>
              <a:t>("312x324</a:t>
            </a:r>
            <a:r>
              <a:rPr lang="en-IN" dirty="0" smtClean="0"/>
              <a:t>")</a:t>
            </a:r>
            <a:r>
              <a:rPr lang="en-IN" sz="1200" dirty="0" smtClean="0"/>
              <a:t>#Geometry method defines size of window</a:t>
            </a:r>
            <a:endParaRPr lang="en-IN" sz="1200" dirty="0"/>
          </a:p>
          <a:p>
            <a:pPr marL="548640" lvl="2" indent="0">
              <a:buNone/>
            </a:pPr>
            <a:r>
              <a:rPr lang="en-IN" dirty="0" err="1"/>
              <a:t>root.resizable</a:t>
            </a:r>
            <a:r>
              <a:rPr lang="en-IN" dirty="0"/>
              <a:t>(0,0</a:t>
            </a:r>
            <a:r>
              <a:rPr lang="en-IN" dirty="0" smtClean="0"/>
              <a:t>)</a:t>
            </a:r>
            <a:r>
              <a:rPr lang="en-IN" sz="1200" dirty="0" smtClean="0"/>
              <a:t>#Prevent resizing window</a:t>
            </a:r>
            <a:endParaRPr lang="en-IN" sz="1200" dirty="0"/>
          </a:p>
          <a:p>
            <a:pPr marL="548640" lvl="2" indent="0">
              <a:buNone/>
            </a:pPr>
            <a:r>
              <a:rPr lang="en-IN" dirty="0" err="1"/>
              <a:t>root.title</a:t>
            </a:r>
            <a:r>
              <a:rPr lang="en-IN" dirty="0"/>
              <a:t>("CALCULATOR</a:t>
            </a:r>
            <a:r>
              <a:rPr lang="en-IN" dirty="0" smtClean="0"/>
              <a:t>")</a:t>
            </a:r>
            <a:r>
              <a:rPr lang="en-IN" sz="1200" dirty="0" smtClean="0"/>
              <a:t>#To give title to window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4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Click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Btn_click</a:t>
            </a:r>
            <a:r>
              <a:rPr lang="en-US" dirty="0" smtClean="0"/>
              <a:t>(): Input a number or operation.</a:t>
            </a:r>
          </a:p>
          <a:p>
            <a:endParaRPr lang="en-US" dirty="0"/>
          </a:p>
          <a:p>
            <a:r>
              <a:rPr lang="en-US" dirty="0" err="1" smtClean="0"/>
              <a:t>Btn_Clear</a:t>
            </a:r>
            <a:r>
              <a:rPr lang="en-US" dirty="0" smtClean="0"/>
              <a:t>(): Clear the input when required.</a:t>
            </a:r>
          </a:p>
          <a:p>
            <a:endParaRPr lang="en-US" dirty="0"/>
          </a:p>
          <a:p>
            <a:r>
              <a:rPr lang="en-US" dirty="0" err="1" smtClean="0"/>
              <a:t>Btn_equal</a:t>
            </a:r>
            <a:r>
              <a:rPr lang="en-US" dirty="0" smtClean="0"/>
              <a:t>(): Calculate the expression on pressing 				equal 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50488"/>
              </p:ext>
            </p:extLst>
          </p:nvPr>
        </p:nvGraphicFramePr>
        <p:xfrm>
          <a:off x="1331640" y="1628800"/>
          <a:ext cx="6096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3287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 Used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frame for input field.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Frame(),Pack()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the input field which will display the input.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Entry(),grid(),pack(),</a:t>
                      </a:r>
                      <a:r>
                        <a:rPr lang="en-US" dirty="0" err="1" smtClean="0"/>
                        <a:t>ipady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frame to display buttons on calculator.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Frame(),Pack()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Place the buttons in grid and configure them to trigger.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Button(),Lambda(),grid()</a:t>
                      </a:r>
                    </a:p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4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Lambda():</a:t>
            </a:r>
            <a:r>
              <a:rPr lang="en-US" b="1" dirty="0"/>
              <a:t>Python Lambda Functions</a:t>
            </a:r>
            <a:r>
              <a:rPr lang="en-US" dirty="0"/>
              <a:t> are anonymous functions means that the function is without a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Grid():</a:t>
            </a:r>
            <a:r>
              <a:rPr lang="en-US" dirty="0"/>
              <a:t>The Grid geometry manager puts the widgets in a 2-dimensional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Frame():It </a:t>
            </a:r>
            <a:r>
              <a:rPr lang="en-US" dirty="0"/>
              <a:t>is used to organize a group of widgets.</a:t>
            </a:r>
            <a:endParaRPr lang="en-US" dirty="0" smtClean="0"/>
          </a:p>
          <a:p>
            <a:r>
              <a:rPr lang="en-US" dirty="0" smtClean="0"/>
              <a:t>Pack():organizes buttons in </a:t>
            </a:r>
            <a:r>
              <a:rPr lang="en-US" dirty="0"/>
              <a:t>horizontal and vertical boxes </a:t>
            </a:r>
            <a:r>
              <a:rPr lang="en-US" dirty="0" smtClean="0"/>
              <a:t>placed  </a:t>
            </a:r>
            <a:r>
              <a:rPr lang="en-US" dirty="0"/>
              <a:t>to left, right, top, bottom positions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Entry:</a:t>
            </a:r>
            <a:r>
              <a:rPr lang="en-US" dirty="0" err="1"/>
              <a:t>used</a:t>
            </a:r>
            <a:r>
              <a:rPr lang="en-US" dirty="0"/>
              <a:t> to Enter or display a single line of text.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0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166938"/>
            <a:ext cx="2800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1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 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66651"/>
            <a:ext cx="2062534" cy="236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06374"/>
            <a:ext cx="2091050" cy="24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5"/>
            <a:ext cx="2235542" cy="25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3982767"/>
            <a:ext cx="2232248" cy="253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/>
          <p:nvPr/>
        </p:nvCxnSpPr>
        <p:spPr>
          <a:xfrm>
            <a:off x="3923928" y="4365104"/>
            <a:ext cx="1224136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3855214" y="1916832"/>
            <a:ext cx="1364858" cy="720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272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Simple GUI Calculator</vt:lpstr>
      <vt:lpstr>Introduction</vt:lpstr>
      <vt:lpstr>Importing Tkinter</vt:lpstr>
      <vt:lpstr>Creating a Tkinter container</vt:lpstr>
      <vt:lpstr>User Click Functions</vt:lpstr>
      <vt:lpstr>Design the Application</vt:lpstr>
      <vt:lpstr>PowerPoint Presentation</vt:lpstr>
      <vt:lpstr>Interface</vt:lpstr>
      <vt:lpstr>Inputs and Outputs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</dc:title>
  <dc:creator>LENOVO</dc:creator>
  <cp:lastModifiedBy>LENOVO</cp:lastModifiedBy>
  <cp:revision>10</cp:revision>
  <dcterms:created xsi:type="dcterms:W3CDTF">2024-05-31T03:24:49Z</dcterms:created>
  <dcterms:modified xsi:type="dcterms:W3CDTF">2024-05-31T20:55:11Z</dcterms:modified>
</cp:coreProperties>
</file>