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286" r:id="rId10"/>
    <p:sldId id="1287" r:id="rId11"/>
    <p:sldId id="1292" r:id="rId12"/>
    <p:sldId id="1293" r:id="rId13"/>
    <p:sldId id="1294" r:id="rId14"/>
    <p:sldId id="1295" r:id="rId15"/>
    <p:sldId id="1296" r:id="rId16"/>
    <p:sldId id="1297" r:id="rId17"/>
    <p:sldId id="1288" r:id="rId18"/>
    <p:sldId id="1249" r:id="rId19"/>
  </p:sldIdLst>
  <p:sldSz cx="9144000" cy="5143500" type="screen16x9"/>
  <p:notesSz cx="6858000" cy="9144000"/>
  <p:custShowLst>
    <p:custShow name="Custom Show 1" id="0">
      <p:sldLst>
        <p:sld r:id="rId3"/>
        <p:sld r:id="rId6"/>
        <p:sld r:id="rId7"/>
        <p:sld r:id="rId8"/>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6535"/>
          </a:xfrm>
          <a:prstGeom prst="rect">
            <a:avLst/>
          </a:prstGeom>
          <a:noFill/>
        </p:spPr>
        <p:txBody>
          <a:bodyPr wrap="square" lIns="91440" tIns="45720" rIns="91440" bIns="45720" anchor="t">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dirty="0" err="1">
                <a:solidFill>
                  <a:schemeClr val="tx1"/>
                </a:solidFill>
              </a:rPr>
              <a:t>Dhanush.M</a:t>
            </a:r>
            <a:endPar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dirty="0">
                <a:solidFill>
                  <a:schemeClr val="tx1"/>
                </a:solidFill>
              </a:rPr>
              <a:t>au814721104014</a:t>
            </a:r>
            <a:endParaRPr lang="en-US" sz="1100" b="0" i="0" u="none" strike="noStrike" cap="none" dirty="0">
              <a:solidFill>
                <a:schemeClr val="tx1"/>
              </a:solidFill>
              <a:latin typeface="Arial" panose="020B0604020202020204"/>
              <a:ea typeface="Arial" panose="020B0604020202020204"/>
              <a:cs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461624"/>
          </a:xfrm>
          <a:prstGeom prst="rect">
            <a:avLst/>
          </a:prstGeom>
          <a:noFill/>
          <a:ln>
            <a:noFill/>
          </a:ln>
        </p:spPr>
        <p:txBody>
          <a:bodyPr spcFirstLastPara="1" wrap="square" lIns="91425" tIns="45700" rIns="91425" bIns="45700" anchor="t" anchorCtr="0">
            <a:spAutoFit/>
          </a:bodyPr>
          <a:lstStyle/>
          <a:p>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r>
              <a:rPr lang="en-US" sz="1200" dirty="0">
                <a:solidFill>
                  <a:schemeClr val="tx1"/>
                </a:solidFill>
              </a:rPr>
              <a:t>  </a:t>
            </a:r>
            <a:endParaRPr lang="en-US" sz="1200" dirty="0">
              <a:solidFill>
                <a:schemeClr val="tx1"/>
              </a:solidFill>
            </a:endParaRPr>
          </a:p>
          <a:p>
            <a:r>
              <a:rPr lang="en-US" sz="1200" dirty="0">
                <a:solidFill>
                  <a:schemeClr val="tx1"/>
                </a:solidFill>
              </a:rPr>
              <a:t>SRM TRP College</a:t>
            </a:r>
            <a:endParaRPr lang="en-US" sz="1200" dirty="0">
              <a:solidFill>
                <a:schemeClr val="tx1"/>
              </a:solidFill>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IN" altLang="en-US" b="1" dirty="0"/>
              <a:t>Sign up page</a:t>
            </a:r>
            <a:endParaRPr lang="en-IN" altLang="en-US" b="1" dirty="0"/>
          </a:p>
        </p:txBody>
      </p:sp>
      <p:pic>
        <p:nvPicPr>
          <p:cNvPr id="3" name="Picture 2" descr="signup"/>
          <p:cNvPicPr>
            <a:picLocks noChangeAspect="1"/>
          </p:cNvPicPr>
          <p:nvPr/>
        </p:nvPicPr>
        <p:blipFill>
          <a:blip r:embed="rId1"/>
          <a:stretch>
            <a:fillRect/>
          </a:stretch>
        </p:blipFill>
        <p:spPr>
          <a:xfrm>
            <a:off x="1470660" y="1267460"/>
            <a:ext cx="6201410" cy="34613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IN" b="1" dirty="0"/>
              <a:t>student home page</a:t>
            </a:r>
            <a:endParaRPr lang="en-IN" b="1" dirty="0"/>
          </a:p>
        </p:txBody>
      </p:sp>
      <p:pic>
        <p:nvPicPr>
          <p:cNvPr id="3" name="Picture 2" descr="students home page"/>
          <p:cNvPicPr>
            <a:picLocks noChangeAspect="1"/>
          </p:cNvPicPr>
          <p:nvPr/>
        </p:nvPicPr>
        <p:blipFill>
          <a:blip r:embed="rId1"/>
          <a:stretch>
            <a:fillRect/>
          </a:stretch>
        </p:blipFill>
        <p:spPr>
          <a:xfrm>
            <a:off x="1478915" y="1267460"/>
            <a:ext cx="6185535" cy="3477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IN" altLang="en-US" b="1"/>
              <a:t>Teachers home page</a:t>
            </a:r>
            <a:endParaRPr lang="en-IN" altLang="en-US" b="1"/>
          </a:p>
        </p:txBody>
      </p:sp>
      <p:pic>
        <p:nvPicPr>
          <p:cNvPr id="3" name="Picture 2" descr="teachers home"/>
          <p:cNvPicPr>
            <a:picLocks noChangeAspect="1"/>
          </p:cNvPicPr>
          <p:nvPr/>
        </p:nvPicPr>
        <p:blipFill>
          <a:blip r:embed="rId1"/>
          <a:stretch>
            <a:fillRect/>
          </a:stretch>
        </p:blipFill>
        <p:spPr>
          <a:xfrm>
            <a:off x="1574165" y="1267460"/>
            <a:ext cx="5996305" cy="3336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IN" altLang="en-US" b="1" dirty="0"/>
              <a:t>No access page</a:t>
            </a:r>
            <a:endParaRPr lang="en-IN" altLang="en-US" b="1" dirty="0"/>
          </a:p>
        </p:txBody>
      </p:sp>
      <p:pic>
        <p:nvPicPr>
          <p:cNvPr id="3" name="Picture 2" descr="no access"/>
          <p:cNvPicPr>
            <a:picLocks noChangeAspect="1"/>
          </p:cNvPicPr>
          <p:nvPr/>
        </p:nvPicPr>
        <p:blipFill>
          <a:blip r:embed="rId1"/>
          <a:stretch>
            <a:fillRect/>
          </a:stretch>
        </p:blipFill>
        <p:spPr>
          <a:xfrm>
            <a:off x="1108075" y="1137920"/>
            <a:ext cx="6926580" cy="38531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a:rPr>
              <a:t>:</a:t>
            </a:r>
            <a:br>
              <a:rPr lang="en-US" b="0" i="0" dirty="0">
                <a:effectLst/>
                <a:latin typeface="Söhne"/>
              </a:rPr>
            </a:br>
            <a:endParaRPr lang="en-US" sz="1600" b="1">
              <a:solidFill>
                <a:srgbClr val="374151"/>
              </a:solidFill>
              <a:cs typeface="Times New Roman" panose="02020603050405020304"/>
            </a:endParaRPr>
          </a:p>
        </p:txBody>
      </p:sp>
      <p:sp>
        <p:nvSpPr>
          <p:cNvPr id="3" name="TextBox 2"/>
          <p:cNvSpPr txBox="1"/>
          <p:nvPr/>
        </p:nvSpPr>
        <p:spPr>
          <a:xfrm>
            <a:off x="973426" y="19986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4" name="TextBox 3"/>
          <p:cNvSpPr txBox="1"/>
          <p:nvPr/>
        </p:nvSpPr>
        <p:spPr>
          <a:xfrm>
            <a:off x="-3920" y="1120673"/>
            <a:ext cx="913737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Real-time Collaboration: Implement features for real-time collaboration on documents, such as simultaneous editing and </a:t>
            </a:r>
            <a:r>
              <a:rPr lang="en-US" dirty="0" err="1"/>
              <a:t>commenting.Advanced</a:t>
            </a:r>
            <a:r>
              <a:rPr lang="en-US" dirty="0"/>
              <a:t> Search: Enhance the search functionality with filters, sorting options, and the ability to search within file </a:t>
            </a:r>
            <a:r>
              <a:rPr lang="en-US" dirty="0" err="1"/>
              <a:t>contents.Integration</a:t>
            </a:r>
            <a:r>
              <a:rPr lang="en-US" dirty="0"/>
              <a:t> with Learning Management Systems (LMS): Integrate the application with popular LMS platforms to streamline file sharing within existing educational </a:t>
            </a:r>
            <a:r>
              <a:rPr lang="en-US" dirty="0" err="1"/>
              <a:t>workflows.File</a:t>
            </a:r>
            <a:r>
              <a:rPr lang="en-US" dirty="0"/>
              <a:t> Versioning: Implement version control for files, allowing users to track changes and revert to previous versions if </a:t>
            </a:r>
            <a:r>
              <a:rPr lang="en-US" dirty="0" err="1"/>
              <a:t>needed.Integration</a:t>
            </a:r>
            <a:r>
              <a:rPr lang="en-US" dirty="0"/>
              <a:t> with Cloud Storage: Enable users to link their cloud storage accounts (e.g., Google Drive, Dropbox) for seamless file access and </a:t>
            </a:r>
            <a:r>
              <a:rPr lang="en-US" dirty="0" err="1"/>
              <a:t>sharing.Analytics</a:t>
            </a:r>
            <a:r>
              <a:rPr lang="en-US" dirty="0"/>
              <a:t> and Reporting: Provide analytics and reporting features to track file usage, user activity, and engagement </a:t>
            </a:r>
            <a:r>
              <a:rPr lang="en-US" dirty="0" err="1"/>
              <a:t>metrics.Mobile</a:t>
            </a:r>
            <a:r>
              <a:rPr lang="en-US" dirty="0"/>
              <a:t> App: Develop a mobile app for iOS and Android devices to allow users to access and share files on the </a:t>
            </a:r>
            <a:r>
              <a:rPr lang="en-US" dirty="0" err="1"/>
              <a:t>go.Enhanced</a:t>
            </a:r>
            <a:r>
              <a:rPr lang="en-US" dirty="0"/>
              <a:t> Security Features: Implement additional security measures, such as encryption, to protect files and user </a:t>
            </a:r>
            <a:r>
              <a:rPr lang="en-US" dirty="0" err="1"/>
              <a:t>data.User</a:t>
            </a:r>
            <a:r>
              <a:rPr lang="en-US" dirty="0"/>
              <a:t> Feedback System: Include a feedback system to gather input from users and continuously improve the application based on their </a:t>
            </a:r>
            <a:r>
              <a:rPr lang="en-US" dirty="0" err="1"/>
              <a:t>suggestions.Integration</a:t>
            </a:r>
            <a:r>
              <a:rPr lang="en-US" dirty="0"/>
              <a:t> with Online Learning Tools: Integrate with online learning tools (e.g., quizzes, forums) to provide a comprehensive educational </a:t>
            </a:r>
            <a:r>
              <a:rPr lang="en-US" dirty="0" err="1"/>
              <a:t>platform.These</a:t>
            </a:r>
            <a:r>
              <a:rPr lang="en-US" dirty="0"/>
              <a:t> enhancements will further enhance the functionality and usability of the file-sharing application, making it an even more valuable tool for students and teachers in educational environments.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342900" y="1282976"/>
            <a:ext cx="863213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 The development of a web application for file sharing between students and teachers using Django offers a valuable solution to enhance collaboration and efficiency in educational settings. By providing a centralized platform for uploading, downloading, and managing files, the application streamlines the file-sharing process and improves </a:t>
            </a:r>
            <a:r>
              <a:rPr lang="en-US" dirty="0" err="1"/>
              <a:t>organization.Key</a:t>
            </a:r>
            <a:r>
              <a:rPr lang="en-US" dirty="0"/>
              <a:t> features such as user authentication, group management, access control, notifications, and search functionality contribute to a user-friendly experience. Future enhancements like real-time collaboration, advanced search, and integration with learning management systems will further enhance the application's utility and user </a:t>
            </a:r>
            <a:r>
              <a:rPr lang="en-US" dirty="0" err="1"/>
              <a:t>engagement.Overall</a:t>
            </a:r>
            <a:r>
              <a:rPr lang="en-US" dirty="0"/>
              <a:t>, the proposed solution addresses the challenges associated with traditional file-sharing methods in educational environments and provides a robust platform for students and teachers to share files securely and efficiently.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2" name="TextBox 1"/>
          <p:cNvSpPr txBox="1"/>
          <p:nvPr/>
        </p:nvSpPr>
        <p:spPr>
          <a:xfrm>
            <a:off x="1029369" y="1387669"/>
            <a:ext cx="729035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The proposed web application aims to facilitate file sharing between students and teachers in an educational setting. Built using the Django framework, the application will provide a user-friendly interface for uploading, downloading, and managing files. Users will be able to create accounts, join specific groups (e.g., classes or departments), and share files within these groups. The application will prioritize security and privacy, ensuring that files are accessible only to authorized users. Overall, the goal is to streamline the file-sharing process and enhance collaboration within educational communities.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1734378" y="1340955"/>
            <a:ext cx="567524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Problem Statement:In traditional educational environments, sharing files between students and teachers can be inefficient and cumbersome. Students often need to submit assignments or access resources, while teachers need to distribute materials and provide feedback. However, existing methods, such as email or physical submissions, lack organization and can lead to confusion or lost files.To address these challenges, this project aims to develop a web application that enables seamless file sharing between students and teachers. The application will provide a centralized platform for uploading, downloading, and managing files, enhancing collaboration and efficiency within educational communities.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657640" y="1282976"/>
            <a:ext cx="782872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The project involves developing a web application using Django to facilitate file sharing between students and teachers. The application will provide a user-friendly interface for uploading, downloading, and managing files, with features tailored to the needs of educational </a:t>
            </a:r>
            <a:r>
              <a:rPr lang="en-US" dirty="0" err="1"/>
              <a:t>environments.Key</a:t>
            </a:r>
            <a:r>
              <a:rPr lang="en-US" dirty="0"/>
              <a:t> </a:t>
            </a:r>
            <a:r>
              <a:rPr lang="en-US" dirty="0" err="1"/>
              <a:t>Features:User</a:t>
            </a:r>
            <a:r>
              <a:rPr lang="en-US" dirty="0"/>
              <a:t> Authentication: Students and teachers can create accounts and log in to the </a:t>
            </a:r>
            <a:r>
              <a:rPr lang="en-US" dirty="0" err="1"/>
              <a:t>system.File</a:t>
            </a:r>
            <a:r>
              <a:rPr lang="en-US" dirty="0"/>
              <a:t> Upload and Download: Users can upload files to share with others and download files shared by </a:t>
            </a:r>
            <a:r>
              <a:rPr lang="en-US" dirty="0" err="1"/>
              <a:t>others.Group</a:t>
            </a:r>
            <a:r>
              <a:rPr lang="en-US" dirty="0"/>
              <a:t> Creation and Management: Users can create groups (e.g., classes or departments) and share files within these </a:t>
            </a:r>
            <a:r>
              <a:rPr lang="en-US" dirty="0" err="1"/>
              <a:t>groups.Access</a:t>
            </a:r>
            <a:r>
              <a:rPr lang="en-US" dirty="0"/>
              <a:t> Control: Files are accessible only to authorized users, ensuring security and </a:t>
            </a:r>
            <a:r>
              <a:rPr lang="en-US" dirty="0" err="1"/>
              <a:t>privacy.Notifications</a:t>
            </a:r>
            <a:r>
              <a:rPr lang="en-US" dirty="0"/>
              <a:t>: Users receive notifications for new file uploads, comments, or other relevant </a:t>
            </a:r>
            <a:r>
              <a:rPr lang="en-US" dirty="0" err="1"/>
              <a:t>activities.Search</a:t>
            </a:r>
            <a:r>
              <a:rPr lang="en-US" dirty="0"/>
              <a:t> Functionality: Users can search for files based on keywords, tags, or other </a:t>
            </a:r>
            <a:r>
              <a:rPr lang="en-US" dirty="0" err="1"/>
              <a:t>criteria.User</a:t>
            </a:r>
            <a:r>
              <a:rPr lang="en-US" dirty="0"/>
              <a:t> Profile: Users can view and manage their profile information, including uploaded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35835" y="1100759"/>
            <a:ext cx="8864048"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Proposed Solution:The proposed solution is to develop a web application using Django that provides a centralized platform for students and teachers to share files. The application will have the following key components:User Management: Users (students and teachers) will be able to create accounts, log in, and manage their profiles. User authentication will ensure that only authorized users can access the system.File Management: Users will be able to upload files to the system, organize them into folders, and download files shared by others. The application will support various file formats, including documents, images, and videos.Group Management: Users can create or join groups (e.g., classes, departments) and share files within these groups. Group administrators can manage group memberships and permissions.Access Control: Files will be accessible only to authorized group members, ensuring security and privacy. Administrators can set permissions to control who can view, upload, or delete files within a group.Notifications: Users will receive notifications for new file uploads, comments, or other relevant activities within their groups. This will help keep users informed and engaged with the platform.Search Functionality: Users can search for files based on keywords, tags, or other criteria, making it easy to find relevant materials quickly.Responsive Design: The application will have a responsive design, ensuring that it is accessible and usable on a variety of devices, including desktops, laptops, tablets, and smartphones.Overall, the proposed solution aims to provide a user-friendly and efficient platform for students and teachers to share files, enhancing collaboration and communication within educational communities.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997226" y="1448628"/>
            <a:ext cx="732348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For the students and teacher there is an login and sign up page this will be the landing page of this webapp and there are some validation process such as user name , password and after the login there comes home page where students loged in can see and download the files shared bythe teachers and when the teacher logs in he/she will have options to upload a file when the user name and password does not matches web page shows no access When there is some error it shows 404 page not found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IN" altLang="en-US"/>
              <a:t>Login page</a:t>
            </a:r>
            <a:endParaRPr lang="en-IN" altLang="en-US"/>
          </a:p>
        </p:txBody>
      </p:sp>
      <p:pic>
        <p:nvPicPr>
          <p:cNvPr id="11" name="Picture 10" descr="Login"/>
          <p:cNvPicPr>
            <a:picLocks noChangeAspect="1"/>
          </p:cNvPicPr>
          <p:nvPr/>
        </p:nvPicPr>
        <p:blipFill>
          <a:blip r:embed="rId1"/>
          <a:stretch>
            <a:fillRect/>
          </a:stretch>
        </p:blipFill>
        <p:spPr>
          <a:xfrm>
            <a:off x="1170305" y="1064895"/>
            <a:ext cx="6803390" cy="382524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7661</Words>
  <Application>WPS Presentation</Application>
  <PresentationFormat>On-screen Show (16:9)</PresentationFormat>
  <Paragraphs>83</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dnush</cp:lastModifiedBy>
  <cp:revision>121</cp:revision>
  <dcterms:created xsi:type="dcterms:W3CDTF">2024-04-10T05:08:13Z</dcterms:created>
  <dcterms:modified xsi:type="dcterms:W3CDTF">2024-04-10T05:15:50Z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783FCCE03F3B422F994E873F453EC2E8_12</vt:lpwstr>
  </property>
  <property fmtid="{D5CDD505-2E9C-101B-9397-08002B2CF9AE}" pid="4" name="KSOProductBuildVer">
    <vt:lpwstr>1033-12.2.0.16731</vt:lpwstr>
  </property>
</Properties>
</file>