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7"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a Ramu" userId="aa614e13bae6c6be" providerId="LiveId" clId="{1965BB4F-F13D-4B56-A417-05A1E09872DB}"/>
    <pc:docChg chg="undo custSel addSld modSld modMainMaster">
      <pc:chgData name="Ritika Ramu" userId="aa614e13bae6c6be" providerId="LiveId" clId="{1965BB4F-F13D-4B56-A417-05A1E09872DB}" dt="2024-11-19T14:01:55.385" v="331"/>
      <pc:docMkLst>
        <pc:docMk/>
      </pc:docMkLst>
      <pc:sldChg chg="modSp modTransition">
        <pc:chgData name="Ritika Ramu" userId="aa614e13bae6c6be" providerId="LiveId" clId="{1965BB4F-F13D-4B56-A417-05A1E09872DB}" dt="2024-11-19T14:01:55.385" v="331"/>
        <pc:sldMkLst>
          <pc:docMk/>
          <pc:sldMk cId="153675626" sldId="256"/>
        </pc:sldMkLst>
        <pc:spChg chg="mod">
          <ac:chgData name="Ritika Ramu" userId="aa614e13bae6c6be" providerId="LiveId" clId="{1965BB4F-F13D-4B56-A417-05A1E09872DB}" dt="2024-11-19T13:53:47.814" v="249" actId="1076"/>
          <ac:spMkLst>
            <pc:docMk/>
            <pc:sldMk cId="153675626" sldId="256"/>
            <ac:spMk id="2" creationId="{646A5B3F-E0D5-4C5E-8C64-AC1BD698BB6E}"/>
          </ac:spMkLst>
        </pc:spChg>
        <pc:spChg chg="mod">
          <ac:chgData name="Ritika Ramu" userId="aa614e13bae6c6be" providerId="LiveId" clId="{1965BB4F-F13D-4B56-A417-05A1E09872DB}" dt="2024-11-19T13:53:35.747" v="243" actId="1076"/>
          <ac:spMkLst>
            <pc:docMk/>
            <pc:sldMk cId="153675626" sldId="256"/>
            <ac:spMk id="3" creationId="{63E88DFC-CECF-4E63-9BDC-84A1987599B8}"/>
          </ac:spMkLst>
        </pc:spChg>
      </pc:sldChg>
      <pc:sldChg chg="modSp modTransition">
        <pc:chgData name="Ritika Ramu" userId="aa614e13bae6c6be" providerId="LiveId" clId="{1965BB4F-F13D-4B56-A417-05A1E09872DB}" dt="2024-11-19T14:01:55.385" v="331"/>
        <pc:sldMkLst>
          <pc:docMk/>
          <pc:sldMk cId="423060470" sldId="257"/>
        </pc:sldMkLst>
        <pc:spChg chg="mod">
          <ac:chgData name="Ritika Ramu" userId="aa614e13bae6c6be" providerId="LiveId" clId="{1965BB4F-F13D-4B56-A417-05A1E09872DB}" dt="2024-11-19T13:53:54.511" v="250" actId="2711"/>
          <ac:spMkLst>
            <pc:docMk/>
            <pc:sldMk cId="423060470" sldId="257"/>
            <ac:spMk id="2" creationId="{18325E7B-81C4-463F-9345-E36CB6E499D7}"/>
          </ac:spMkLst>
        </pc:spChg>
        <pc:spChg chg="mod">
          <ac:chgData name="Ritika Ramu" userId="aa614e13bae6c6be" providerId="LiveId" clId="{1965BB4F-F13D-4B56-A417-05A1E09872DB}" dt="2024-11-19T13:53:58.650" v="251" actId="2711"/>
          <ac:spMkLst>
            <pc:docMk/>
            <pc:sldMk cId="423060470" sldId="257"/>
            <ac:spMk id="3" creationId="{1F1C1A4C-2795-4DF8-9649-FAF3B1D74FBA}"/>
          </ac:spMkLst>
        </pc:spChg>
      </pc:sldChg>
      <pc:sldChg chg="modSp modTransition">
        <pc:chgData name="Ritika Ramu" userId="aa614e13bae6c6be" providerId="LiveId" clId="{1965BB4F-F13D-4B56-A417-05A1E09872DB}" dt="2024-11-19T14:01:55.385" v="331"/>
        <pc:sldMkLst>
          <pc:docMk/>
          <pc:sldMk cId="2352110074" sldId="258"/>
        </pc:sldMkLst>
        <pc:spChg chg="mod">
          <ac:chgData name="Ritika Ramu" userId="aa614e13bae6c6be" providerId="LiveId" clId="{1965BB4F-F13D-4B56-A417-05A1E09872DB}" dt="2024-11-19T13:54:04.080" v="252" actId="2711"/>
          <ac:spMkLst>
            <pc:docMk/>
            <pc:sldMk cId="2352110074" sldId="258"/>
            <ac:spMk id="2" creationId="{AD40A297-A46A-4B2D-9F48-E0C0CB164955}"/>
          </ac:spMkLst>
        </pc:spChg>
        <pc:spChg chg="mod">
          <ac:chgData name="Ritika Ramu" userId="aa614e13bae6c6be" providerId="LiveId" clId="{1965BB4F-F13D-4B56-A417-05A1E09872DB}" dt="2024-11-19T13:54:17.936" v="256" actId="20577"/>
          <ac:spMkLst>
            <pc:docMk/>
            <pc:sldMk cId="2352110074" sldId="258"/>
            <ac:spMk id="3" creationId="{477D60BF-40BB-4E7E-82CB-292121301949}"/>
          </ac:spMkLst>
        </pc:spChg>
      </pc:sldChg>
      <pc:sldChg chg="modSp modTransition">
        <pc:chgData name="Ritika Ramu" userId="aa614e13bae6c6be" providerId="LiveId" clId="{1965BB4F-F13D-4B56-A417-05A1E09872DB}" dt="2024-11-19T14:01:55.385" v="331"/>
        <pc:sldMkLst>
          <pc:docMk/>
          <pc:sldMk cId="3925212634" sldId="259"/>
        </pc:sldMkLst>
        <pc:spChg chg="mod">
          <ac:chgData name="Ritika Ramu" userId="aa614e13bae6c6be" providerId="LiveId" clId="{1965BB4F-F13D-4B56-A417-05A1E09872DB}" dt="2024-11-19T13:54:23.274" v="257" actId="2711"/>
          <ac:spMkLst>
            <pc:docMk/>
            <pc:sldMk cId="3925212634" sldId="259"/>
            <ac:spMk id="2" creationId="{94798755-BD20-44C4-9582-66469C9435A4}"/>
          </ac:spMkLst>
        </pc:spChg>
        <pc:spChg chg="mod">
          <ac:chgData name="Ritika Ramu" userId="aa614e13bae6c6be" providerId="LiveId" clId="{1965BB4F-F13D-4B56-A417-05A1E09872DB}" dt="2024-11-19T13:54:27.446" v="258" actId="2711"/>
          <ac:spMkLst>
            <pc:docMk/>
            <pc:sldMk cId="3925212634" sldId="259"/>
            <ac:spMk id="3" creationId="{43A11825-95F4-4133-B8C3-B61AF2A20A11}"/>
          </ac:spMkLst>
        </pc:spChg>
      </pc:sldChg>
      <pc:sldChg chg="modSp modTransition">
        <pc:chgData name="Ritika Ramu" userId="aa614e13bae6c6be" providerId="LiveId" clId="{1965BB4F-F13D-4B56-A417-05A1E09872DB}" dt="2024-11-19T14:01:55.385" v="331"/>
        <pc:sldMkLst>
          <pc:docMk/>
          <pc:sldMk cId="4156427949" sldId="260"/>
        </pc:sldMkLst>
        <pc:spChg chg="mod">
          <ac:chgData name="Ritika Ramu" userId="aa614e13bae6c6be" providerId="LiveId" clId="{1965BB4F-F13D-4B56-A417-05A1E09872DB}" dt="2024-11-19T13:54:32.961" v="259" actId="2711"/>
          <ac:spMkLst>
            <pc:docMk/>
            <pc:sldMk cId="4156427949" sldId="260"/>
            <ac:spMk id="2" creationId="{297DEF54-3005-478B-BE25-D9F9A11640A3}"/>
          </ac:spMkLst>
        </pc:spChg>
        <pc:spChg chg="mod">
          <ac:chgData name="Ritika Ramu" userId="aa614e13bae6c6be" providerId="LiveId" clId="{1965BB4F-F13D-4B56-A417-05A1E09872DB}" dt="2024-11-19T13:54:36.930" v="260" actId="2711"/>
          <ac:spMkLst>
            <pc:docMk/>
            <pc:sldMk cId="4156427949" sldId="260"/>
            <ac:spMk id="3" creationId="{83042CD8-4E71-4885-BAD4-819F440E42CD}"/>
          </ac:spMkLst>
        </pc:spChg>
      </pc:sldChg>
      <pc:sldChg chg="modSp modTransition">
        <pc:chgData name="Ritika Ramu" userId="aa614e13bae6c6be" providerId="LiveId" clId="{1965BB4F-F13D-4B56-A417-05A1E09872DB}" dt="2024-11-19T14:01:55.385" v="331"/>
        <pc:sldMkLst>
          <pc:docMk/>
          <pc:sldMk cId="3895286212" sldId="261"/>
        </pc:sldMkLst>
        <pc:spChg chg="mod">
          <ac:chgData name="Ritika Ramu" userId="aa614e13bae6c6be" providerId="LiveId" clId="{1965BB4F-F13D-4B56-A417-05A1E09872DB}" dt="2024-11-19T13:54:44.319" v="261" actId="2711"/>
          <ac:spMkLst>
            <pc:docMk/>
            <pc:sldMk cId="3895286212" sldId="261"/>
            <ac:spMk id="2" creationId="{3A945918-AE60-4B91-976D-3F08B3BB6DE9}"/>
          </ac:spMkLst>
        </pc:spChg>
        <pc:spChg chg="mod">
          <ac:chgData name="Ritika Ramu" userId="aa614e13bae6c6be" providerId="LiveId" clId="{1965BB4F-F13D-4B56-A417-05A1E09872DB}" dt="2024-11-19T13:54:49.483" v="262" actId="2711"/>
          <ac:spMkLst>
            <pc:docMk/>
            <pc:sldMk cId="3895286212" sldId="261"/>
            <ac:spMk id="3" creationId="{FE40E913-F25F-4D1C-84D7-95B8FDBBAEED}"/>
          </ac:spMkLst>
        </pc:spChg>
      </pc:sldChg>
      <pc:sldChg chg="addSp modSp modTransition">
        <pc:chgData name="Ritika Ramu" userId="aa614e13bae6c6be" providerId="LiveId" clId="{1965BB4F-F13D-4B56-A417-05A1E09872DB}" dt="2024-11-19T14:01:55.385" v="331"/>
        <pc:sldMkLst>
          <pc:docMk/>
          <pc:sldMk cId="3432055154" sldId="262"/>
        </pc:sldMkLst>
        <pc:spChg chg="mod">
          <ac:chgData name="Ritika Ramu" userId="aa614e13bae6c6be" providerId="LiveId" clId="{1965BB4F-F13D-4B56-A417-05A1E09872DB}" dt="2024-11-19T13:57:29.377" v="281" actId="1076"/>
          <ac:spMkLst>
            <pc:docMk/>
            <pc:sldMk cId="3432055154" sldId="262"/>
            <ac:spMk id="2" creationId="{5E865BC6-6EB6-4EFA-B1C4-EDAB6DFF996E}"/>
          </ac:spMkLst>
        </pc:spChg>
        <pc:picChg chg="mod">
          <ac:chgData name="Ritika Ramu" userId="aa614e13bae6c6be" providerId="LiveId" clId="{1965BB4F-F13D-4B56-A417-05A1E09872DB}" dt="2024-11-19T13:57:45.364" v="283" actId="1440"/>
          <ac:picMkLst>
            <pc:docMk/>
            <pc:sldMk cId="3432055154" sldId="262"/>
            <ac:picMk id="4" creationId="{F05B0900-D028-45FB-841E-D2D4D8827A6E}"/>
          </ac:picMkLst>
        </pc:picChg>
        <pc:picChg chg="add mod">
          <ac:chgData name="Ritika Ramu" userId="aa614e13bae6c6be" providerId="LiveId" clId="{1965BB4F-F13D-4B56-A417-05A1E09872DB}" dt="2024-11-19T13:56:06.853" v="271" actId="1076"/>
          <ac:picMkLst>
            <pc:docMk/>
            <pc:sldMk cId="3432055154" sldId="262"/>
            <ac:picMk id="6" creationId="{90F2B844-CFBC-4271-BAB9-CA8C979E6FF4}"/>
          </ac:picMkLst>
        </pc:picChg>
        <pc:picChg chg="add mod">
          <ac:chgData name="Ritika Ramu" userId="aa614e13bae6c6be" providerId="LiveId" clId="{1965BB4F-F13D-4B56-A417-05A1E09872DB}" dt="2024-11-19T13:56:37.623" v="275" actId="1076"/>
          <ac:picMkLst>
            <pc:docMk/>
            <pc:sldMk cId="3432055154" sldId="262"/>
            <ac:picMk id="7" creationId="{83855B83-1C8F-4000-BEBD-4E396C4901CD}"/>
          </ac:picMkLst>
        </pc:picChg>
        <pc:picChg chg="add mod">
          <ac:chgData name="Ritika Ramu" userId="aa614e13bae6c6be" providerId="LiveId" clId="{1965BB4F-F13D-4B56-A417-05A1E09872DB}" dt="2024-11-19T13:57:01.967" v="278" actId="1076"/>
          <ac:picMkLst>
            <pc:docMk/>
            <pc:sldMk cId="3432055154" sldId="262"/>
            <ac:picMk id="8" creationId="{B2F106E2-F000-4BA3-8438-F032946DB51B}"/>
          </ac:picMkLst>
        </pc:picChg>
      </pc:sldChg>
      <pc:sldChg chg="modSp modTransition">
        <pc:chgData name="Ritika Ramu" userId="aa614e13bae6c6be" providerId="LiveId" clId="{1965BB4F-F13D-4B56-A417-05A1E09872DB}" dt="2024-11-19T14:01:55.385" v="331"/>
        <pc:sldMkLst>
          <pc:docMk/>
          <pc:sldMk cId="938451912" sldId="263"/>
        </pc:sldMkLst>
        <pc:spChg chg="mod">
          <ac:chgData name="Ritika Ramu" userId="aa614e13bae6c6be" providerId="LiveId" clId="{1965BB4F-F13D-4B56-A417-05A1E09872DB}" dt="2024-11-19T13:55:02.014" v="264" actId="2711"/>
          <ac:spMkLst>
            <pc:docMk/>
            <pc:sldMk cId="938451912" sldId="263"/>
            <ac:spMk id="2" creationId="{5C2196EE-5EE9-43E5-B2EB-2AE7DF54660E}"/>
          </ac:spMkLst>
        </pc:spChg>
      </pc:sldChg>
      <pc:sldChg chg="modSp modTransition">
        <pc:chgData name="Ritika Ramu" userId="aa614e13bae6c6be" providerId="LiveId" clId="{1965BB4F-F13D-4B56-A417-05A1E09872DB}" dt="2024-11-19T14:01:55.385" v="331"/>
        <pc:sldMkLst>
          <pc:docMk/>
          <pc:sldMk cId="3397833235" sldId="264"/>
        </pc:sldMkLst>
        <pc:spChg chg="mod">
          <ac:chgData name="Ritika Ramu" userId="aa614e13bae6c6be" providerId="LiveId" clId="{1965BB4F-F13D-4B56-A417-05A1E09872DB}" dt="2024-11-19T13:43:18.359" v="29" actId="14861"/>
          <ac:spMkLst>
            <pc:docMk/>
            <pc:sldMk cId="3397833235" sldId="264"/>
            <ac:spMk id="5" creationId="{F7BF2C1F-DB88-44F4-AE1D-1FC9C4741965}"/>
          </ac:spMkLst>
        </pc:spChg>
        <pc:spChg chg="mod">
          <ac:chgData name="Ritika Ramu" userId="aa614e13bae6c6be" providerId="LiveId" clId="{1965BB4F-F13D-4B56-A417-05A1E09872DB}" dt="2024-11-19T13:52:04.774" v="233" actId="20577"/>
          <ac:spMkLst>
            <pc:docMk/>
            <pc:sldMk cId="3397833235" sldId="264"/>
            <ac:spMk id="6" creationId="{48AB3ABD-0F96-42B3-B6EB-D635CB7F9FE1}"/>
          </ac:spMkLst>
        </pc:spChg>
      </pc:sldChg>
      <pc:sldChg chg="modSp modTransition">
        <pc:chgData name="Ritika Ramu" userId="aa614e13bae6c6be" providerId="LiveId" clId="{1965BB4F-F13D-4B56-A417-05A1E09872DB}" dt="2024-11-19T14:01:55.385" v="331"/>
        <pc:sldMkLst>
          <pc:docMk/>
          <pc:sldMk cId="1849476871" sldId="265"/>
        </pc:sldMkLst>
        <pc:spChg chg="mod">
          <ac:chgData name="Ritika Ramu" userId="aa614e13bae6c6be" providerId="LiveId" clId="{1965BB4F-F13D-4B56-A417-05A1E09872DB}" dt="2024-11-19T13:43:47.305" v="42" actId="313"/>
          <ac:spMkLst>
            <pc:docMk/>
            <pc:sldMk cId="1849476871" sldId="265"/>
            <ac:spMk id="2" creationId="{B225A608-EE4E-4C2B-98E9-1E9094430948}"/>
          </ac:spMkLst>
        </pc:spChg>
        <pc:spChg chg="mod">
          <ac:chgData name="Ritika Ramu" userId="aa614e13bae6c6be" providerId="LiveId" clId="{1965BB4F-F13D-4B56-A417-05A1E09872DB}" dt="2024-11-19T13:51:30.536" v="226" actId="20577"/>
          <ac:spMkLst>
            <pc:docMk/>
            <pc:sldMk cId="1849476871" sldId="265"/>
            <ac:spMk id="3" creationId="{1A2AEE35-4190-4201-84E9-4C733CE4EF53}"/>
          </ac:spMkLst>
        </pc:spChg>
      </pc:sldChg>
      <pc:sldChg chg="addSp delSp modSp new modTransition">
        <pc:chgData name="Ritika Ramu" userId="aa614e13bae6c6be" providerId="LiveId" clId="{1965BB4F-F13D-4B56-A417-05A1E09872DB}" dt="2024-11-19T14:01:55.385" v="331"/>
        <pc:sldMkLst>
          <pc:docMk/>
          <pc:sldMk cId="1332518781" sldId="266"/>
        </pc:sldMkLst>
        <pc:spChg chg="mod">
          <ac:chgData name="Ritika Ramu" userId="aa614e13bae6c6be" providerId="LiveId" clId="{1965BB4F-F13D-4B56-A417-05A1E09872DB}" dt="2024-11-19T13:43:24.195" v="30" actId="14861"/>
          <ac:spMkLst>
            <pc:docMk/>
            <pc:sldMk cId="1332518781" sldId="266"/>
            <ac:spMk id="2" creationId="{52F6A82A-A88A-47DA-91A3-CFC9DA8ABCF6}"/>
          </ac:spMkLst>
        </pc:spChg>
        <pc:spChg chg="del">
          <ac:chgData name="Ritika Ramu" userId="aa614e13bae6c6be" providerId="LiveId" clId="{1965BB4F-F13D-4B56-A417-05A1E09872DB}" dt="2024-11-19T13:40:14.690" v="2"/>
          <ac:spMkLst>
            <pc:docMk/>
            <pc:sldMk cId="1332518781" sldId="266"/>
            <ac:spMk id="3" creationId="{E5FD875A-F35B-4550-95E7-DC68DCEC9032}"/>
          </ac:spMkLst>
        </pc:spChg>
        <pc:picChg chg="add mod">
          <ac:chgData name="Ritika Ramu" userId="aa614e13bae6c6be" providerId="LiveId" clId="{1965BB4F-F13D-4B56-A417-05A1E09872DB}" dt="2024-11-19T13:40:16.743" v="3" actId="1076"/>
          <ac:picMkLst>
            <pc:docMk/>
            <pc:sldMk cId="1332518781" sldId="266"/>
            <ac:picMk id="4" creationId="{E32BB9BF-46AC-4242-ACED-BC287A73101D}"/>
          </ac:picMkLst>
        </pc:picChg>
        <pc:picChg chg="add mod">
          <ac:chgData name="Ritika Ramu" userId="aa614e13bae6c6be" providerId="LiveId" clId="{1965BB4F-F13D-4B56-A417-05A1E09872DB}" dt="2024-11-19T13:40:40.502" v="6" actId="1076"/>
          <ac:picMkLst>
            <pc:docMk/>
            <pc:sldMk cId="1332518781" sldId="266"/>
            <ac:picMk id="5" creationId="{2F6ACE40-B671-4605-83CA-533FC1DE3E57}"/>
          </ac:picMkLst>
        </pc:picChg>
      </pc:sldChg>
      <pc:sldChg chg="addSp delSp modSp new modTransition">
        <pc:chgData name="Ritika Ramu" userId="aa614e13bae6c6be" providerId="LiveId" clId="{1965BB4F-F13D-4B56-A417-05A1E09872DB}" dt="2024-11-19T14:01:55.385" v="331"/>
        <pc:sldMkLst>
          <pc:docMk/>
          <pc:sldMk cId="2451393526" sldId="267"/>
        </pc:sldMkLst>
        <pc:spChg chg="del">
          <ac:chgData name="Ritika Ramu" userId="aa614e13bae6c6be" providerId="LiveId" clId="{1965BB4F-F13D-4B56-A417-05A1E09872DB}" dt="2024-11-19T13:58:34.421" v="289"/>
          <ac:spMkLst>
            <pc:docMk/>
            <pc:sldMk cId="2451393526" sldId="267"/>
            <ac:spMk id="3" creationId="{D411F72A-FD70-4C36-A0DC-8ECCE0CB2D39}"/>
          </ac:spMkLst>
        </pc:spChg>
        <pc:picChg chg="add mod">
          <ac:chgData name="Ritika Ramu" userId="aa614e13bae6c6be" providerId="LiveId" clId="{1965BB4F-F13D-4B56-A417-05A1E09872DB}" dt="2024-11-19T14:00:05.263" v="311" actId="1076"/>
          <ac:picMkLst>
            <pc:docMk/>
            <pc:sldMk cId="2451393526" sldId="267"/>
            <ac:picMk id="5" creationId="{E1BF47BF-82A3-4683-8121-8C7C0919EFE5}"/>
          </ac:picMkLst>
        </pc:picChg>
        <pc:picChg chg="add mod ord">
          <ac:chgData name="Ritika Ramu" userId="aa614e13bae6c6be" providerId="LiveId" clId="{1965BB4F-F13D-4B56-A417-05A1E09872DB}" dt="2024-11-19T14:00:09.269" v="312" actId="1076"/>
          <ac:picMkLst>
            <pc:docMk/>
            <pc:sldMk cId="2451393526" sldId="267"/>
            <ac:picMk id="6" creationId="{52CC6DA5-F92F-4A46-8DC9-D18D19F25910}"/>
          </ac:picMkLst>
        </pc:picChg>
        <pc:picChg chg="add mod">
          <ac:chgData name="Ritika Ramu" userId="aa614e13bae6c6be" providerId="LiveId" clId="{1965BB4F-F13D-4B56-A417-05A1E09872DB}" dt="2024-11-19T14:01:44.358" v="329" actId="1076"/>
          <ac:picMkLst>
            <pc:docMk/>
            <pc:sldMk cId="2451393526" sldId="267"/>
            <ac:picMk id="7" creationId="{4A7ECB74-1D2B-45DE-A8C9-B8E1A049C49E}"/>
          </ac:picMkLst>
        </pc:picChg>
        <pc:picChg chg="add mod">
          <ac:chgData name="Ritika Ramu" userId="aa614e13bae6c6be" providerId="LiveId" clId="{1965BB4F-F13D-4B56-A417-05A1E09872DB}" dt="2024-11-19T14:00:12.695" v="313" actId="1076"/>
          <ac:picMkLst>
            <pc:docMk/>
            <pc:sldMk cId="2451393526" sldId="267"/>
            <ac:picMk id="8" creationId="{45E9E584-98A5-476C-82BC-5D2A0B54C96F}"/>
          </ac:picMkLst>
        </pc:picChg>
        <pc:picChg chg="add del">
          <ac:chgData name="Ritika Ramu" userId="aa614e13bae6c6be" providerId="LiveId" clId="{1965BB4F-F13D-4B56-A417-05A1E09872DB}" dt="2024-11-19T14:00:26.007" v="316"/>
          <ac:picMkLst>
            <pc:docMk/>
            <pc:sldMk cId="2451393526" sldId="267"/>
            <ac:picMk id="9" creationId="{9DFF85DE-27F1-463A-9213-5261CBFF7BFB}"/>
          </ac:picMkLst>
        </pc:picChg>
        <pc:picChg chg="add mod ord">
          <ac:chgData name="Ritika Ramu" userId="aa614e13bae6c6be" providerId="LiveId" clId="{1965BB4F-F13D-4B56-A417-05A1E09872DB}" dt="2024-11-19T14:01:08.930" v="323" actId="1076"/>
          <ac:picMkLst>
            <pc:docMk/>
            <pc:sldMk cId="2451393526" sldId="267"/>
            <ac:picMk id="10" creationId="{51F7D6EA-3D95-4E71-87BB-1BE8E35CDDAE}"/>
          </ac:picMkLst>
        </pc:picChg>
        <pc:picChg chg="add mod ord">
          <ac:chgData name="Ritika Ramu" userId="aa614e13bae6c6be" providerId="LiveId" clId="{1965BB4F-F13D-4B56-A417-05A1E09872DB}" dt="2024-11-19T14:01:51.157" v="330" actId="1076"/>
          <ac:picMkLst>
            <pc:docMk/>
            <pc:sldMk cId="2451393526" sldId="267"/>
            <ac:picMk id="11" creationId="{D637C8A0-CEA5-43A1-B540-AB7FD75C948E}"/>
          </ac:picMkLst>
        </pc:picChg>
      </pc:sldChg>
      <pc:sldMasterChg chg="modTransition modSldLayout">
        <pc:chgData name="Ritika Ramu" userId="aa614e13bae6c6be" providerId="LiveId" clId="{1965BB4F-F13D-4B56-A417-05A1E09872DB}" dt="2024-11-19T14:01:55.385" v="331"/>
        <pc:sldMasterMkLst>
          <pc:docMk/>
          <pc:sldMasterMk cId="3636121754" sldId="2147483678"/>
        </pc:sldMasterMkLst>
        <pc:sldLayoutChg chg="modTransition">
          <pc:chgData name="Ritika Ramu" userId="aa614e13bae6c6be" providerId="LiveId" clId="{1965BB4F-F13D-4B56-A417-05A1E09872DB}" dt="2024-11-19T14:01:55.385" v="331"/>
          <pc:sldLayoutMkLst>
            <pc:docMk/>
            <pc:sldMasterMk cId="3636121754" sldId="2147483678"/>
            <pc:sldLayoutMk cId="2424044908" sldId="2147483679"/>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2083294410" sldId="2147483680"/>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686839604" sldId="2147483681"/>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854523596" sldId="2147483682"/>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737010156" sldId="2147483683"/>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2000265226" sldId="2147483684"/>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4089101009" sldId="2147483685"/>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538349289" sldId="2147483686"/>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3571850947" sldId="2147483687"/>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286272032" sldId="2147483688"/>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2072135718" sldId="2147483689"/>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1118700177" sldId="2147483690"/>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1361247230" sldId="2147483691"/>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1414948504" sldId="2147483692"/>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1399099205" sldId="2147483693"/>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67912729" sldId="2147483694"/>
          </pc:sldLayoutMkLst>
        </pc:sldLayoutChg>
        <pc:sldLayoutChg chg="modTransition">
          <pc:chgData name="Ritika Ramu" userId="aa614e13bae6c6be" providerId="LiveId" clId="{1965BB4F-F13D-4B56-A417-05A1E09872DB}" dt="2024-11-19T14:01:55.385" v="331"/>
          <pc:sldLayoutMkLst>
            <pc:docMk/>
            <pc:sldMasterMk cId="3636121754" sldId="2147483678"/>
            <pc:sldLayoutMk cId="579618910" sldId="2147483695"/>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F3D9BCC-8CE1-40B1-A05D-66E3298DDDDF}" type="datetimeFigureOut">
              <a:rPr lang="en-IN" smtClean="0"/>
              <a:t>19-11-2024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2424044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286272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2072135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87FA82-9C6C-4052-AE26-DF1021E692F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700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1361247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3D9BCC-8CE1-40B1-A05D-66E3298DDDDF}"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1414948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3D9BCC-8CE1-40B1-A05D-66E3298DDDDF}"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1399099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9BCC-8CE1-40B1-A05D-66E3298DDDD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67912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3D9BCC-8CE1-40B1-A05D-66E3298DDDDF}" type="datetimeFigureOut">
              <a:rPr lang="en-IN" smtClean="0"/>
              <a:t>19-11-2024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579618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9BCC-8CE1-40B1-A05D-66E3298DDDD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2083294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3D9BCC-8CE1-40B1-A05D-66E3298DDDDF}" type="datetimeFigureOut">
              <a:rPr lang="en-IN" smtClean="0"/>
              <a:t>19-11-2024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686839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854523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D9BCC-8CE1-40B1-A05D-66E3298DDDDF}"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737010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D9BCC-8CE1-40B1-A05D-66E3298DDDDF}"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2000265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D9BCC-8CE1-40B1-A05D-66E3298DDDDF}"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4089101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538349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3D9BCC-8CE1-40B1-A05D-66E3298DDDD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7FA82-9C6C-4052-AE26-DF1021E692F1}" type="slidenum">
              <a:rPr lang="en-IN" smtClean="0"/>
              <a:t>‹#›</a:t>
            </a:fld>
            <a:endParaRPr lang="en-IN"/>
          </a:p>
        </p:txBody>
      </p:sp>
    </p:spTree>
    <p:extLst>
      <p:ext uri="{BB962C8B-B14F-4D97-AF65-F5344CB8AC3E}">
        <p14:creationId xmlns:p14="http://schemas.microsoft.com/office/powerpoint/2010/main" val="3571850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3D9BCC-8CE1-40B1-A05D-66E3298DDDDF}" type="datetimeFigureOut">
              <a:rPr lang="en-IN" smtClean="0"/>
              <a:t>19-11-2024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87FA82-9C6C-4052-AE26-DF1021E692F1}" type="slidenum">
              <a:rPr lang="en-IN" smtClean="0"/>
              <a:t>‹#›</a:t>
            </a:fld>
            <a:endParaRPr lang="en-IN"/>
          </a:p>
        </p:txBody>
      </p:sp>
    </p:spTree>
    <p:extLst>
      <p:ext uri="{BB962C8B-B14F-4D97-AF65-F5344CB8AC3E}">
        <p14:creationId xmlns:p14="http://schemas.microsoft.com/office/powerpoint/2010/main" val="36361217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5B3F-E0D5-4C5E-8C64-AC1BD698BB6E}"/>
              </a:ext>
            </a:extLst>
          </p:cNvPr>
          <p:cNvSpPr>
            <a:spLocks noGrp="1"/>
          </p:cNvSpPr>
          <p:nvPr>
            <p:ph type="ctrTitle"/>
          </p:nvPr>
        </p:nvSpPr>
        <p:spPr>
          <a:xfrm>
            <a:off x="1203820" y="991736"/>
            <a:ext cx="9448800" cy="2437264"/>
          </a:xfrm>
        </p:spPr>
        <p:txBody>
          <a:bodyPr>
            <a:normAutofit/>
          </a:bodyPr>
          <a:lstStyle/>
          <a:p>
            <a:pPr algn="ctr"/>
            <a:r>
              <a:rPr lang="en-IN" sz="5400" cap="none" dirty="0">
                <a:latin typeface="Garamond" panose="02020404030301010803" pitchFamily="18" charset="0"/>
              </a:rPr>
              <a:t>Lead Scoring Case Study</a:t>
            </a:r>
          </a:p>
        </p:txBody>
      </p:sp>
      <p:sp>
        <p:nvSpPr>
          <p:cNvPr id="3" name="Subtitle 2">
            <a:extLst>
              <a:ext uri="{FF2B5EF4-FFF2-40B4-BE49-F238E27FC236}">
                <a16:creationId xmlns:a16="http://schemas.microsoft.com/office/drawing/2014/main" id="{63E88DFC-CECF-4E63-9BDC-84A1987599B8}"/>
              </a:ext>
            </a:extLst>
          </p:cNvPr>
          <p:cNvSpPr>
            <a:spLocks noGrp="1"/>
          </p:cNvSpPr>
          <p:nvPr>
            <p:ph type="subTitle" idx="1"/>
          </p:nvPr>
        </p:nvSpPr>
        <p:spPr>
          <a:xfrm>
            <a:off x="3284290" y="4336059"/>
            <a:ext cx="9448800" cy="685800"/>
          </a:xfrm>
        </p:spPr>
        <p:txBody>
          <a:bodyPr>
            <a:normAutofit/>
          </a:bodyPr>
          <a:lstStyle/>
          <a:p>
            <a:pPr algn="ctr"/>
            <a:r>
              <a:rPr lang="en-US" sz="1600" dirty="0">
                <a:latin typeface="Bradley Hand ITC" panose="03070402050302030203" pitchFamily="66" charset="0"/>
                <a:cs typeface="Calibri Light" panose="020F0302020204030204" pitchFamily="34" charset="0"/>
              </a:rPr>
              <a:t>BY (1)Dhanya Mohan (2) Deepali Pandit (3) Kaustubh Tanpe</a:t>
            </a:r>
            <a:endParaRPr lang="en-IN" sz="1600" dirty="0">
              <a:latin typeface="Bradley Hand ITC" panose="03070402050302030203" pitchFamily="66" charset="0"/>
              <a:cs typeface="Calibri Light" panose="020F0302020204030204" pitchFamily="34" charset="0"/>
            </a:endParaRPr>
          </a:p>
        </p:txBody>
      </p:sp>
    </p:spTree>
    <p:extLst>
      <p:ext uri="{BB962C8B-B14F-4D97-AF65-F5344CB8AC3E}">
        <p14:creationId xmlns:p14="http://schemas.microsoft.com/office/powerpoint/2010/main" val="153675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BF2C1F-DB88-44F4-AE1D-1FC9C4741965}"/>
              </a:ext>
            </a:extLst>
          </p:cNvPr>
          <p:cNvSpPr>
            <a:spLocks noGrp="1"/>
          </p:cNvSpPr>
          <p:nvPr>
            <p:ph type="title"/>
          </p:nvPr>
        </p:nvSpPr>
        <p:spPr>
          <a:xfrm>
            <a:off x="1790700" y="977033"/>
            <a:ext cx="8610600" cy="1293028"/>
          </a:xfrm>
          <a:effectLst>
            <a:outerShdw blurRad="50800" dist="38100" algn="l" rotWithShape="0">
              <a:prstClr val="black">
                <a:alpha val="40000"/>
              </a:prstClr>
            </a:outerShdw>
          </a:effectLst>
        </p:spPr>
        <p:txBody>
          <a:bodyPr/>
          <a:lstStyle/>
          <a:p>
            <a:pPr algn="ctr"/>
            <a:r>
              <a:rPr lang="en-US" u="sng" dirty="0">
                <a:latin typeface="Bradley Hand ITC" panose="03070402050302030203" pitchFamily="66" charset="0"/>
              </a:rPr>
              <a:t>Model building</a:t>
            </a:r>
            <a:endParaRPr lang="en-IN" u="sng" dirty="0">
              <a:latin typeface="Bradley Hand ITC" panose="03070402050302030203" pitchFamily="66" charset="0"/>
            </a:endParaRPr>
          </a:p>
        </p:txBody>
      </p:sp>
      <p:sp>
        <p:nvSpPr>
          <p:cNvPr id="6" name="Content Placeholder 5">
            <a:extLst>
              <a:ext uri="{FF2B5EF4-FFF2-40B4-BE49-F238E27FC236}">
                <a16:creationId xmlns:a16="http://schemas.microsoft.com/office/drawing/2014/main" id="{48AB3ABD-0F96-42B3-B6EB-D635CB7F9FE1}"/>
              </a:ext>
            </a:extLst>
          </p:cNvPr>
          <p:cNvSpPr>
            <a:spLocks noGrp="1"/>
          </p:cNvSpPr>
          <p:nvPr>
            <p:ph idx="1"/>
          </p:nvPr>
        </p:nvSpPr>
        <p:spPr/>
        <p:txBody>
          <a:bodyPr/>
          <a:lstStyle/>
          <a:p>
            <a:r>
              <a:rPr lang="en-IN" dirty="0">
                <a:latin typeface="Bradley Hand ITC" panose="03070402050302030203" pitchFamily="66" charset="0"/>
              </a:rPr>
              <a:t>Splitting the Data into Training and Testing Sets  </a:t>
            </a:r>
          </a:p>
          <a:p>
            <a:r>
              <a:rPr lang="en-IN" dirty="0">
                <a:latin typeface="Bradley Hand ITC" panose="03070402050302030203" pitchFamily="66" charset="0"/>
              </a:rPr>
              <a:t>The first basic step for regression is performing a train-test split, we have chosen 70:30 ratio.  </a:t>
            </a:r>
          </a:p>
          <a:p>
            <a:r>
              <a:rPr lang="en-IN" dirty="0">
                <a:latin typeface="Bradley Hand ITC" panose="03070402050302030203" pitchFamily="66" charset="0"/>
              </a:rPr>
              <a:t>use RFE for Feature Selection  Running RFE with 15 variables as output </a:t>
            </a:r>
          </a:p>
          <a:p>
            <a:r>
              <a:rPr lang="en-IN" dirty="0">
                <a:latin typeface="Bradley Hand ITC" panose="03070402050302030203" pitchFamily="66" charset="0"/>
              </a:rPr>
              <a:t> Building Model by removing the variable whose p- value is greater than 0.05 and </a:t>
            </a:r>
            <a:r>
              <a:rPr lang="en-IN" dirty="0" err="1">
                <a:latin typeface="Bradley Hand ITC" panose="03070402050302030203" pitchFamily="66" charset="0"/>
              </a:rPr>
              <a:t>vif</a:t>
            </a:r>
            <a:r>
              <a:rPr lang="en-IN" dirty="0">
                <a:latin typeface="Bradley Hand ITC" panose="03070402050302030203" pitchFamily="66" charset="0"/>
              </a:rPr>
              <a:t> value is greater than 5 </a:t>
            </a:r>
          </a:p>
          <a:p>
            <a:r>
              <a:rPr lang="en-IN" dirty="0">
                <a:latin typeface="Bradley Hand ITC" panose="03070402050302030203" pitchFamily="66" charset="0"/>
              </a:rPr>
              <a:t> Predictions on test data set </a:t>
            </a:r>
          </a:p>
          <a:p>
            <a:r>
              <a:rPr lang="en-IN" dirty="0">
                <a:latin typeface="Bradley Hand ITC" panose="03070402050302030203" pitchFamily="66" charset="0"/>
              </a:rPr>
              <a:t> Overall accuracy 80%</a:t>
            </a:r>
          </a:p>
          <a:p>
            <a:endParaRPr lang="en-IN" dirty="0"/>
          </a:p>
        </p:txBody>
      </p:sp>
    </p:spTree>
    <p:extLst>
      <p:ext uri="{BB962C8B-B14F-4D97-AF65-F5344CB8AC3E}">
        <p14:creationId xmlns:p14="http://schemas.microsoft.com/office/powerpoint/2010/main" val="3397833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A82A-A88A-47DA-91A3-CFC9DA8ABCF6}"/>
              </a:ext>
            </a:extLst>
          </p:cNvPr>
          <p:cNvSpPr>
            <a:spLocks noGrp="1"/>
          </p:cNvSpPr>
          <p:nvPr>
            <p:ph type="title"/>
          </p:nvPr>
        </p:nvSpPr>
        <p:spPr>
          <a:xfrm>
            <a:off x="1790700" y="819206"/>
            <a:ext cx="8610600" cy="1293028"/>
          </a:xfrm>
          <a:effectLst>
            <a:outerShdw blurRad="50800" dist="38100" algn="l" rotWithShape="0">
              <a:prstClr val="black">
                <a:alpha val="40000"/>
              </a:prstClr>
            </a:outerShdw>
          </a:effectLst>
        </p:spPr>
        <p:txBody>
          <a:bodyPr/>
          <a:lstStyle/>
          <a:p>
            <a:pPr algn="ctr"/>
            <a:r>
              <a:rPr lang="en-US" u="sng" dirty="0">
                <a:latin typeface="Bradley Hand ITC" panose="03070402050302030203" pitchFamily="66" charset="0"/>
              </a:rPr>
              <a:t>Roc curve</a:t>
            </a:r>
            <a:endParaRPr lang="en-IN" u="sng" dirty="0">
              <a:latin typeface="Bradley Hand ITC" panose="03070402050302030203" pitchFamily="66" charset="0"/>
            </a:endParaRPr>
          </a:p>
        </p:txBody>
      </p:sp>
      <p:pic>
        <p:nvPicPr>
          <p:cNvPr id="4" name="Content Placeholder 3">
            <a:extLst>
              <a:ext uri="{FF2B5EF4-FFF2-40B4-BE49-F238E27FC236}">
                <a16:creationId xmlns:a16="http://schemas.microsoft.com/office/drawing/2014/main" id="{E32BB9BF-46AC-4242-ACED-BC287A73101D}"/>
              </a:ext>
            </a:extLst>
          </p:cNvPr>
          <p:cNvPicPr>
            <a:picLocks noGrp="1" noChangeAspect="1"/>
          </p:cNvPicPr>
          <p:nvPr>
            <p:ph idx="1"/>
          </p:nvPr>
        </p:nvPicPr>
        <p:blipFill>
          <a:blip r:embed="rId2"/>
          <a:stretch>
            <a:fillRect/>
          </a:stretch>
        </p:blipFill>
        <p:spPr>
          <a:xfrm>
            <a:off x="779871" y="2151980"/>
            <a:ext cx="4659296" cy="4024313"/>
          </a:xfrm>
          <a:prstGeom prst="rect">
            <a:avLst/>
          </a:prstGeom>
        </p:spPr>
      </p:pic>
      <p:pic>
        <p:nvPicPr>
          <p:cNvPr id="5" name="Picture 4">
            <a:extLst>
              <a:ext uri="{FF2B5EF4-FFF2-40B4-BE49-F238E27FC236}">
                <a16:creationId xmlns:a16="http://schemas.microsoft.com/office/drawing/2014/main" id="{2F6ACE40-B671-4605-83CA-533FC1DE3E57}"/>
              </a:ext>
            </a:extLst>
          </p:cNvPr>
          <p:cNvPicPr>
            <a:picLocks noChangeAspect="1"/>
          </p:cNvPicPr>
          <p:nvPr/>
        </p:nvPicPr>
        <p:blipFill>
          <a:blip r:embed="rId3"/>
          <a:stretch>
            <a:fillRect/>
          </a:stretch>
        </p:blipFill>
        <p:spPr>
          <a:xfrm>
            <a:off x="5606947" y="2151980"/>
            <a:ext cx="5734850" cy="4401164"/>
          </a:xfrm>
          <a:prstGeom prst="rect">
            <a:avLst/>
          </a:prstGeom>
        </p:spPr>
      </p:pic>
    </p:spTree>
    <p:extLst>
      <p:ext uri="{BB962C8B-B14F-4D97-AF65-F5344CB8AC3E}">
        <p14:creationId xmlns:p14="http://schemas.microsoft.com/office/powerpoint/2010/main" val="1332518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A608-EE4E-4C2B-98E9-1E9094430948}"/>
              </a:ext>
            </a:extLst>
          </p:cNvPr>
          <p:cNvSpPr>
            <a:spLocks noGrp="1"/>
          </p:cNvSpPr>
          <p:nvPr>
            <p:ph type="title"/>
          </p:nvPr>
        </p:nvSpPr>
        <p:spPr>
          <a:xfrm>
            <a:off x="1790700" y="639314"/>
            <a:ext cx="8610600" cy="1293028"/>
          </a:xfrm>
          <a:effectLst>
            <a:outerShdw blurRad="50800" dist="38100" algn="l" rotWithShape="0">
              <a:prstClr val="black">
                <a:alpha val="40000"/>
              </a:prstClr>
            </a:outerShdw>
          </a:effectLst>
        </p:spPr>
        <p:txBody>
          <a:bodyPr/>
          <a:lstStyle/>
          <a:p>
            <a:pPr algn="ctr"/>
            <a:r>
              <a:rPr lang="en-US" u="sng" dirty="0">
                <a:latin typeface="Bradley Hand ITC" panose="03070402050302030203" pitchFamily="66" charset="0"/>
              </a:rPr>
              <a:t>Conclusion</a:t>
            </a:r>
            <a:endParaRPr lang="en-IN" u="sng"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id="{1A2AEE35-4190-4201-84E9-4C733CE4EF53}"/>
              </a:ext>
            </a:extLst>
          </p:cNvPr>
          <p:cNvSpPr>
            <a:spLocks noGrp="1"/>
          </p:cNvSpPr>
          <p:nvPr>
            <p:ph idx="1"/>
          </p:nvPr>
        </p:nvSpPr>
        <p:spPr>
          <a:xfrm>
            <a:off x="685800" y="1786856"/>
            <a:ext cx="10820400" cy="4697834"/>
          </a:xfrm>
        </p:spPr>
        <p:txBody>
          <a:bodyPr>
            <a:normAutofit fontScale="77500" lnSpcReduction="20000"/>
          </a:bodyPr>
          <a:lstStyle/>
          <a:p>
            <a:r>
              <a:rPr lang="en-IN" dirty="0">
                <a:latin typeface="Bradley Hand ITC" panose="03070402050302030203" pitchFamily="66" charset="0"/>
              </a:rPr>
              <a:t>It was found that the variables that mattered the most in the potential buyers are (In descending order) : </a:t>
            </a:r>
          </a:p>
          <a:p>
            <a:r>
              <a:rPr lang="en-IN" dirty="0">
                <a:latin typeface="Bradley Hand ITC" panose="03070402050302030203" pitchFamily="66" charset="0"/>
              </a:rPr>
              <a:t> The total time spend on the Website. </a:t>
            </a:r>
          </a:p>
          <a:p>
            <a:r>
              <a:rPr lang="en-IN" dirty="0">
                <a:latin typeface="Bradley Hand ITC" panose="03070402050302030203" pitchFamily="66" charset="0"/>
              </a:rPr>
              <a:t> Total number of visits. </a:t>
            </a:r>
          </a:p>
          <a:p>
            <a:r>
              <a:rPr lang="en-IN" dirty="0">
                <a:latin typeface="Bradley Hand ITC" panose="03070402050302030203" pitchFamily="66" charset="0"/>
              </a:rPr>
              <a:t> When the lead source was:</a:t>
            </a:r>
          </a:p>
          <a:p>
            <a:pPr marL="0" indent="0">
              <a:buNone/>
            </a:pPr>
            <a:r>
              <a:rPr lang="en-IN" dirty="0">
                <a:latin typeface="Bradley Hand ITC" panose="03070402050302030203" pitchFamily="66" charset="0"/>
              </a:rPr>
              <a:t>               a. Google</a:t>
            </a:r>
          </a:p>
          <a:p>
            <a:pPr marL="0" indent="0">
              <a:buNone/>
            </a:pPr>
            <a:r>
              <a:rPr lang="en-IN" dirty="0">
                <a:latin typeface="Bradley Hand ITC" panose="03070402050302030203" pitchFamily="66" charset="0"/>
              </a:rPr>
              <a:t>               b. Direct traffic</a:t>
            </a:r>
          </a:p>
          <a:p>
            <a:pPr marL="0" indent="0">
              <a:buNone/>
            </a:pPr>
            <a:r>
              <a:rPr lang="en-IN" dirty="0">
                <a:latin typeface="Bradley Hand ITC" panose="03070402050302030203" pitchFamily="66" charset="0"/>
              </a:rPr>
              <a:t>               c. Organic search </a:t>
            </a:r>
          </a:p>
          <a:p>
            <a:pPr marL="0" indent="0">
              <a:buNone/>
            </a:pPr>
            <a:r>
              <a:rPr lang="en-IN" dirty="0">
                <a:latin typeface="Bradley Hand ITC" panose="03070402050302030203" pitchFamily="66" charset="0"/>
              </a:rPr>
              <a:t>               d. </a:t>
            </a:r>
            <a:r>
              <a:rPr lang="en-IN" dirty="0" err="1">
                <a:latin typeface="Bradley Hand ITC" panose="03070402050302030203" pitchFamily="66" charset="0"/>
              </a:rPr>
              <a:t>Welingak</a:t>
            </a:r>
            <a:r>
              <a:rPr lang="en-IN" dirty="0">
                <a:latin typeface="Bradley Hand ITC" panose="03070402050302030203" pitchFamily="66" charset="0"/>
              </a:rPr>
              <a:t> website  </a:t>
            </a:r>
          </a:p>
          <a:p>
            <a:r>
              <a:rPr lang="en-IN" dirty="0">
                <a:latin typeface="Bradley Hand ITC" panose="03070402050302030203" pitchFamily="66" charset="0"/>
              </a:rPr>
              <a:t>When the last activity was: </a:t>
            </a:r>
          </a:p>
          <a:p>
            <a:pPr marL="0" indent="0">
              <a:buNone/>
            </a:pPr>
            <a:r>
              <a:rPr lang="en-IN" dirty="0">
                <a:latin typeface="Bradley Hand ITC" panose="03070402050302030203" pitchFamily="66" charset="0"/>
              </a:rPr>
              <a:t>               a. SMS </a:t>
            </a:r>
          </a:p>
          <a:p>
            <a:pPr marL="0" indent="0">
              <a:buNone/>
            </a:pPr>
            <a:r>
              <a:rPr lang="en-IN" dirty="0">
                <a:latin typeface="Bradley Hand ITC" panose="03070402050302030203" pitchFamily="66" charset="0"/>
              </a:rPr>
              <a:t>               b. Olark chat conversation </a:t>
            </a:r>
          </a:p>
          <a:p>
            <a:r>
              <a:rPr lang="en-IN" dirty="0">
                <a:latin typeface="Bradley Hand ITC" panose="03070402050302030203" pitchFamily="66" charset="0"/>
              </a:rPr>
              <a:t> When the lead origin is Lead add format.</a:t>
            </a:r>
          </a:p>
          <a:p>
            <a:r>
              <a:rPr lang="en-IN" dirty="0">
                <a:latin typeface="Bradley Hand ITC" panose="03070402050302030203" pitchFamily="66" charset="0"/>
              </a:rPr>
              <a:t> When their current occupation is as a working professional. </a:t>
            </a:r>
          </a:p>
          <a:p>
            <a:r>
              <a:rPr lang="en-IN" dirty="0">
                <a:latin typeface="Bradley Hand ITC" panose="03070402050302030203" pitchFamily="66" charset="0"/>
              </a:rPr>
              <a:t>Keeping these in mind the X Education can flourish as they have a very high chance to get almost all the potential buyers to change their mind and buy their courses</a:t>
            </a:r>
          </a:p>
          <a:p>
            <a:endParaRPr lang="en-IN" dirty="0"/>
          </a:p>
        </p:txBody>
      </p:sp>
    </p:spTree>
    <p:extLst>
      <p:ext uri="{BB962C8B-B14F-4D97-AF65-F5344CB8AC3E}">
        <p14:creationId xmlns:p14="http://schemas.microsoft.com/office/powerpoint/2010/main" val="1849476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E7B-81C4-463F-9345-E36CB6E499D7}"/>
              </a:ext>
            </a:extLst>
          </p:cNvPr>
          <p:cNvSpPr>
            <a:spLocks noGrp="1"/>
          </p:cNvSpPr>
          <p:nvPr>
            <p:ph type="title"/>
          </p:nvPr>
        </p:nvSpPr>
        <p:spPr>
          <a:xfrm>
            <a:off x="1790700" y="814707"/>
            <a:ext cx="8610600" cy="1293028"/>
          </a:xfrm>
          <a:effectLst>
            <a:outerShdw blurRad="50800" dist="38100" algn="l" rotWithShape="0">
              <a:prstClr val="black">
                <a:alpha val="40000"/>
              </a:prstClr>
            </a:outerShdw>
          </a:effectLst>
        </p:spPr>
        <p:txBody>
          <a:bodyPr/>
          <a:lstStyle/>
          <a:p>
            <a:pPr algn="ctr"/>
            <a:r>
              <a:rPr lang="en-US" u="sng" dirty="0">
                <a:latin typeface="Garamond" panose="02020404030301010803" pitchFamily="18" charset="0"/>
              </a:rPr>
              <a:t>Contents</a:t>
            </a:r>
            <a:endParaRPr lang="en-IN"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1F1C1A4C-2795-4DF8-9649-FAF3B1D74FBA}"/>
              </a:ext>
            </a:extLst>
          </p:cNvPr>
          <p:cNvSpPr>
            <a:spLocks noGrp="1"/>
          </p:cNvSpPr>
          <p:nvPr>
            <p:ph idx="1"/>
          </p:nvPr>
        </p:nvSpPr>
        <p:spPr>
          <a:xfrm>
            <a:off x="685800" y="1895912"/>
            <a:ext cx="10820400" cy="4322773"/>
          </a:xfrm>
        </p:spPr>
        <p:txBody>
          <a:bodyPr/>
          <a:lstStyle/>
          <a:p>
            <a:r>
              <a:rPr lang="en-IN" dirty="0">
                <a:latin typeface="Garamond" panose="02020404030301010803" pitchFamily="18" charset="0"/>
              </a:rPr>
              <a:t>Problem statement </a:t>
            </a:r>
          </a:p>
          <a:p>
            <a:r>
              <a:rPr lang="en-IN" dirty="0">
                <a:latin typeface="Garamond" panose="02020404030301010803" pitchFamily="18" charset="0"/>
              </a:rPr>
              <a:t>Problem approach </a:t>
            </a:r>
          </a:p>
          <a:p>
            <a:r>
              <a:rPr lang="en-IN" dirty="0">
                <a:latin typeface="Garamond" panose="02020404030301010803" pitchFamily="18" charset="0"/>
              </a:rPr>
              <a:t>EDA </a:t>
            </a:r>
          </a:p>
          <a:p>
            <a:r>
              <a:rPr lang="en-IN" dirty="0">
                <a:latin typeface="Garamond" panose="02020404030301010803" pitchFamily="18" charset="0"/>
              </a:rPr>
              <a:t>Correlations </a:t>
            </a:r>
          </a:p>
          <a:p>
            <a:r>
              <a:rPr lang="en-IN" dirty="0">
                <a:latin typeface="Garamond" panose="02020404030301010803" pitchFamily="18" charset="0"/>
              </a:rPr>
              <a:t>Model Evaluation </a:t>
            </a:r>
          </a:p>
          <a:p>
            <a:r>
              <a:rPr lang="en-IN" dirty="0">
                <a:latin typeface="Garamond" panose="02020404030301010803" pitchFamily="18" charset="0"/>
              </a:rPr>
              <a:t>Observations </a:t>
            </a:r>
          </a:p>
          <a:p>
            <a:r>
              <a:rPr lang="en-IN" dirty="0">
                <a:latin typeface="Garamond" panose="02020404030301010803" pitchFamily="18" charset="0"/>
                <a:sym typeface="Symbol" panose="05050102010706020507" pitchFamily="18" charset="2"/>
              </a:rPr>
              <a:t>C</a:t>
            </a:r>
            <a:r>
              <a:rPr lang="en-IN" dirty="0">
                <a:latin typeface="Garamond" panose="02020404030301010803" pitchFamily="18" charset="0"/>
              </a:rPr>
              <a:t>onclusion</a:t>
            </a:r>
          </a:p>
          <a:p>
            <a:endParaRPr lang="en-IN" dirty="0"/>
          </a:p>
        </p:txBody>
      </p:sp>
    </p:spTree>
    <p:extLst>
      <p:ext uri="{BB962C8B-B14F-4D97-AF65-F5344CB8AC3E}">
        <p14:creationId xmlns:p14="http://schemas.microsoft.com/office/powerpoint/2010/main" val="423060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A297-A46A-4B2D-9F48-E0C0CB164955}"/>
              </a:ext>
            </a:extLst>
          </p:cNvPr>
          <p:cNvSpPr>
            <a:spLocks noGrp="1"/>
          </p:cNvSpPr>
          <p:nvPr>
            <p:ph type="title"/>
          </p:nvPr>
        </p:nvSpPr>
        <p:spPr>
          <a:xfrm>
            <a:off x="1790700" y="705650"/>
            <a:ext cx="8610600" cy="1293028"/>
          </a:xfrm>
          <a:effectLst>
            <a:outerShdw blurRad="50800" dist="38100" algn="l" rotWithShape="0">
              <a:prstClr val="black">
                <a:alpha val="40000"/>
              </a:prstClr>
            </a:outerShdw>
          </a:effectLst>
        </p:spPr>
        <p:txBody>
          <a:bodyPr/>
          <a:lstStyle/>
          <a:p>
            <a:pPr algn="ctr"/>
            <a:r>
              <a:rPr lang="en-IN" u="sng" dirty="0">
                <a:latin typeface="Garamond" panose="02020404030301010803" pitchFamily="18" charset="0"/>
              </a:rPr>
              <a:t>Problem Statement</a:t>
            </a:r>
          </a:p>
        </p:txBody>
      </p:sp>
      <p:sp>
        <p:nvSpPr>
          <p:cNvPr id="3" name="Content Placeholder 2">
            <a:extLst>
              <a:ext uri="{FF2B5EF4-FFF2-40B4-BE49-F238E27FC236}">
                <a16:creationId xmlns:a16="http://schemas.microsoft.com/office/drawing/2014/main" id="{477D60BF-40BB-4E7E-82CB-292121301949}"/>
              </a:ext>
            </a:extLst>
          </p:cNvPr>
          <p:cNvSpPr>
            <a:spLocks noGrp="1"/>
          </p:cNvSpPr>
          <p:nvPr>
            <p:ph idx="1"/>
          </p:nvPr>
        </p:nvSpPr>
        <p:spPr>
          <a:xfrm>
            <a:off x="685800" y="1929468"/>
            <a:ext cx="10820400" cy="4289217"/>
          </a:xfrm>
        </p:spPr>
        <p:txBody>
          <a:bodyPr/>
          <a:lstStyle/>
          <a:p>
            <a:r>
              <a:rPr lang="en-IN" dirty="0">
                <a:latin typeface="Garamond" panose="02020404030301010803" pitchFamily="18" charset="0"/>
              </a:rPr>
              <a:t>X Education sells online courses to industry professionals.  </a:t>
            </a:r>
          </a:p>
          <a:p>
            <a:r>
              <a:rPr lang="en-IN" dirty="0">
                <a:latin typeface="Garamond" panose="02020404030301010803" pitchFamily="18" charset="0"/>
              </a:rPr>
              <a:t>X Education gets a lot of leads, its lead conversion rate is very poor. For example, if, say, they acquire 100 leads in a day, only about 30 of them are converted.  </a:t>
            </a:r>
          </a:p>
          <a:p>
            <a:r>
              <a:rPr lang="en-IN" dirty="0">
                <a:latin typeface="Garamond" panose="02020404030301010803" pitchFamily="18" charset="0"/>
              </a:rPr>
              <a:t>To make this process more efficient, the company wishes to identify the most potential leads, also known as ‘Hot Leads’. </a:t>
            </a:r>
          </a:p>
          <a:p>
            <a:r>
              <a:rPr lang="en-IN" dirty="0">
                <a:latin typeface="Garamond" panose="02020404030301010803" pitchFamily="18" charset="0"/>
              </a:rPr>
              <a:t> If they successfully identify this set of leads, the lead conversion rate should go up as the sales team will now be focusing more on communicating with the potential leads rather than making calls to everyone.</a:t>
            </a:r>
          </a:p>
          <a:p>
            <a:endParaRPr lang="en-IN" dirty="0"/>
          </a:p>
        </p:txBody>
      </p:sp>
    </p:spTree>
    <p:extLst>
      <p:ext uri="{BB962C8B-B14F-4D97-AF65-F5344CB8AC3E}">
        <p14:creationId xmlns:p14="http://schemas.microsoft.com/office/powerpoint/2010/main" val="2352110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8755-BD20-44C4-9582-66469C9435A4}"/>
              </a:ext>
            </a:extLst>
          </p:cNvPr>
          <p:cNvSpPr>
            <a:spLocks noGrp="1"/>
          </p:cNvSpPr>
          <p:nvPr>
            <p:ph type="title"/>
          </p:nvPr>
        </p:nvSpPr>
        <p:spPr>
          <a:xfrm>
            <a:off x="1891368" y="1435492"/>
            <a:ext cx="8610600" cy="1293028"/>
          </a:xfrm>
          <a:effectLst>
            <a:outerShdw blurRad="50800" dist="38100" algn="l" rotWithShape="0">
              <a:prstClr val="black">
                <a:alpha val="40000"/>
              </a:prstClr>
            </a:outerShdw>
          </a:effectLst>
        </p:spPr>
        <p:txBody>
          <a:bodyPr/>
          <a:lstStyle/>
          <a:p>
            <a:pPr algn="ctr"/>
            <a:r>
              <a:rPr lang="en-US" u="sng" dirty="0">
                <a:latin typeface="Garamond" panose="02020404030301010803" pitchFamily="18" charset="0"/>
              </a:rPr>
              <a:t>Business Objective</a:t>
            </a:r>
            <a:endParaRPr lang="en-IN"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43A11825-95F4-4133-B8C3-B61AF2A20A11}"/>
              </a:ext>
            </a:extLst>
          </p:cNvPr>
          <p:cNvSpPr>
            <a:spLocks noGrp="1"/>
          </p:cNvSpPr>
          <p:nvPr>
            <p:ph idx="1"/>
          </p:nvPr>
        </p:nvSpPr>
        <p:spPr>
          <a:xfrm>
            <a:off x="786468" y="2728520"/>
            <a:ext cx="10820400" cy="1201303"/>
          </a:xfrm>
        </p:spPr>
        <p:txBody>
          <a:bodyPr/>
          <a:lstStyle/>
          <a:p>
            <a:r>
              <a:rPr lang="en-IN" dirty="0">
                <a:latin typeface="Garamond" panose="02020404030301010803" pitchFamily="18" charset="0"/>
              </a:rPr>
              <a:t>X education wants to know most promising leads. For that they want to build a Model which identifies the hot leads. Deployment of the model for the future use</a:t>
            </a:r>
          </a:p>
        </p:txBody>
      </p:sp>
    </p:spTree>
    <p:extLst>
      <p:ext uri="{BB962C8B-B14F-4D97-AF65-F5344CB8AC3E}">
        <p14:creationId xmlns:p14="http://schemas.microsoft.com/office/powerpoint/2010/main" val="3925212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EF54-3005-478B-BE25-D9F9A11640A3}"/>
              </a:ext>
            </a:extLst>
          </p:cNvPr>
          <p:cNvSpPr>
            <a:spLocks noGrp="1"/>
          </p:cNvSpPr>
          <p:nvPr>
            <p:ph type="title"/>
          </p:nvPr>
        </p:nvSpPr>
        <p:spPr>
          <a:xfrm>
            <a:off x="1790700" y="773539"/>
            <a:ext cx="8610600" cy="1293028"/>
          </a:xfrm>
          <a:effectLst>
            <a:outerShdw blurRad="50800" dist="38100" algn="l" rotWithShape="0">
              <a:prstClr val="black">
                <a:alpha val="40000"/>
              </a:prstClr>
            </a:outerShdw>
          </a:effectLst>
        </p:spPr>
        <p:txBody>
          <a:bodyPr/>
          <a:lstStyle/>
          <a:p>
            <a:pPr algn="ctr"/>
            <a:r>
              <a:rPr lang="en-US" u="sng" dirty="0">
                <a:latin typeface="Garamond" panose="02020404030301010803" pitchFamily="18" charset="0"/>
              </a:rPr>
              <a:t>Problem approach</a:t>
            </a:r>
            <a:endParaRPr lang="en-IN"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83042CD8-4E71-4885-BAD4-819F440E42CD}"/>
              </a:ext>
            </a:extLst>
          </p:cNvPr>
          <p:cNvSpPr>
            <a:spLocks noGrp="1"/>
          </p:cNvSpPr>
          <p:nvPr>
            <p:ph idx="1"/>
          </p:nvPr>
        </p:nvSpPr>
        <p:spPr>
          <a:xfrm>
            <a:off x="685800" y="1946246"/>
            <a:ext cx="10820400" cy="4272439"/>
          </a:xfrm>
        </p:spPr>
        <p:txBody>
          <a:bodyPr>
            <a:normAutofit/>
          </a:bodyPr>
          <a:lstStyle/>
          <a:p>
            <a:r>
              <a:rPr lang="en-IN" dirty="0">
                <a:latin typeface="Garamond" panose="02020404030301010803" pitchFamily="18" charset="0"/>
              </a:rPr>
              <a:t>Importing the data and inspecting the data frame </a:t>
            </a:r>
          </a:p>
          <a:p>
            <a:r>
              <a:rPr lang="en-IN" dirty="0">
                <a:latin typeface="Garamond" panose="02020404030301010803" pitchFamily="18" charset="0"/>
              </a:rPr>
              <a:t>Data preparation</a:t>
            </a:r>
          </a:p>
          <a:p>
            <a:r>
              <a:rPr lang="en-IN" dirty="0">
                <a:latin typeface="Garamond" panose="02020404030301010803" pitchFamily="18" charset="0"/>
              </a:rPr>
              <a:t>EDA </a:t>
            </a:r>
          </a:p>
          <a:p>
            <a:r>
              <a:rPr lang="en-IN" dirty="0">
                <a:latin typeface="Garamond" panose="02020404030301010803" pitchFamily="18" charset="0"/>
              </a:rPr>
              <a:t>Dummy variable creation </a:t>
            </a:r>
          </a:p>
          <a:p>
            <a:r>
              <a:rPr lang="en-IN" dirty="0">
                <a:latin typeface="Garamond" panose="02020404030301010803" pitchFamily="18" charset="0"/>
              </a:rPr>
              <a:t>Test-Train split </a:t>
            </a:r>
          </a:p>
          <a:p>
            <a:r>
              <a:rPr lang="en-IN" dirty="0">
                <a:latin typeface="Garamond" panose="02020404030301010803" pitchFamily="18" charset="0"/>
              </a:rPr>
              <a:t>Feature scaling </a:t>
            </a:r>
          </a:p>
          <a:p>
            <a:r>
              <a:rPr lang="en-IN" dirty="0">
                <a:latin typeface="Garamond" panose="02020404030301010803" pitchFamily="18" charset="0"/>
              </a:rPr>
              <a:t>Correlations </a:t>
            </a:r>
          </a:p>
          <a:p>
            <a:r>
              <a:rPr lang="en-IN" dirty="0">
                <a:latin typeface="Garamond" panose="02020404030301010803" pitchFamily="18" charset="0"/>
              </a:rPr>
              <a:t>Model Building (RFE </a:t>
            </a:r>
            <a:r>
              <a:rPr lang="en-IN" dirty="0" err="1">
                <a:latin typeface="Garamond" panose="02020404030301010803" pitchFamily="18" charset="0"/>
              </a:rPr>
              <a:t>RsquaredVIF</a:t>
            </a:r>
            <a:r>
              <a:rPr lang="en-IN" dirty="0">
                <a:latin typeface="Garamond" panose="02020404030301010803" pitchFamily="18" charset="0"/>
              </a:rPr>
              <a:t> and p values) </a:t>
            </a:r>
          </a:p>
          <a:p>
            <a:r>
              <a:rPr lang="en-IN" dirty="0">
                <a:latin typeface="Garamond" panose="02020404030301010803" pitchFamily="18" charset="0"/>
              </a:rPr>
              <a:t>Model Evaluation </a:t>
            </a:r>
          </a:p>
          <a:p>
            <a:r>
              <a:rPr lang="en-IN" dirty="0">
                <a:latin typeface="Garamond" panose="02020404030301010803" pitchFamily="18" charset="0"/>
              </a:rPr>
              <a:t>Making predictions on test set</a:t>
            </a:r>
          </a:p>
          <a:p>
            <a:endParaRPr lang="en-IN" dirty="0"/>
          </a:p>
        </p:txBody>
      </p:sp>
    </p:spTree>
    <p:extLst>
      <p:ext uri="{BB962C8B-B14F-4D97-AF65-F5344CB8AC3E}">
        <p14:creationId xmlns:p14="http://schemas.microsoft.com/office/powerpoint/2010/main" val="4156427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5918-AE60-4B91-976D-3F08B3BB6DE9}"/>
              </a:ext>
            </a:extLst>
          </p:cNvPr>
          <p:cNvSpPr>
            <a:spLocks noGrp="1"/>
          </p:cNvSpPr>
          <p:nvPr>
            <p:ph type="title"/>
          </p:nvPr>
        </p:nvSpPr>
        <p:spPr>
          <a:xfrm>
            <a:off x="1790700" y="901532"/>
            <a:ext cx="8610600" cy="1293028"/>
          </a:xfrm>
          <a:effectLst>
            <a:outerShdw blurRad="50800" dist="38100" algn="l" rotWithShape="0">
              <a:prstClr val="black">
                <a:alpha val="40000"/>
              </a:prstClr>
            </a:outerShdw>
          </a:effectLst>
        </p:spPr>
        <p:txBody>
          <a:bodyPr/>
          <a:lstStyle/>
          <a:p>
            <a:pPr algn="ctr"/>
            <a:r>
              <a:rPr lang="en-US" u="sng" dirty="0">
                <a:latin typeface="Garamond" panose="02020404030301010803" pitchFamily="18" charset="0"/>
              </a:rPr>
              <a:t>Data Cleaning</a:t>
            </a:r>
            <a:endParaRPr lang="en-IN"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FE40E913-F25F-4D1C-84D7-95B8FDBBAEED}"/>
              </a:ext>
            </a:extLst>
          </p:cNvPr>
          <p:cNvSpPr>
            <a:spLocks noGrp="1"/>
          </p:cNvSpPr>
          <p:nvPr>
            <p:ph idx="1"/>
          </p:nvPr>
        </p:nvSpPr>
        <p:spPr>
          <a:xfrm>
            <a:off x="685800" y="1929468"/>
            <a:ext cx="10820400" cy="4289217"/>
          </a:xfrm>
        </p:spPr>
        <p:txBody>
          <a:bodyPr>
            <a:normAutofit lnSpcReduction="10000"/>
          </a:bodyPr>
          <a:lstStyle/>
          <a:p>
            <a:r>
              <a:rPr lang="en-IN" dirty="0">
                <a:latin typeface="Garamond" panose="02020404030301010803" pitchFamily="18" charset="0"/>
              </a:rPr>
              <a:t>Total Number of Rows =37, Total Number of Columns =9240. </a:t>
            </a:r>
          </a:p>
          <a:p>
            <a:r>
              <a:rPr lang="en-IN" dirty="0">
                <a:latin typeface="Garamond" panose="02020404030301010803" pitchFamily="18" charset="0"/>
              </a:rPr>
              <a:t> Single value features like “Magazine”, “Receive More Updates About Our Courses”, “Update me on Supply” </a:t>
            </a:r>
          </a:p>
          <a:p>
            <a:r>
              <a:rPr lang="en-IN" dirty="0">
                <a:latin typeface="Garamond" panose="02020404030301010803" pitchFamily="18" charset="0"/>
              </a:rPr>
              <a:t> Chain Content”, “Get updates on DM Content”, “I agree to pay the amount through cheque” etc. have been dropped. </a:t>
            </a:r>
          </a:p>
          <a:p>
            <a:r>
              <a:rPr lang="en-IN" dirty="0">
                <a:latin typeface="Garamond" panose="02020404030301010803" pitchFamily="18" charset="0"/>
              </a:rPr>
              <a:t> Removing the “Prospect ID” and “Lead Number” which is not necessary for the analysis. </a:t>
            </a:r>
          </a:p>
          <a:p>
            <a:r>
              <a:rPr lang="en-IN" dirty="0">
                <a:latin typeface="Garamond" panose="02020404030301010803" pitchFamily="18" charset="0"/>
              </a:rPr>
              <a:t> 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 </a:t>
            </a:r>
          </a:p>
          <a:p>
            <a:r>
              <a:rPr lang="en-IN" dirty="0">
                <a:latin typeface="Garamond" panose="02020404030301010803" pitchFamily="18" charset="0"/>
                <a:sym typeface="Symbol" panose="05050102010706020507" pitchFamily="18" charset="2"/>
              </a:rPr>
              <a:t></a:t>
            </a:r>
            <a:r>
              <a:rPr lang="en-IN" dirty="0">
                <a:latin typeface="Garamond" panose="02020404030301010803" pitchFamily="18" charset="0"/>
              </a:rPr>
              <a:t> Dropping the columns having more than 35% as missing value such as ‘How did you hear about X Education’ and ‘Lead Profile’</a:t>
            </a:r>
          </a:p>
          <a:p>
            <a:endParaRPr lang="en-IN" dirty="0"/>
          </a:p>
        </p:txBody>
      </p:sp>
    </p:spTree>
    <p:extLst>
      <p:ext uri="{BB962C8B-B14F-4D97-AF65-F5344CB8AC3E}">
        <p14:creationId xmlns:p14="http://schemas.microsoft.com/office/powerpoint/2010/main" val="3895286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5BC6-6EB6-4EFA-B1C4-EDAB6DFF996E}"/>
              </a:ext>
            </a:extLst>
          </p:cNvPr>
          <p:cNvSpPr>
            <a:spLocks noGrp="1"/>
          </p:cNvSpPr>
          <p:nvPr>
            <p:ph type="title"/>
          </p:nvPr>
        </p:nvSpPr>
        <p:spPr>
          <a:xfrm>
            <a:off x="67665" y="1181493"/>
            <a:ext cx="4114800" cy="2888609"/>
          </a:xfrm>
          <a:effectLst>
            <a:outerShdw blurRad="50800" dist="38100" algn="l" rotWithShape="0">
              <a:prstClr val="black">
                <a:alpha val="40000"/>
              </a:prstClr>
            </a:outerShdw>
          </a:effectLst>
        </p:spPr>
        <p:txBody>
          <a:bodyPr>
            <a:normAutofit/>
          </a:bodyPr>
          <a:lstStyle/>
          <a:p>
            <a:pPr algn="ctr"/>
            <a:r>
              <a:rPr lang="en-IN" sz="4000" u="sng" dirty="0">
                <a:latin typeface="Garamond" panose="02020404030301010803" pitchFamily="18" charset="0"/>
              </a:rPr>
              <a:t>Categorical</a:t>
            </a:r>
            <a:r>
              <a:rPr lang="en-IN" sz="4000" dirty="0">
                <a:latin typeface="Garamond" panose="02020404030301010803" pitchFamily="18" charset="0"/>
              </a:rPr>
              <a:t> </a:t>
            </a:r>
            <a:r>
              <a:rPr lang="en-IN" sz="4000" u="sng" dirty="0">
                <a:latin typeface="Garamond" panose="02020404030301010803" pitchFamily="18" charset="0"/>
              </a:rPr>
              <a:t>Variable</a:t>
            </a:r>
            <a:r>
              <a:rPr lang="en-IN" sz="4000" dirty="0">
                <a:latin typeface="Garamond" panose="02020404030301010803" pitchFamily="18" charset="0"/>
              </a:rPr>
              <a:t> </a:t>
            </a:r>
            <a:r>
              <a:rPr lang="en-IN" sz="4000" u="sng" dirty="0">
                <a:effectLst>
                  <a:outerShdw blurRad="38100" dist="38100" dir="2700000" algn="tl">
                    <a:srgbClr val="000000">
                      <a:alpha val="43137"/>
                    </a:srgbClr>
                  </a:outerShdw>
                </a:effectLst>
                <a:latin typeface="Garamond" panose="02020404030301010803" pitchFamily="18" charset="0"/>
              </a:rPr>
              <a:t>Relation</a:t>
            </a:r>
          </a:p>
        </p:txBody>
      </p:sp>
      <p:pic>
        <p:nvPicPr>
          <p:cNvPr id="4" name="Content Placeholder 3">
            <a:extLst>
              <a:ext uri="{FF2B5EF4-FFF2-40B4-BE49-F238E27FC236}">
                <a16:creationId xmlns:a16="http://schemas.microsoft.com/office/drawing/2014/main" id="{F05B0900-D028-45FB-841E-D2D4D8827A6E}"/>
              </a:ext>
            </a:extLst>
          </p:cNvPr>
          <p:cNvPicPr>
            <a:picLocks noGrp="1"/>
          </p:cNvPicPr>
          <p:nvPr>
            <p:ph idx="1"/>
          </p:nvPr>
        </p:nvPicPr>
        <p:blipFill>
          <a:blip r:embed="rId2"/>
          <a:stretch>
            <a:fillRect/>
          </a:stretch>
        </p:blipFill>
        <p:spPr>
          <a:xfrm>
            <a:off x="8192069" y="243280"/>
            <a:ext cx="3787411" cy="3078113"/>
          </a:xfrm>
          <a:prstGeom prst="rect">
            <a:avLst/>
          </a:prstGeom>
          <a:ln>
            <a:noFill/>
          </a:ln>
          <a:effectLst>
            <a:softEdge rad="112500"/>
          </a:effectLst>
        </p:spPr>
      </p:pic>
      <p:sp>
        <p:nvSpPr>
          <p:cNvPr id="5" name="Text Placeholder 4">
            <a:extLst>
              <a:ext uri="{FF2B5EF4-FFF2-40B4-BE49-F238E27FC236}">
                <a16:creationId xmlns:a16="http://schemas.microsoft.com/office/drawing/2014/main" id="{55F1A68D-EE7B-4CAA-97F8-3077324ECB6D}"/>
              </a:ext>
            </a:extLst>
          </p:cNvPr>
          <p:cNvSpPr>
            <a:spLocks noGrp="1"/>
          </p:cNvSpPr>
          <p:nvPr>
            <p:ph type="body" sz="half" idx="2"/>
          </p:nvPr>
        </p:nvSpPr>
        <p:spPr>
          <a:xfrm>
            <a:off x="685800" y="5721292"/>
            <a:ext cx="4114800" cy="497392"/>
          </a:xfrm>
        </p:spPr>
        <p:txBody>
          <a:bodyPr/>
          <a:lstStyle/>
          <a:p>
            <a:endParaRPr lang="en-IN" dirty="0"/>
          </a:p>
        </p:txBody>
      </p:sp>
      <p:pic>
        <p:nvPicPr>
          <p:cNvPr id="6" name="Picture 5">
            <a:extLst>
              <a:ext uri="{FF2B5EF4-FFF2-40B4-BE49-F238E27FC236}">
                <a16:creationId xmlns:a16="http://schemas.microsoft.com/office/drawing/2014/main" id="{90F2B844-CFBC-4271-BAB9-CA8C979E6FF4}"/>
              </a:ext>
            </a:extLst>
          </p:cNvPr>
          <p:cNvPicPr>
            <a:picLocks noChangeAspect="1"/>
          </p:cNvPicPr>
          <p:nvPr/>
        </p:nvPicPr>
        <p:blipFill>
          <a:blip r:embed="rId3"/>
          <a:stretch>
            <a:fillRect/>
          </a:stretch>
        </p:blipFill>
        <p:spPr>
          <a:xfrm>
            <a:off x="4203102" y="212177"/>
            <a:ext cx="3920019" cy="3140317"/>
          </a:xfrm>
          <a:prstGeom prst="rect">
            <a:avLst/>
          </a:prstGeom>
        </p:spPr>
      </p:pic>
      <p:pic>
        <p:nvPicPr>
          <p:cNvPr id="7" name="Picture 6">
            <a:extLst>
              <a:ext uri="{FF2B5EF4-FFF2-40B4-BE49-F238E27FC236}">
                <a16:creationId xmlns:a16="http://schemas.microsoft.com/office/drawing/2014/main" id="{83855B83-1C8F-4000-BEBD-4E396C4901CD}"/>
              </a:ext>
            </a:extLst>
          </p:cNvPr>
          <p:cNvPicPr>
            <a:picLocks noChangeAspect="1"/>
          </p:cNvPicPr>
          <p:nvPr/>
        </p:nvPicPr>
        <p:blipFill>
          <a:blip r:embed="rId4"/>
          <a:stretch>
            <a:fillRect/>
          </a:stretch>
        </p:blipFill>
        <p:spPr>
          <a:xfrm>
            <a:off x="3832825" y="3601943"/>
            <a:ext cx="4660573" cy="2969849"/>
          </a:xfrm>
          <a:prstGeom prst="rect">
            <a:avLst/>
          </a:prstGeom>
        </p:spPr>
      </p:pic>
      <p:pic>
        <p:nvPicPr>
          <p:cNvPr id="8" name="Picture 7">
            <a:extLst>
              <a:ext uri="{FF2B5EF4-FFF2-40B4-BE49-F238E27FC236}">
                <a16:creationId xmlns:a16="http://schemas.microsoft.com/office/drawing/2014/main" id="{B2F106E2-F000-4BA3-8438-F032946DB51B}"/>
              </a:ext>
            </a:extLst>
          </p:cNvPr>
          <p:cNvPicPr>
            <a:picLocks noChangeAspect="1"/>
          </p:cNvPicPr>
          <p:nvPr/>
        </p:nvPicPr>
        <p:blipFill>
          <a:blip r:embed="rId5"/>
          <a:stretch>
            <a:fillRect/>
          </a:stretch>
        </p:blipFill>
        <p:spPr>
          <a:xfrm>
            <a:off x="7988900" y="3429000"/>
            <a:ext cx="3691623" cy="3272121"/>
          </a:xfrm>
          <a:prstGeom prst="rect">
            <a:avLst/>
          </a:prstGeom>
        </p:spPr>
      </p:pic>
    </p:spTree>
    <p:extLst>
      <p:ext uri="{BB962C8B-B14F-4D97-AF65-F5344CB8AC3E}">
        <p14:creationId xmlns:p14="http://schemas.microsoft.com/office/powerpoint/2010/main" val="3432055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637C8A0-CEA5-43A1-B540-AB7FD75C948E}"/>
              </a:ext>
            </a:extLst>
          </p:cNvPr>
          <p:cNvPicPr>
            <a:picLocks noChangeAspect="1"/>
          </p:cNvPicPr>
          <p:nvPr/>
        </p:nvPicPr>
        <p:blipFill>
          <a:blip r:embed="rId2"/>
          <a:stretch>
            <a:fillRect/>
          </a:stretch>
        </p:blipFill>
        <p:spPr>
          <a:xfrm>
            <a:off x="-122283" y="3591974"/>
            <a:ext cx="4772510" cy="3046562"/>
          </a:xfrm>
          <a:prstGeom prst="rect">
            <a:avLst/>
          </a:prstGeom>
        </p:spPr>
      </p:pic>
      <p:pic>
        <p:nvPicPr>
          <p:cNvPr id="10" name="Picture 9">
            <a:extLst>
              <a:ext uri="{FF2B5EF4-FFF2-40B4-BE49-F238E27FC236}">
                <a16:creationId xmlns:a16="http://schemas.microsoft.com/office/drawing/2014/main" id="{51F7D6EA-3D95-4E71-87BB-1BE8E35CDDAE}"/>
              </a:ext>
            </a:extLst>
          </p:cNvPr>
          <p:cNvPicPr>
            <a:picLocks noChangeAspect="1"/>
          </p:cNvPicPr>
          <p:nvPr/>
        </p:nvPicPr>
        <p:blipFill>
          <a:blip r:embed="rId3"/>
          <a:stretch>
            <a:fillRect/>
          </a:stretch>
        </p:blipFill>
        <p:spPr>
          <a:xfrm>
            <a:off x="0" y="0"/>
            <a:ext cx="4700463" cy="3179151"/>
          </a:xfrm>
          <a:prstGeom prst="rect">
            <a:avLst/>
          </a:prstGeom>
        </p:spPr>
      </p:pic>
      <p:pic>
        <p:nvPicPr>
          <p:cNvPr id="6" name="Content Placeholder 5">
            <a:extLst>
              <a:ext uri="{FF2B5EF4-FFF2-40B4-BE49-F238E27FC236}">
                <a16:creationId xmlns:a16="http://schemas.microsoft.com/office/drawing/2014/main" id="{52CC6DA5-F92F-4A46-8DC9-D18D19F25910}"/>
              </a:ext>
            </a:extLst>
          </p:cNvPr>
          <p:cNvPicPr>
            <a:picLocks noGrp="1" noChangeAspect="1"/>
          </p:cNvPicPr>
          <p:nvPr>
            <p:ph idx="1"/>
          </p:nvPr>
        </p:nvPicPr>
        <p:blipFill>
          <a:blip r:embed="rId4"/>
          <a:stretch>
            <a:fillRect/>
          </a:stretch>
        </p:blipFill>
        <p:spPr>
          <a:xfrm>
            <a:off x="4128168" y="0"/>
            <a:ext cx="4305440" cy="3877710"/>
          </a:xfrm>
          <a:prstGeom prst="rect">
            <a:avLst/>
          </a:prstGeom>
        </p:spPr>
      </p:pic>
      <p:sp>
        <p:nvSpPr>
          <p:cNvPr id="2" name="Title 1">
            <a:extLst>
              <a:ext uri="{FF2B5EF4-FFF2-40B4-BE49-F238E27FC236}">
                <a16:creationId xmlns:a16="http://schemas.microsoft.com/office/drawing/2014/main" id="{DC5A908B-2EA6-47E9-9ADB-DBB715BD823C}"/>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75E9ACF5-2B18-4D5E-B0B3-671B2ADBCE7F}"/>
              </a:ext>
            </a:extLst>
          </p:cNvPr>
          <p:cNvSpPr>
            <a:spLocks noGrp="1"/>
          </p:cNvSpPr>
          <p:nvPr>
            <p:ph type="body" sz="half" idx="2"/>
          </p:nvPr>
        </p:nvSpPr>
        <p:spPr/>
        <p:txBody>
          <a:bodyPr/>
          <a:lstStyle/>
          <a:p>
            <a:endParaRPr lang="en-IN" dirty="0"/>
          </a:p>
        </p:txBody>
      </p:sp>
      <p:pic>
        <p:nvPicPr>
          <p:cNvPr id="5" name="Picture 4">
            <a:extLst>
              <a:ext uri="{FF2B5EF4-FFF2-40B4-BE49-F238E27FC236}">
                <a16:creationId xmlns:a16="http://schemas.microsoft.com/office/drawing/2014/main" id="{E1BF47BF-82A3-4683-8121-8C7C0919EFE5}"/>
              </a:ext>
            </a:extLst>
          </p:cNvPr>
          <p:cNvPicPr>
            <a:picLocks noChangeAspect="1"/>
          </p:cNvPicPr>
          <p:nvPr/>
        </p:nvPicPr>
        <p:blipFill>
          <a:blip r:embed="rId4"/>
          <a:stretch>
            <a:fillRect/>
          </a:stretch>
        </p:blipFill>
        <p:spPr>
          <a:xfrm>
            <a:off x="7885109" y="8204"/>
            <a:ext cx="4305440" cy="3877710"/>
          </a:xfrm>
          <a:prstGeom prst="rect">
            <a:avLst/>
          </a:prstGeom>
        </p:spPr>
      </p:pic>
      <p:pic>
        <p:nvPicPr>
          <p:cNvPr id="7" name="Picture 6">
            <a:extLst>
              <a:ext uri="{FF2B5EF4-FFF2-40B4-BE49-F238E27FC236}">
                <a16:creationId xmlns:a16="http://schemas.microsoft.com/office/drawing/2014/main" id="{4A7ECB74-1D2B-45DE-A8C9-B8E1A049C49E}"/>
              </a:ext>
            </a:extLst>
          </p:cNvPr>
          <p:cNvPicPr>
            <a:picLocks noChangeAspect="1"/>
          </p:cNvPicPr>
          <p:nvPr/>
        </p:nvPicPr>
        <p:blipFill>
          <a:blip r:embed="rId5"/>
          <a:stretch>
            <a:fillRect/>
          </a:stretch>
        </p:blipFill>
        <p:spPr>
          <a:xfrm>
            <a:off x="3842143" y="3726112"/>
            <a:ext cx="4872536" cy="3179151"/>
          </a:xfrm>
          <a:prstGeom prst="rect">
            <a:avLst/>
          </a:prstGeom>
        </p:spPr>
      </p:pic>
      <p:pic>
        <p:nvPicPr>
          <p:cNvPr id="8" name="Picture 7">
            <a:extLst>
              <a:ext uri="{FF2B5EF4-FFF2-40B4-BE49-F238E27FC236}">
                <a16:creationId xmlns:a16="http://schemas.microsoft.com/office/drawing/2014/main" id="{45E9E584-98A5-476C-82BC-5D2A0B54C96F}"/>
              </a:ext>
            </a:extLst>
          </p:cNvPr>
          <p:cNvPicPr>
            <a:picLocks noChangeAspect="1"/>
          </p:cNvPicPr>
          <p:nvPr/>
        </p:nvPicPr>
        <p:blipFill>
          <a:blip r:embed="rId6"/>
          <a:stretch>
            <a:fillRect/>
          </a:stretch>
        </p:blipFill>
        <p:spPr>
          <a:xfrm>
            <a:off x="7885109" y="3894118"/>
            <a:ext cx="4621185" cy="2880739"/>
          </a:xfrm>
          <a:prstGeom prst="rect">
            <a:avLst/>
          </a:prstGeom>
        </p:spPr>
      </p:pic>
    </p:spTree>
    <p:extLst>
      <p:ext uri="{BB962C8B-B14F-4D97-AF65-F5344CB8AC3E}">
        <p14:creationId xmlns:p14="http://schemas.microsoft.com/office/powerpoint/2010/main" val="2451393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96EE-5EE9-43E5-B2EB-2AE7DF54660E}"/>
              </a:ext>
            </a:extLst>
          </p:cNvPr>
          <p:cNvSpPr>
            <a:spLocks noGrp="1"/>
          </p:cNvSpPr>
          <p:nvPr>
            <p:ph type="title"/>
          </p:nvPr>
        </p:nvSpPr>
        <p:spPr>
          <a:xfrm>
            <a:off x="593521" y="1624668"/>
            <a:ext cx="4114800" cy="2242657"/>
          </a:xfrm>
          <a:effectLst>
            <a:outerShdw blurRad="50800" dist="38100" algn="l" rotWithShape="0">
              <a:prstClr val="black">
                <a:alpha val="40000"/>
              </a:prstClr>
            </a:outerShdw>
          </a:effectLst>
        </p:spPr>
        <p:txBody>
          <a:bodyPr>
            <a:normAutofit/>
          </a:bodyPr>
          <a:lstStyle/>
          <a:p>
            <a:r>
              <a:rPr lang="en-US" sz="4000" u="sng" dirty="0">
                <a:latin typeface="Garamond" panose="02020404030301010803" pitchFamily="18" charset="0"/>
              </a:rPr>
              <a:t>Correlation</a:t>
            </a:r>
            <a:endParaRPr lang="en-IN" sz="4000" u="sng" dirty="0">
              <a:latin typeface="Garamond" panose="02020404030301010803" pitchFamily="18" charset="0"/>
            </a:endParaRPr>
          </a:p>
        </p:txBody>
      </p:sp>
      <p:pic>
        <p:nvPicPr>
          <p:cNvPr id="5" name="Content Placeholder 4">
            <a:extLst>
              <a:ext uri="{FF2B5EF4-FFF2-40B4-BE49-F238E27FC236}">
                <a16:creationId xmlns:a16="http://schemas.microsoft.com/office/drawing/2014/main" id="{AB0163D5-6273-4647-AF54-14EF3518EF77}"/>
              </a:ext>
            </a:extLst>
          </p:cNvPr>
          <p:cNvPicPr>
            <a:picLocks noGrp="1"/>
          </p:cNvPicPr>
          <p:nvPr>
            <p:ph idx="1"/>
          </p:nvPr>
        </p:nvPicPr>
        <p:blipFill>
          <a:blip r:embed="rId2"/>
          <a:stretch>
            <a:fillRect/>
          </a:stretch>
        </p:blipFill>
        <p:spPr>
          <a:xfrm>
            <a:off x="5088142" y="1524000"/>
            <a:ext cx="6510337" cy="3773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368E3936-D41D-4327-B537-8CB74290FAF0}"/>
              </a:ext>
            </a:extLst>
          </p:cNvPr>
          <p:cNvSpPr>
            <a:spLocks noGrp="1"/>
          </p:cNvSpPr>
          <p:nvPr>
            <p:ph type="body" sz="half" idx="2"/>
          </p:nvPr>
        </p:nvSpPr>
        <p:spPr>
          <a:xfrm>
            <a:off x="783291" y="4718108"/>
            <a:ext cx="4114800" cy="1103852"/>
          </a:xfrm>
        </p:spPr>
        <p:txBody>
          <a:bodyPr/>
          <a:lstStyle/>
          <a:p>
            <a:endParaRPr lang="en-IN" dirty="0"/>
          </a:p>
        </p:txBody>
      </p:sp>
    </p:spTree>
    <p:extLst>
      <p:ext uri="{BB962C8B-B14F-4D97-AF65-F5344CB8AC3E}">
        <p14:creationId xmlns:p14="http://schemas.microsoft.com/office/powerpoint/2010/main" val="938451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122</TotalTime>
  <Words>608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Bradley Hand ITC</vt:lpstr>
      <vt:lpstr>Century Gothic</vt:lpstr>
      <vt:lpstr>Garamond</vt:lpstr>
      <vt:lpstr>Vapor Trail</vt:lpstr>
      <vt:lpstr>Lead Scoring Case Study</vt:lpstr>
      <vt:lpstr>Contents</vt:lpstr>
      <vt:lpstr>Problem Statement</vt:lpstr>
      <vt:lpstr>Business Objective</vt:lpstr>
      <vt:lpstr>Problem approach</vt:lpstr>
      <vt:lpstr>Data Cleaning</vt:lpstr>
      <vt:lpstr>Categorical Variable Relation</vt:lpstr>
      <vt:lpstr>PowerPoint Presentation</vt:lpstr>
      <vt:lpstr>Correlation</vt:lpstr>
      <vt:lpstr>Model building</vt:lpstr>
      <vt:lpstr>Roc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using Logistic Regression</dc:title>
  <dc:creator>Ritika Ramu</dc:creator>
  <cp:lastModifiedBy>Ritika Ramu</cp:lastModifiedBy>
  <cp:revision>6</cp:revision>
  <dcterms:created xsi:type="dcterms:W3CDTF">2024-11-19T12:00:55Z</dcterms:created>
  <dcterms:modified xsi:type="dcterms:W3CDTF">2024-11-19T14:03:10Z</dcterms:modified>
</cp:coreProperties>
</file>