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01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27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00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09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3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04B-B59E-0BA2-860E-3578804D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8102"/>
            <a:ext cx="8825658" cy="1966852"/>
          </a:xfrm>
        </p:spPr>
        <p:txBody>
          <a:bodyPr/>
          <a:lstStyle/>
          <a:p>
            <a:r>
              <a:rPr lang="en-US" sz="5400" dirty="0"/>
              <a:t>EMPLOYEES DATA ANALYSIS WITH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80AB-3080-A066-A1F4-C692FA7E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18263"/>
            <a:ext cx="10163714" cy="19668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Student Name : DHANYA SAGAYAMARY 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Register No : 312211711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Department : </a:t>
            </a:r>
            <a:r>
              <a:rPr lang="en-US" sz="2800" b="1" i="1" dirty="0" err="1"/>
              <a:t>B.com</a:t>
            </a:r>
            <a:r>
              <a:rPr lang="en-US" sz="2800" b="1" i="1" dirty="0"/>
              <a:t>  (GENERAL)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COLLEGE  : THIRUTHANGAL NADAR COLLEGE </a:t>
            </a:r>
          </a:p>
        </p:txBody>
      </p:sp>
    </p:spTree>
    <p:extLst>
      <p:ext uri="{BB962C8B-B14F-4D97-AF65-F5344CB8AC3E}">
        <p14:creationId xmlns:p14="http://schemas.microsoft.com/office/powerpoint/2010/main" val="272596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DC6A-E391-83FB-6A88-ED3C9A5D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5F97-BAE8-02BA-7021-728E72D7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C026D-EC5E-9198-52C4-CDB497EA1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301410"/>
              </p:ext>
            </p:extLst>
          </p:nvPr>
        </p:nvGraphicFramePr>
        <p:xfrm>
          <a:off x="1103312" y="2052918"/>
          <a:ext cx="9732933" cy="4352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79">
                  <a:extLst>
                    <a:ext uri="{9D8B030D-6E8A-4147-A177-3AD203B41FA5}">
                      <a16:colId xmlns:a16="http://schemas.microsoft.com/office/drawing/2014/main" val="4083146264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681991763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1941349636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1485095024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588483649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727755618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843333615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739236635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190638482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592508217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25000481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489032786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1817228280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486419100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161715044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905263110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727557989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440538510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093563447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1369759917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3815288695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1199376989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851527196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4250816272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499369873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2392659115"/>
                    </a:ext>
                  </a:extLst>
                </a:gridCol>
                <a:gridCol w="360479">
                  <a:extLst>
                    <a:ext uri="{9D8B030D-6E8A-4147-A177-3AD203B41FA5}">
                      <a16:colId xmlns:a16="http://schemas.microsoft.com/office/drawing/2014/main" val="4287682752"/>
                    </a:ext>
                  </a:extLst>
                </a:gridCol>
              </a:tblGrid>
              <a:tr h="381870"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EmpID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FirstName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LastName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StartDate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ExitDate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Title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Supervisor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ADEmail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BusinessUnit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EmployeeStatus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EmployeeType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PayZone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EmployeeClassificationType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TerminationType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TerminationDescription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DepartmentType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Division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DOB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State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JobFunctionDescription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GenderCode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LocationCode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RaceDesc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MaritalDesc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Performance Score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Current Employee Rating</a:t>
                      </a:r>
                    </a:p>
                  </a:txBody>
                  <a:tcPr marL="0" marR="0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1819715152"/>
                  </a:ext>
                </a:extLst>
              </a:tr>
              <a:tr h="38187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3427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Uriah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Bridges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20-Sep-19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Production Technician I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Peter Oneill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uriah.bridges@bilearner.com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CCDR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Production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Finance &amp; Accounting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07-10-1969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Accounting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34904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White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1372426274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3428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Paula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Small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11-Feb-23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Production Technician I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Renee Mccormick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paula.small@bilearner.com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EW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Production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Aerial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30-08-1965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Labor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6593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Hispanic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3107517480"/>
                  </a:ext>
                </a:extLst>
              </a:tr>
              <a:tr h="38187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3429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Edward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Buck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10-Dec-18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Crystal Walker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edward.buck@bilearner.com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General - Sga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06-10-1991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Assistant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2330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Hispanic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3989314266"/>
                  </a:ext>
                </a:extLst>
              </a:tr>
              <a:tr h="41981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3430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Michael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Riordan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21-Jun-21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Rebekah Wright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michael.riordan@bilearner.com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CCDR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Finance &amp; Accounting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04-04-1998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ND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Clerk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58782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Single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3517087359"/>
                  </a:ext>
                </a:extLst>
              </a:tr>
              <a:tr h="38187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3431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Jasmine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Onque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29-Jun-19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Jason Kim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jasmine.onque@bilearner.com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TNS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General - Con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29-08-1969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Laborer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33174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Married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8419842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Maruk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Fraval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17-Jan-20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Sheri Campos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maruk.fraval@bilearner.com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BPC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Field Operations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03-04-1949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Driver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6050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Black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Married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606557816"/>
                  </a:ext>
                </a:extLst>
              </a:tr>
              <a:tr h="495713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Latia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Costa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06-Apr-22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03-Jul-23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Jacob Braun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latia.costa@bilearner.com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WBL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Involuntary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Me see picture nature degree benefit.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General - Eng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01-07-1942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CA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Technician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90007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Hispanic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Divorced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1119069177"/>
                  </a:ext>
                </a:extLst>
              </a:tr>
              <a:tr h="41981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Sharlene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Terry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06-Nov-20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29-Jan-23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Tracy Marquez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sharlene.terry@bilearner.com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CCDR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Involuntary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Blue community type skill story.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Engineers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07-03-1957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Engineer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97756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White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Divorced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3411052123"/>
                  </a:ext>
                </a:extLst>
              </a:tr>
              <a:tr h="38187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3435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McKinzie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18-Aug-18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Sharon Becker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jac.mckinzie@bilearner.com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NEL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Executive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15-05-1974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TX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Executive Assistant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78789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Black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3727146829"/>
                  </a:ext>
                </a:extLst>
              </a:tr>
              <a:tr h="419818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3436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Joseph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Martins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21-Jan-22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29-Jun-23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George Jenkins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joseph.martins@bilearner.com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BPC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Resignation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Summer personal bag.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Engineers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11-11-1949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TX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Engineer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78207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Asian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5</a:t>
                      </a:r>
                    </a:p>
                  </a:txBody>
                  <a:tcPr marL="2239" marR="2239" marT="1493" marB="1493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 dirty="0">
                        <a:effectLst/>
                      </a:endParaRPr>
                    </a:p>
                  </a:txBody>
                  <a:tcPr marL="2239" marR="2239" marT="1493" marB="1493" anchor="b"/>
                </a:tc>
                <a:extLst>
                  <a:ext uri="{0D108BD9-81ED-4DB2-BD59-A6C34878D82A}">
                    <a16:rowId xmlns:a16="http://schemas.microsoft.com/office/drawing/2014/main" val="186027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6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559-99A2-D8D9-696C-38FA0C30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: PIE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39058-8DB0-112D-1A5F-60E13D5D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88" y="2102644"/>
            <a:ext cx="6629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01A-02DA-0DD7-5B60-E7E0479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A15424-EE31-1617-2391-38C5A095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8" y="2183606"/>
            <a:ext cx="6362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A758-0D75-DF4D-65EE-9309184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52CF-B8CB-FCD7-2C0B-05DC8584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Interpret result , highlighting key Trends high insights and implications for retention strategies discuss areas for further analysis and potential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320298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FEF-E3F6-FD92-9F54-64D2EB9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1DE6-C14D-57A2-7F47-8B4FB7EE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Summaries the value of using pivot tables for employee turnover analysis emphasize actionable insights data driven decision making and improved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6089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74C-A17E-3D52-5512-14DE57BE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F82F-6F62-8646-D963-92E8D11C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Black" panose="020B0004020202020204" pitchFamily="34" charset="0"/>
              </a:rPr>
              <a:t>Using pivot tables for employee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5938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CC7-174C-C5FC-028F-048890A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73A0-D47F-E56D-72F0-0AFF73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End user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Data description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Modeling approach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Result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39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82C4-F625-F8E6-0F78-7470EBC0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1A73-2A75-5A51-F160-C90D39AA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ptos Black" panose="020B0004020202020204" pitchFamily="34" charset="0"/>
                <a:ea typeface="Bahnschrift SemiBold Condensed" panose="02000000000000000000" pitchFamily="2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  <a:ea typeface="Bahnschrift SemiBold Condensed" panose="02000000000000000000" pitchFamily="2" charset="0"/>
              </a:rPr>
              <a:t> employee turnover trends to identify key factor contributing to turnover,  enabling data driven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6100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F378-17AA-2622-C34C-E40DAD5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94EB-80D5-BDD0-8EDC-89BD0D4E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Utilize pivot tables to examine employee turnover data, uncovered pattern and provide actionable insights for HR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11599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A6F-B62A-3F76-1B81-D1A5211D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5764-B627-AE42-0BA9-2479574D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HR professionals , Management, business leaders and analysts seeking to understand and address employee turnover.</a:t>
            </a:r>
          </a:p>
        </p:txBody>
      </p:sp>
    </p:spTree>
    <p:extLst>
      <p:ext uri="{BB962C8B-B14F-4D97-AF65-F5344CB8AC3E}">
        <p14:creationId xmlns:p14="http://schemas.microsoft.com/office/powerpoint/2010/main" val="33213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2B62-7F4C-2029-2FDA-FC7B0F81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A98A-BA38-C0F4-418D-1DB09113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Leverage pivot tables to transform Complex turn over data into easily digestible insights enabling data driven decisions and improved the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7914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B34-92FB-64F3-7A11-25DDE75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F4D8-DB76-1DE9-7750-8ABC7E40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Employee turnover data including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Employee ID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Department 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Job title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Tenure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Reason for leaving</a:t>
            </a:r>
          </a:p>
          <a:p>
            <a:pPr marL="1428750" lvl="3" indent="-171450"/>
            <a:endParaRPr lang="en-US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E37-D239-A630-8092-67A5E5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DBA6-8673-080F-DBCB-1191C736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Calculate turnover rates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Identify top reasons for leaving</a:t>
            </a:r>
          </a:p>
          <a:p>
            <a:r>
              <a:rPr lang="en-US" sz="2800" dirty="0" err="1">
                <a:latin typeface="Aptos Black" panose="020B0004020202020204" pitchFamily="34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</a:rPr>
              <a:t> trends in turnover overtime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Filter and drill down into specific data segment</a:t>
            </a:r>
          </a:p>
        </p:txBody>
      </p:sp>
    </p:spTree>
    <p:extLst>
      <p:ext uri="{BB962C8B-B14F-4D97-AF65-F5344CB8AC3E}">
        <p14:creationId xmlns:p14="http://schemas.microsoft.com/office/powerpoint/2010/main" val="319833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EMPLOYEES DATA ANALYSIS WITH EXCEL </vt:lpstr>
      <vt:lpstr>PROJECT TITLE</vt:lpstr>
      <vt:lpstr>AGENDA</vt:lpstr>
      <vt:lpstr>PROBLEM STATEMENT</vt:lpstr>
      <vt:lpstr>PROJECT OVERVIEW</vt:lpstr>
      <vt:lpstr>END USER</vt:lpstr>
      <vt:lpstr>OUR SOLUTION AND PROPOSITION </vt:lpstr>
      <vt:lpstr>DATA DESCRIPTION </vt:lpstr>
      <vt:lpstr>MODELING APPROACH </vt:lpstr>
      <vt:lpstr>Results </vt:lpstr>
      <vt:lpstr>RESULT : PIE CHART</vt:lpstr>
      <vt:lpstr>BAR DIAGRAM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DATA ANALYSIS WITH EXCEL </dc:title>
  <dc:creator>Guest User</dc:creator>
  <cp:lastModifiedBy>santhisaras10@gmail.com</cp:lastModifiedBy>
  <cp:revision>2</cp:revision>
  <dcterms:created xsi:type="dcterms:W3CDTF">2024-09-01T12:37:38Z</dcterms:created>
  <dcterms:modified xsi:type="dcterms:W3CDTF">2024-09-04T14:18:16Z</dcterms:modified>
</cp:coreProperties>
</file>