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E6FB43-AA69-4527-BA46-6CE548E92D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EF027A-B82A-400D-8354-60CF5E6F3B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2/27/22 12:45:02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umber of flights" id="2" name="slide2">
            <a:extLst>
              <a:ext uri="{FF2B5EF4-FFF2-40B4-BE49-F238E27FC236}">
                <a16:creationId xmlns:a16="http://schemas.microsoft.com/office/drawing/2014/main" id="{A8A0D79B-57E7-47E1-B4BC-738DFDD75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6550"/>
            <a:ext cx="152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 taking off" id="3" name="slide3">
            <a:extLst>
              <a:ext uri="{FF2B5EF4-FFF2-40B4-BE49-F238E27FC236}">
                <a16:creationId xmlns:a16="http://schemas.microsoft.com/office/drawing/2014/main" id="{95183844-FEAE-4EEF-B2BB-A99F17AB8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500062"/>
            <a:ext cx="6343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flights in a month" id="4" name="slide4">
            <a:extLst>
              <a:ext uri="{FF2B5EF4-FFF2-40B4-BE49-F238E27FC236}">
                <a16:creationId xmlns:a16="http://schemas.microsoft.com/office/drawing/2014/main" id="{5960350A-7ABB-4B84-83FF-9323A1F863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500062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busiest flight" id="5" name="slide5">
            <a:extLst>
              <a:ext uri="{FF2B5EF4-FFF2-40B4-BE49-F238E27FC236}">
                <a16:creationId xmlns:a16="http://schemas.microsoft.com/office/drawing/2014/main" id="{975AFC6B-87BB-4807-9371-BE9428F6F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longest flight" id="6" name="slide6">
            <a:extLst>
              <a:ext uri="{FF2B5EF4-FFF2-40B4-BE49-F238E27FC236}">
                <a16:creationId xmlns:a16="http://schemas.microsoft.com/office/drawing/2014/main" id="{0D1E20F7-0D22-4E7D-B4EB-A5DD8E813B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795462"/>
            <a:ext cx="9963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flights from SFO" id="7" name="slide7">
            <a:extLst>
              <a:ext uri="{FF2B5EF4-FFF2-40B4-BE49-F238E27FC236}">
                <a16:creationId xmlns:a16="http://schemas.microsoft.com/office/drawing/2014/main" id="{F81A60BC-D96B-43E4-9652-4627A78A3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500062"/>
            <a:ext cx="99726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2022-02-26T19:15:03Z</dcterms:created>
  <dcterms:modified xsi:type="dcterms:W3CDTF">2022-02-26T19:15:03Z</dcterms:modified>
</cp:coreProperties>
</file>