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CC074B-7CAB-4052-B6A5-575D53E78F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011CAF-79F8-4E8F-976D-42429704C6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2/27/22 1:53:09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 Site Temperature" id="2" name="slide2">
            <a:extLst>
              <a:ext uri="{FF2B5EF4-FFF2-40B4-BE49-F238E27FC236}">
                <a16:creationId xmlns:a16="http://schemas.microsoft.com/office/drawing/2014/main" id="{63F6A84F-C6D2-4FE2-9940-939F95849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338137"/>
            <a:ext cx="6943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 Site Wind Speeds" id="3" name="slide3">
            <a:extLst>
              <a:ext uri="{FF2B5EF4-FFF2-40B4-BE49-F238E27FC236}">
                <a16:creationId xmlns:a16="http://schemas.microsoft.com/office/drawing/2014/main" id="{AA88FC05-924F-4D36-ACE8-85ABB8B62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419100"/>
            <a:ext cx="3924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 Site Humidity" id="4" name="slide4">
            <a:extLst>
              <a:ext uri="{FF2B5EF4-FFF2-40B4-BE49-F238E27FC236}">
                <a16:creationId xmlns:a16="http://schemas.microsoft.com/office/drawing/2014/main" id="{CE8D6BC9-7D9C-47FF-B788-5851974AD8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19100"/>
            <a:ext cx="10172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 vehicle details" id="5" name="slide5">
            <a:extLst>
              <a:ext uri="{FF2B5EF4-FFF2-40B4-BE49-F238E27FC236}">
                <a16:creationId xmlns:a16="http://schemas.microsoft.com/office/drawing/2014/main" id="{C5218CF3-2037-4E6E-9B63-E6F7868E1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15" y="0"/>
            <a:ext cx="3219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ssion Status" id="6" name="slide6">
            <a:extLst>
              <a:ext uri="{FF2B5EF4-FFF2-40B4-BE49-F238E27FC236}">
                <a16:creationId xmlns:a16="http://schemas.microsoft.com/office/drawing/2014/main" id="{53F5A5DB-59B2-4ADD-BB1E-B8C9AD034B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419100"/>
            <a:ext cx="73437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ck records" id="7" name="slide7">
            <a:extLst>
              <a:ext uri="{FF2B5EF4-FFF2-40B4-BE49-F238E27FC236}">
                <a16:creationId xmlns:a16="http://schemas.microsoft.com/office/drawing/2014/main" id="{5AD4E1EB-D971-4371-9BC2-B06983CB1D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352675"/>
            <a:ext cx="9067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2022-02-26T20:23:10Z</dcterms:created>
  <dcterms:modified xsi:type="dcterms:W3CDTF">2022-02-26T20:23:10Z</dcterms:modified>
</cp:coreProperties>
</file>