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2F492-E339-4B6B-93DF-EDCBC24C1B79}" v="26" dt="2023-07-19T14:50:57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sha S Shetty" userId="26398859af3a508f" providerId="LiveId" clId="{5CF2F492-E339-4B6B-93DF-EDCBC24C1B79}"/>
    <pc:docChg chg="undo redo custSel addSld delSld modSld sldOrd">
      <pc:chgData name="Disha S Shetty" userId="26398859af3a508f" providerId="LiveId" clId="{5CF2F492-E339-4B6B-93DF-EDCBC24C1B79}" dt="2023-07-19T14:58:36.110" v="1232" actId="2696"/>
      <pc:docMkLst>
        <pc:docMk/>
      </pc:docMkLst>
      <pc:sldChg chg="addSp modSp mod">
        <pc:chgData name="Disha S Shetty" userId="26398859af3a508f" providerId="LiveId" clId="{5CF2F492-E339-4B6B-93DF-EDCBC24C1B79}" dt="2023-07-07T05:06:44.399" v="570" actId="14100"/>
        <pc:sldMkLst>
          <pc:docMk/>
          <pc:sldMk cId="1486991394" sldId="256"/>
        </pc:sldMkLst>
        <pc:spChg chg="mod">
          <ac:chgData name="Disha S Shetty" userId="26398859af3a508f" providerId="LiveId" clId="{5CF2F492-E339-4B6B-93DF-EDCBC24C1B79}" dt="2023-07-07T05:03:29.338" v="539" actId="27636"/>
          <ac:spMkLst>
            <pc:docMk/>
            <pc:sldMk cId="1486991394" sldId="256"/>
            <ac:spMk id="2" creationId="{506DB978-22AF-6469-4A14-AC5AEB0EF2E0}"/>
          </ac:spMkLst>
        </pc:spChg>
        <pc:spChg chg="mod">
          <ac:chgData name="Disha S Shetty" userId="26398859af3a508f" providerId="LiveId" clId="{5CF2F492-E339-4B6B-93DF-EDCBC24C1B79}" dt="2023-07-07T05:06:13.972" v="566" actId="14100"/>
          <ac:spMkLst>
            <pc:docMk/>
            <pc:sldMk cId="1486991394" sldId="256"/>
            <ac:spMk id="3" creationId="{D82575C8-9A6D-3358-31E4-BA4B80A5C88E}"/>
          </ac:spMkLst>
        </pc:spChg>
        <pc:spChg chg="add mod">
          <ac:chgData name="Disha S Shetty" userId="26398859af3a508f" providerId="LiveId" clId="{5CF2F492-E339-4B6B-93DF-EDCBC24C1B79}" dt="2023-07-07T05:06:44.399" v="570" actId="14100"/>
          <ac:spMkLst>
            <pc:docMk/>
            <pc:sldMk cId="1486991394" sldId="256"/>
            <ac:spMk id="4" creationId="{57961D90-9C49-613A-52FF-64BD58733275}"/>
          </ac:spMkLst>
        </pc:spChg>
        <pc:picChg chg="add mod">
          <ac:chgData name="Disha S Shetty" userId="26398859af3a508f" providerId="LiveId" clId="{5CF2F492-E339-4B6B-93DF-EDCBC24C1B79}" dt="2023-07-07T05:06:09.064" v="565" actId="1076"/>
          <ac:picMkLst>
            <pc:docMk/>
            <pc:sldMk cId="1486991394" sldId="256"/>
            <ac:picMk id="6" creationId="{AFF80900-A92D-B5B8-9228-D2BF7A23D11E}"/>
          </ac:picMkLst>
        </pc:picChg>
      </pc:sldChg>
      <pc:sldChg chg="addSp delSp modSp mod">
        <pc:chgData name="Disha S Shetty" userId="26398859af3a508f" providerId="LiveId" clId="{5CF2F492-E339-4B6B-93DF-EDCBC24C1B79}" dt="2023-07-07T05:07:50.233" v="576" actId="21"/>
        <pc:sldMkLst>
          <pc:docMk/>
          <pc:sldMk cId="2486231163" sldId="257"/>
        </pc:sldMkLst>
        <pc:spChg chg="del mod">
          <ac:chgData name="Disha S Shetty" userId="26398859af3a508f" providerId="LiveId" clId="{5CF2F492-E339-4B6B-93DF-EDCBC24C1B79}" dt="2023-07-02T11:26:36.026" v="461" actId="21"/>
          <ac:spMkLst>
            <pc:docMk/>
            <pc:sldMk cId="2486231163" sldId="257"/>
            <ac:spMk id="2" creationId="{31DEBF9D-4B0B-8539-7D0C-D6EB0BB5BEED}"/>
          </ac:spMkLst>
        </pc:spChg>
        <pc:spChg chg="mod">
          <ac:chgData name="Disha S Shetty" userId="26398859af3a508f" providerId="LiveId" clId="{5CF2F492-E339-4B6B-93DF-EDCBC24C1B79}" dt="2023-07-07T05:07:33.028" v="573" actId="1076"/>
          <ac:spMkLst>
            <pc:docMk/>
            <pc:sldMk cId="2486231163" sldId="257"/>
            <ac:spMk id="3" creationId="{EF805B83-4C39-5E4F-1A22-AFC4DE7CD2C0}"/>
          </ac:spMkLst>
        </pc:spChg>
        <pc:spChg chg="add mod">
          <ac:chgData name="Disha S Shetty" userId="26398859af3a508f" providerId="LiveId" clId="{5CF2F492-E339-4B6B-93DF-EDCBC24C1B79}" dt="2023-07-07T05:07:45.224" v="575" actId="1076"/>
          <ac:spMkLst>
            <pc:docMk/>
            <pc:sldMk cId="2486231163" sldId="257"/>
            <ac:spMk id="4" creationId="{819AE9D4-B200-00CC-6823-AB3055931BF5}"/>
          </ac:spMkLst>
        </pc:spChg>
        <pc:spChg chg="add del mod">
          <ac:chgData name="Disha S Shetty" userId="26398859af3a508f" providerId="LiveId" clId="{5CF2F492-E339-4B6B-93DF-EDCBC24C1B79}" dt="2023-07-07T05:07:50.233" v="576" actId="21"/>
          <ac:spMkLst>
            <pc:docMk/>
            <pc:sldMk cId="2486231163" sldId="257"/>
            <ac:spMk id="6" creationId="{C0E4BB73-C136-7660-652C-B33477D5D363}"/>
          </ac:spMkLst>
        </pc:spChg>
      </pc:sldChg>
      <pc:sldChg chg="modSp mod">
        <pc:chgData name="Disha S Shetty" userId="26398859af3a508f" providerId="LiveId" clId="{5CF2F492-E339-4B6B-93DF-EDCBC24C1B79}" dt="2023-07-07T05:09:00.617" v="583" actId="14100"/>
        <pc:sldMkLst>
          <pc:docMk/>
          <pc:sldMk cId="1345171934" sldId="258"/>
        </pc:sldMkLst>
        <pc:spChg chg="mod">
          <ac:chgData name="Disha S Shetty" userId="26398859af3a508f" providerId="LiveId" clId="{5CF2F492-E339-4B6B-93DF-EDCBC24C1B79}" dt="2023-07-07T05:08:40.583" v="580" actId="2711"/>
          <ac:spMkLst>
            <pc:docMk/>
            <pc:sldMk cId="1345171934" sldId="258"/>
            <ac:spMk id="2" creationId="{B4948987-4EDC-A4F2-5AA7-EF05B10F6E0A}"/>
          </ac:spMkLst>
        </pc:spChg>
        <pc:picChg chg="mod">
          <ac:chgData name="Disha S Shetty" userId="26398859af3a508f" providerId="LiveId" clId="{5CF2F492-E339-4B6B-93DF-EDCBC24C1B79}" dt="2023-07-07T05:08:41.903" v="581" actId="1076"/>
          <ac:picMkLst>
            <pc:docMk/>
            <pc:sldMk cId="1345171934" sldId="258"/>
            <ac:picMk id="11" creationId="{E8F6F5B2-70AD-76AA-0514-A2EDC0545D53}"/>
          </ac:picMkLst>
        </pc:picChg>
        <pc:picChg chg="mod">
          <ac:chgData name="Disha S Shetty" userId="26398859af3a508f" providerId="LiveId" clId="{5CF2F492-E339-4B6B-93DF-EDCBC24C1B79}" dt="2023-07-07T05:09:00.617" v="583" actId="14100"/>
          <ac:picMkLst>
            <pc:docMk/>
            <pc:sldMk cId="1345171934" sldId="258"/>
            <ac:picMk id="13" creationId="{BFC7F296-816A-C980-9568-FB2CC5CFCDEB}"/>
          </ac:picMkLst>
        </pc:picChg>
      </pc:sldChg>
      <pc:sldChg chg="modSp new mod">
        <pc:chgData name="Disha S Shetty" userId="26398859af3a508f" providerId="LiveId" clId="{5CF2F492-E339-4B6B-93DF-EDCBC24C1B79}" dt="2023-07-07T05:09:50.654" v="587" actId="2711"/>
        <pc:sldMkLst>
          <pc:docMk/>
          <pc:sldMk cId="1012826027" sldId="259"/>
        </pc:sldMkLst>
        <pc:spChg chg="mod">
          <ac:chgData name="Disha S Shetty" userId="26398859af3a508f" providerId="LiveId" clId="{5CF2F492-E339-4B6B-93DF-EDCBC24C1B79}" dt="2023-07-07T05:09:50.654" v="587" actId="2711"/>
          <ac:spMkLst>
            <pc:docMk/>
            <pc:sldMk cId="1012826027" sldId="259"/>
            <ac:spMk id="2" creationId="{A823D1D5-2539-5084-1DE0-C3A54625343F}"/>
          </ac:spMkLst>
        </pc:spChg>
        <pc:spChg chg="mod">
          <ac:chgData name="Disha S Shetty" userId="26398859af3a508f" providerId="LiveId" clId="{5CF2F492-E339-4B6B-93DF-EDCBC24C1B79}" dt="2023-07-07T05:09:30.817" v="584" actId="2711"/>
          <ac:spMkLst>
            <pc:docMk/>
            <pc:sldMk cId="1012826027" sldId="259"/>
            <ac:spMk id="3" creationId="{473B7BBE-0767-5547-D9D8-05F59A38D8A1}"/>
          </ac:spMkLst>
        </pc:spChg>
      </pc:sldChg>
      <pc:sldChg chg="delSp modSp new mod ord">
        <pc:chgData name="Disha S Shetty" userId="26398859af3a508f" providerId="LiveId" clId="{5CF2F492-E339-4B6B-93DF-EDCBC24C1B79}" dt="2023-07-07T07:30:09.827" v="938"/>
        <pc:sldMkLst>
          <pc:docMk/>
          <pc:sldMk cId="49209853" sldId="260"/>
        </pc:sldMkLst>
        <pc:spChg chg="del">
          <ac:chgData name="Disha S Shetty" userId="26398859af3a508f" providerId="LiveId" clId="{5CF2F492-E339-4B6B-93DF-EDCBC24C1B79}" dt="2023-07-02T11:30:09.774" v="488" actId="21"/>
          <ac:spMkLst>
            <pc:docMk/>
            <pc:sldMk cId="49209853" sldId="260"/>
            <ac:spMk id="2" creationId="{ABB2602F-8616-6D28-6297-4CDB542D1928}"/>
          </ac:spMkLst>
        </pc:spChg>
        <pc:spChg chg="mod">
          <ac:chgData name="Disha S Shetty" userId="26398859af3a508f" providerId="LiveId" clId="{5CF2F492-E339-4B6B-93DF-EDCBC24C1B79}" dt="2023-07-07T05:10:05.018" v="588" actId="2711"/>
          <ac:spMkLst>
            <pc:docMk/>
            <pc:sldMk cId="49209853" sldId="260"/>
            <ac:spMk id="3" creationId="{1DEBE9FC-795A-FBE8-A2E8-324D1F451081}"/>
          </ac:spMkLst>
        </pc:spChg>
      </pc:sldChg>
      <pc:sldChg chg="addSp delSp modSp new mod">
        <pc:chgData name="Disha S Shetty" userId="26398859af3a508f" providerId="LiveId" clId="{5CF2F492-E339-4B6B-93DF-EDCBC24C1B79}" dt="2023-07-19T14:54:07.611" v="1184" actId="14100"/>
        <pc:sldMkLst>
          <pc:docMk/>
          <pc:sldMk cId="4076495841" sldId="261"/>
        </pc:sldMkLst>
        <pc:spChg chg="del mod">
          <ac:chgData name="Disha S Shetty" userId="26398859af3a508f" providerId="LiveId" clId="{5CF2F492-E339-4B6B-93DF-EDCBC24C1B79}" dt="2023-07-07T07:29:17.656" v="917" actId="21"/>
          <ac:spMkLst>
            <pc:docMk/>
            <pc:sldMk cId="4076495841" sldId="261"/>
            <ac:spMk id="2" creationId="{19A7FB83-F9EF-1DE0-D44A-43298E02E0B3}"/>
          </ac:spMkLst>
        </pc:spChg>
        <pc:spChg chg="mod">
          <ac:chgData name="Disha S Shetty" userId="26398859af3a508f" providerId="LiveId" clId="{5CF2F492-E339-4B6B-93DF-EDCBC24C1B79}" dt="2023-07-19T14:42:19.653" v="1007" actId="14100"/>
          <ac:spMkLst>
            <pc:docMk/>
            <pc:sldMk cId="4076495841" sldId="261"/>
            <ac:spMk id="3" creationId="{F7103EC3-5961-1777-EB6B-1609FD54298F}"/>
          </ac:spMkLst>
        </pc:spChg>
        <pc:picChg chg="add mod">
          <ac:chgData name="Disha S Shetty" userId="26398859af3a508f" providerId="LiveId" clId="{5CF2F492-E339-4B6B-93DF-EDCBC24C1B79}" dt="2023-07-19T14:54:03.856" v="1183" actId="14100"/>
          <ac:picMkLst>
            <pc:docMk/>
            <pc:sldMk cId="4076495841" sldId="261"/>
            <ac:picMk id="4" creationId="{549C86DB-99F6-C51E-B09D-84DFCF01CB82}"/>
          </ac:picMkLst>
        </pc:picChg>
        <pc:picChg chg="add mod">
          <ac:chgData name="Disha S Shetty" userId="26398859af3a508f" providerId="LiveId" clId="{5CF2F492-E339-4B6B-93DF-EDCBC24C1B79}" dt="2023-07-19T14:54:07.611" v="1184" actId="14100"/>
          <ac:picMkLst>
            <pc:docMk/>
            <pc:sldMk cId="4076495841" sldId="261"/>
            <ac:picMk id="6" creationId="{F2BFF598-BC12-7914-B1FB-F7E5126E60EF}"/>
          </ac:picMkLst>
        </pc:picChg>
        <pc:picChg chg="add mod">
          <ac:chgData name="Disha S Shetty" userId="26398859af3a508f" providerId="LiveId" clId="{5CF2F492-E339-4B6B-93DF-EDCBC24C1B79}" dt="2023-07-19T14:42:13.023" v="1005" actId="14100"/>
          <ac:picMkLst>
            <pc:docMk/>
            <pc:sldMk cId="4076495841" sldId="261"/>
            <ac:picMk id="8" creationId="{39377B8C-EBD1-C5A9-11CD-85B6C409DFCC}"/>
          </ac:picMkLst>
        </pc:picChg>
        <pc:picChg chg="add mod">
          <ac:chgData name="Disha S Shetty" userId="26398859af3a508f" providerId="LiveId" clId="{5CF2F492-E339-4B6B-93DF-EDCBC24C1B79}" dt="2023-07-19T14:42:14.933" v="1006" actId="1076"/>
          <ac:picMkLst>
            <pc:docMk/>
            <pc:sldMk cId="4076495841" sldId="261"/>
            <ac:picMk id="10" creationId="{F2680D9E-F499-0B1E-6268-669EAB1DF9DF}"/>
          </ac:picMkLst>
        </pc:picChg>
      </pc:sldChg>
      <pc:sldChg chg="delSp modSp new mod">
        <pc:chgData name="Disha S Shetty" userId="26398859af3a508f" providerId="LiveId" clId="{5CF2F492-E339-4B6B-93DF-EDCBC24C1B79}" dt="2023-07-07T05:10:25.992" v="589" actId="2711"/>
        <pc:sldMkLst>
          <pc:docMk/>
          <pc:sldMk cId="808147921" sldId="262"/>
        </pc:sldMkLst>
        <pc:spChg chg="del">
          <ac:chgData name="Disha S Shetty" userId="26398859af3a508f" providerId="LiveId" clId="{5CF2F492-E339-4B6B-93DF-EDCBC24C1B79}" dt="2023-07-02T11:31:35.747" v="503" actId="21"/>
          <ac:spMkLst>
            <pc:docMk/>
            <pc:sldMk cId="808147921" sldId="262"/>
            <ac:spMk id="2" creationId="{A2F07AFA-4BEF-946C-9208-6F228191ACDC}"/>
          </ac:spMkLst>
        </pc:spChg>
        <pc:spChg chg="mod">
          <ac:chgData name="Disha S Shetty" userId="26398859af3a508f" providerId="LiveId" clId="{5CF2F492-E339-4B6B-93DF-EDCBC24C1B79}" dt="2023-07-07T05:10:25.992" v="589" actId="2711"/>
          <ac:spMkLst>
            <pc:docMk/>
            <pc:sldMk cId="808147921" sldId="262"/>
            <ac:spMk id="3" creationId="{5150167D-1E5B-ACEC-AA3A-894496F9ED8A}"/>
          </ac:spMkLst>
        </pc:spChg>
      </pc:sldChg>
      <pc:sldChg chg="addSp delSp modSp new mod">
        <pc:chgData name="Disha S Shetty" userId="26398859af3a508f" providerId="LiveId" clId="{5CF2F492-E339-4B6B-93DF-EDCBC24C1B79}" dt="2023-07-08T15:27:43.988" v="961" actId="113"/>
        <pc:sldMkLst>
          <pc:docMk/>
          <pc:sldMk cId="1537923607" sldId="263"/>
        </pc:sldMkLst>
        <pc:spChg chg="del mod">
          <ac:chgData name="Disha S Shetty" userId="26398859af3a508f" providerId="LiveId" clId="{5CF2F492-E339-4B6B-93DF-EDCBC24C1B79}" dt="2023-07-07T06:33:15.807" v="862" actId="21"/>
          <ac:spMkLst>
            <pc:docMk/>
            <pc:sldMk cId="1537923607" sldId="263"/>
            <ac:spMk id="2" creationId="{FF0E511E-FBCB-F20B-4430-A5E68836CDFA}"/>
          </ac:spMkLst>
        </pc:spChg>
        <pc:spChg chg="mod">
          <ac:chgData name="Disha S Shetty" userId="26398859af3a508f" providerId="LiveId" clId="{5CF2F492-E339-4B6B-93DF-EDCBC24C1B79}" dt="2023-07-08T15:27:43.988" v="961" actId="113"/>
          <ac:spMkLst>
            <pc:docMk/>
            <pc:sldMk cId="1537923607" sldId="263"/>
            <ac:spMk id="3" creationId="{6C83A290-AB33-2769-9ECF-176AE8F60464}"/>
          </ac:spMkLst>
        </pc:spChg>
        <pc:picChg chg="add mod">
          <ac:chgData name="Disha S Shetty" userId="26398859af3a508f" providerId="LiveId" clId="{5CF2F492-E339-4B6B-93DF-EDCBC24C1B79}" dt="2023-07-08T15:27:39.019" v="959" actId="1076"/>
          <ac:picMkLst>
            <pc:docMk/>
            <pc:sldMk cId="1537923607" sldId="263"/>
            <ac:picMk id="5" creationId="{0B669ECB-DD61-D608-06A7-1F4BB480677E}"/>
          </ac:picMkLst>
        </pc:picChg>
        <pc:picChg chg="add mod">
          <ac:chgData name="Disha S Shetty" userId="26398859af3a508f" providerId="LiveId" clId="{5CF2F492-E339-4B6B-93DF-EDCBC24C1B79}" dt="2023-07-07T06:44:29.836" v="899" actId="14100"/>
          <ac:picMkLst>
            <pc:docMk/>
            <pc:sldMk cId="1537923607" sldId="263"/>
            <ac:picMk id="7" creationId="{A1BC0F2E-C3CC-E5CA-C92F-9B84D7C03C9A}"/>
          </ac:picMkLst>
        </pc:picChg>
        <pc:picChg chg="add del mod">
          <ac:chgData name="Disha S Shetty" userId="26398859af3a508f" providerId="LiveId" clId="{5CF2F492-E339-4B6B-93DF-EDCBC24C1B79}" dt="2023-07-07T07:27:55.792" v="904" actId="21"/>
          <ac:picMkLst>
            <pc:docMk/>
            <pc:sldMk cId="1537923607" sldId="263"/>
            <ac:picMk id="9" creationId="{A9AC07CF-0B21-A2CF-2E7C-6A4D68806636}"/>
          </ac:picMkLst>
        </pc:picChg>
        <pc:picChg chg="add del mod">
          <ac:chgData name="Disha S Shetty" userId="26398859af3a508f" providerId="LiveId" clId="{5CF2F492-E339-4B6B-93DF-EDCBC24C1B79}" dt="2023-07-07T07:27:55.792" v="904" actId="21"/>
          <ac:picMkLst>
            <pc:docMk/>
            <pc:sldMk cId="1537923607" sldId="263"/>
            <ac:picMk id="11" creationId="{092F9E90-EA1E-930D-CDB0-951991E77695}"/>
          </ac:picMkLst>
        </pc:picChg>
        <pc:picChg chg="add mod">
          <ac:chgData name="Disha S Shetty" userId="26398859af3a508f" providerId="LiveId" clId="{5CF2F492-E339-4B6B-93DF-EDCBC24C1B79}" dt="2023-07-07T07:29:06.937" v="916" actId="14100"/>
          <ac:picMkLst>
            <pc:docMk/>
            <pc:sldMk cId="1537923607" sldId="263"/>
            <ac:picMk id="13" creationId="{8F9BDDE1-2781-E575-C597-1629F2A5B1CE}"/>
          </ac:picMkLst>
        </pc:picChg>
        <pc:picChg chg="add mod">
          <ac:chgData name="Disha S Shetty" userId="26398859af3a508f" providerId="LiveId" clId="{5CF2F492-E339-4B6B-93DF-EDCBC24C1B79}" dt="2023-07-07T07:28:42.754" v="913" actId="1076"/>
          <ac:picMkLst>
            <pc:docMk/>
            <pc:sldMk cId="1537923607" sldId="263"/>
            <ac:picMk id="15" creationId="{A0FC2BF5-7973-E132-82CE-261828AE12AF}"/>
          </ac:picMkLst>
        </pc:picChg>
      </pc:sldChg>
      <pc:sldChg chg="addSp modSp new mod">
        <pc:chgData name="Disha S Shetty" userId="26398859af3a508f" providerId="LiveId" clId="{5CF2F492-E339-4B6B-93DF-EDCBC24C1B79}" dt="2023-07-08T15:55:15.829" v="972" actId="1076"/>
        <pc:sldMkLst>
          <pc:docMk/>
          <pc:sldMk cId="67784572" sldId="264"/>
        </pc:sldMkLst>
        <pc:spChg chg="mod">
          <ac:chgData name="Disha S Shetty" userId="26398859af3a508f" providerId="LiveId" clId="{5CF2F492-E339-4B6B-93DF-EDCBC24C1B79}" dt="2023-07-08T15:26:12.324" v="946" actId="1076"/>
          <ac:spMkLst>
            <pc:docMk/>
            <pc:sldMk cId="67784572" sldId="264"/>
            <ac:spMk id="2" creationId="{5D3F9183-6E7B-C85C-D102-EDF79DC3E355}"/>
          </ac:spMkLst>
        </pc:spChg>
        <pc:spChg chg="mod">
          <ac:chgData name="Disha S Shetty" userId="26398859af3a508f" providerId="LiveId" clId="{5CF2F492-E339-4B6B-93DF-EDCBC24C1B79}" dt="2023-07-08T15:54:52.049" v="966" actId="14100"/>
          <ac:spMkLst>
            <pc:docMk/>
            <pc:sldMk cId="67784572" sldId="264"/>
            <ac:spMk id="3" creationId="{CCBFE075-0BD6-5EB9-171F-F6D9A7A3BED7}"/>
          </ac:spMkLst>
        </pc:spChg>
        <pc:picChg chg="add mod">
          <ac:chgData name="Disha S Shetty" userId="26398859af3a508f" providerId="LiveId" clId="{5CF2F492-E339-4B6B-93DF-EDCBC24C1B79}" dt="2023-07-08T15:55:05.689" v="970" actId="14100"/>
          <ac:picMkLst>
            <pc:docMk/>
            <pc:sldMk cId="67784572" sldId="264"/>
            <ac:picMk id="5" creationId="{DAAEDEC0-9E7B-F671-4338-6E5D93A2FBDE}"/>
          </ac:picMkLst>
        </pc:picChg>
        <pc:picChg chg="add mod">
          <ac:chgData name="Disha S Shetty" userId="26398859af3a508f" providerId="LiveId" clId="{5CF2F492-E339-4B6B-93DF-EDCBC24C1B79}" dt="2023-07-08T15:55:02" v="969" actId="1076"/>
          <ac:picMkLst>
            <pc:docMk/>
            <pc:sldMk cId="67784572" sldId="264"/>
            <ac:picMk id="7" creationId="{237526B4-B2A4-D6AB-3BDF-AF454A83BC30}"/>
          </ac:picMkLst>
        </pc:picChg>
        <pc:picChg chg="add mod">
          <ac:chgData name="Disha S Shetty" userId="26398859af3a508f" providerId="LiveId" clId="{5CF2F492-E339-4B6B-93DF-EDCBC24C1B79}" dt="2023-07-08T15:55:13.786" v="971" actId="1076"/>
          <ac:picMkLst>
            <pc:docMk/>
            <pc:sldMk cId="67784572" sldId="264"/>
            <ac:picMk id="9" creationId="{2F01F375-052B-E4ED-CE33-9DDEF303D2D7}"/>
          </ac:picMkLst>
        </pc:picChg>
        <pc:picChg chg="add mod">
          <ac:chgData name="Disha S Shetty" userId="26398859af3a508f" providerId="LiveId" clId="{5CF2F492-E339-4B6B-93DF-EDCBC24C1B79}" dt="2023-07-08T15:55:15.829" v="972" actId="1076"/>
          <ac:picMkLst>
            <pc:docMk/>
            <pc:sldMk cId="67784572" sldId="264"/>
            <ac:picMk id="11" creationId="{8200FBAD-77D8-6FE8-A575-AAF1759E95A7}"/>
          </ac:picMkLst>
        </pc:picChg>
      </pc:sldChg>
      <pc:sldChg chg="addSp delSp modSp new mod">
        <pc:chgData name="Disha S Shetty" userId="26398859af3a508f" providerId="LiveId" clId="{5CF2F492-E339-4B6B-93DF-EDCBC24C1B79}" dt="2023-07-19T14:53:55.277" v="1182" actId="14100"/>
        <pc:sldMkLst>
          <pc:docMk/>
          <pc:sldMk cId="732600009" sldId="265"/>
        </pc:sldMkLst>
        <pc:spChg chg="del">
          <ac:chgData name="Disha S Shetty" userId="26398859af3a508f" providerId="LiveId" clId="{5CF2F492-E339-4B6B-93DF-EDCBC24C1B79}" dt="2023-07-19T14:43:03.959" v="1010" actId="21"/>
          <ac:spMkLst>
            <pc:docMk/>
            <pc:sldMk cId="732600009" sldId="265"/>
            <ac:spMk id="2" creationId="{0226C54C-087E-15E0-952B-D2A3A2BF697F}"/>
          </ac:spMkLst>
        </pc:spChg>
        <pc:spChg chg="mod">
          <ac:chgData name="Disha S Shetty" userId="26398859af3a508f" providerId="LiveId" clId="{5CF2F492-E339-4B6B-93DF-EDCBC24C1B79}" dt="2023-07-19T14:48:13.846" v="1095" actId="20577"/>
          <ac:spMkLst>
            <pc:docMk/>
            <pc:sldMk cId="732600009" sldId="265"/>
            <ac:spMk id="3" creationId="{587AC649-3FC4-AC3B-1038-4E73619B078D}"/>
          </ac:spMkLst>
        </pc:spChg>
        <pc:picChg chg="add mod">
          <ac:chgData name="Disha S Shetty" userId="26398859af3a508f" providerId="LiveId" clId="{5CF2F492-E339-4B6B-93DF-EDCBC24C1B79}" dt="2023-07-19T14:48:05.037" v="1093" actId="14100"/>
          <ac:picMkLst>
            <pc:docMk/>
            <pc:sldMk cId="732600009" sldId="265"/>
            <ac:picMk id="5" creationId="{6193E3B4-5B6A-EB6F-EFE7-90CB6772B98F}"/>
          </ac:picMkLst>
        </pc:picChg>
        <pc:picChg chg="add mod">
          <ac:chgData name="Disha S Shetty" userId="26398859af3a508f" providerId="LiveId" clId="{5CF2F492-E339-4B6B-93DF-EDCBC24C1B79}" dt="2023-07-19T14:48:08.494" v="1094" actId="14100"/>
          <ac:picMkLst>
            <pc:docMk/>
            <pc:sldMk cId="732600009" sldId="265"/>
            <ac:picMk id="7" creationId="{CEAD0779-555D-A765-24BD-312D2A120A39}"/>
          </ac:picMkLst>
        </pc:picChg>
        <pc:picChg chg="add mod">
          <ac:chgData name="Disha S Shetty" userId="26398859af3a508f" providerId="LiveId" clId="{5CF2F492-E339-4B6B-93DF-EDCBC24C1B79}" dt="2023-07-19T14:53:52.121" v="1181" actId="14100"/>
          <ac:picMkLst>
            <pc:docMk/>
            <pc:sldMk cId="732600009" sldId="265"/>
            <ac:picMk id="9" creationId="{DF6BCB71-899F-92A8-1C7B-DF18EB366C73}"/>
          </ac:picMkLst>
        </pc:picChg>
        <pc:picChg chg="add mod">
          <ac:chgData name="Disha S Shetty" userId="26398859af3a508f" providerId="LiveId" clId="{5CF2F492-E339-4B6B-93DF-EDCBC24C1B79}" dt="2023-07-19T14:53:55.277" v="1182" actId="14100"/>
          <ac:picMkLst>
            <pc:docMk/>
            <pc:sldMk cId="732600009" sldId="265"/>
            <ac:picMk id="11" creationId="{D0952846-B953-9AE8-27ED-376C6F672412}"/>
          </ac:picMkLst>
        </pc:picChg>
      </pc:sldChg>
      <pc:sldChg chg="addSp delSp modSp new mod">
        <pc:chgData name="Disha S Shetty" userId="26398859af3a508f" providerId="LiveId" clId="{5CF2F492-E339-4B6B-93DF-EDCBC24C1B79}" dt="2023-07-19T14:53:40.713" v="1180" actId="14100"/>
        <pc:sldMkLst>
          <pc:docMk/>
          <pc:sldMk cId="3822396726" sldId="266"/>
        </pc:sldMkLst>
        <pc:spChg chg="del">
          <ac:chgData name="Disha S Shetty" userId="26398859af3a508f" providerId="LiveId" clId="{5CF2F492-E339-4B6B-93DF-EDCBC24C1B79}" dt="2023-07-19T14:47:37.298" v="1082" actId="21"/>
          <ac:spMkLst>
            <pc:docMk/>
            <pc:sldMk cId="3822396726" sldId="266"/>
            <ac:spMk id="2" creationId="{F468270E-7CAD-4BA3-114D-AED93D2CB4EC}"/>
          </ac:spMkLst>
        </pc:spChg>
        <pc:spChg chg="mod">
          <ac:chgData name="Disha S Shetty" userId="26398859af3a508f" providerId="LiveId" clId="{5CF2F492-E339-4B6B-93DF-EDCBC24C1B79}" dt="2023-07-19T14:52:53.970" v="1168" actId="14100"/>
          <ac:spMkLst>
            <pc:docMk/>
            <pc:sldMk cId="3822396726" sldId="266"/>
            <ac:spMk id="3" creationId="{388900A3-3EAE-329E-52D4-417B686974E3}"/>
          </ac:spMkLst>
        </pc:spChg>
        <pc:picChg chg="add mod">
          <ac:chgData name="Disha S Shetty" userId="26398859af3a508f" providerId="LiveId" clId="{5CF2F492-E339-4B6B-93DF-EDCBC24C1B79}" dt="2023-07-19T14:53:06.621" v="1169" actId="1076"/>
          <ac:picMkLst>
            <pc:docMk/>
            <pc:sldMk cId="3822396726" sldId="266"/>
            <ac:picMk id="5" creationId="{CBEBC397-3CED-5581-3C50-156C18C02E07}"/>
          </ac:picMkLst>
        </pc:picChg>
        <pc:picChg chg="add mod">
          <ac:chgData name="Disha S Shetty" userId="26398859af3a508f" providerId="LiveId" clId="{5CF2F492-E339-4B6B-93DF-EDCBC24C1B79}" dt="2023-07-19T14:53:12.950" v="1171" actId="14100"/>
          <ac:picMkLst>
            <pc:docMk/>
            <pc:sldMk cId="3822396726" sldId="266"/>
            <ac:picMk id="7" creationId="{79325868-49B4-8A49-0BFF-B29C4F7AD89C}"/>
          </ac:picMkLst>
        </pc:picChg>
        <pc:picChg chg="add mod">
          <ac:chgData name="Disha S Shetty" userId="26398859af3a508f" providerId="LiveId" clId="{5CF2F492-E339-4B6B-93DF-EDCBC24C1B79}" dt="2023-07-19T14:53:35.724" v="1178" actId="1076"/>
          <ac:picMkLst>
            <pc:docMk/>
            <pc:sldMk cId="3822396726" sldId="266"/>
            <ac:picMk id="9" creationId="{3E31B67F-BC52-ABCD-53D3-3FDF210D6533}"/>
          </ac:picMkLst>
        </pc:picChg>
        <pc:picChg chg="add mod">
          <ac:chgData name="Disha S Shetty" userId="26398859af3a508f" providerId="LiveId" clId="{5CF2F492-E339-4B6B-93DF-EDCBC24C1B79}" dt="2023-07-19T14:53:40.713" v="1180" actId="14100"/>
          <ac:picMkLst>
            <pc:docMk/>
            <pc:sldMk cId="3822396726" sldId="266"/>
            <ac:picMk id="11" creationId="{5BFFFC28-C8CB-28A6-2AC1-B58A93E13D7C}"/>
          </ac:picMkLst>
        </pc:picChg>
      </pc:sldChg>
      <pc:sldChg chg="addSp delSp modSp new mod">
        <pc:chgData name="Disha S Shetty" userId="26398859af3a508f" providerId="LiveId" clId="{5CF2F492-E339-4B6B-93DF-EDCBC24C1B79}" dt="2023-07-19T14:57:28.027" v="1228" actId="255"/>
        <pc:sldMkLst>
          <pc:docMk/>
          <pc:sldMk cId="3955827425" sldId="267"/>
        </pc:sldMkLst>
        <pc:spChg chg="del">
          <ac:chgData name="Disha S Shetty" userId="26398859af3a508f" providerId="LiveId" clId="{5CF2F492-E339-4B6B-93DF-EDCBC24C1B79}" dt="2023-07-19T14:54:31.897" v="1185" actId="21"/>
          <ac:spMkLst>
            <pc:docMk/>
            <pc:sldMk cId="3955827425" sldId="267"/>
            <ac:spMk id="2" creationId="{F522B2FF-A93A-8E56-D0D2-EC144619F7B4}"/>
          </ac:spMkLst>
        </pc:spChg>
        <pc:spChg chg="mod">
          <ac:chgData name="Disha S Shetty" userId="26398859af3a508f" providerId="LiveId" clId="{5CF2F492-E339-4B6B-93DF-EDCBC24C1B79}" dt="2023-07-19T14:54:39.026" v="1186" actId="14100"/>
          <ac:spMkLst>
            <pc:docMk/>
            <pc:sldMk cId="3955827425" sldId="267"/>
            <ac:spMk id="3" creationId="{89300282-AB34-2B8B-097C-81955E3A29D0}"/>
          </ac:spMkLst>
        </pc:spChg>
        <pc:spChg chg="add mod">
          <ac:chgData name="Disha S Shetty" userId="26398859af3a508f" providerId="LiveId" clId="{5CF2F492-E339-4B6B-93DF-EDCBC24C1B79}" dt="2023-07-19T14:57:28.027" v="1228" actId="255"/>
          <ac:spMkLst>
            <pc:docMk/>
            <pc:sldMk cId="3955827425" sldId="267"/>
            <ac:spMk id="4" creationId="{E8945EB1-A2B9-22D8-CCF4-37A20952095E}"/>
          </ac:spMkLst>
        </pc:spChg>
      </pc:sldChg>
      <pc:sldChg chg="new del">
        <pc:chgData name="Disha S Shetty" userId="26398859af3a508f" providerId="LiveId" clId="{5CF2F492-E339-4B6B-93DF-EDCBC24C1B79}" dt="2023-07-19T14:58:23.081" v="1229" actId="2696"/>
        <pc:sldMkLst>
          <pc:docMk/>
          <pc:sldMk cId="3205837232" sldId="268"/>
        </pc:sldMkLst>
      </pc:sldChg>
      <pc:sldChg chg="new del">
        <pc:chgData name="Disha S Shetty" userId="26398859af3a508f" providerId="LiveId" clId="{5CF2F492-E339-4B6B-93DF-EDCBC24C1B79}" dt="2023-07-19T14:58:27.561" v="1230" actId="2696"/>
        <pc:sldMkLst>
          <pc:docMk/>
          <pc:sldMk cId="113905345" sldId="269"/>
        </pc:sldMkLst>
      </pc:sldChg>
      <pc:sldChg chg="new del">
        <pc:chgData name="Disha S Shetty" userId="26398859af3a508f" providerId="LiveId" clId="{5CF2F492-E339-4B6B-93DF-EDCBC24C1B79}" dt="2023-07-19T14:58:30.876" v="1231" actId="2696"/>
        <pc:sldMkLst>
          <pc:docMk/>
          <pc:sldMk cId="3806949009" sldId="270"/>
        </pc:sldMkLst>
      </pc:sldChg>
      <pc:sldChg chg="addSp delSp modSp new del mod">
        <pc:chgData name="Disha S Shetty" userId="26398859af3a508f" providerId="LiveId" clId="{5CF2F492-E339-4B6B-93DF-EDCBC24C1B79}" dt="2023-07-19T14:58:36.110" v="1232" actId="2696"/>
        <pc:sldMkLst>
          <pc:docMk/>
          <pc:sldMk cId="2218119610" sldId="271"/>
        </pc:sldMkLst>
        <pc:spChg chg="add del mod">
          <ac:chgData name="Disha S Shetty" userId="26398859af3a508f" providerId="LiveId" clId="{5CF2F492-E339-4B6B-93DF-EDCBC24C1B79}" dt="2023-07-19T14:48:51.211" v="1103"/>
          <ac:spMkLst>
            <pc:docMk/>
            <pc:sldMk cId="2218119610" sldId="271"/>
            <ac:spMk id="5" creationId="{9DB6D244-90A3-D67E-9CA7-18AB5B0C62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BA5BF72-BDC7-4728-8B2C-44D28897F20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24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16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44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5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BA5BF72-BDC7-4728-8B2C-44D28897F20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44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13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7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30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94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BF72-BDC7-4728-8B2C-44D28897F20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5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BA5BF72-BDC7-4728-8B2C-44D28897F20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26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A5BF72-BDC7-4728-8B2C-44D28897F20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9F4C652-B67C-4E02-B8A6-EB19BD548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B978-22AF-6469-4A14-AC5AEB0EF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365"/>
            <a:ext cx="9144000" cy="1051670"/>
          </a:xfrm>
        </p:spPr>
        <p:txBody>
          <a:bodyPr>
            <a:normAutofit fontScale="90000"/>
          </a:bodyPr>
          <a:lstStyle/>
          <a:p>
            <a:br>
              <a:rPr lang="en-IN" b="1" i="0" u="none" strike="noStrike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</a:br>
            <a:endParaRPr lang="en-IN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575C8-9A6D-3358-31E4-BA4B80A5C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657" y="3284554"/>
            <a:ext cx="5850294" cy="1051671"/>
          </a:xfrm>
        </p:spPr>
        <p:txBody>
          <a:bodyPr/>
          <a:lstStyle/>
          <a:p>
            <a:pPr algn="ctr"/>
            <a:r>
              <a:rPr lang="en-US" sz="2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 1 - Steve's Car Showroom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61D90-9C49-613A-52FF-64BD58733275}"/>
              </a:ext>
            </a:extLst>
          </p:cNvPr>
          <p:cNvSpPr/>
          <p:nvPr/>
        </p:nvSpPr>
        <p:spPr>
          <a:xfrm>
            <a:off x="1443136" y="1418253"/>
            <a:ext cx="9305727" cy="7554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5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Challenge 1</a:t>
            </a:r>
            <a:br>
              <a:rPr lang="en-IN" sz="5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5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80900-A92D-B5B8-9228-D2BF7A23D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928" y="2173677"/>
            <a:ext cx="4033936" cy="32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AC649-3FC4-AC3B-1038-4E73619B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99796"/>
            <a:ext cx="10058400" cy="5335244"/>
          </a:xfrm>
        </p:spPr>
        <p:txBody>
          <a:bodyPr/>
          <a:lstStyle/>
          <a:p>
            <a:pPr marL="342900" indent="-342900">
              <a:buAutoNum type="arabicPeriod" startAt="7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What is the total revenue generated by the sales of hatchback cars?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342900" indent="-342900">
              <a:buAutoNum type="arabicPeriod" startAt="8"/>
            </a:pPr>
            <a:r>
              <a:rPr lang="en-US" dirty="0">
                <a:solidFill>
                  <a:srgbClr val="000000"/>
                </a:solidFill>
                <a:latin typeface="Raleway" pitchFamily="2" charset="0"/>
              </a:rPr>
              <a:t>What 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is the total revenue generated by the sales of SUV cars in the year 2022?</a:t>
            </a:r>
          </a:p>
          <a:p>
            <a:pPr marL="342900" indent="-342900">
              <a:buAutoNum type="arabicPeriod" startAt="8"/>
            </a:pPr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pPr marL="342900" indent="-342900">
              <a:buAutoNum type="arabicPeriod" startAt="8"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342900" indent="-342900">
              <a:buAutoNum type="arabicPeriod" startAt="8"/>
            </a:pPr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3E3B4-5B6A-EB6F-EFE7-90CB6772B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29" y="1442994"/>
            <a:ext cx="3869642" cy="1440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D0779-555D-A765-24BD-312D2A120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2" y="1548993"/>
            <a:ext cx="5008929" cy="1175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BCB71-899F-92A8-1C7B-DF18EB366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29" y="4124130"/>
            <a:ext cx="3869642" cy="1440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952846-B953-9AE8-27ED-376C6F672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2" y="4242351"/>
            <a:ext cx="5008929" cy="11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0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00A3-3EAE-329E-52D4-417B68697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" y="447869"/>
            <a:ext cx="10332098" cy="6064898"/>
          </a:xfrm>
        </p:spPr>
        <p:txBody>
          <a:bodyPr/>
          <a:lstStyle/>
          <a:p>
            <a:pPr marL="342900" indent="-342900">
              <a:buAutoNum type="arabicPeriod" startAt="9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What is the name and city of the salesperson who sold the most number of cars in the year 2023?</a:t>
            </a:r>
          </a:p>
          <a:p>
            <a:pPr marL="342900" indent="-342900">
              <a:buAutoNum type="arabicPeriod" startAt="9"/>
            </a:pPr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pPr marL="342900" indent="-342900">
              <a:buAutoNum type="arabicPeriod" startAt="9"/>
            </a:pPr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pPr marL="342900" indent="-342900">
              <a:buAutoNum type="arabicPeriod" startAt="9"/>
            </a:pPr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pPr marL="342900" indent="-342900">
              <a:buAutoNum type="arabicPeriod" startAt="9"/>
            </a:pPr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pPr marL="342900" indent="-342900">
              <a:buAutoNum type="arabicPeriod" startAt="9"/>
            </a:pPr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pPr marL="342900" indent="-342900">
              <a:buAutoNum type="arabicPeriod" startAt="9"/>
            </a:pPr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10.  What is the name and age of the salesperson who generated the highest revenue in the      year 2022?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BC397-3CED-5581-3C50-156C18C02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843069"/>
            <a:ext cx="4976291" cy="1352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25868-49B4-8A49-0BFF-B29C4F7AD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11" y="4815077"/>
            <a:ext cx="5159791" cy="1352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31B67F-BC52-ABCD-53D3-3FDF210D6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42" y="2782708"/>
            <a:ext cx="8207451" cy="861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FFC28-C8CB-28A6-2AC1-B58A93E13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42" y="1203078"/>
            <a:ext cx="8207451" cy="142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9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0282-AB34-2B8B-097C-81955E3A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3690"/>
            <a:ext cx="10058400" cy="49713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945EB1-A2B9-22D8-CCF4-37A20952095E}"/>
              </a:ext>
            </a:extLst>
          </p:cNvPr>
          <p:cNvSpPr/>
          <p:nvPr/>
        </p:nvSpPr>
        <p:spPr>
          <a:xfrm>
            <a:off x="2789853" y="2164702"/>
            <a:ext cx="6736702" cy="228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rgbClr val="002060"/>
                </a:solidFill>
                <a:latin typeface="Goudy Old Style" panose="02020502050305020303" pitchFamily="18" charset="0"/>
              </a:rPr>
              <a:t>THANK YOU</a:t>
            </a:r>
            <a:endParaRPr lang="en-IN" sz="5000" dirty="0">
              <a:solidFill>
                <a:srgbClr val="002060"/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2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5B83-4C39-5E4F-1A22-AFC4DE7C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4070"/>
            <a:ext cx="8946541" cy="3622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case study consists of 3 tables, namely:</a:t>
            </a:r>
          </a:p>
          <a:p>
            <a:pPr marL="457200" indent="-457200">
              <a:buAutoNum type="arabicPeriod"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</a:t>
            </a:r>
          </a:p>
          <a:p>
            <a:pPr marL="457200" indent="-457200">
              <a:buAutoNum type="arabicPeriod"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Cars</a:t>
            </a:r>
          </a:p>
          <a:p>
            <a:pPr marL="457200" indent="-457200">
              <a:buAutoNum type="arabicPeriod"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Salespersons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AE9D4-B200-00CC-6823-AB3055931BF5}"/>
              </a:ext>
            </a:extLst>
          </p:cNvPr>
          <p:cNvSpPr/>
          <p:nvPr/>
        </p:nvSpPr>
        <p:spPr>
          <a:xfrm>
            <a:off x="755779" y="919248"/>
            <a:ext cx="10105053" cy="942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data analyst , we have analyzed </a:t>
            </a:r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tables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find out the 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crucial insights about the car showroom.</a:t>
            </a:r>
            <a:endParaRPr lang="en-IN" sz="3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3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8987-4EDC-A4F2-5AA7-EF05B10F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6530"/>
            <a:ext cx="9404723" cy="69046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"/>
                <a:ea typeface="Calibri Light" panose="020F0302020204030204" pitchFamily="34" charset="0"/>
                <a:cs typeface="Calibri Light" panose="020F0302020204030204" pitchFamily="34" charset="0"/>
              </a:rPr>
              <a:t>Tables used for analysis</a:t>
            </a:r>
            <a:endParaRPr lang="en-IN" b="1" dirty="0">
              <a:solidFill>
                <a:srgbClr val="002060"/>
              </a:solidFill>
              <a:latin typeface="Calibri 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16CE6B-6789-B251-34DA-17BC795D9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86204"/>
            <a:ext cx="3851244" cy="500120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6F5B2-70AD-76AA-0514-A2EDC0545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13" y="1595535"/>
            <a:ext cx="5100113" cy="2258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C7F296-816A-C980-9568-FB2CC5CFC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13" y="4133412"/>
            <a:ext cx="5100113" cy="23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7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D1D5-2539-5084-1DE0-C3A54625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452718"/>
            <a:ext cx="9425683" cy="433690"/>
          </a:xfrm>
        </p:spPr>
        <p:txBody>
          <a:bodyPr>
            <a:normAutofit fontScale="90000"/>
          </a:bodyPr>
          <a:lstStyle/>
          <a:p>
            <a:r>
              <a:rPr lang="en-US" sz="2500" b="1" u="sng" dirty="0">
                <a:latin typeface="Calibri "/>
                <a:ea typeface="Calibri Light" panose="020F0302020204030204" pitchFamily="34" charset="0"/>
                <a:cs typeface="Calibri Light" panose="020F0302020204030204" pitchFamily="34" charset="0"/>
              </a:rPr>
              <a:t>SQL</a:t>
            </a:r>
            <a:r>
              <a:rPr lang="en-US" sz="2500" b="1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500" b="1" u="sng" dirty="0">
                <a:latin typeface="Calibri "/>
                <a:ea typeface="Calibri Light" panose="020F0302020204030204" pitchFamily="34" charset="0"/>
                <a:cs typeface="Calibri Light" panose="020F0302020204030204" pitchFamily="34" charset="0"/>
              </a:rPr>
              <a:t>Schema</a:t>
            </a:r>
            <a:r>
              <a:rPr lang="en-US" sz="25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IN" sz="25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7BBE-0767-5547-D9D8-05F59A38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19674"/>
            <a:ext cx="8946541" cy="5285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alibri "/>
              </a:rPr>
              <a:t>CREATE TABLE cars (</a:t>
            </a:r>
            <a:br>
              <a:rPr lang="en-US" dirty="0">
                <a:latin typeface="Calibri "/>
              </a:rPr>
            </a:br>
            <a:r>
              <a:rPr lang="en-US" b="0" i="0" dirty="0" err="1">
                <a:effectLst/>
                <a:latin typeface="Calibri "/>
              </a:rPr>
              <a:t>car_id</a:t>
            </a:r>
            <a:r>
              <a:rPr lang="en-US" b="0" i="0" dirty="0">
                <a:effectLst/>
                <a:latin typeface="Calibri "/>
              </a:rPr>
              <a:t> INT PRIMARY KEY,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make VARCHAR(50),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type VARCHAR(50),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style VARCHAR(50),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cost_$ INT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);</a:t>
            </a:r>
          </a:p>
          <a:p>
            <a:pPr marL="0" indent="0">
              <a:buNone/>
            </a:pPr>
            <a:endParaRPr lang="en-IN" b="0" i="0" dirty="0">
              <a:effectLst/>
              <a:latin typeface="Calibri "/>
            </a:endParaRPr>
          </a:p>
          <a:p>
            <a:pPr marL="0" indent="0">
              <a:buNone/>
            </a:pPr>
            <a:r>
              <a:rPr lang="en-IN" b="0" i="0" dirty="0">
                <a:effectLst/>
                <a:latin typeface="Calibri "/>
              </a:rPr>
              <a:t>INSERT INTO cars (</a:t>
            </a:r>
            <a:r>
              <a:rPr lang="en-IN" b="0" i="0" dirty="0" err="1">
                <a:effectLst/>
                <a:latin typeface="Calibri "/>
              </a:rPr>
              <a:t>car_id</a:t>
            </a:r>
            <a:r>
              <a:rPr lang="en-IN" b="0" i="0" dirty="0">
                <a:effectLst/>
                <a:latin typeface="Calibri "/>
              </a:rPr>
              <a:t>, make, type, style, cost_$)</a:t>
            </a:r>
            <a:br>
              <a:rPr lang="en-IN" dirty="0">
                <a:latin typeface="Calibri "/>
              </a:rPr>
            </a:br>
            <a:r>
              <a:rPr lang="en-IN" b="0" i="0" dirty="0">
                <a:effectLst/>
                <a:latin typeface="Calibri "/>
              </a:rPr>
              <a:t>VALUES (1, 'Honda', 'Civic', 'Sedan', 30000),</a:t>
            </a:r>
            <a:br>
              <a:rPr lang="en-IN" dirty="0">
                <a:latin typeface="Calibri "/>
              </a:rPr>
            </a:br>
            <a:r>
              <a:rPr lang="en-IN" b="0" i="0" dirty="0">
                <a:effectLst/>
                <a:latin typeface="Calibri "/>
              </a:rPr>
              <a:t>(2, 'Toyota', 'Corolla', 'Hatchback', 25000),</a:t>
            </a:r>
            <a:br>
              <a:rPr lang="en-IN" dirty="0">
                <a:latin typeface="Calibri "/>
              </a:rPr>
            </a:br>
            <a:r>
              <a:rPr lang="en-IN" b="0" i="0" dirty="0">
                <a:effectLst/>
                <a:latin typeface="Calibri "/>
              </a:rPr>
              <a:t>(3, 'Ford', 'Explorer', 'SUV', 40000),</a:t>
            </a:r>
            <a:br>
              <a:rPr lang="en-IN" dirty="0">
                <a:latin typeface="Calibri "/>
              </a:rPr>
            </a:br>
            <a:r>
              <a:rPr lang="en-IN" b="0" i="0" dirty="0">
                <a:effectLst/>
                <a:latin typeface="Calibri "/>
              </a:rPr>
              <a:t>(4, 'Chevrolet', 'Camaro', 'Coupe', 36000),</a:t>
            </a:r>
            <a:br>
              <a:rPr lang="en-IN" dirty="0">
                <a:latin typeface="Calibri "/>
              </a:rPr>
            </a:br>
            <a:r>
              <a:rPr lang="en-IN" b="0" i="0" dirty="0">
                <a:effectLst/>
                <a:latin typeface="Calibri "/>
              </a:rPr>
              <a:t>(5, 'BMW', 'X5', 'SUV', 55000),</a:t>
            </a:r>
            <a:br>
              <a:rPr lang="en-IN" dirty="0">
                <a:latin typeface="Calibri "/>
              </a:rPr>
            </a:br>
            <a:r>
              <a:rPr lang="en-IN" b="0" i="0" dirty="0">
                <a:effectLst/>
                <a:latin typeface="Calibri "/>
              </a:rPr>
              <a:t>(6, 'Audi', 'A4', 'Sedan', 48000),</a:t>
            </a:r>
            <a:br>
              <a:rPr lang="en-IN" dirty="0">
                <a:latin typeface="Calibri "/>
              </a:rPr>
            </a:br>
            <a:r>
              <a:rPr lang="en-IN" b="0" i="0" dirty="0">
                <a:effectLst/>
                <a:latin typeface="Calibri "/>
              </a:rPr>
              <a:t>(7, 'Mercedes', 'C-Class', 'Coupe', 60000),</a:t>
            </a:r>
            <a:br>
              <a:rPr lang="en-IN" dirty="0">
                <a:latin typeface="Calibri "/>
              </a:rPr>
            </a:br>
            <a:r>
              <a:rPr lang="en-IN" b="0" i="0" dirty="0">
                <a:effectLst/>
                <a:latin typeface="Calibri "/>
              </a:rPr>
              <a:t>(8, 'Nissan', 'Altima', 'Sedan', 26000);</a:t>
            </a:r>
            <a:endParaRPr lang="en-IN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101282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E9FC-795A-FBE8-A2E8-324D1F45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29208"/>
            <a:ext cx="8946541" cy="6046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alibri "/>
              </a:rPr>
              <a:t>CREATE TABLE salespersons (</a:t>
            </a:r>
            <a:br>
              <a:rPr lang="en-US" dirty="0">
                <a:latin typeface="Calibri "/>
              </a:rPr>
            </a:br>
            <a:r>
              <a:rPr lang="en-US" b="0" i="0" dirty="0" err="1">
                <a:effectLst/>
                <a:latin typeface="Calibri "/>
              </a:rPr>
              <a:t>salesman_id</a:t>
            </a:r>
            <a:r>
              <a:rPr lang="en-US" b="0" i="0" dirty="0">
                <a:effectLst/>
                <a:latin typeface="Calibri "/>
              </a:rPr>
              <a:t> INT PRIMARY KEY,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name VARCHAR(50),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age INT,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city VARCHAR(50)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);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alibri "/>
              </a:rPr>
              <a:t>INSERT INTO salespersons (</a:t>
            </a:r>
            <a:r>
              <a:rPr lang="en-US" b="0" i="0" dirty="0" err="1">
                <a:effectLst/>
                <a:latin typeface="Calibri "/>
              </a:rPr>
              <a:t>salesman_id</a:t>
            </a:r>
            <a:r>
              <a:rPr lang="en-US" b="0" i="0" dirty="0">
                <a:effectLst/>
                <a:latin typeface="Calibri "/>
              </a:rPr>
              <a:t>, name, age, city)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VALUES (1, 'John Smith', 28, 'New York'),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(2, 'Emily Wong', 35, 'San Fran'),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(3, 'Tom Lee', 42, 'Seattle'),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(4, 'Lucy Chen', 31, 'LA’);</a:t>
            </a:r>
            <a:endParaRPr lang="en-US" dirty="0">
              <a:latin typeface="Calibri "/>
            </a:endParaRPr>
          </a:p>
          <a:p>
            <a:pPr marL="0" indent="0">
              <a:buNone/>
            </a:pPr>
            <a:endParaRPr lang="en-US" b="0" i="0" dirty="0">
              <a:effectLst/>
              <a:latin typeface="Calibri 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Calibri "/>
              </a:rPr>
              <a:t>CREATE TABLE sales (</a:t>
            </a:r>
            <a:br>
              <a:rPr lang="en-US" dirty="0">
                <a:latin typeface="Calibri "/>
              </a:rPr>
            </a:br>
            <a:r>
              <a:rPr lang="en-US" b="0" i="0" dirty="0" err="1">
                <a:effectLst/>
                <a:latin typeface="Calibri "/>
              </a:rPr>
              <a:t>sale_id</a:t>
            </a:r>
            <a:r>
              <a:rPr lang="en-US" b="0" i="0" dirty="0">
                <a:effectLst/>
                <a:latin typeface="Calibri "/>
              </a:rPr>
              <a:t> INT PRIMARY KEY,</a:t>
            </a:r>
            <a:br>
              <a:rPr lang="en-US" dirty="0">
                <a:latin typeface="Calibri "/>
              </a:rPr>
            </a:br>
            <a:r>
              <a:rPr lang="en-US" b="0" i="0" dirty="0" err="1">
                <a:effectLst/>
                <a:latin typeface="Calibri "/>
              </a:rPr>
              <a:t>car_id</a:t>
            </a:r>
            <a:r>
              <a:rPr lang="en-US" b="0" i="0" dirty="0">
                <a:effectLst/>
                <a:latin typeface="Calibri "/>
              </a:rPr>
              <a:t> INT,</a:t>
            </a:r>
            <a:br>
              <a:rPr lang="en-US" dirty="0">
                <a:latin typeface="Calibri "/>
              </a:rPr>
            </a:br>
            <a:r>
              <a:rPr lang="en-US" b="0" i="0" dirty="0" err="1">
                <a:effectLst/>
                <a:latin typeface="Calibri "/>
              </a:rPr>
              <a:t>salesman_id</a:t>
            </a:r>
            <a:r>
              <a:rPr lang="en-US" b="0" i="0" dirty="0">
                <a:effectLst/>
                <a:latin typeface="Calibri "/>
              </a:rPr>
              <a:t> INT,</a:t>
            </a:r>
            <a:br>
              <a:rPr lang="en-US" dirty="0">
                <a:latin typeface="Calibri "/>
              </a:rPr>
            </a:br>
            <a:r>
              <a:rPr lang="en-US" b="0" i="0" dirty="0" err="1">
                <a:effectLst/>
                <a:latin typeface="Calibri "/>
              </a:rPr>
              <a:t>purchase_date</a:t>
            </a:r>
            <a:r>
              <a:rPr lang="en-US" b="0" i="0" dirty="0">
                <a:effectLst/>
                <a:latin typeface="Calibri "/>
              </a:rPr>
              <a:t> DATE,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FOREIGN KEY (</a:t>
            </a:r>
            <a:r>
              <a:rPr lang="en-US" b="0" i="0" dirty="0" err="1">
                <a:effectLst/>
                <a:latin typeface="Calibri "/>
              </a:rPr>
              <a:t>car_id</a:t>
            </a:r>
            <a:r>
              <a:rPr lang="en-US" b="0" i="0" dirty="0">
                <a:effectLst/>
                <a:latin typeface="Calibri "/>
              </a:rPr>
              <a:t>) REFERENCES cars(</a:t>
            </a:r>
            <a:r>
              <a:rPr lang="en-US" b="0" i="0" dirty="0" err="1">
                <a:effectLst/>
                <a:latin typeface="Calibri "/>
              </a:rPr>
              <a:t>car_id</a:t>
            </a:r>
            <a:r>
              <a:rPr lang="en-US" b="0" i="0" dirty="0">
                <a:effectLst/>
                <a:latin typeface="Calibri "/>
              </a:rPr>
              <a:t>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FOREIGN KEY (</a:t>
            </a:r>
            <a:r>
              <a:rPr lang="en-US" b="0" i="0" dirty="0" err="1">
                <a:effectLst/>
                <a:latin typeface="Calibri "/>
              </a:rPr>
              <a:t>salesman_id</a:t>
            </a:r>
            <a:r>
              <a:rPr lang="en-US" b="0" i="0" dirty="0">
                <a:effectLst/>
                <a:latin typeface="Calibri "/>
              </a:rPr>
              <a:t>) REFERENCES salespersons(</a:t>
            </a:r>
            <a:r>
              <a:rPr lang="en-US" b="0" i="0" dirty="0" err="1">
                <a:effectLst/>
                <a:latin typeface="Calibri "/>
              </a:rPr>
              <a:t>salesman_id</a:t>
            </a:r>
            <a:r>
              <a:rPr lang="en-US" b="0" i="0" dirty="0">
                <a:effectLst/>
                <a:latin typeface="Calibri "/>
              </a:rPr>
              <a:t>)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);</a:t>
            </a:r>
            <a:endParaRPr lang="en-IN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920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167D-1E5B-ACEC-AA3A-894496F9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19878"/>
            <a:ext cx="8946541" cy="58285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alibri "/>
              </a:rPr>
              <a:t>INSERT INTO sales (</a:t>
            </a:r>
            <a:r>
              <a:rPr lang="en-US" b="0" i="0" dirty="0" err="1">
                <a:effectLst/>
                <a:latin typeface="Calibri "/>
              </a:rPr>
              <a:t>sale_id</a:t>
            </a:r>
            <a:r>
              <a:rPr lang="en-US" b="0" i="0" dirty="0">
                <a:effectLst/>
                <a:latin typeface="Calibri "/>
              </a:rPr>
              <a:t>, </a:t>
            </a:r>
            <a:r>
              <a:rPr lang="en-US" b="0" i="0" dirty="0" err="1">
                <a:effectLst/>
                <a:latin typeface="Calibri "/>
              </a:rPr>
              <a:t>car_id</a:t>
            </a:r>
            <a:r>
              <a:rPr lang="en-US" b="0" i="0" dirty="0">
                <a:effectLst/>
                <a:latin typeface="Calibri "/>
              </a:rPr>
              <a:t>, </a:t>
            </a:r>
            <a:r>
              <a:rPr lang="en-US" b="0" i="0" dirty="0" err="1">
                <a:effectLst/>
                <a:latin typeface="Calibri "/>
              </a:rPr>
              <a:t>salesman_id</a:t>
            </a:r>
            <a:r>
              <a:rPr lang="en-US" b="0" i="0" dirty="0">
                <a:effectLst/>
                <a:latin typeface="Calibri "/>
              </a:rPr>
              <a:t>, </a:t>
            </a:r>
            <a:r>
              <a:rPr lang="en-US" b="0" i="0" dirty="0" err="1">
                <a:effectLst/>
                <a:latin typeface="Calibri "/>
              </a:rPr>
              <a:t>purchase_date</a:t>
            </a:r>
            <a:r>
              <a:rPr lang="en-US" b="0" i="0" dirty="0">
                <a:effectLst/>
                <a:latin typeface="Calibri "/>
              </a:rPr>
              <a:t>)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VALUES (1, 1, 1, '2021-01-01'),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(2, 3, 3, '2021-02-03'),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(3, 2, 2, '2021-02-10'),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(4, 5, 4, '2021-03-01'),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(5, 8, 1, '2021-04-02'),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(6, 2, 1, '2021-05-05'),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(7, 4, 2, '2021-06-07'),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(8, 5, 3, '2021-07-09'),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(9, 2, 4, '2022-01-01'),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(10, 1, 3, '2022-02-03'),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(11, 8, 2, '2022-02-10'),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(12, 7, 2, '2022-03-01'),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(13, 5, 3, '2022-04-02'),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(14, 3, 1, '2022-05-05'),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(15, 5, 4, '2022-06-07'),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(16, 1, 2, '2022-07-09'),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(17, 2, 3, '2023-01-01'),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(18, 6, 3, '2023-02-03'),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(19, 7, 1, '2023-02-10'),</a:t>
            </a:r>
            <a:br>
              <a:rPr lang="en-US" dirty="0">
                <a:latin typeface="Calibri "/>
              </a:rPr>
            </a:br>
            <a:r>
              <a:rPr lang="en-US" b="0" i="0" dirty="0">
                <a:effectLst/>
                <a:latin typeface="Calibri "/>
              </a:rPr>
              <a:t>(20, 4, 4, '2023-03-01');</a:t>
            </a:r>
            <a:endParaRPr lang="en-IN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80814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9183-6E7B-C85C-D102-EDF79DC3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89" y="324015"/>
            <a:ext cx="9404723" cy="554988"/>
          </a:xfrm>
        </p:spPr>
        <p:txBody>
          <a:bodyPr>
            <a:normAutofit/>
          </a:bodyPr>
          <a:lstStyle/>
          <a:p>
            <a:r>
              <a:rPr lang="en-US" sz="2500" b="1" u="sng" dirty="0">
                <a:latin typeface="Calibri "/>
                <a:ea typeface="Calibri Light" panose="020F0302020204030204" pitchFamily="34" charset="0"/>
                <a:cs typeface="Calibri Light" panose="020F0302020204030204" pitchFamily="34" charset="0"/>
              </a:rPr>
              <a:t>SQL Query</a:t>
            </a:r>
            <a:r>
              <a:rPr lang="en-US" sz="25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IN" sz="25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E075-0BD6-5EB9-171F-F6D9A7A3B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1" y="802433"/>
            <a:ext cx="11383347" cy="5943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What are the details of all cars purchased in the year 2022?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000000"/>
              </a:solidFill>
              <a:latin typeface="Raleway" pitchFamily="2" charset="0"/>
            </a:endParaRPr>
          </a:p>
          <a:p>
            <a:pPr marL="457200" indent="-457200"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pPr marL="457200" indent="-457200"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pPr marL="457200" indent="-457200"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pPr marL="457200" indent="-457200">
              <a:buFont typeface="Garamond" pitchFamily="18" charset="0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457200" indent="-457200">
              <a:buFont typeface="Garamond" pitchFamily="18" charset="0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457200" indent="-457200">
              <a:buFont typeface="Garamond" pitchFamily="18" charset="0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What is the total number of cars sold by each salesperson?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EDEC0-9E7B-F671-4338-6E5D93A2F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28" y="1147665"/>
            <a:ext cx="5465541" cy="1446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526B4-B2A4-D6AB-3BDF-AF454A83B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84" y="2707444"/>
            <a:ext cx="9363447" cy="1932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01F375-052B-E4ED-CE33-9DDEF303D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53" y="5099961"/>
            <a:ext cx="4282811" cy="16245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00FBAD-77D8-6FE8-A575-AAF1759E9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06" y="5043977"/>
            <a:ext cx="5220784" cy="16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A290-AB33-2769-9ECF-176AE8F6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22514"/>
            <a:ext cx="10058400" cy="5559179"/>
          </a:xfrm>
        </p:spPr>
        <p:txBody>
          <a:bodyPr/>
          <a:lstStyle/>
          <a:p>
            <a:pPr marL="342900" indent="-342900">
              <a:buAutoNum type="arabicPeriod" startAt="3"/>
            </a:pP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What is the total revenue generated by each salesperson?</a:t>
            </a:r>
          </a:p>
          <a:p>
            <a:pPr marL="342900" indent="-342900">
              <a:buAutoNum type="arabicPeriod" startAt="3"/>
            </a:pPr>
            <a:endParaRPr lang="en-US" b="1" dirty="0">
              <a:solidFill>
                <a:srgbClr val="000000"/>
              </a:solidFill>
              <a:latin typeface="Raleway" pitchFamily="2" charset="0"/>
            </a:endParaRPr>
          </a:p>
          <a:p>
            <a:pPr marL="342900" indent="-342900">
              <a:buAutoNum type="arabicPeriod" startAt="3"/>
            </a:pPr>
            <a:endParaRPr lang="en-US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342900" indent="-342900">
              <a:buAutoNum type="arabicPeriod" startAt="3"/>
            </a:pPr>
            <a:endParaRPr lang="en-US" b="1" dirty="0">
              <a:solidFill>
                <a:srgbClr val="000000"/>
              </a:solidFill>
              <a:latin typeface="Raleway" pitchFamily="2" charset="0"/>
            </a:endParaRPr>
          </a:p>
          <a:p>
            <a:pPr marL="342900" indent="-342900">
              <a:buAutoNum type="arabicPeriod" startAt="3"/>
            </a:pPr>
            <a:endParaRPr lang="en-US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4. 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What are the details of the cars sold by each salesperson?</a:t>
            </a: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69ECB-DD61-D608-06A7-1F4BB4806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87" y="-46653"/>
            <a:ext cx="4572396" cy="2321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C0F2E-C3CC-E5CA-C92F-9B84D7C03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806" y="822960"/>
            <a:ext cx="3739271" cy="1593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9BDDE1-2781-E575-C597-1629F2A5B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82" y="2892490"/>
            <a:ext cx="4800557" cy="32283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FC2BF5-7973-E132-82CE-261828AE1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84" y="3567559"/>
            <a:ext cx="4107536" cy="17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2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3EC3-5961-1777-EB6B-1609FD54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51171"/>
            <a:ext cx="10058400" cy="615565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What is the total revenue generated by each car type?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6. 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What are the details of the cars sold in the year 2021 by salesperson 'Emily Wong’?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C86DB-99F6-C51E-B09D-84DFCF01C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21" y="822960"/>
            <a:ext cx="3185436" cy="1770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BFF598-BC12-7914-B1FB-F7E5126E6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879" y="663874"/>
            <a:ext cx="5860500" cy="2377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377B8C-EBD1-C5A9-11CD-85B6C409D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21" y="3513569"/>
            <a:ext cx="5579999" cy="1392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80D9E-F499-0B1E-6268-669EAB1DF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21" y="5114404"/>
            <a:ext cx="6990870" cy="139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9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1203</TotalTime>
  <Words>734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Calibri </vt:lpstr>
      <vt:lpstr>Calibri Light</vt:lpstr>
      <vt:lpstr>Century Gothic</vt:lpstr>
      <vt:lpstr>Garamond</vt:lpstr>
      <vt:lpstr>Goudy Old Style</vt:lpstr>
      <vt:lpstr>Montserrat</vt:lpstr>
      <vt:lpstr>Raleway</vt:lpstr>
      <vt:lpstr>Wingdings</vt:lpstr>
      <vt:lpstr>Savon</vt:lpstr>
      <vt:lpstr> </vt:lpstr>
      <vt:lpstr>PowerPoint Presentation</vt:lpstr>
      <vt:lpstr>Tables used for analysis</vt:lpstr>
      <vt:lpstr>SQL Schema:</vt:lpstr>
      <vt:lpstr>PowerPoint Presentation</vt:lpstr>
      <vt:lpstr>PowerPoint Presentation</vt:lpstr>
      <vt:lpstr>SQL Query: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Challenge 1 </dc:title>
  <dc:creator>Disha S Shetty</dc:creator>
  <cp:lastModifiedBy>Disha S Shetty</cp:lastModifiedBy>
  <cp:revision>1</cp:revision>
  <dcterms:created xsi:type="dcterms:W3CDTF">2023-07-02T07:26:51Z</dcterms:created>
  <dcterms:modified xsi:type="dcterms:W3CDTF">2023-07-19T14:58:40Z</dcterms:modified>
</cp:coreProperties>
</file>