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3" r:id="rId10"/>
    <p:sldId id="261" r:id="rId11"/>
    <p:sldId id="269" r:id="rId12"/>
    <p:sldId id="265" r:id="rId13"/>
    <p:sldId id="266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DD8F0-678B-473E-B897-D0306AE28650}" v="19" dt="2023-08-09T13:37:1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S Shetty" userId="26398859af3a508f" providerId="LiveId" clId="{5CF2F492-E339-4B6B-93DF-EDCBC24C1B79}"/>
    <pc:docChg chg="undo redo custSel addSld delSld modSld sldOrd">
      <pc:chgData name="Disha S Shetty" userId="26398859af3a508f" providerId="LiveId" clId="{5CF2F492-E339-4B6B-93DF-EDCBC24C1B79}" dt="2023-07-19T16:08:49.482" v="1246" actId="14100"/>
      <pc:docMkLst>
        <pc:docMk/>
      </pc:docMkLst>
      <pc:sldChg chg="addSp modSp mod">
        <pc:chgData name="Disha S Shetty" userId="26398859af3a508f" providerId="LiveId" clId="{5CF2F492-E339-4B6B-93DF-EDCBC24C1B79}" dt="2023-07-07T05:06:44.399" v="570" actId="14100"/>
        <pc:sldMkLst>
          <pc:docMk/>
          <pc:sldMk cId="1486991394" sldId="256"/>
        </pc:sldMkLst>
        <pc:spChg chg="mod">
          <ac:chgData name="Disha S Shetty" userId="26398859af3a508f" providerId="LiveId" clId="{5CF2F492-E339-4B6B-93DF-EDCBC24C1B79}" dt="2023-07-07T05:03:29.338" v="539" actId="27636"/>
          <ac:spMkLst>
            <pc:docMk/>
            <pc:sldMk cId="1486991394" sldId="256"/>
            <ac:spMk id="2" creationId="{506DB978-22AF-6469-4A14-AC5AEB0EF2E0}"/>
          </ac:spMkLst>
        </pc:spChg>
        <pc:spChg chg="mod">
          <ac:chgData name="Disha S Shetty" userId="26398859af3a508f" providerId="LiveId" clId="{5CF2F492-E339-4B6B-93DF-EDCBC24C1B79}" dt="2023-07-07T05:06:13.972" v="566" actId="14100"/>
          <ac:spMkLst>
            <pc:docMk/>
            <pc:sldMk cId="1486991394" sldId="256"/>
            <ac:spMk id="3" creationId="{D82575C8-9A6D-3358-31E4-BA4B80A5C88E}"/>
          </ac:spMkLst>
        </pc:spChg>
        <pc:spChg chg="add mod">
          <ac:chgData name="Disha S Shetty" userId="26398859af3a508f" providerId="LiveId" clId="{5CF2F492-E339-4B6B-93DF-EDCBC24C1B79}" dt="2023-07-07T05:06:44.399" v="570" actId="14100"/>
          <ac:spMkLst>
            <pc:docMk/>
            <pc:sldMk cId="1486991394" sldId="256"/>
            <ac:spMk id="4" creationId="{57961D90-9C49-613A-52FF-64BD58733275}"/>
          </ac:spMkLst>
        </pc:spChg>
        <pc:picChg chg="add mod">
          <ac:chgData name="Disha S Shetty" userId="26398859af3a508f" providerId="LiveId" clId="{5CF2F492-E339-4B6B-93DF-EDCBC24C1B79}" dt="2023-07-07T05:06:09.064" v="565" actId="1076"/>
          <ac:picMkLst>
            <pc:docMk/>
            <pc:sldMk cId="1486991394" sldId="256"/>
            <ac:picMk id="6" creationId="{AFF80900-A92D-B5B8-9228-D2BF7A23D11E}"/>
          </ac:picMkLst>
        </pc:picChg>
      </pc:sldChg>
      <pc:sldChg chg="addSp delSp modSp mod">
        <pc:chgData name="Disha S Shetty" userId="26398859af3a508f" providerId="LiveId" clId="{5CF2F492-E339-4B6B-93DF-EDCBC24C1B79}" dt="2023-07-07T05:07:50.233" v="576" actId="21"/>
        <pc:sldMkLst>
          <pc:docMk/>
          <pc:sldMk cId="2486231163" sldId="257"/>
        </pc:sldMkLst>
        <pc:spChg chg="del mod">
          <ac:chgData name="Disha S Shetty" userId="26398859af3a508f" providerId="LiveId" clId="{5CF2F492-E339-4B6B-93DF-EDCBC24C1B79}" dt="2023-07-02T11:26:36.026" v="461" actId="21"/>
          <ac:spMkLst>
            <pc:docMk/>
            <pc:sldMk cId="2486231163" sldId="257"/>
            <ac:spMk id="2" creationId="{31DEBF9D-4B0B-8539-7D0C-D6EB0BB5BEED}"/>
          </ac:spMkLst>
        </pc:spChg>
        <pc:spChg chg="mod">
          <ac:chgData name="Disha S Shetty" userId="26398859af3a508f" providerId="LiveId" clId="{5CF2F492-E339-4B6B-93DF-EDCBC24C1B79}" dt="2023-07-07T05:07:33.028" v="573" actId="1076"/>
          <ac:spMkLst>
            <pc:docMk/>
            <pc:sldMk cId="2486231163" sldId="257"/>
            <ac:spMk id="3" creationId="{EF805B83-4C39-5E4F-1A22-AFC4DE7CD2C0}"/>
          </ac:spMkLst>
        </pc:spChg>
        <pc:spChg chg="add mod">
          <ac:chgData name="Disha S Shetty" userId="26398859af3a508f" providerId="LiveId" clId="{5CF2F492-E339-4B6B-93DF-EDCBC24C1B79}" dt="2023-07-07T05:07:45.224" v="575" actId="1076"/>
          <ac:spMkLst>
            <pc:docMk/>
            <pc:sldMk cId="2486231163" sldId="257"/>
            <ac:spMk id="4" creationId="{819AE9D4-B200-00CC-6823-AB3055931BF5}"/>
          </ac:spMkLst>
        </pc:spChg>
        <pc:spChg chg="add del mod">
          <ac:chgData name="Disha S Shetty" userId="26398859af3a508f" providerId="LiveId" clId="{5CF2F492-E339-4B6B-93DF-EDCBC24C1B79}" dt="2023-07-07T05:07:50.233" v="576" actId="21"/>
          <ac:spMkLst>
            <pc:docMk/>
            <pc:sldMk cId="2486231163" sldId="257"/>
            <ac:spMk id="6" creationId="{C0E4BB73-C136-7660-652C-B33477D5D363}"/>
          </ac:spMkLst>
        </pc:spChg>
      </pc:sldChg>
      <pc:sldChg chg="modSp mod">
        <pc:chgData name="Disha S Shetty" userId="26398859af3a508f" providerId="LiveId" clId="{5CF2F492-E339-4B6B-93DF-EDCBC24C1B79}" dt="2023-07-07T05:09:00.617" v="583" actId="14100"/>
        <pc:sldMkLst>
          <pc:docMk/>
          <pc:sldMk cId="1345171934" sldId="258"/>
        </pc:sldMkLst>
        <pc:spChg chg="mod">
          <ac:chgData name="Disha S Shetty" userId="26398859af3a508f" providerId="LiveId" clId="{5CF2F492-E339-4B6B-93DF-EDCBC24C1B79}" dt="2023-07-07T05:08:40.583" v="580" actId="2711"/>
          <ac:spMkLst>
            <pc:docMk/>
            <pc:sldMk cId="1345171934" sldId="258"/>
            <ac:spMk id="2" creationId="{B4948987-4EDC-A4F2-5AA7-EF05B10F6E0A}"/>
          </ac:spMkLst>
        </pc:spChg>
        <pc:picChg chg="mod">
          <ac:chgData name="Disha S Shetty" userId="26398859af3a508f" providerId="LiveId" clId="{5CF2F492-E339-4B6B-93DF-EDCBC24C1B79}" dt="2023-07-07T05:08:41.903" v="581" actId="1076"/>
          <ac:picMkLst>
            <pc:docMk/>
            <pc:sldMk cId="1345171934" sldId="258"/>
            <ac:picMk id="11" creationId="{E8F6F5B2-70AD-76AA-0514-A2EDC0545D53}"/>
          </ac:picMkLst>
        </pc:picChg>
        <pc:picChg chg="mod">
          <ac:chgData name="Disha S Shetty" userId="26398859af3a508f" providerId="LiveId" clId="{5CF2F492-E339-4B6B-93DF-EDCBC24C1B79}" dt="2023-07-07T05:09:00.617" v="583" actId="14100"/>
          <ac:picMkLst>
            <pc:docMk/>
            <pc:sldMk cId="1345171934" sldId="258"/>
            <ac:picMk id="13" creationId="{BFC7F296-816A-C980-9568-FB2CC5CFCDEB}"/>
          </ac:picMkLst>
        </pc:picChg>
      </pc:sldChg>
      <pc:sldChg chg="modSp new mod">
        <pc:chgData name="Disha S Shetty" userId="26398859af3a508f" providerId="LiveId" clId="{5CF2F492-E339-4B6B-93DF-EDCBC24C1B79}" dt="2023-07-07T05:09:50.654" v="587" actId="2711"/>
        <pc:sldMkLst>
          <pc:docMk/>
          <pc:sldMk cId="1012826027" sldId="259"/>
        </pc:sldMkLst>
        <pc:spChg chg="mod">
          <ac:chgData name="Disha S Shetty" userId="26398859af3a508f" providerId="LiveId" clId="{5CF2F492-E339-4B6B-93DF-EDCBC24C1B79}" dt="2023-07-07T05:09:50.654" v="587" actId="2711"/>
          <ac:spMkLst>
            <pc:docMk/>
            <pc:sldMk cId="1012826027" sldId="259"/>
            <ac:spMk id="2" creationId="{A823D1D5-2539-5084-1DE0-C3A54625343F}"/>
          </ac:spMkLst>
        </pc:spChg>
        <pc:spChg chg="mod">
          <ac:chgData name="Disha S Shetty" userId="26398859af3a508f" providerId="LiveId" clId="{5CF2F492-E339-4B6B-93DF-EDCBC24C1B79}" dt="2023-07-07T05:09:30.817" v="584" actId="2711"/>
          <ac:spMkLst>
            <pc:docMk/>
            <pc:sldMk cId="1012826027" sldId="259"/>
            <ac:spMk id="3" creationId="{473B7BBE-0767-5547-D9D8-05F59A38D8A1}"/>
          </ac:spMkLst>
        </pc:spChg>
      </pc:sldChg>
      <pc:sldChg chg="delSp modSp new mod ord">
        <pc:chgData name="Disha S Shetty" userId="26398859af3a508f" providerId="LiveId" clId="{5CF2F492-E339-4B6B-93DF-EDCBC24C1B79}" dt="2023-07-07T07:30:09.827" v="938"/>
        <pc:sldMkLst>
          <pc:docMk/>
          <pc:sldMk cId="49209853" sldId="260"/>
        </pc:sldMkLst>
        <pc:spChg chg="del">
          <ac:chgData name="Disha S Shetty" userId="26398859af3a508f" providerId="LiveId" clId="{5CF2F492-E339-4B6B-93DF-EDCBC24C1B79}" dt="2023-07-02T11:30:09.774" v="488" actId="21"/>
          <ac:spMkLst>
            <pc:docMk/>
            <pc:sldMk cId="49209853" sldId="260"/>
            <ac:spMk id="2" creationId="{ABB2602F-8616-6D28-6297-4CDB542D1928}"/>
          </ac:spMkLst>
        </pc:spChg>
        <pc:spChg chg="mod">
          <ac:chgData name="Disha S Shetty" userId="26398859af3a508f" providerId="LiveId" clId="{5CF2F492-E339-4B6B-93DF-EDCBC24C1B79}" dt="2023-07-07T05:10:05.018" v="588" actId="2711"/>
          <ac:spMkLst>
            <pc:docMk/>
            <pc:sldMk cId="49209853" sldId="260"/>
            <ac:spMk id="3" creationId="{1DEBE9FC-795A-FBE8-A2E8-324D1F451081}"/>
          </ac:spMkLst>
        </pc:spChg>
      </pc:sldChg>
      <pc:sldChg chg="addSp delSp modSp new mod">
        <pc:chgData name="Disha S Shetty" userId="26398859af3a508f" providerId="LiveId" clId="{5CF2F492-E339-4B6B-93DF-EDCBC24C1B79}" dt="2023-07-19T14:54:07.611" v="1184" actId="14100"/>
        <pc:sldMkLst>
          <pc:docMk/>
          <pc:sldMk cId="4076495841" sldId="261"/>
        </pc:sldMkLst>
        <pc:spChg chg="del mod">
          <ac:chgData name="Disha S Shetty" userId="26398859af3a508f" providerId="LiveId" clId="{5CF2F492-E339-4B6B-93DF-EDCBC24C1B79}" dt="2023-07-07T07:29:17.656" v="917" actId="21"/>
          <ac:spMkLst>
            <pc:docMk/>
            <pc:sldMk cId="4076495841" sldId="261"/>
            <ac:spMk id="2" creationId="{19A7FB83-F9EF-1DE0-D44A-43298E02E0B3}"/>
          </ac:spMkLst>
        </pc:spChg>
        <pc:spChg chg="mod">
          <ac:chgData name="Disha S Shetty" userId="26398859af3a508f" providerId="LiveId" clId="{5CF2F492-E339-4B6B-93DF-EDCBC24C1B79}" dt="2023-07-19T14:42:19.653" v="1007" actId="14100"/>
          <ac:spMkLst>
            <pc:docMk/>
            <pc:sldMk cId="4076495841" sldId="261"/>
            <ac:spMk id="3" creationId="{F7103EC3-5961-1777-EB6B-1609FD54298F}"/>
          </ac:spMkLst>
        </pc:spChg>
        <pc:picChg chg="add mod">
          <ac:chgData name="Disha S Shetty" userId="26398859af3a508f" providerId="LiveId" clId="{5CF2F492-E339-4B6B-93DF-EDCBC24C1B79}" dt="2023-07-19T14:54:03.856" v="1183" actId="14100"/>
          <ac:picMkLst>
            <pc:docMk/>
            <pc:sldMk cId="4076495841" sldId="261"/>
            <ac:picMk id="4" creationId="{549C86DB-99F6-C51E-B09D-84DFCF01CB82}"/>
          </ac:picMkLst>
        </pc:picChg>
        <pc:picChg chg="add mod">
          <ac:chgData name="Disha S Shetty" userId="26398859af3a508f" providerId="LiveId" clId="{5CF2F492-E339-4B6B-93DF-EDCBC24C1B79}" dt="2023-07-19T14:54:07.611" v="1184" actId="14100"/>
          <ac:picMkLst>
            <pc:docMk/>
            <pc:sldMk cId="4076495841" sldId="261"/>
            <ac:picMk id="6" creationId="{F2BFF598-BC12-7914-B1FB-F7E5126E60EF}"/>
          </ac:picMkLst>
        </pc:picChg>
        <pc:picChg chg="add mod">
          <ac:chgData name="Disha S Shetty" userId="26398859af3a508f" providerId="LiveId" clId="{5CF2F492-E339-4B6B-93DF-EDCBC24C1B79}" dt="2023-07-19T14:42:13.023" v="1005" actId="14100"/>
          <ac:picMkLst>
            <pc:docMk/>
            <pc:sldMk cId="4076495841" sldId="261"/>
            <ac:picMk id="8" creationId="{39377B8C-EBD1-C5A9-11CD-85B6C409DFCC}"/>
          </ac:picMkLst>
        </pc:picChg>
        <pc:picChg chg="add mod">
          <ac:chgData name="Disha S Shetty" userId="26398859af3a508f" providerId="LiveId" clId="{5CF2F492-E339-4B6B-93DF-EDCBC24C1B79}" dt="2023-07-19T14:42:14.933" v="1006" actId="1076"/>
          <ac:picMkLst>
            <pc:docMk/>
            <pc:sldMk cId="4076495841" sldId="261"/>
            <ac:picMk id="10" creationId="{F2680D9E-F499-0B1E-6268-669EAB1DF9DF}"/>
          </ac:picMkLst>
        </pc:picChg>
      </pc:sldChg>
      <pc:sldChg chg="delSp modSp new mod">
        <pc:chgData name="Disha S Shetty" userId="26398859af3a508f" providerId="LiveId" clId="{5CF2F492-E339-4B6B-93DF-EDCBC24C1B79}" dt="2023-07-07T05:10:25.992" v="589" actId="2711"/>
        <pc:sldMkLst>
          <pc:docMk/>
          <pc:sldMk cId="808147921" sldId="262"/>
        </pc:sldMkLst>
        <pc:spChg chg="del">
          <ac:chgData name="Disha S Shetty" userId="26398859af3a508f" providerId="LiveId" clId="{5CF2F492-E339-4B6B-93DF-EDCBC24C1B79}" dt="2023-07-02T11:31:35.747" v="503" actId="21"/>
          <ac:spMkLst>
            <pc:docMk/>
            <pc:sldMk cId="808147921" sldId="262"/>
            <ac:spMk id="2" creationId="{A2F07AFA-4BEF-946C-9208-6F228191ACDC}"/>
          </ac:spMkLst>
        </pc:spChg>
        <pc:spChg chg="mod">
          <ac:chgData name="Disha S Shetty" userId="26398859af3a508f" providerId="LiveId" clId="{5CF2F492-E339-4B6B-93DF-EDCBC24C1B79}" dt="2023-07-07T05:10:25.992" v="589" actId="2711"/>
          <ac:spMkLst>
            <pc:docMk/>
            <pc:sldMk cId="808147921" sldId="262"/>
            <ac:spMk id="3" creationId="{5150167D-1E5B-ACEC-AA3A-894496F9ED8A}"/>
          </ac:spMkLst>
        </pc:spChg>
      </pc:sldChg>
      <pc:sldChg chg="addSp delSp modSp new mod">
        <pc:chgData name="Disha S Shetty" userId="26398859af3a508f" providerId="LiveId" clId="{5CF2F492-E339-4B6B-93DF-EDCBC24C1B79}" dt="2023-07-08T15:27:43.988" v="961" actId="113"/>
        <pc:sldMkLst>
          <pc:docMk/>
          <pc:sldMk cId="1537923607" sldId="263"/>
        </pc:sldMkLst>
        <pc:spChg chg="del mod">
          <ac:chgData name="Disha S Shetty" userId="26398859af3a508f" providerId="LiveId" clId="{5CF2F492-E339-4B6B-93DF-EDCBC24C1B79}" dt="2023-07-07T06:33:15.807" v="862" actId="21"/>
          <ac:spMkLst>
            <pc:docMk/>
            <pc:sldMk cId="1537923607" sldId="263"/>
            <ac:spMk id="2" creationId="{FF0E511E-FBCB-F20B-4430-A5E68836CDFA}"/>
          </ac:spMkLst>
        </pc:spChg>
        <pc:spChg chg="mod">
          <ac:chgData name="Disha S Shetty" userId="26398859af3a508f" providerId="LiveId" clId="{5CF2F492-E339-4B6B-93DF-EDCBC24C1B79}" dt="2023-07-08T15:27:43.988" v="961" actId="113"/>
          <ac:spMkLst>
            <pc:docMk/>
            <pc:sldMk cId="1537923607" sldId="263"/>
            <ac:spMk id="3" creationId="{6C83A290-AB33-2769-9ECF-176AE8F60464}"/>
          </ac:spMkLst>
        </pc:spChg>
        <pc:picChg chg="add mod">
          <ac:chgData name="Disha S Shetty" userId="26398859af3a508f" providerId="LiveId" clId="{5CF2F492-E339-4B6B-93DF-EDCBC24C1B79}" dt="2023-07-08T15:27:39.019" v="959" actId="1076"/>
          <ac:picMkLst>
            <pc:docMk/>
            <pc:sldMk cId="1537923607" sldId="263"/>
            <ac:picMk id="5" creationId="{0B669ECB-DD61-D608-06A7-1F4BB480677E}"/>
          </ac:picMkLst>
        </pc:picChg>
        <pc:picChg chg="add mod">
          <ac:chgData name="Disha S Shetty" userId="26398859af3a508f" providerId="LiveId" clId="{5CF2F492-E339-4B6B-93DF-EDCBC24C1B79}" dt="2023-07-07T06:44:29.836" v="899" actId="14100"/>
          <ac:picMkLst>
            <pc:docMk/>
            <pc:sldMk cId="1537923607" sldId="263"/>
            <ac:picMk id="7" creationId="{A1BC0F2E-C3CC-E5CA-C92F-9B84D7C03C9A}"/>
          </ac:picMkLst>
        </pc:picChg>
        <pc:picChg chg="add del mod">
          <ac:chgData name="Disha S Shetty" userId="26398859af3a508f" providerId="LiveId" clId="{5CF2F492-E339-4B6B-93DF-EDCBC24C1B79}" dt="2023-07-07T07:27:55.792" v="904" actId="21"/>
          <ac:picMkLst>
            <pc:docMk/>
            <pc:sldMk cId="1537923607" sldId="263"/>
            <ac:picMk id="9" creationId="{A9AC07CF-0B21-A2CF-2E7C-6A4D68806636}"/>
          </ac:picMkLst>
        </pc:picChg>
        <pc:picChg chg="add del mod">
          <ac:chgData name="Disha S Shetty" userId="26398859af3a508f" providerId="LiveId" clId="{5CF2F492-E339-4B6B-93DF-EDCBC24C1B79}" dt="2023-07-07T07:27:55.792" v="904" actId="21"/>
          <ac:picMkLst>
            <pc:docMk/>
            <pc:sldMk cId="1537923607" sldId="263"/>
            <ac:picMk id="11" creationId="{092F9E90-EA1E-930D-CDB0-951991E77695}"/>
          </ac:picMkLst>
        </pc:picChg>
        <pc:picChg chg="add mod">
          <ac:chgData name="Disha S Shetty" userId="26398859af3a508f" providerId="LiveId" clId="{5CF2F492-E339-4B6B-93DF-EDCBC24C1B79}" dt="2023-07-07T07:29:06.937" v="916" actId="14100"/>
          <ac:picMkLst>
            <pc:docMk/>
            <pc:sldMk cId="1537923607" sldId="263"/>
            <ac:picMk id="13" creationId="{8F9BDDE1-2781-E575-C597-1629F2A5B1CE}"/>
          </ac:picMkLst>
        </pc:picChg>
        <pc:picChg chg="add mod">
          <ac:chgData name="Disha S Shetty" userId="26398859af3a508f" providerId="LiveId" clId="{5CF2F492-E339-4B6B-93DF-EDCBC24C1B79}" dt="2023-07-07T07:28:42.754" v="913" actId="1076"/>
          <ac:picMkLst>
            <pc:docMk/>
            <pc:sldMk cId="1537923607" sldId="263"/>
            <ac:picMk id="15" creationId="{A0FC2BF5-7973-E132-82CE-261828AE12AF}"/>
          </ac:picMkLst>
        </pc:picChg>
      </pc:sldChg>
      <pc:sldChg chg="addSp delSp modSp new mod">
        <pc:chgData name="Disha S Shetty" userId="26398859af3a508f" providerId="LiveId" clId="{5CF2F492-E339-4B6B-93DF-EDCBC24C1B79}" dt="2023-07-19T16:08:49.482" v="1246" actId="14100"/>
        <pc:sldMkLst>
          <pc:docMk/>
          <pc:sldMk cId="67784572" sldId="264"/>
        </pc:sldMkLst>
        <pc:spChg chg="mod">
          <ac:chgData name="Disha S Shetty" userId="26398859af3a508f" providerId="LiveId" clId="{5CF2F492-E339-4B6B-93DF-EDCBC24C1B79}" dt="2023-07-08T15:26:12.324" v="946" actId="1076"/>
          <ac:spMkLst>
            <pc:docMk/>
            <pc:sldMk cId="67784572" sldId="264"/>
            <ac:spMk id="2" creationId="{5D3F9183-6E7B-C85C-D102-EDF79DC3E355}"/>
          </ac:spMkLst>
        </pc:spChg>
        <pc:spChg chg="mod">
          <ac:chgData name="Disha S Shetty" userId="26398859af3a508f" providerId="LiveId" clId="{5CF2F492-E339-4B6B-93DF-EDCBC24C1B79}" dt="2023-07-19T15:58:05.944" v="1233" actId="5793"/>
          <ac:spMkLst>
            <pc:docMk/>
            <pc:sldMk cId="67784572" sldId="264"/>
            <ac:spMk id="3" creationId="{CCBFE075-0BD6-5EB9-171F-F6D9A7A3BED7}"/>
          </ac:spMkLst>
        </pc:spChg>
        <pc:picChg chg="add mod">
          <ac:chgData name="Disha S Shetty" userId="26398859af3a508f" providerId="LiveId" clId="{5CF2F492-E339-4B6B-93DF-EDCBC24C1B79}" dt="2023-07-08T15:55:05.689" v="970" actId="14100"/>
          <ac:picMkLst>
            <pc:docMk/>
            <pc:sldMk cId="67784572" sldId="264"/>
            <ac:picMk id="5" creationId="{DAAEDEC0-9E7B-F671-4338-6E5D93A2FBDE}"/>
          </ac:picMkLst>
        </pc:picChg>
        <pc:picChg chg="add del mod">
          <ac:chgData name="Disha S Shetty" userId="26398859af3a508f" providerId="LiveId" clId="{5CF2F492-E339-4B6B-93DF-EDCBC24C1B79}" dt="2023-07-19T16:07:17.209" v="1241" actId="21"/>
          <ac:picMkLst>
            <pc:docMk/>
            <pc:sldMk cId="67784572" sldId="264"/>
            <ac:picMk id="6" creationId="{1A4AD8D5-F179-4229-501E-8FB86DD7C74B}"/>
          </ac:picMkLst>
        </pc:picChg>
        <pc:picChg chg="add mod">
          <ac:chgData name="Disha S Shetty" userId="26398859af3a508f" providerId="LiveId" clId="{5CF2F492-E339-4B6B-93DF-EDCBC24C1B79}" dt="2023-07-08T15:55:02" v="969" actId="1076"/>
          <ac:picMkLst>
            <pc:docMk/>
            <pc:sldMk cId="67784572" sldId="264"/>
            <ac:picMk id="7" creationId="{237526B4-B2A4-D6AB-3BDF-AF454A83BC30}"/>
          </ac:picMkLst>
        </pc:picChg>
        <pc:picChg chg="add del mod">
          <ac:chgData name="Disha S Shetty" userId="26398859af3a508f" providerId="LiveId" clId="{5CF2F492-E339-4B6B-93DF-EDCBC24C1B79}" dt="2023-07-19T16:05:42.503" v="1238" actId="21"/>
          <ac:picMkLst>
            <pc:docMk/>
            <pc:sldMk cId="67784572" sldId="264"/>
            <ac:picMk id="9" creationId="{2F01F375-052B-E4ED-CE33-9DDEF303D2D7}"/>
          </ac:picMkLst>
        </pc:picChg>
        <pc:picChg chg="add mod">
          <ac:chgData name="Disha S Shetty" userId="26398859af3a508f" providerId="LiveId" clId="{5CF2F492-E339-4B6B-93DF-EDCBC24C1B79}" dt="2023-07-19T16:08:49.482" v="1246" actId="14100"/>
          <ac:picMkLst>
            <pc:docMk/>
            <pc:sldMk cId="67784572" sldId="264"/>
            <ac:picMk id="10" creationId="{2D4104F6-36B1-7E30-C5BA-DEA8C77F3D46}"/>
          </ac:picMkLst>
        </pc:picChg>
        <pc:picChg chg="add mod">
          <ac:chgData name="Disha S Shetty" userId="26398859af3a508f" providerId="LiveId" clId="{5CF2F492-E339-4B6B-93DF-EDCBC24C1B79}" dt="2023-07-08T15:55:15.829" v="972" actId="1076"/>
          <ac:picMkLst>
            <pc:docMk/>
            <pc:sldMk cId="67784572" sldId="264"/>
            <ac:picMk id="11" creationId="{8200FBAD-77D8-6FE8-A575-AAF1759E95A7}"/>
          </ac:picMkLst>
        </pc:picChg>
      </pc:sldChg>
      <pc:sldChg chg="addSp delSp modSp new mod">
        <pc:chgData name="Disha S Shetty" userId="26398859af3a508f" providerId="LiveId" clId="{5CF2F492-E339-4B6B-93DF-EDCBC24C1B79}" dt="2023-07-19T15:58:24.346" v="1235" actId="113"/>
        <pc:sldMkLst>
          <pc:docMk/>
          <pc:sldMk cId="732600009" sldId="265"/>
        </pc:sldMkLst>
        <pc:spChg chg="del">
          <ac:chgData name="Disha S Shetty" userId="26398859af3a508f" providerId="LiveId" clId="{5CF2F492-E339-4B6B-93DF-EDCBC24C1B79}" dt="2023-07-19T14:43:03.959" v="1010" actId="21"/>
          <ac:spMkLst>
            <pc:docMk/>
            <pc:sldMk cId="732600009" sldId="265"/>
            <ac:spMk id="2" creationId="{0226C54C-087E-15E0-952B-D2A3A2BF697F}"/>
          </ac:spMkLst>
        </pc:spChg>
        <pc:spChg chg="mod">
          <ac:chgData name="Disha S Shetty" userId="26398859af3a508f" providerId="LiveId" clId="{5CF2F492-E339-4B6B-93DF-EDCBC24C1B79}" dt="2023-07-19T15:58:24.346" v="1235" actId="113"/>
          <ac:spMkLst>
            <pc:docMk/>
            <pc:sldMk cId="732600009" sldId="265"/>
            <ac:spMk id="3" creationId="{587AC649-3FC4-AC3B-1038-4E73619B078D}"/>
          </ac:spMkLst>
        </pc:spChg>
        <pc:picChg chg="add mod">
          <ac:chgData name="Disha S Shetty" userId="26398859af3a508f" providerId="LiveId" clId="{5CF2F492-E339-4B6B-93DF-EDCBC24C1B79}" dt="2023-07-19T14:48:05.037" v="1093" actId="14100"/>
          <ac:picMkLst>
            <pc:docMk/>
            <pc:sldMk cId="732600009" sldId="265"/>
            <ac:picMk id="5" creationId="{6193E3B4-5B6A-EB6F-EFE7-90CB6772B98F}"/>
          </ac:picMkLst>
        </pc:picChg>
        <pc:picChg chg="add mod">
          <ac:chgData name="Disha S Shetty" userId="26398859af3a508f" providerId="LiveId" clId="{5CF2F492-E339-4B6B-93DF-EDCBC24C1B79}" dt="2023-07-19T14:48:08.494" v="1094" actId="14100"/>
          <ac:picMkLst>
            <pc:docMk/>
            <pc:sldMk cId="732600009" sldId="265"/>
            <ac:picMk id="7" creationId="{CEAD0779-555D-A765-24BD-312D2A120A39}"/>
          </ac:picMkLst>
        </pc:picChg>
        <pc:picChg chg="add mod">
          <ac:chgData name="Disha S Shetty" userId="26398859af3a508f" providerId="LiveId" clId="{5CF2F492-E339-4B6B-93DF-EDCBC24C1B79}" dt="2023-07-19T14:53:52.121" v="1181" actId="14100"/>
          <ac:picMkLst>
            <pc:docMk/>
            <pc:sldMk cId="732600009" sldId="265"/>
            <ac:picMk id="9" creationId="{DF6BCB71-899F-92A8-1C7B-DF18EB366C73}"/>
          </ac:picMkLst>
        </pc:picChg>
        <pc:picChg chg="add mod">
          <ac:chgData name="Disha S Shetty" userId="26398859af3a508f" providerId="LiveId" clId="{5CF2F492-E339-4B6B-93DF-EDCBC24C1B79}" dt="2023-07-19T14:53:55.277" v="1182" actId="14100"/>
          <ac:picMkLst>
            <pc:docMk/>
            <pc:sldMk cId="732600009" sldId="265"/>
            <ac:picMk id="11" creationId="{D0952846-B953-9AE8-27ED-376C6F672412}"/>
          </ac:picMkLst>
        </pc:picChg>
      </pc:sldChg>
      <pc:sldChg chg="addSp delSp modSp new mod">
        <pc:chgData name="Disha S Shetty" userId="26398859af3a508f" providerId="LiveId" clId="{5CF2F492-E339-4B6B-93DF-EDCBC24C1B79}" dt="2023-07-19T15:58:37.686" v="1236" actId="113"/>
        <pc:sldMkLst>
          <pc:docMk/>
          <pc:sldMk cId="3822396726" sldId="266"/>
        </pc:sldMkLst>
        <pc:spChg chg="del">
          <ac:chgData name="Disha S Shetty" userId="26398859af3a508f" providerId="LiveId" clId="{5CF2F492-E339-4B6B-93DF-EDCBC24C1B79}" dt="2023-07-19T14:47:37.298" v="1082" actId="21"/>
          <ac:spMkLst>
            <pc:docMk/>
            <pc:sldMk cId="3822396726" sldId="266"/>
            <ac:spMk id="2" creationId="{F468270E-7CAD-4BA3-114D-AED93D2CB4EC}"/>
          </ac:spMkLst>
        </pc:spChg>
        <pc:spChg chg="mod">
          <ac:chgData name="Disha S Shetty" userId="26398859af3a508f" providerId="LiveId" clId="{5CF2F492-E339-4B6B-93DF-EDCBC24C1B79}" dt="2023-07-19T15:58:37.686" v="1236" actId="113"/>
          <ac:spMkLst>
            <pc:docMk/>
            <pc:sldMk cId="3822396726" sldId="266"/>
            <ac:spMk id="3" creationId="{388900A3-3EAE-329E-52D4-417B686974E3}"/>
          </ac:spMkLst>
        </pc:spChg>
        <pc:picChg chg="add mod">
          <ac:chgData name="Disha S Shetty" userId="26398859af3a508f" providerId="LiveId" clId="{5CF2F492-E339-4B6B-93DF-EDCBC24C1B79}" dt="2023-07-19T14:53:06.621" v="1169" actId="1076"/>
          <ac:picMkLst>
            <pc:docMk/>
            <pc:sldMk cId="3822396726" sldId="266"/>
            <ac:picMk id="5" creationId="{CBEBC397-3CED-5581-3C50-156C18C02E07}"/>
          </ac:picMkLst>
        </pc:picChg>
        <pc:picChg chg="add mod">
          <ac:chgData name="Disha S Shetty" userId="26398859af3a508f" providerId="LiveId" clId="{5CF2F492-E339-4B6B-93DF-EDCBC24C1B79}" dt="2023-07-19T14:53:12.950" v="1171" actId="14100"/>
          <ac:picMkLst>
            <pc:docMk/>
            <pc:sldMk cId="3822396726" sldId="266"/>
            <ac:picMk id="7" creationId="{79325868-49B4-8A49-0BFF-B29C4F7AD89C}"/>
          </ac:picMkLst>
        </pc:picChg>
        <pc:picChg chg="add mod">
          <ac:chgData name="Disha S Shetty" userId="26398859af3a508f" providerId="LiveId" clId="{5CF2F492-E339-4B6B-93DF-EDCBC24C1B79}" dt="2023-07-19T14:53:35.724" v="1178" actId="1076"/>
          <ac:picMkLst>
            <pc:docMk/>
            <pc:sldMk cId="3822396726" sldId="266"/>
            <ac:picMk id="9" creationId="{3E31B67F-BC52-ABCD-53D3-3FDF210D6533}"/>
          </ac:picMkLst>
        </pc:picChg>
        <pc:picChg chg="add mod">
          <ac:chgData name="Disha S Shetty" userId="26398859af3a508f" providerId="LiveId" clId="{5CF2F492-E339-4B6B-93DF-EDCBC24C1B79}" dt="2023-07-19T14:53:40.713" v="1180" actId="14100"/>
          <ac:picMkLst>
            <pc:docMk/>
            <pc:sldMk cId="3822396726" sldId="266"/>
            <ac:picMk id="11" creationId="{5BFFFC28-C8CB-28A6-2AC1-B58A93E13D7C}"/>
          </ac:picMkLst>
        </pc:picChg>
      </pc:sldChg>
      <pc:sldChg chg="addSp delSp modSp new mod">
        <pc:chgData name="Disha S Shetty" userId="26398859af3a508f" providerId="LiveId" clId="{5CF2F492-E339-4B6B-93DF-EDCBC24C1B79}" dt="2023-07-19T15:58:46.828" v="1237" actId="113"/>
        <pc:sldMkLst>
          <pc:docMk/>
          <pc:sldMk cId="3955827425" sldId="267"/>
        </pc:sldMkLst>
        <pc:spChg chg="del">
          <ac:chgData name="Disha S Shetty" userId="26398859af3a508f" providerId="LiveId" clId="{5CF2F492-E339-4B6B-93DF-EDCBC24C1B79}" dt="2023-07-19T14:54:31.897" v="1185" actId="21"/>
          <ac:spMkLst>
            <pc:docMk/>
            <pc:sldMk cId="3955827425" sldId="267"/>
            <ac:spMk id="2" creationId="{F522B2FF-A93A-8E56-D0D2-EC144619F7B4}"/>
          </ac:spMkLst>
        </pc:spChg>
        <pc:spChg chg="mod">
          <ac:chgData name="Disha S Shetty" userId="26398859af3a508f" providerId="LiveId" clId="{5CF2F492-E339-4B6B-93DF-EDCBC24C1B79}" dt="2023-07-19T15:58:46.828" v="1237" actId="113"/>
          <ac:spMkLst>
            <pc:docMk/>
            <pc:sldMk cId="3955827425" sldId="267"/>
            <ac:spMk id="3" creationId="{89300282-AB34-2B8B-097C-81955E3A29D0}"/>
          </ac:spMkLst>
        </pc:spChg>
        <pc:spChg chg="add mod">
          <ac:chgData name="Disha S Shetty" userId="26398859af3a508f" providerId="LiveId" clId="{5CF2F492-E339-4B6B-93DF-EDCBC24C1B79}" dt="2023-07-19T15:58:46.828" v="1237" actId="113"/>
          <ac:spMkLst>
            <pc:docMk/>
            <pc:sldMk cId="3955827425" sldId="267"/>
            <ac:spMk id="4" creationId="{E8945EB1-A2B9-22D8-CCF4-37A20952095E}"/>
          </ac:spMkLst>
        </pc:spChg>
      </pc:sldChg>
      <pc:sldChg chg="new del">
        <pc:chgData name="Disha S Shetty" userId="26398859af3a508f" providerId="LiveId" clId="{5CF2F492-E339-4B6B-93DF-EDCBC24C1B79}" dt="2023-07-19T14:58:23.081" v="1229" actId="2696"/>
        <pc:sldMkLst>
          <pc:docMk/>
          <pc:sldMk cId="3205837232" sldId="268"/>
        </pc:sldMkLst>
      </pc:sldChg>
      <pc:sldChg chg="new del">
        <pc:chgData name="Disha S Shetty" userId="26398859af3a508f" providerId="LiveId" clId="{5CF2F492-E339-4B6B-93DF-EDCBC24C1B79}" dt="2023-07-19T14:58:27.561" v="1230" actId="2696"/>
        <pc:sldMkLst>
          <pc:docMk/>
          <pc:sldMk cId="113905345" sldId="269"/>
        </pc:sldMkLst>
      </pc:sldChg>
      <pc:sldChg chg="new del">
        <pc:chgData name="Disha S Shetty" userId="26398859af3a508f" providerId="LiveId" clId="{5CF2F492-E339-4B6B-93DF-EDCBC24C1B79}" dt="2023-07-19T14:58:30.876" v="1231" actId="2696"/>
        <pc:sldMkLst>
          <pc:docMk/>
          <pc:sldMk cId="3806949009" sldId="270"/>
        </pc:sldMkLst>
      </pc:sldChg>
      <pc:sldChg chg="addSp delSp modSp new del mod">
        <pc:chgData name="Disha S Shetty" userId="26398859af3a508f" providerId="LiveId" clId="{5CF2F492-E339-4B6B-93DF-EDCBC24C1B79}" dt="2023-07-19T14:58:36.110" v="1232" actId="2696"/>
        <pc:sldMkLst>
          <pc:docMk/>
          <pc:sldMk cId="2218119610" sldId="271"/>
        </pc:sldMkLst>
        <pc:spChg chg="add del mod">
          <ac:chgData name="Disha S Shetty" userId="26398859af3a508f" providerId="LiveId" clId="{5CF2F492-E339-4B6B-93DF-EDCBC24C1B79}" dt="2023-07-19T14:48:51.211" v="1103"/>
          <ac:spMkLst>
            <pc:docMk/>
            <pc:sldMk cId="2218119610" sldId="271"/>
            <ac:spMk id="5" creationId="{9DB6D244-90A3-D67E-9CA7-18AB5B0C62E8}"/>
          </ac:spMkLst>
        </pc:spChg>
      </pc:sldChg>
    </pc:docChg>
  </pc:docChgLst>
  <pc:docChgLst>
    <pc:chgData name="Disha S Shetty" userId="26398859af3a508f" providerId="LiveId" clId="{69FDD8F0-678B-473E-B897-D0306AE28650}"/>
    <pc:docChg chg="undo custSel addSld delSld modSld">
      <pc:chgData name="Disha S Shetty" userId="26398859af3a508f" providerId="LiveId" clId="{69FDD8F0-678B-473E-B897-D0306AE28650}" dt="2023-08-09T13:41:10.581" v="816" actId="20577"/>
      <pc:docMkLst>
        <pc:docMk/>
      </pc:docMkLst>
      <pc:sldChg chg="addSp delSp modSp mod">
        <pc:chgData name="Disha S Shetty" userId="26398859af3a508f" providerId="LiveId" clId="{69FDD8F0-678B-473E-B897-D0306AE28650}" dt="2023-08-09T12:21:30.511" v="448" actId="1076"/>
        <pc:sldMkLst>
          <pc:docMk/>
          <pc:sldMk cId="1486991394" sldId="256"/>
        </pc:sldMkLst>
        <pc:spChg chg="mod">
          <ac:chgData name="Disha S Shetty" userId="26398859af3a508f" providerId="LiveId" clId="{69FDD8F0-678B-473E-B897-D0306AE28650}" dt="2023-08-09T12:21:30.511" v="448" actId="1076"/>
          <ac:spMkLst>
            <pc:docMk/>
            <pc:sldMk cId="1486991394" sldId="256"/>
            <ac:spMk id="3" creationId="{D82575C8-9A6D-3358-31E4-BA4B80A5C88E}"/>
          </ac:spMkLst>
        </pc:spChg>
        <pc:spChg chg="mod">
          <ac:chgData name="Disha S Shetty" userId="26398859af3a508f" providerId="LiveId" clId="{69FDD8F0-678B-473E-B897-D0306AE28650}" dt="2023-08-09T12:21:13.144" v="446" actId="1076"/>
          <ac:spMkLst>
            <pc:docMk/>
            <pc:sldMk cId="1486991394" sldId="256"/>
            <ac:spMk id="4" creationId="{57961D90-9C49-613A-52FF-64BD58733275}"/>
          </ac:spMkLst>
        </pc:spChg>
        <pc:spChg chg="add mod">
          <ac:chgData name="Disha S Shetty" userId="26398859af3a508f" providerId="LiveId" clId="{69FDD8F0-678B-473E-B897-D0306AE28650}" dt="2023-08-09T12:21:08.727" v="445" actId="1076"/>
          <ac:spMkLst>
            <pc:docMk/>
            <pc:sldMk cId="1486991394" sldId="256"/>
            <ac:spMk id="5" creationId="{1B1C7D14-1ADA-1BD7-AC70-A421A7D1AA4D}"/>
          </ac:spMkLst>
        </pc:spChg>
        <pc:picChg chg="del">
          <ac:chgData name="Disha S Shetty" userId="26398859af3a508f" providerId="LiveId" clId="{69FDD8F0-678B-473E-B897-D0306AE28650}" dt="2023-08-09T12:07:21.339" v="169" actId="21"/>
          <ac:picMkLst>
            <pc:docMk/>
            <pc:sldMk cId="1486991394" sldId="256"/>
            <ac:picMk id="6" creationId="{AFF80900-A92D-B5B8-9228-D2BF7A23D11E}"/>
          </ac:picMkLst>
        </pc:picChg>
      </pc:sldChg>
      <pc:sldChg chg="addSp modSp mod">
        <pc:chgData name="Disha S Shetty" userId="26398859af3a508f" providerId="LiveId" clId="{69FDD8F0-678B-473E-B897-D0306AE28650}" dt="2023-08-09T12:20:35.898" v="441" actId="14100"/>
        <pc:sldMkLst>
          <pc:docMk/>
          <pc:sldMk cId="2486231163" sldId="257"/>
        </pc:sldMkLst>
        <pc:spChg chg="add mod">
          <ac:chgData name="Disha S Shetty" userId="26398859af3a508f" providerId="LiveId" clId="{69FDD8F0-678B-473E-B897-D0306AE28650}" dt="2023-08-09T12:20:35.898" v="441" actId="14100"/>
          <ac:spMkLst>
            <pc:docMk/>
            <pc:sldMk cId="2486231163" sldId="257"/>
            <ac:spMk id="2" creationId="{4D72402D-660E-8270-ABE0-20FE3812942D}"/>
          </ac:spMkLst>
        </pc:spChg>
        <pc:spChg chg="mod">
          <ac:chgData name="Disha S Shetty" userId="26398859af3a508f" providerId="LiveId" clId="{69FDD8F0-678B-473E-B897-D0306AE28650}" dt="2023-08-09T12:15:03.343" v="396" actId="1076"/>
          <ac:spMkLst>
            <pc:docMk/>
            <pc:sldMk cId="2486231163" sldId="257"/>
            <ac:spMk id="3" creationId="{EF805B83-4C39-5E4F-1A22-AFC4DE7CD2C0}"/>
          </ac:spMkLst>
        </pc:spChg>
        <pc:spChg chg="mod">
          <ac:chgData name="Disha S Shetty" userId="26398859af3a508f" providerId="LiveId" clId="{69FDD8F0-678B-473E-B897-D0306AE28650}" dt="2023-08-09T12:20:32.707" v="440" actId="14100"/>
          <ac:spMkLst>
            <pc:docMk/>
            <pc:sldMk cId="2486231163" sldId="257"/>
            <ac:spMk id="4" creationId="{819AE9D4-B200-00CC-6823-AB3055931BF5}"/>
          </ac:spMkLst>
        </pc:spChg>
      </pc:sldChg>
      <pc:sldChg chg="modSp mod">
        <pc:chgData name="Disha S Shetty" userId="26398859af3a508f" providerId="LiveId" clId="{69FDD8F0-678B-473E-B897-D0306AE28650}" dt="2023-08-09T11:54:48.259" v="27" actId="14100"/>
        <pc:sldMkLst>
          <pc:docMk/>
          <pc:sldMk cId="1345171934" sldId="258"/>
        </pc:sldMkLst>
        <pc:spChg chg="mod">
          <ac:chgData name="Disha S Shetty" userId="26398859af3a508f" providerId="LiveId" clId="{69FDD8F0-678B-473E-B897-D0306AE28650}" dt="2023-08-09T11:54:23.502" v="20" actId="14100"/>
          <ac:spMkLst>
            <pc:docMk/>
            <pc:sldMk cId="1345171934" sldId="258"/>
            <ac:spMk id="2" creationId="{B4948987-4EDC-A4F2-5AA7-EF05B10F6E0A}"/>
          </ac:spMkLst>
        </pc:spChg>
        <pc:picChg chg="mod">
          <ac:chgData name="Disha S Shetty" userId="26398859af3a508f" providerId="LiveId" clId="{69FDD8F0-678B-473E-B897-D0306AE28650}" dt="2023-08-09T11:54:32.126" v="21" actId="14100"/>
          <ac:picMkLst>
            <pc:docMk/>
            <pc:sldMk cId="1345171934" sldId="258"/>
            <ac:picMk id="7" creationId="{A116CE6B-6789-B251-34DA-17BC795D9882}"/>
          </ac:picMkLst>
        </pc:picChg>
        <pc:picChg chg="mod">
          <ac:chgData name="Disha S Shetty" userId="26398859af3a508f" providerId="LiveId" clId="{69FDD8F0-678B-473E-B897-D0306AE28650}" dt="2023-08-09T11:54:45.283" v="26" actId="14100"/>
          <ac:picMkLst>
            <pc:docMk/>
            <pc:sldMk cId="1345171934" sldId="258"/>
            <ac:picMk id="11" creationId="{E8F6F5B2-70AD-76AA-0514-A2EDC0545D53}"/>
          </ac:picMkLst>
        </pc:picChg>
        <pc:picChg chg="mod">
          <ac:chgData name="Disha S Shetty" userId="26398859af3a508f" providerId="LiveId" clId="{69FDD8F0-678B-473E-B897-D0306AE28650}" dt="2023-08-09T11:54:48.259" v="27" actId="14100"/>
          <ac:picMkLst>
            <pc:docMk/>
            <pc:sldMk cId="1345171934" sldId="258"/>
            <ac:picMk id="13" creationId="{BFC7F296-816A-C980-9568-FB2CC5CFCDEB}"/>
          </ac:picMkLst>
        </pc:picChg>
      </pc:sldChg>
      <pc:sldChg chg="modSp mod">
        <pc:chgData name="Disha S Shetty" userId="26398859af3a508f" providerId="LiveId" clId="{69FDD8F0-678B-473E-B897-D0306AE28650}" dt="2023-08-09T11:55:06.102" v="30" actId="113"/>
        <pc:sldMkLst>
          <pc:docMk/>
          <pc:sldMk cId="1012826027" sldId="259"/>
        </pc:sldMkLst>
        <pc:spChg chg="mod">
          <ac:chgData name="Disha S Shetty" userId="26398859af3a508f" providerId="LiveId" clId="{69FDD8F0-678B-473E-B897-D0306AE28650}" dt="2023-08-09T11:53:30.849" v="15" actId="27636"/>
          <ac:spMkLst>
            <pc:docMk/>
            <pc:sldMk cId="1012826027" sldId="259"/>
            <ac:spMk id="2" creationId="{A823D1D5-2539-5084-1DE0-C3A54625343F}"/>
          </ac:spMkLst>
        </pc:spChg>
        <pc:spChg chg="mod">
          <ac:chgData name="Disha S Shetty" userId="26398859af3a508f" providerId="LiveId" clId="{69FDD8F0-678B-473E-B897-D0306AE28650}" dt="2023-08-09T11:55:06.102" v="30" actId="113"/>
          <ac:spMkLst>
            <pc:docMk/>
            <pc:sldMk cId="1012826027" sldId="259"/>
            <ac:spMk id="3" creationId="{473B7BBE-0767-5547-D9D8-05F59A38D8A1}"/>
          </ac:spMkLst>
        </pc:spChg>
      </pc:sldChg>
      <pc:sldChg chg="modSp mod">
        <pc:chgData name="Disha S Shetty" userId="26398859af3a508f" providerId="LiveId" clId="{69FDD8F0-678B-473E-B897-D0306AE28650}" dt="2023-08-09T11:55:19.667" v="31" actId="113"/>
        <pc:sldMkLst>
          <pc:docMk/>
          <pc:sldMk cId="49209853" sldId="260"/>
        </pc:sldMkLst>
        <pc:spChg chg="mod">
          <ac:chgData name="Disha S Shetty" userId="26398859af3a508f" providerId="LiveId" clId="{69FDD8F0-678B-473E-B897-D0306AE28650}" dt="2023-08-09T11:55:19.667" v="31" actId="113"/>
          <ac:spMkLst>
            <pc:docMk/>
            <pc:sldMk cId="49209853" sldId="260"/>
            <ac:spMk id="3" creationId="{1DEBE9FC-795A-FBE8-A2E8-324D1F451081}"/>
          </ac:spMkLst>
        </pc:spChg>
      </pc:sldChg>
      <pc:sldChg chg="addSp delSp modSp mod">
        <pc:chgData name="Disha S Shetty" userId="26398859af3a508f" providerId="LiveId" clId="{69FDD8F0-678B-473E-B897-D0306AE28650}" dt="2023-08-09T13:38:08.826" v="787" actId="14100"/>
        <pc:sldMkLst>
          <pc:docMk/>
          <pc:sldMk cId="4076495841" sldId="261"/>
        </pc:sldMkLst>
        <pc:spChg chg="mod">
          <ac:chgData name="Disha S Shetty" userId="26398859af3a508f" providerId="LiveId" clId="{69FDD8F0-678B-473E-B897-D0306AE28650}" dt="2023-08-09T12:02:08.236" v="116" actId="21"/>
          <ac:spMkLst>
            <pc:docMk/>
            <pc:sldMk cId="4076495841" sldId="261"/>
            <ac:spMk id="3" creationId="{F7103EC3-5961-1777-EB6B-1609FD54298F}"/>
          </ac:spMkLst>
        </pc:spChg>
        <pc:picChg chg="del mod">
          <ac:chgData name="Disha S Shetty" userId="26398859af3a508f" providerId="LiveId" clId="{69FDD8F0-678B-473E-B897-D0306AE28650}" dt="2023-08-09T12:57:40.820" v="774" actId="21"/>
          <ac:picMkLst>
            <pc:docMk/>
            <pc:sldMk cId="4076495841" sldId="261"/>
            <ac:picMk id="4" creationId="{549C86DB-99F6-C51E-B09D-84DFCF01CB82}"/>
          </ac:picMkLst>
        </pc:picChg>
        <pc:picChg chg="add mod">
          <ac:chgData name="Disha S Shetty" userId="26398859af3a508f" providerId="LiveId" clId="{69FDD8F0-678B-473E-B897-D0306AE28650}" dt="2023-08-09T13:38:08.826" v="787" actId="14100"/>
          <ac:picMkLst>
            <pc:docMk/>
            <pc:sldMk cId="4076495841" sldId="261"/>
            <ac:picMk id="5" creationId="{0755302B-CDD4-A85E-9AD6-958AF7988C30}"/>
          </ac:picMkLst>
        </pc:picChg>
        <pc:picChg chg="del mod">
          <ac:chgData name="Disha S Shetty" userId="26398859af3a508f" providerId="LiveId" clId="{69FDD8F0-678B-473E-B897-D0306AE28650}" dt="2023-08-09T12:57:39.302" v="773" actId="21"/>
          <ac:picMkLst>
            <pc:docMk/>
            <pc:sldMk cId="4076495841" sldId="261"/>
            <ac:picMk id="6" creationId="{F2BFF598-BC12-7914-B1FB-F7E5126E60EF}"/>
          </ac:picMkLst>
        </pc:picChg>
        <pc:picChg chg="add mod">
          <ac:chgData name="Disha S Shetty" userId="26398859af3a508f" providerId="LiveId" clId="{69FDD8F0-678B-473E-B897-D0306AE28650}" dt="2023-08-09T13:38:01.580" v="785" actId="14100"/>
          <ac:picMkLst>
            <pc:docMk/>
            <pc:sldMk cId="4076495841" sldId="261"/>
            <ac:picMk id="8" creationId="{28A16DD0-7C7C-0A1A-A042-C50387B2E5C6}"/>
          </ac:picMkLst>
        </pc:picChg>
        <pc:picChg chg="del mod">
          <ac:chgData name="Disha S Shetty" userId="26398859af3a508f" providerId="LiveId" clId="{69FDD8F0-678B-473E-B897-D0306AE28650}" dt="2023-08-09T12:02:32.184" v="123" actId="21"/>
          <ac:picMkLst>
            <pc:docMk/>
            <pc:sldMk cId="4076495841" sldId="261"/>
            <ac:picMk id="8" creationId="{39377B8C-EBD1-C5A9-11CD-85B6C409DFCC}"/>
          </ac:picMkLst>
        </pc:picChg>
        <pc:picChg chg="del mod">
          <ac:chgData name="Disha S Shetty" userId="26398859af3a508f" providerId="LiveId" clId="{69FDD8F0-678B-473E-B897-D0306AE28650}" dt="2023-08-09T12:02:40.340" v="125" actId="21"/>
          <ac:picMkLst>
            <pc:docMk/>
            <pc:sldMk cId="4076495841" sldId="261"/>
            <ac:picMk id="10" creationId="{F2680D9E-F499-0B1E-6268-669EAB1DF9DF}"/>
          </ac:picMkLst>
        </pc:picChg>
      </pc:sldChg>
      <pc:sldChg chg="modSp mod">
        <pc:chgData name="Disha S Shetty" userId="26398859af3a508f" providerId="LiveId" clId="{69FDD8F0-678B-473E-B897-D0306AE28650}" dt="2023-08-09T11:55:28.316" v="32" actId="113"/>
        <pc:sldMkLst>
          <pc:docMk/>
          <pc:sldMk cId="808147921" sldId="262"/>
        </pc:sldMkLst>
        <pc:spChg chg="mod">
          <ac:chgData name="Disha S Shetty" userId="26398859af3a508f" providerId="LiveId" clId="{69FDD8F0-678B-473E-B897-D0306AE28650}" dt="2023-08-09T11:55:28.316" v="32" actId="113"/>
          <ac:spMkLst>
            <pc:docMk/>
            <pc:sldMk cId="808147921" sldId="262"/>
            <ac:spMk id="3" creationId="{5150167D-1E5B-ACEC-AA3A-894496F9ED8A}"/>
          </ac:spMkLst>
        </pc:spChg>
      </pc:sldChg>
      <pc:sldChg chg="modSp mod">
        <pc:chgData name="Disha S Shetty" userId="26398859af3a508f" providerId="LiveId" clId="{69FDD8F0-678B-473E-B897-D0306AE28650}" dt="2023-08-09T12:35:39.570" v="627" actId="14100"/>
        <pc:sldMkLst>
          <pc:docMk/>
          <pc:sldMk cId="1537923607" sldId="263"/>
        </pc:sldMkLst>
        <pc:spChg chg="mod">
          <ac:chgData name="Disha S Shetty" userId="26398859af3a508f" providerId="LiveId" clId="{69FDD8F0-678B-473E-B897-D0306AE28650}" dt="2023-08-09T12:00:35.692" v="104" actId="14100"/>
          <ac:spMkLst>
            <pc:docMk/>
            <pc:sldMk cId="1537923607" sldId="263"/>
            <ac:spMk id="3" creationId="{6C83A290-AB33-2769-9ECF-176AE8F60464}"/>
          </ac:spMkLst>
        </pc:spChg>
        <pc:picChg chg="mod">
          <ac:chgData name="Disha S Shetty" userId="26398859af3a508f" providerId="LiveId" clId="{69FDD8F0-678B-473E-B897-D0306AE28650}" dt="2023-08-09T12:16:33.142" v="400" actId="1076"/>
          <ac:picMkLst>
            <pc:docMk/>
            <pc:sldMk cId="1537923607" sldId="263"/>
            <ac:picMk id="5" creationId="{0B669ECB-DD61-D608-06A7-1F4BB480677E}"/>
          </ac:picMkLst>
        </pc:picChg>
        <pc:picChg chg="mod">
          <ac:chgData name="Disha S Shetty" userId="26398859af3a508f" providerId="LiveId" clId="{69FDD8F0-678B-473E-B897-D0306AE28650}" dt="2023-08-09T11:59:35.785" v="91" actId="1076"/>
          <ac:picMkLst>
            <pc:docMk/>
            <pc:sldMk cId="1537923607" sldId="263"/>
            <ac:picMk id="7" creationId="{A1BC0F2E-C3CC-E5CA-C92F-9B84D7C03C9A}"/>
          </ac:picMkLst>
        </pc:picChg>
        <pc:picChg chg="mod">
          <ac:chgData name="Disha S Shetty" userId="26398859af3a508f" providerId="LiveId" clId="{69FDD8F0-678B-473E-B897-D0306AE28650}" dt="2023-08-09T12:35:39.570" v="627" actId="14100"/>
          <ac:picMkLst>
            <pc:docMk/>
            <pc:sldMk cId="1537923607" sldId="263"/>
            <ac:picMk id="13" creationId="{8F9BDDE1-2781-E575-C597-1629F2A5B1CE}"/>
          </ac:picMkLst>
        </pc:picChg>
        <pc:picChg chg="mod">
          <ac:chgData name="Disha S Shetty" userId="26398859af3a508f" providerId="LiveId" clId="{69FDD8F0-678B-473E-B897-D0306AE28650}" dt="2023-08-09T12:03:41.031" v="145" actId="1076"/>
          <ac:picMkLst>
            <pc:docMk/>
            <pc:sldMk cId="1537923607" sldId="263"/>
            <ac:picMk id="15" creationId="{A0FC2BF5-7973-E132-82CE-261828AE12AF}"/>
          </ac:picMkLst>
        </pc:picChg>
      </pc:sldChg>
      <pc:sldChg chg="addSp delSp modSp mod">
        <pc:chgData name="Disha S Shetty" userId="26398859af3a508f" providerId="LiveId" clId="{69FDD8F0-678B-473E-B897-D0306AE28650}" dt="2023-08-09T12:22:04.146" v="451" actId="14100"/>
        <pc:sldMkLst>
          <pc:docMk/>
          <pc:sldMk cId="67784572" sldId="264"/>
        </pc:sldMkLst>
        <pc:spChg chg="mod">
          <ac:chgData name="Disha S Shetty" userId="26398859af3a508f" providerId="LiveId" clId="{69FDD8F0-678B-473E-B897-D0306AE28650}" dt="2023-08-09T11:59:00.088" v="83" actId="5793"/>
          <ac:spMkLst>
            <pc:docMk/>
            <pc:sldMk cId="67784572" sldId="264"/>
            <ac:spMk id="3" creationId="{CCBFE075-0BD6-5EB9-171F-F6D9A7A3BED7}"/>
          </ac:spMkLst>
        </pc:spChg>
        <pc:picChg chg="mod">
          <ac:chgData name="Disha S Shetty" userId="26398859af3a508f" providerId="LiveId" clId="{69FDD8F0-678B-473E-B897-D0306AE28650}" dt="2023-08-09T12:21:59.382" v="450" actId="14100"/>
          <ac:picMkLst>
            <pc:docMk/>
            <pc:sldMk cId="67784572" sldId="264"/>
            <ac:picMk id="5" creationId="{DAAEDEC0-9E7B-F671-4338-6E5D93A2FBDE}"/>
          </ac:picMkLst>
        </pc:picChg>
        <pc:picChg chg="mod">
          <ac:chgData name="Disha S Shetty" userId="26398859af3a508f" providerId="LiveId" clId="{69FDD8F0-678B-473E-B897-D0306AE28650}" dt="2023-08-09T12:22:04.146" v="451" actId="14100"/>
          <ac:picMkLst>
            <pc:docMk/>
            <pc:sldMk cId="67784572" sldId="264"/>
            <ac:picMk id="7" creationId="{237526B4-B2A4-D6AB-3BDF-AF454A83BC30}"/>
          </ac:picMkLst>
        </pc:picChg>
        <pc:picChg chg="add del">
          <ac:chgData name="Disha S Shetty" userId="26398859af3a508f" providerId="LiveId" clId="{69FDD8F0-678B-473E-B897-D0306AE28650}" dt="2023-08-09T11:56:05.245" v="44" actId="21"/>
          <ac:picMkLst>
            <pc:docMk/>
            <pc:sldMk cId="67784572" sldId="264"/>
            <ac:picMk id="10" creationId="{2D4104F6-36B1-7E30-C5BA-DEA8C77F3D46}"/>
          </ac:picMkLst>
        </pc:picChg>
        <pc:picChg chg="add del">
          <ac:chgData name="Disha S Shetty" userId="26398859af3a508f" providerId="LiveId" clId="{69FDD8F0-678B-473E-B897-D0306AE28650}" dt="2023-08-09T11:56:23.805" v="51" actId="21"/>
          <ac:picMkLst>
            <pc:docMk/>
            <pc:sldMk cId="67784572" sldId="264"/>
            <ac:picMk id="11" creationId="{8200FBAD-77D8-6FE8-A575-AAF1759E95A7}"/>
          </ac:picMkLst>
        </pc:picChg>
      </pc:sldChg>
      <pc:sldChg chg="modSp mod">
        <pc:chgData name="Disha S Shetty" userId="26398859af3a508f" providerId="LiveId" clId="{69FDD8F0-678B-473E-B897-D0306AE28650}" dt="2023-08-09T12:04:45.761" v="159" actId="14100"/>
        <pc:sldMkLst>
          <pc:docMk/>
          <pc:sldMk cId="732600009" sldId="265"/>
        </pc:sldMkLst>
        <pc:spChg chg="mod">
          <ac:chgData name="Disha S Shetty" userId="26398859af3a508f" providerId="LiveId" clId="{69FDD8F0-678B-473E-B897-D0306AE28650}" dt="2023-08-09T12:04:04.126" v="147" actId="207"/>
          <ac:spMkLst>
            <pc:docMk/>
            <pc:sldMk cId="732600009" sldId="265"/>
            <ac:spMk id="3" creationId="{587AC649-3FC4-AC3B-1038-4E73619B078D}"/>
          </ac:spMkLst>
        </pc:spChg>
        <pc:picChg chg="mod">
          <ac:chgData name="Disha S Shetty" userId="26398859af3a508f" providerId="LiveId" clId="{69FDD8F0-678B-473E-B897-D0306AE28650}" dt="2023-08-09T12:04:35.220" v="156" actId="1076"/>
          <ac:picMkLst>
            <pc:docMk/>
            <pc:sldMk cId="732600009" sldId="265"/>
            <ac:picMk id="5" creationId="{6193E3B4-5B6A-EB6F-EFE7-90CB6772B98F}"/>
          </ac:picMkLst>
        </pc:picChg>
        <pc:picChg chg="mod">
          <ac:chgData name="Disha S Shetty" userId="26398859af3a508f" providerId="LiveId" clId="{69FDD8F0-678B-473E-B897-D0306AE28650}" dt="2023-08-09T12:04:25.372" v="155" actId="14100"/>
          <ac:picMkLst>
            <pc:docMk/>
            <pc:sldMk cId="732600009" sldId="265"/>
            <ac:picMk id="7" creationId="{CEAD0779-555D-A765-24BD-312D2A120A39}"/>
          </ac:picMkLst>
        </pc:picChg>
        <pc:picChg chg="mod">
          <ac:chgData name="Disha S Shetty" userId="26398859af3a508f" providerId="LiveId" clId="{69FDD8F0-678B-473E-B897-D0306AE28650}" dt="2023-08-09T12:04:45.761" v="159" actId="14100"/>
          <ac:picMkLst>
            <pc:docMk/>
            <pc:sldMk cId="732600009" sldId="265"/>
            <ac:picMk id="9" creationId="{DF6BCB71-899F-92A8-1C7B-DF18EB366C73}"/>
          </ac:picMkLst>
        </pc:picChg>
        <pc:picChg chg="mod">
          <ac:chgData name="Disha S Shetty" userId="26398859af3a508f" providerId="LiveId" clId="{69FDD8F0-678B-473E-B897-D0306AE28650}" dt="2023-08-09T12:04:41.129" v="158" actId="1076"/>
          <ac:picMkLst>
            <pc:docMk/>
            <pc:sldMk cId="732600009" sldId="265"/>
            <ac:picMk id="11" creationId="{D0952846-B953-9AE8-27ED-376C6F672412}"/>
          </ac:picMkLst>
        </pc:picChg>
      </pc:sldChg>
      <pc:sldChg chg="delSp modSp mod">
        <pc:chgData name="Disha S Shetty" userId="26398859af3a508f" providerId="LiveId" clId="{69FDD8F0-678B-473E-B897-D0306AE28650}" dt="2023-08-09T12:19:11.709" v="431" actId="14100"/>
        <pc:sldMkLst>
          <pc:docMk/>
          <pc:sldMk cId="3822396726" sldId="266"/>
        </pc:sldMkLst>
        <pc:spChg chg="mod">
          <ac:chgData name="Disha S Shetty" userId="26398859af3a508f" providerId="LiveId" clId="{69FDD8F0-678B-473E-B897-D0306AE28650}" dt="2023-08-09T12:17:24.924" v="404" actId="21"/>
          <ac:spMkLst>
            <pc:docMk/>
            <pc:sldMk cId="3822396726" sldId="266"/>
            <ac:spMk id="3" creationId="{388900A3-3EAE-329E-52D4-417B686974E3}"/>
          </ac:spMkLst>
        </pc:spChg>
        <pc:picChg chg="del mod">
          <ac:chgData name="Disha S Shetty" userId="26398859af3a508f" providerId="LiveId" clId="{69FDD8F0-678B-473E-B897-D0306AE28650}" dt="2023-08-09T12:18:01.480" v="416" actId="21"/>
          <ac:picMkLst>
            <pc:docMk/>
            <pc:sldMk cId="3822396726" sldId="266"/>
            <ac:picMk id="5" creationId="{CBEBC397-3CED-5581-3C50-156C18C02E07}"/>
          </ac:picMkLst>
        </pc:picChg>
        <pc:picChg chg="del mod">
          <ac:chgData name="Disha S Shetty" userId="26398859af3a508f" providerId="LiveId" clId="{69FDD8F0-678B-473E-B897-D0306AE28650}" dt="2023-08-09T12:18:07.730" v="418" actId="21"/>
          <ac:picMkLst>
            <pc:docMk/>
            <pc:sldMk cId="3822396726" sldId="266"/>
            <ac:picMk id="7" creationId="{79325868-49B4-8A49-0BFF-B29C4F7AD89C}"/>
          </ac:picMkLst>
        </pc:picChg>
        <pc:picChg chg="mod">
          <ac:chgData name="Disha S Shetty" userId="26398859af3a508f" providerId="LiveId" clId="{69FDD8F0-678B-473E-B897-D0306AE28650}" dt="2023-08-09T12:19:11.709" v="431" actId="14100"/>
          <ac:picMkLst>
            <pc:docMk/>
            <pc:sldMk cId="3822396726" sldId="266"/>
            <ac:picMk id="9" creationId="{3E31B67F-BC52-ABCD-53D3-3FDF210D6533}"/>
          </ac:picMkLst>
        </pc:picChg>
        <pc:picChg chg="mod">
          <ac:chgData name="Disha S Shetty" userId="26398859af3a508f" providerId="LiveId" clId="{69FDD8F0-678B-473E-B897-D0306AE28650}" dt="2023-08-09T12:19:08.514" v="429" actId="14100"/>
          <ac:picMkLst>
            <pc:docMk/>
            <pc:sldMk cId="3822396726" sldId="266"/>
            <ac:picMk id="11" creationId="{5BFFFC28-C8CB-28A6-2AC1-B58A93E13D7C}"/>
          </ac:picMkLst>
        </pc:picChg>
      </pc:sldChg>
      <pc:sldChg chg="addSp delSp modSp new mod">
        <pc:chgData name="Disha S Shetty" userId="26398859af3a508f" providerId="LiveId" clId="{69FDD8F0-678B-473E-B897-D0306AE28650}" dt="2023-08-09T12:33:47.634" v="576" actId="1076"/>
        <pc:sldMkLst>
          <pc:docMk/>
          <pc:sldMk cId="1298321959" sldId="268"/>
        </pc:sldMkLst>
        <pc:spChg chg="mod">
          <ac:chgData name="Disha S Shetty" userId="26398859af3a508f" providerId="LiveId" clId="{69FDD8F0-678B-473E-B897-D0306AE28650}" dt="2023-08-09T11:59:06.342" v="86" actId="20577"/>
          <ac:spMkLst>
            <pc:docMk/>
            <pc:sldMk cId="1298321959" sldId="268"/>
            <ac:spMk id="2" creationId="{FA9D2B39-D362-E028-9157-6DF00ECEEFD1}"/>
          </ac:spMkLst>
        </pc:spChg>
        <pc:spChg chg="del">
          <ac:chgData name="Disha S Shetty" userId="26398859af3a508f" providerId="LiveId" clId="{69FDD8F0-678B-473E-B897-D0306AE28650}" dt="2023-08-09T11:56:08.050" v="45"/>
          <ac:spMkLst>
            <pc:docMk/>
            <pc:sldMk cId="1298321959" sldId="268"/>
            <ac:spMk id="3" creationId="{94F634F5-BF12-9264-58B2-B7247A5FD316}"/>
          </ac:spMkLst>
        </pc:spChg>
        <pc:picChg chg="add del mod">
          <ac:chgData name="Disha S Shetty" userId="26398859af3a508f" providerId="LiveId" clId="{69FDD8F0-678B-473E-B897-D0306AE28650}" dt="2023-08-09T11:55:59.781" v="42"/>
          <ac:picMkLst>
            <pc:docMk/>
            <pc:sldMk cId="1298321959" sldId="268"/>
            <ac:picMk id="4" creationId="{D6C3A10F-2D37-31C7-33EE-E22AB7106FB5}"/>
          </ac:picMkLst>
        </pc:picChg>
        <pc:picChg chg="add del mod">
          <ac:chgData name="Disha S Shetty" userId="26398859af3a508f" providerId="LiveId" clId="{69FDD8F0-678B-473E-B897-D0306AE28650}" dt="2023-08-09T11:55:59.781" v="42"/>
          <ac:picMkLst>
            <pc:docMk/>
            <pc:sldMk cId="1298321959" sldId="268"/>
            <ac:picMk id="5" creationId="{2E451AF2-1F85-FA54-D55A-0BBF6B080E05}"/>
          </ac:picMkLst>
        </pc:picChg>
        <pc:picChg chg="add mod">
          <ac:chgData name="Disha S Shetty" userId="26398859af3a508f" providerId="LiveId" clId="{69FDD8F0-678B-473E-B897-D0306AE28650}" dt="2023-08-09T12:33:46.078" v="575" actId="14100"/>
          <ac:picMkLst>
            <pc:docMk/>
            <pc:sldMk cId="1298321959" sldId="268"/>
            <ac:picMk id="6" creationId="{9922C36E-E99A-7794-F310-4EF34F12A4B6}"/>
          </ac:picMkLst>
        </pc:picChg>
        <pc:picChg chg="add mod">
          <ac:chgData name="Disha S Shetty" userId="26398859af3a508f" providerId="LiveId" clId="{69FDD8F0-678B-473E-B897-D0306AE28650}" dt="2023-08-09T12:33:47.634" v="576" actId="1076"/>
          <ac:picMkLst>
            <pc:docMk/>
            <pc:sldMk cId="1298321959" sldId="268"/>
            <ac:picMk id="7" creationId="{D93BACB1-6DD4-4B9E-D669-95A5A4603772}"/>
          </ac:picMkLst>
        </pc:picChg>
      </pc:sldChg>
      <pc:sldChg chg="addSp delSp modSp new mod">
        <pc:chgData name="Disha S Shetty" userId="26398859af3a508f" providerId="LiveId" clId="{69FDD8F0-678B-473E-B897-D0306AE28650}" dt="2023-08-09T12:03:04.094" v="135" actId="14100"/>
        <pc:sldMkLst>
          <pc:docMk/>
          <pc:sldMk cId="1317691985" sldId="269"/>
        </pc:sldMkLst>
        <pc:spChg chg="mod">
          <ac:chgData name="Disha S Shetty" userId="26398859af3a508f" providerId="LiveId" clId="{69FDD8F0-678B-473E-B897-D0306AE28650}" dt="2023-08-09T12:02:25.818" v="122" actId="255"/>
          <ac:spMkLst>
            <pc:docMk/>
            <pc:sldMk cId="1317691985" sldId="269"/>
            <ac:spMk id="2" creationId="{EE5072EF-CA2D-66FB-1D2C-920A195C930B}"/>
          </ac:spMkLst>
        </pc:spChg>
        <pc:spChg chg="del">
          <ac:chgData name="Disha S Shetty" userId="26398859af3a508f" providerId="LiveId" clId="{69FDD8F0-678B-473E-B897-D0306AE28650}" dt="2023-08-09T12:02:35.526" v="124"/>
          <ac:spMkLst>
            <pc:docMk/>
            <pc:sldMk cId="1317691985" sldId="269"/>
            <ac:spMk id="3" creationId="{560F1133-D1B9-B9CC-2045-648879EB6D92}"/>
          </ac:spMkLst>
        </pc:spChg>
        <pc:picChg chg="add mod">
          <ac:chgData name="Disha S Shetty" userId="26398859af3a508f" providerId="LiveId" clId="{69FDD8F0-678B-473E-B897-D0306AE28650}" dt="2023-08-09T12:03:04.094" v="135" actId="14100"/>
          <ac:picMkLst>
            <pc:docMk/>
            <pc:sldMk cId="1317691985" sldId="269"/>
            <ac:picMk id="4" creationId="{A73B7462-760F-B76D-4B92-5A47A2C75015}"/>
          </ac:picMkLst>
        </pc:picChg>
        <pc:picChg chg="add mod">
          <ac:chgData name="Disha S Shetty" userId="26398859af3a508f" providerId="LiveId" clId="{69FDD8F0-678B-473E-B897-D0306AE28650}" dt="2023-08-09T12:03:01.460" v="134" actId="1076"/>
          <ac:picMkLst>
            <pc:docMk/>
            <pc:sldMk cId="1317691985" sldId="269"/>
            <ac:picMk id="5" creationId="{B9C940D8-59D8-2495-92B5-CE9BC8D22A6A}"/>
          </ac:picMkLst>
        </pc:picChg>
      </pc:sldChg>
      <pc:sldChg chg="new del">
        <pc:chgData name="Disha S Shetty" userId="26398859af3a508f" providerId="LiveId" clId="{69FDD8F0-678B-473E-B897-D0306AE28650}" dt="2023-08-09T12:01:00.342" v="107" actId="2696"/>
        <pc:sldMkLst>
          <pc:docMk/>
          <pc:sldMk cId="1529179769" sldId="269"/>
        </pc:sldMkLst>
      </pc:sldChg>
      <pc:sldChg chg="addSp delSp modSp new mod">
        <pc:chgData name="Disha S Shetty" userId="26398859af3a508f" providerId="LiveId" clId="{69FDD8F0-678B-473E-B897-D0306AE28650}" dt="2023-08-09T12:18:42.693" v="426" actId="14100"/>
        <pc:sldMkLst>
          <pc:docMk/>
          <pc:sldMk cId="1880667174" sldId="270"/>
        </pc:sldMkLst>
        <pc:spChg chg="mod">
          <ac:chgData name="Disha S Shetty" userId="26398859af3a508f" providerId="LiveId" clId="{69FDD8F0-678B-473E-B897-D0306AE28650}" dt="2023-08-09T12:17:51.652" v="415" actId="20577"/>
          <ac:spMkLst>
            <pc:docMk/>
            <pc:sldMk cId="1880667174" sldId="270"/>
            <ac:spMk id="2" creationId="{FEA8E9AC-2A3C-C8DA-136A-2CA5FA63B15A}"/>
          </ac:spMkLst>
        </pc:spChg>
        <pc:spChg chg="del">
          <ac:chgData name="Disha S Shetty" userId="26398859af3a508f" providerId="LiveId" clId="{69FDD8F0-678B-473E-B897-D0306AE28650}" dt="2023-08-09T12:18:03.956" v="417"/>
          <ac:spMkLst>
            <pc:docMk/>
            <pc:sldMk cId="1880667174" sldId="270"/>
            <ac:spMk id="3" creationId="{79E71DD7-4489-609D-416E-E61CED34102F}"/>
          </ac:spMkLst>
        </pc:spChg>
        <pc:picChg chg="add mod">
          <ac:chgData name="Disha S Shetty" userId="26398859af3a508f" providerId="LiveId" clId="{69FDD8F0-678B-473E-B897-D0306AE28650}" dt="2023-08-09T12:18:22.148" v="424" actId="14100"/>
          <ac:picMkLst>
            <pc:docMk/>
            <pc:sldMk cId="1880667174" sldId="270"/>
            <ac:picMk id="4" creationId="{849403E0-2B7D-1877-79BE-113EEE1AC4F0}"/>
          </ac:picMkLst>
        </pc:picChg>
        <pc:picChg chg="add mod">
          <ac:chgData name="Disha S Shetty" userId="26398859af3a508f" providerId="LiveId" clId="{69FDD8F0-678B-473E-B897-D0306AE28650}" dt="2023-08-09T12:18:42.693" v="426" actId="14100"/>
          <ac:picMkLst>
            <pc:docMk/>
            <pc:sldMk cId="1880667174" sldId="270"/>
            <ac:picMk id="5" creationId="{CB558423-9512-401F-D956-A559723C65E6}"/>
          </ac:picMkLst>
        </pc:picChg>
      </pc:sldChg>
      <pc:sldChg chg="addSp delSp modSp new mod">
        <pc:chgData name="Disha S Shetty" userId="26398859af3a508f" providerId="LiveId" clId="{69FDD8F0-678B-473E-B897-D0306AE28650}" dt="2023-08-09T13:41:10.581" v="816" actId="20577"/>
        <pc:sldMkLst>
          <pc:docMk/>
          <pc:sldMk cId="283531312" sldId="271"/>
        </pc:sldMkLst>
        <pc:spChg chg="del">
          <ac:chgData name="Disha S Shetty" userId="26398859af3a508f" providerId="LiveId" clId="{69FDD8F0-678B-473E-B897-D0306AE28650}" dt="2023-08-09T12:25:12.531" v="453"/>
          <ac:spMkLst>
            <pc:docMk/>
            <pc:sldMk cId="283531312" sldId="271"/>
            <ac:spMk id="2" creationId="{31639964-E66C-5276-FBBD-72F7AC8FF912}"/>
          </ac:spMkLst>
        </pc:spChg>
        <pc:spChg chg="mod">
          <ac:chgData name="Disha S Shetty" userId="26398859af3a508f" providerId="LiveId" clId="{69FDD8F0-678B-473E-B897-D0306AE28650}" dt="2023-08-09T13:41:10.581" v="816" actId="20577"/>
          <ac:spMkLst>
            <pc:docMk/>
            <pc:sldMk cId="283531312" sldId="271"/>
            <ac:spMk id="3" creationId="{465F697B-1799-6577-9C79-D2FAB1B021B0}"/>
          </ac:spMkLst>
        </pc:spChg>
        <pc:spChg chg="add mod">
          <ac:chgData name="Disha S Shetty" userId="26398859af3a508f" providerId="LiveId" clId="{69FDD8F0-678B-473E-B897-D0306AE28650}" dt="2023-08-09T12:25:27.448" v="482" actId="20577"/>
          <ac:spMkLst>
            <pc:docMk/>
            <pc:sldMk cId="283531312" sldId="271"/>
            <ac:spMk id="4" creationId="{5917A300-B9F0-0CB6-EACE-115E33216E24}"/>
          </ac:spMkLst>
        </pc:spChg>
        <pc:spChg chg="add del mod">
          <ac:chgData name="Disha S Shetty" userId="26398859af3a508f" providerId="LiveId" clId="{69FDD8F0-678B-473E-B897-D0306AE28650}" dt="2023-08-09T12:37:53.166" v="703" actId="21"/>
          <ac:spMkLst>
            <pc:docMk/>
            <pc:sldMk cId="283531312" sldId="271"/>
            <ac:spMk id="6" creationId="{4DB6E147-45D0-13BF-75CD-57E56731C7E3}"/>
          </ac:spMkLst>
        </pc:spChg>
        <pc:spChg chg="add del mod">
          <ac:chgData name="Disha S Shetty" userId="26398859af3a508f" providerId="LiveId" clId="{69FDD8F0-678B-473E-B897-D0306AE28650}" dt="2023-08-09T12:38:00.778" v="706" actId="21"/>
          <ac:spMkLst>
            <pc:docMk/>
            <pc:sldMk cId="283531312" sldId="271"/>
            <ac:spMk id="8" creationId="{30D6B7F9-3B1D-97BF-DDA1-E55179520F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1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0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2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6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9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8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A5BF72-BDC7-4728-8B2C-44D28897F20D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54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B978-22AF-6469-4A14-AC5AEB0EF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365"/>
            <a:ext cx="9144000" cy="1051670"/>
          </a:xfrm>
        </p:spPr>
        <p:txBody>
          <a:bodyPr>
            <a:normAutofit fontScale="90000"/>
          </a:bodyPr>
          <a:lstStyle/>
          <a:p>
            <a:br>
              <a:rPr lang="en-IN" b="1" i="0" u="none" strike="noStrike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</a:br>
            <a:endParaRPr lang="en-IN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75C8-9A6D-3358-31E4-BA4B80A5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159" y="3007778"/>
            <a:ext cx="5850294" cy="1051671"/>
          </a:xfrm>
        </p:spPr>
        <p:txBody>
          <a:bodyPr>
            <a:normAutofit/>
          </a:bodyPr>
          <a:lstStyle/>
          <a:p>
            <a:pPr algn="ctr"/>
            <a:r>
              <a:rPr lang="en-US" sz="3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 1 - Steve's Car Showroom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61D90-9C49-613A-52FF-64BD58733275}"/>
              </a:ext>
            </a:extLst>
          </p:cNvPr>
          <p:cNvSpPr/>
          <p:nvPr/>
        </p:nvSpPr>
        <p:spPr>
          <a:xfrm>
            <a:off x="1443136" y="1600200"/>
            <a:ext cx="9305727" cy="7554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5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Challenge 1</a:t>
            </a:r>
            <a:br>
              <a:rPr lang="en-IN" sz="5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5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C7D14-1ADA-1BD7-AC70-A421A7D1AA4D}"/>
              </a:ext>
            </a:extLst>
          </p:cNvPr>
          <p:cNvSpPr/>
          <p:nvPr/>
        </p:nvSpPr>
        <p:spPr>
          <a:xfrm>
            <a:off x="821094" y="718457"/>
            <a:ext cx="10736424" cy="55890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9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EC3-5961-1777-EB6B-1609FD54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51171"/>
            <a:ext cx="10058400" cy="615565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</a:t>
            </a: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is the total revenue generated by each car type?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5302B-CDD4-A85E-9AD6-958AF798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" y="3178532"/>
            <a:ext cx="6758333" cy="287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16DD0-7C7C-0A1A-A042-C50387B2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" y="1066328"/>
            <a:ext cx="5405394" cy="16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72EF-CA2D-66FB-1D2C-920A195C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57200"/>
          </a:xfrm>
        </p:spPr>
        <p:txBody>
          <a:bodyPr anchor="t">
            <a:no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6.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are the details of the cars sold in the year 2021 by salesperson 'Emily Wong’?</a:t>
            </a:r>
            <a:br>
              <a:rPr lang="en-US" sz="2000" b="1" i="0" dirty="0">
                <a:solidFill>
                  <a:schemeClr val="tx1"/>
                </a:solidFill>
                <a:effectLst/>
                <a:latin typeface="Raleway" pitchFamily="2" charset="0"/>
              </a:rPr>
            </a:b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3B7462-760F-B76D-4B92-5A47A2C75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1786813"/>
            <a:ext cx="6990870" cy="2122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940D8-59D8-2495-92B5-CE9BC8D2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320347"/>
            <a:ext cx="6990870" cy="1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9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C649-3FC4-AC3B-1038-4E73619B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99796"/>
            <a:ext cx="10058400" cy="5335244"/>
          </a:xfrm>
        </p:spPr>
        <p:txBody>
          <a:bodyPr/>
          <a:lstStyle/>
          <a:p>
            <a:pPr marL="342900" indent="-342900">
              <a:buAutoNum type="arabicPeriod" startAt="7"/>
            </a:pP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is the total revenue generated by the sales of hatchback cars?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r>
              <a:rPr lang="en-US" b="1" dirty="0">
                <a:solidFill>
                  <a:schemeClr val="tx1"/>
                </a:solidFill>
                <a:latin typeface="Raleway" pitchFamily="2" charset="0"/>
              </a:rPr>
              <a:t>What </a:t>
            </a: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is the total revenue generated by the sales of SUV cars in the year 2022?</a:t>
            </a:r>
          </a:p>
          <a:p>
            <a:pPr marL="342900" indent="-342900">
              <a:buAutoNum type="arabicPeriod" startAt="8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3E3B4-5B6A-EB6F-EFE7-90CB6772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29" y="1341981"/>
            <a:ext cx="3869642" cy="1782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D0779-555D-A765-24BD-312D2A12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2" y="1442994"/>
            <a:ext cx="5008929" cy="1580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BCB71-899F-92A8-1C7B-DF18EB366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29" y="4376056"/>
            <a:ext cx="3869642" cy="1658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52846-B953-9AE8-27ED-376C6F672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2" y="4497354"/>
            <a:ext cx="5008929" cy="14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00A3-3EAE-329E-52D4-417B6869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447869"/>
            <a:ext cx="10332098" cy="6064898"/>
          </a:xfrm>
        </p:spPr>
        <p:txBody>
          <a:bodyPr/>
          <a:lstStyle/>
          <a:p>
            <a:pPr marL="342900" indent="-342900">
              <a:buAutoNum type="arabicPeriod" startAt="9"/>
            </a:pP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is the name and city of the salesperson who sold the most number of cars in the year 2023?</a:t>
            </a:r>
          </a:p>
          <a:p>
            <a:pPr marL="342900" indent="-342900">
              <a:buAutoNum type="arabicPeriod" startAt="9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1B67F-BC52-ABCD-53D3-3FDF210D6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1" y="4120841"/>
            <a:ext cx="8207451" cy="964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FFC28-C8CB-28A6-2AC1-B58A93E1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1" y="1527719"/>
            <a:ext cx="8207451" cy="20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E9AC-2A3C-C8DA-136A-2CA5FA63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200" b="1" i="0" dirty="0">
                <a:solidFill>
                  <a:schemeClr val="tx1"/>
                </a:solidFill>
                <a:effectLst/>
                <a:latin typeface="Raleway" pitchFamily="2" charset="0"/>
              </a:rPr>
              <a:t>10.  What is the name and age of the salesperson who generated the highest revenue in the year 2022?</a:t>
            </a:r>
            <a:br>
              <a:rPr lang="en-US" sz="2200" b="1" dirty="0">
                <a:solidFill>
                  <a:schemeClr val="tx1"/>
                </a:solidFill>
              </a:rPr>
            </a:br>
            <a:br>
              <a:rPr lang="en-IN" sz="2200" b="1" dirty="0">
                <a:solidFill>
                  <a:schemeClr val="tx1"/>
                </a:solidFill>
              </a:rPr>
            </a:br>
            <a:endParaRPr lang="en-IN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403E0-2B7D-1877-79BE-113EEE1A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4" y="1873095"/>
            <a:ext cx="5811496" cy="2167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58423-9512-401F-D956-A559723C6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4" y="4339218"/>
            <a:ext cx="5746182" cy="12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697B-1799-6577-9C79-D2FAB1B0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Total 8 cars are purchased in the year 2022 (where Honda &amp; BMW are most purchased).</a:t>
            </a:r>
          </a:p>
          <a:p>
            <a:pPr marL="4941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Tom Lee from Seattle sold highest number of cars in the year 2023 and also he generated the highest revenue from the sales.</a:t>
            </a:r>
          </a:p>
          <a:p>
            <a:pPr marL="4941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BMW X5 </a:t>
            </a:r>
            <a:r>
              <a:rPr lang="en-US" b="1" dirty="0">
                <a:solidFill>
                  <a:schemeClr val="tx1"/>
                </a:solidFill>
                <a:effectLst/>
                <a:latin typeface="+mj-lt"/>
              </a:rPr>
              <a:t>type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cars are generated the highest revenue which is 220000.</a:t>
            </a:r>
          </a:p>
          <a:p>
            <a:pPr marL="4941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otal revenue generated by the sales of hatchback car is 100000.</a:t>
            </a:r>
          </a:p>
          <a:p>
            <a:pPr marL="4941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Emily Wong generated highest no. of revenue in the year 2022 which is 116000.</a:t>
            </a: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the total revenue generated by the sales of SUV cars in the year 2022 is 150000.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7A300-B9F0-0CB6-EACE-115E3321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1"/>
            <a:ext cx="10353675" cy="6966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0000"/>
          </a:bodyPr>
          <a:lstStyle/>
          <a:p>
            <a:pPr algn="ctr"/>
            <a:r>
              <a:rPr lang="en-IN" sz="5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  <a:br>
              <a:rPr lang="en-IN" sz="5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8353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282-AB34-2B8B-097C-81955E3A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3690"/>
            <a:ext cx="10058400" cy="4971350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5EB1-A2B9-22D8-CCF4-37A20952095E}"/>
              </a:ext>
            </a:extLst>
          </p:cNvPr>
          <p:cNvSpPr/>
          <p:nvPr/>
        </p:nvSpPr>
        <p:spPr>
          <a:xfrm>
            <a:off x="2789853" y="2164702"/>
            <a:ext cx="6736702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rgbClr val="002060"/>
                </a:solidFill>
                <a:latin typeface="Goudy Old Style" panose="02020502050305020303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5B83-4C39-5E4F-1A22-AFC4DE7C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38" y="3270380"/>
            <a:ext cx="8946541" cy="239708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case study consists of 3 tables, namely:</a:t>
            </a:r>
          </a:p>
          <a:p>
            <a:pPr marL="0" indent="0"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1. Sales</a:t>
            </a:r>
          </a:p>
          <a:p>
            <a:pPr marL="0" indent="0"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2. Cars</a:t>
            </a:r>
          </a:p>
          <a:p>
            <a:pPr marL="0" indent="0"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3. Salespersons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E9D4-B200-00CC-6823-AB3055931BF5}"/>
              </a:ext>
            </a:extLst>
          </p:cNvPr>
          <p:cNvSpPr/>
          <p:nvPr/>
        </p:nvSpPr>
        <p:spPr>
          <a:xfrm>
            <a:off x="970384" y="919157"/>
            <a:ext cx="10328988" cy="208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Steve runs a top-end car showroom but his data analyst has quit and left him without the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crucial insights .</a:t>
            </a: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I’m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analyzed 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tables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him all the answers he required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about the car showroom.</a:t>
            </a:r>
            <a:endParaRPr lang="en-IN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72402D-660E-8270-ABE0-20FE3812942D}"/>
              </a:ext>
            </a:extLst>
          </p:cNvPr>
          <p:cNvSpPr/>
          <p:nvPr/>
        </p:nvSpPr>
        <p:spPr>
          <a:xfrm>
            <a:off x="699797" y="643812"/>
            <a:ext cx="10736424" cy="55890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8987-4EDC-A4F2-5AA7-EF05B10F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6531"/>
            <a:ext cx="9404723" cy="391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Tables used for analysis</a:t>
            </a:r>
            <a:endParaRPr lang="en-IN" b="1" dirty="0">
              <a:solidFill>
                <a:srgbClr val="002060"/>
              </a:solidFill>
              <a:highlight>
                <a:srgbClr val="FFFF00"/>
              </a:highlight>
              <a:latin typeface="Calibri 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16CE6B-6789-B251-34DA-17BC795D9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8964"/>
            <a:ext cx="3851244" cy="53184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6F5B2-70AD-76AA-0514-A2EDC0545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2" y="1268964"/>
            <a:ext cx="5426688" cy="248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7F296-816A-C980-9568-FB2CC5CFC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3" y="3974842"/>
            <a:ext cx="5426687" cy="26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1D5-2539-5084-1DE0-C3A54625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452718"/>
            <a:ext cx="9425683" cy="433690"/>
          </a:xfrm>
        </p:spPr>
        <p:txBody>
          <a:bodyPr>
            <a:normAutofit fontScale="90000"/>
          </a:bodyPr>
          <a:lstStyle/>
          <a:p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en-US" sz="25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Schema</a:t>
            </a:r>
            <a:r>
              <a:rPr lang="en-US" sz="25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IN" sz="2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7BBE-0767-5547-D9D8-05F59A38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9674"/>
            <a:ext cx="8946541" cy="5285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Calibri "/>
              </a:rPr>
              <a:t>CREATE TABLE cars (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car_id</a:t>
            </a:r>
            <a:r>
              <a:rPr lang="en-US" b="1" i="0" dirty="0">
                <a:effectLst/>
                <a:latin typeface="Calibri "/>
              </a:rPr>
              <a:t> INT PRIMARY KEY,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make VARCHAR(50),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type VARCHAR(50),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style VARCHAR(50),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cost_$ INT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);</a:t>
            </a:r>
          </a:p>
          <a:p>
            <a:pPr marL="0" indent="0">
              <a:buNone/>
            </a:pPr>
            <a:endParaRPr lang="en-IN" b="1" i="0" dirty="0">
              <a:effectLst/>
              <a:latin typeface="Calibri 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Calibri "/>
              </a:rPr>
              <a:t>INSERT INTO cars (</a:t>
            </a:r>
            <a:r>
              <a:rPr lang="en-IN" b="1" i="0" dirty="0" err="1">
                <a:effectLst/>
                <a:latin typeface="Calibri "/>
              </a:rPr>
              <a:t>car_id</a:t>
            </a:r>
            <a:r>
              <a:rPr lang="en-IN" b="1" i="0" dirty="0">
                <a:effectLst/>
                <a:latin typeface="Calibri "/>
              </a:rPr>
              <a:t>, make, type, style, cost_$)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VALUES (1, 'Honda', 'Civic', 'Sedan', 30000),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(2, 'Toyota', 'Corolla', 'Hatchback', 25000),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(3, 'Ford', 'Explorer', 'SUV', 40000),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(4, 'Chevrolet', 'Camaro', 'Coupe', 36000),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(5, 'BMW', 'X5', 'SUV', 55000),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(6, 'Audi', 'A4', 'Sedan', 48000),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(7, 'Mercedes', 'C-Class', 'Coupe', 60000),</a:t>
            </a:r>
            <a:br>
              <a:rPr lang="en-IN" b="1" dirty="0">
                <a:latin typeface="Calibri "/>
              </a:rPr>
            </a:br>
            <a:r>
              <a:rPr lang="en-IN" b="1" i="0" dirty="0">
                <a:effectLst/>
                <a:latin typeface="Calibri "/>
              </a:rPr>
              <a:t>(8, 'Nissan', 'Altima', 'Sedan', 26000);</a:t>
            </a:r>
            <a:endParaRPr lang="en-IN" b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01282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E9FC-795A-FBE8-A2E8-324D1F45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9208"/>
            <a:ext cx="8946541" cy="6046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Calibri "/>
              </a:rPr>
              <a:t>CREATE TABLE salespersons (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 INT PRIMARY KEY,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name VARCHAR(50),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age INT,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city VARCHAR(50)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);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alibri "/>
              </a:rPr>
              <a:t>INSERT INTO salespersons (</a:t>
            </a: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, name, age, city)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VALUES (1, 'John Smith', 28, 'New York'),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(2, 'Emily Wong', 35, 'San Fran'),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(3, 'Tom Lee', 42, 'Seattle'),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(4, 'Lucy Chen', 31, 'LA’);</a:t>
            </a:r>
            <a:endParaRPr lang="en-US" b="1" dirty="0">
              <a:latin typeface="Calibri "/>
            </a:endParaRPr>
          </a:p>
          <a:p>
            <a:pPr marL="0" indent="0">
              <a:buNone/>
            </a:pPr>
            <a:endParaRPr lang="en-US" b="1" i="0" dirty="0">
              <a:effectLst/>
              <a:latin typeface="Calibri 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alibri "/>
              </a:rPr>
              <a:t>CREATE TABLE sales (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sale_id</a:t>
            </a:r>
            <a:r>
              <a:rPr lang="en-US" b="1" i="0" dirty="0">
                <a:effectLst/>
                <a:latin typeface="Calibri "/>
              </a:rPr>
              <a:t> INT PRIMARY KEY,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car_id</a:t>
            </a:r>
            <a:r>
              <a:rPr lang="en-US" b="1" i="0" dirty="0">
                <a:effectLst/>
                <a:latin typeface="Calibri "/>
              </a:rPr>
              <a:t> INT,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 INT,</a:t>
            </a:r>
            <a:br>
              <a:rPr lang="en-US" b="1" dirty="0">
                <a:latin typeface="Calibri "/>
              </a:rPr>
            </a:br>
            <a:r>
              <a:rPr lang="en-US" b="1" i="0" dirty="0" err="1">
                <a:effectLst/>
                <a:latin typeface="Calibri "/>
              </a:rPr>
              <a:t>purchase_date</a:t>
            </a:r>
            <a:r>
              <a:rPr lang="en-US" b="1" i="0" dirty="0">
                <a:effectLst/>
                <a:latin typeface="Calibri "/>
              </a:rPr>
              <a:t> DATE,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FOREIGN KEY (</a:t>
            </a:r>
            <a:r>
              <a:rPr lang="en-US" b="1" i="0" dirty="0" err="1">
                <a:effectLst/>
                <a:latin typeface="Calibri "/>
              </a:rPr>
              <a:t>car_id</a:t>
            </a:r>
            <a:r>
              <a:rPr lang="en-US" b="1" i="0" dirty="0">
                <a:effectLst/>
                <a:latin typeface="Calibri "/>
              </a:rPr>
              <a:t>) REFERENCES cars(</a:t>
            </a:r>
            <a:r>
              <a:rPr lang="en-US" b="1" i="0" dirty="0" err="1">
                <a:effectLst/>
                <a:latin typeface="Calibri "/>
              </a:rPr>
              <a:t>car_id</a:t>
            </a:r>
            <a:r>
              <a:rPr lang="en-US" b="1" i="0" dirty="0">
                <a:effectLst/>
                <a:latin typeface="Calibri "/>
              </a:rPr>
              <a:t>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FOREIGN KEY (</a:t>
            </a: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) REFERENCES salespersons(</a:t>
            </a: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)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);</a:t>
            </a:r>
            <a:endParaRPr lang="en-IN" b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920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167D-1E5B-ACEC-AA3A-894496F9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9878"/>
            <a:ext cx="8946541" cy="5828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Calibri "/>
              </a:rPr>
              <a:t>INSERT INTO sales (</a:t>
            </a:r>
            <a:r>
              <a:rPr lang="en-US" b="1" i="0" dirty="0" err="1">
                <a:effectLst/>
                <a:latin typeface="Calibri "/>
              </a:rPr>
              <a:t>sale_id</a:t>
            </a:r>
            <a:r>
              <a:rPr lang="en-US" b="1" i="0" dirty="0">
                <a:effectLst/>
                <a:latin typeface="Calibri "/>
              </a:rPr>
              <a:t>, </a:t>
            </a:r>
            <a:r>
              <a:rPr lang="en-US" b="1" i="0" dirty="0" err="1">
                <a:effectLst/>
                <a:latin typeface="Calibri "/>
              </a:rPr>
              <a:t>car_id</a:t>
            </a:r>
            <a:r>
              <a:rPr lang="en-US" b="1" i="0" dirty="0">
                <a:effectLst/>
                <a:latin typeface="Calibri "/>
              </a:rPr>
              <a:t>, </a:t>
            </a:r>
            <a:r>
              <a:rPr lang="en-US" b="1" i="0" dirty="0" err="1">
                <a:effectLst/>
                <a:latin typeface="Calibri "/>
              </a:rPr>
              <a:t>salesman_id</a:t>
            </a:r>
            <a:r>
              <a:rPr lang="en-US" b="1" i="0" dirty="0">
                <a:effectLst/>
                <a:latin typeface="Calibri "/>
              </a:rPr>
              <a:t>, </a:t>
            </a:r>
            <a:r>
              <a:rPr lang="en-US" b="1" i="0" dirty="0" err="1">
                <a:effectLst/>
                <a:latin typeface="Calibri "/>
              </a:rPr>
              <a:t>purchase_date</a:t>
            </a:r>
            <a:r>
              <a:rPr lang="en-US" b="1" i="0" dirty="0">
                <a:effectLst/>
                <a:latin typeface="Calibri "/>
              </a:rPr>
              <a:t>)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VALUES (1, 1, 1, '2021-01-01'),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(2, 3, 3, '2021-02-03'),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(3, 2, 2, '2021-02-10'),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(4, 5, 4, '2021-03-01'),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(5, 8, 1, '2021-04-02'),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(6, 2, 1, '2021-05-05'),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(7, 4, 2, '2021-06-07'),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(8, 5, 3, '2021-07-09'),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(9, 2, 4, '2022-01-01'),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(10, 1, 3, '2022-02-03'),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(11, 8, 2, '2022-02-10'),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(12, 7, 2, '2022-03-01'),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(13, 5, 3, '2022-04-02'),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(14, 3, 1, '2022-05-05'),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(15, 5, 4, '2022-06-07'),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(16, 1, 2, '2022-07-09'),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(17, 2, 3, '2023-01-01'),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(18, 6, 3, '2023-02-03'),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(19, 7, 1, '2023-02-10'),</a:t>
            </a:r>
            <a:br>
              <a:rPr lang="en-US" b="1" dirty="0">
                <a:latin typeface="Calibri "/>
              </a:rPr>
            </a:br>
            <a:r>
              <a:rPr lang="en-US" b="1" i="0" dirty="0">
                <a:effectLst/>
                <a:latin typeface="Calibri "/>
              </a:rPr>
              <a:t>(20, 4, 4, '2023-03-01');</a:t>
            </a:r>
            <a:endParaRPr lang="en-IN" b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80814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183-6E7B-C85C-D102-EDF79DC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9" y="324015"/>
            <a:ext cx="9404723" cy="554988"/>
          </a:xfrm>
        </p:spPr>
        <p:txBody>
          <a:bodyPr>
            <a:normAutofit/>
          </a:bodyPr>
          <a:lstStyle/>
          <a:p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SQL Query</a:t>
            </a:r>
            <a:r>
              <a:rPr lang="en-US" sz="25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IN" sz="2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E075-0BD6-5EB9-171F-F6D9A7A3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1" y="802433"/>
            <a:ext cx="11383347" cy="5943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are the details of all cars purchased in the year 2022?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aleway" pitchFamily="2" charset="0"/>
            </a:endParaRPr>
          </a:p>
          <a:p>
            <a:pPr marL="457200" indent="-457200">
              <a:buFont typeface="Garamond" pitchFamily="18" charset="0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457200" indent="-457200">
              <a:buFont typeface="Garamond" pitchFamily="18" charset="0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EDEC0-9E7B-F671-4338-6E5D93A2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9" y="1544033"/>
            <a:ext cx="8647280" cy="188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526B4-B2A4-D6AB-3BDF-AF454A83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90" y="3918673"/>
            <a:ext cx="8647280" cy="21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2B39-D362-E028-9157-6DF00ECE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127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200" b="1" i="0" dirty="0">
                <a:solidFill>
                  <a:schemeClr val="tx1"/>
                </a:solidFill>
                <a:effectLst/>
                <a:latin typeface="Raleway" pitchFamily="2" charset="0"/>
              </a:rPr>
              <a:t>2. What is the total number of cars sold by each salesperson?</a:t>
            </a:r>
            <a:b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2C36E-E99A-7794-F310-4EF34F12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222310"/>
            <a:ext cx="7129193" cy="268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BACB1-6DD4-4B9E-D669-95A5A460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247765"/>
            <a:ext cx="7139840" cy="2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A290-AB33-2769-9ECF-176AE8F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1216"/>
            <a:ext cx="10792408" cy="6204857"/>
          </a:xfrm>
        </p:spPr>
        <p:txBody>
          <a:bodyPr/>
          <a:lstStyle/>
          <a:p>
            <a:pPr marL="342900" indent="-342900">
              <a:buAutoNum type="arabicPeriod" startAt="3"/>
            </a:pP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is the total revenue generated by each salesperson?</a:t>
            </a:r>
          </a:p>
          <a:p>
            <a:pPr marL="342900" indent="-342900">
              <a:buAutoNum type="arabicPeriod" startAt="3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Raleway" pitchFamily="2" charset="0"/>
              </a:rPr>
              <a:t>4. </a:t>
            </a:r>
            <a:r>
              <a:rPr lang="en-US" b="1" i="0" dirty="0">
                <a:solidFill>
                  <a:schemeClr val="tx1"/>
                </a:solidFill>
                <a:effectLst/>
                <a:latin typeface="Raleway" pitchFamily="2" charset="0"/>
              </a:rPr>
              <a:t>What are the details of the cars sold by each salesperson?</a:t>
            </a:r>
          </a:p>
          <a:p>
            <a:pPr marL="0" indent="0">
              <a:buNone/>
            </a:pPr>
            <a:endParaRPr lang="en-US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9ECB-DD61-D608-06A7-1F4BB480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3" y="-326571"/>
            <a:ext cx="5144277" cy="2967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C0F2E-C3CC-E5CA-C92F-9B84D7C0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06" y="1046894"/>
            <a:ext cx="3739271" cy="1593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9BDDE1-2781-E575-C597-1629F2A5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7" y="3503644"/>
            <a:ext cx="4842973" cy="2953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2BF5-7973-E132-82CE-261828AE1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8" y="3503644"/>
            <a:ext cx="4572396" cy="20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1322</TotalTime>
  <Words>869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</vt:lpstr>
      <vt:lpstr>Calibri Light</vt:lpstr>
      <vt:lpstr>Calisto MT</vt:lpstr>
      <vt:lpstr>Garamond</vt:lpstr>
      <vt:lpstr>Goudy Old Style</vt:lpstr>
      <vt:lpstr>Montserrat</vt:lpstr>
      <vt:lpstr>Raleway</vt:lpstr>
      <vt:lpstr>Wingdings 2</vt:lpstr>
      <vt:lpstr>Slate</vt:lpstr>
      <vt:lpstr> </vt:lpstr>
      <vt:lpstr>PowerPoint Presentation</vt:lpstr>
      <vt:lpstr>Tables used for analysis</vt:lpstr>
      <vt:lpstr>SQL Schema:</vt:lpstr>
      <vt:lpstr>PowerPoint Presentation</vt:lpstr>
      <vt:lpstr>PowerPoint Presentation</vt:lpstr>
      <vt:lpstr>SQL Query:</vt:lpstr>
      <vt:lpstr>2. What is the total number of cars sold by each salesperson? </vt:lpstr>
      <vt:lpstr>PowerPoint Presentation</vt:lpstr>
      <vt:lpstr>PowerPoint Presentation</vt:lpstr>
      <vt:lpstr>6. What are the details of the cars sold in the year 2021 by salesperson 'Emily Wong’? </vt:lpstr>
      <vt:lpstr>PowerPoint Presentation</vt:lpstr>
      <vt:lpstr>PowerPoint Presentation</vt:lpstr>
      <vt:lpstr>10.  What is the name and age of the salesperson who generated the highest revenue in the year 2022?  </vt:lpstr>
      <vt:lpstr>Key 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 1 </dc:title>
  <dc:creator>Disha S Shetty</dc:creator>
  <cp:lastModifiedBy>Disha S Shetty</cp:lastModifiedBy>
  <cp:revision>1</cp:revision>
  <dcterms:created xsi:type="dcterms:W3CDTF">2023-07-02T07:26:51Z</dcterms:created>
  <dcterms:modified xsi:type="dcterms:W3CDTF">2023-08-09T13:41:12Z</dcterms:modified>
</cp:coreProperties>
</file>