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DB746-8BE9-44A3-89D3-83619EAF7889}" v="110" dt="2024-01-09T01:59:56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 S Shetty" userId="26398859af3a508f" providerId="LiveId" clId="{DCEDB746-8BE9-44A3-89D3-83619EAF7889}"/>
    <pc:docChg chg="undo custSel addSld delSld modSld">
      <pc:chgData name="Disha S Shetty" userId="26398859af3a508f" providerId="LiveId" clId="{DCEDB746-8BE9-44A3-89D3-83619EAF7889}" dt="2024-01-09T02:02:07.798" v="744" actId="20577"/>
      <pc:docMkLst>
        <pc:docMk/>
      </pc:docMkLst>
      <pc:sldChg chg="addSp delSp modSp mod chgLayout">
        <pc:chgData name="Disha S Shetty" userId="26398859af3a508f" providerId="LiveId" clId="{DCEDB746-8BE9-44A3-89D3-83619EAF7889}" dt="2024-01-09T02:02:07.798" v="744" actId="20577"/>
        <pc:sldMkLst>
          <pc:docMk/>
          <pc:sldMk cId="235167801" sldId="256"/>
        </pc:sldMkLst>
        <pc:spChg chg="del">
          <ac:chgData name="Disha S Shetty" userId="26398859af3a508f" providerId="LiveId" clId="{DCEDB746-8BE9-44A3-89D3-83619EAF7889}" dt="2024-01-08T12:39:16.572" v="235" actId="6264"/>
          <ac:spMkLst>
            <pc:docMk/>
            <pc:sldMk cId="235167801" sldId="256"/>
            <ac:spMk id="2" creationId="{575EB51D-8F68-48D2-A882-6CFB1C3E7ACF}"/>
          </ac:spMkLst>
        </pc:spChg>
        <pc:spChg chg="del">
          <ac:chgData name="Disha S Shetty" userId="26398859af3a508f" providerId="LiveId" clId="{DCEDB746-8BE9-44A3-89D3-83619EAF7889}" dt="2024-01-08T12:39:16.572" v="235" actId="6264"/>
          <ac:spMkLst>
            <pc:docMk/>
            <pc:sldMk cId="235167801" sldId="256"/>
            <ac:spMk id="3" creationId="{05B6BEEE-18D0-3EBA-AB52-BC997100A384}"/>
          </ac:spMkLst>
        </pc:spChg>
        <pc:spChg chg="add mod ord">
          <ac:chgData name="Disha S Shetty" userId="26398859af3a508f" providerId="LiveId" clId="{DCEDB746-8BE9-44A3-89D3-83619EAF7889}" dt="2024-01-09T02:02:07.798" v="744" actId="20577"/>
          <ac:spMkLst>
            <pc:docMk/>
            <pc:sldMk cId="235167801" sldId="256"/>
            <ac:spMk id="6" creationId="{C6B0AE52-80E8-86B9-B97E-63A3E286F7E7}"/>
          </ac:spMkLst>
        </pc:spChg>
        <pc:spChg chg="add mod ord">
          <ac:chgData name="Disha S Shetty" userId="26398859af3a508f" providerId="LiveId" clId="{DCEDB746-8BE9-44A3-89D3-83619EAF7889}" dt="2024-01-08T16:07:25.782" v="631"/>
          <ac:spMkLst>
            <pc:docMk/>
            <pc:sldMk cId="235167801" sldId="256"/>
            <ac:spMk id="7" creationId="{4F961C57-A939-8BA6-1E44-33C39B41BAFC}"/>
          </ac:spMkLst>
        </pc:spChg>
        <pc:picChg chg="add del mod ord">
          <ac:chgData name="Disha S Shetty" userId="26398859af3a508f" providerId="LiveId" clId="{DCEDB746-8BE9-44A3-89D3-83619EAF7889}" dt="2024-01-08T16:09:16.073" v="643" actId="21"/>
          <ac:picMkLst>
            <pc:docMk/>
            <pc:sldMk cId="235167801" sldId="256"/>
            <ac:picMk id="3" creationId="{4B0C5F1A-7D26-25E6-580F-AD889A618326}"/>
          </ac:picMkLst>
        </pc:picChg>
        <pc:picChg chg="add mod">
          <ac:chgData name="Disha S Shetty" userId="26398859af3a508f" providerId="LiveId" clId="{DCEDB746-8BE9-44A3-89D3-83619EAF7889}" dt="2024-01-08T12:43:47.959" v="324" actId="14100"/>
          <ac:picMkLst>
            <pc:docMk/>
            <pc:sldMk cId="235167801" sldId="256"/>
            <ac:picMk id="5" creationId="{E02CAC49-0341-0FF9-D682-28C9044C4B24}"/>
          </ac:picMkLst>
        </pc:picChg>
      </pc:sldChg>
      <pc:sldChg chg="addSp delSp modSp new mod">
        <pc:chgData name="Disha S Shetty" userId="26398859af3a508f" providerId="LiveId" clId="{DCEDB746-8BE9-44A3-89D3-83619EAF7889}" dt="2024-01-08T16:13:19.359" v="677" actId="167"/>
        <pc:sldMkLst>
          <pc:docMk/>
          <pc:sldMk cId="3187994708" sldId="257"/>
        </pc:sldMkLst>
        <pc:spChg chg="mod">
          <ac:chgData name="Disha S Shetty" userId="26398859af3a508f" providerId="LiveId" clId="{DCEDB746-8BE9-44A3-89D3-83619EAF7889}" dt="2024-01-08T16:07:21.912" v="623" actId="113"/>
          <ac:spMkLst>
            <pc:docMk/>
            <pc:sldMk cId="3187994708" sldId="257"/>
            <ac:spMk id="2" creationId="{6025A790-529F-B9D5-F384-9F68D5952928}"/>
          </ac:spMkLst>
        </pc:spChg>
        <pc:spChg chg="del mod">
          <ac:chgData name="Disha S Shetty" userId="26398859af3a508f" providerId="LiveId" clId="{DCEDB746-8BE9-44A3-89D3-83619EAF7889}" dt="2024-01-08T11:54:57.100" v="17"/>
          <ac:spMkLst>
            <pc:docMk/>
            <pc:sldMk cId="3187994708" sldId="257"/>
            <ac:spMk id="3" creationId="{9A575381-04C1-5BC2-CBE9-9C89E4EFCC53}"/>
          </ac:spMkLst>
        </pc:spChg>
        <pc:spChg chg="add mod">
          <ac:chgData name="Disha S Shetty" userId="26398859af3a508f" providerId="LiveId" clId="{DCEDB746-8BE9-44A3-89D3-83619EAF7889}" dt="2024-01-08T15:58:39.832" v="589" actId="1076"/>
          <ac:spMkLst>
            <pc:docMk/>
            <pc:sldMk cId="3187994708" sldId="257"/>
            <ac:spMk id="4" creationId="{3BD42F48-511A-9841-6FBF-5E605F73311C}"/>
          </ac:spMkLst>
        </pc:spChg>
        <pc:picChg chg="add del mod ord">
          <ac:chgData name="Disha S Shetty" userId="26398859af3a508f" providerId="LiveId" clId="{DCEDB746-8BE9-44A3-89D3-83619EAF7889}" dt="2024-01-08T16:12:55.444" v="671" actId="21"/>
          <ac:picMkLst>
            <pc:docMk/>
            <pc:sldMk cId="3187994708" sldId="257"/>
            <ac:picMk id="3" creationId="{062C1EB1-7CC7-BDCE-D587-4F923001B684}"/>
          </ac:picMkLst>
        </pc:picChg>
        <pc:picChg chg="add del mod">
          <ac:chgData name="Disha S Shetty" userId="26398859af3a508f" providerId="LiveId" clId="{DCEDB746-8BE9-44A3-89D3-83619EAF7889}" dt="2024-01-08T16:13:02.037" v="673"/>
          <ac:picMkLst>
            <pc:docMk/>
            <pc:sldMk cId="3187994708" sldId="257"/>
            <ac:picMk id="5" creationId="{4379EE49-8A18-F1AF-8A6D-5B32B5EFB049}"/>
          </ac:picMkLst>
        </pc:picChg>
        <pc:picChg chg="add mod">
          <ac:chgData name="Disha S Shetty" userId="26398859af3a508f" providerId="LiveId" clId="{DCEDB746-8BE9-44A3-89D3-83619EAF7889}" dt="2024-01-08T15:31:52.153" v="520" actId="14100"/>
          <ac:picMkLst>
            <pc:docMk/>
            <pc:sldMk cId="3187994708" sldId="257"/>
            <ac:picMk id="6" creationId="{12E998FA-7C5E-EB57-6678-A7D5FC814AE9}"/>
          </ac:picMkLst>
        </pc:picChg>
        <pc:picChg chg="add mod ord">
          <ac:chgData name="Disha S Shetty" userId="26398859af3a508f" providerId="LiveId" clId="{DCEDB746-8BE9-44A3-89D3-83619EAF7889}" dt="2024-01-08T16:13:19.359" v="677" actId="167"/>
          <ac:picMkLst>
            <pc:docMk/>
            <pc:sldMk cId="3187994708" sldId="257"/>
            <ac:picMk id="7" creationId="{1698CACD-B037-263A-125A-98EE8A61C2CB}"/>
          </ac:picMkLst>
        </pc:picChg>
      </pc:sldChg>
      <pc:sldChg chg="addSp delSp modSp new mod">
        <pc:chgData name="Disha S Shetty" userId="26398859af3a508f" providerId="LiveId" clId="{DCEDB746-8BE9-44A3-89D3-83619EAF7889}" dt="2024-01-08T16:30:13.910" v="703" actId="21"/>
        <pc:sldMkLst>
          <pc:docMk/>
          <pc:sldMk cId="2183560561" sldId="258"/>
        </pc:sldMkLst>
        <pc:spChg chg="mod">
          <ac:chgData name="Disha S Shetty" userId="26398859af3a508f" providerId="LiveId" clId="{DCEDB746-8BE9-44A3-89D3-83619EAF7889}" dt="2024-01-08T16:07:23.311" v="626" actId="20577"/>
          <ac:spMkLst>
            <pc:docMk/>
            <pc:sldMk cId="2183560561" sldId="258"/>
            <ac:spMk id="2" creationId="{55B5DC0B-BE7F-6D81-E90D-128472A678E0}"/>
          </ac:spMkLst>
        </pc:spChg>
        <pc:spChg chg="del mod">
          <ac:chgData name="Disha S Shetty" userId="26398859af3a508f" providerId="LiveId" clId="{DCEDB746-8BE9-44A3-89D3-83619EAF7889}" dt="2024-01-08T11:56:42.831" v="31"/>
          <ac:spMkLst>
            <pc:docMk/>
            <pc:sldMk cId="2183560561" sldId="258"/>
            <ac:spMk id="3" creationId="{13A4D3F7-EAE1-93EA-57D4-54E043869EFE}"/>
          </ac:spMkLst>
        </pc:spChg>
        <pc:spChg chg="add mod">
          <ac:chgData name="Disha S Shetty" userId="26398859af3a508f" providerId="LiveId" clId="{DCEDB746-8BE9-44A3-89D3-83619EAF7889}" dt="2024-01-08T11:57:13.488" v="37" actId="1076"/>
          <ac:spMkLst>
            <pc:docMk/>
            <pc:sldMk cId="2183560561" sldId="258"/>
            <ac:spMk id="4" creationId="{52577D55-CEC8-DA52-4ACE-2529ED5BF7CE}"/>
          </ac:spMkLst>
        </pc:spChg>
        <pc:picChg chg="add del mod ord">
          <ac:chgData name="Disha S Shetty" userId="26398859af3a508f" providerId="LiveId" clId="{DCEDB746-8BE9-44A3-89D3-83619EAF7889}" dt="2024-01-08T16:30:13.910" v="703" actId="21"/>
          <ac:picMkLst>
            <pc:docMk/>
            <pc:sldMk cId="2183560561" sldId="258"/>
            <ac:picMk id="3" creationId="{4BF2F2B4-C112-C294-046C-A6BAFBAD1142}"/>
          </ac:picMkLst>
        </pc:picChg>
        <pc:picChg chg="add mod">
          <ac:chgData name="Disha S Shetty" userId="26398859af3a508f" providerId="LiveId" clId="{DCEDB746-8BE9-44A3-89D3-83619EAF7889}" dt="2024-01-08T15:33:49.718" v="529" actId="14100"/>
          <ac:picMkLst>
            <pc:docMk/>
            <pc:sldMk cId="2183560561" sldId="258"/>
            <ac:picMk id="6" creationId="{9E572BA6-6A77-3E14-699D-C14E2FC4EB49}"/>
          </ac:picMkLst>
        </pc:picChg>
      </pc:sldChg>
      <pc:sldChg chg="addSp delSp modSp new mod">
        <pc:chgData name="Disha S Shetty" userId="26398859af3a508f" providerId="LiveId" clId="{DCEDB746-8BE9-44A3-89D3-83619EAF7889}" dt="2024-01-08T16:13:41.060" v="682" actId="21"/>
        <pc:sldMkLst>
          <pc:docMk/>
          <pc:sldMk cId="2567002058" sldId="259"/>
        </pc:sldMkLst>
        <pc:spChg chg="mod">
          <ac:chgData name="Disha S Shetty" userId="26398859af3a508f" providerId="LiveId" clId="{DCEDB746-8BE9-44A3-89D3-83619EAF7889}" dt="2024-01-08T16:07:21.467" v="622" actId="113"/>
          <ac:spMkLst>
            <pc:docMk/>
            <pc:sldMk cId="2567002058" sldId="259"/>
            <ac:spMk id="2" creationId="{53FABD1E-108E-1C5D-F6AE-29072F04BA98}"/>
          </ac:spMkLst>
        </pc:spChg>
        <pc:spChg chg="del mod">
          <ac:chgData name="Disha S Shetty" userId="26398859af3a508f" providerId="LiveId" clId="{DCEDB746-8BE9-44A3-89D3-83619EAF7889}" dt="2024-01-08T11:58:11.100" v="46"/>
          <ac:spMkLst>
            <pc:docMk/>
            <pc:sldMk cId="2567002058" sldId="259"/>
            <ac:spMk id="3" creationId="{0ABBBB7E-C83C-EE65-9722-AF27FFBEF064}"/>
          </ac:spMkLst>
        </pc:spChg>
        <pc:spChg chg="add mod">
          <ac:chgData name="Disha S Shetty" userId="26398859af3a508f" providerId="LiveId" clId="{DCEDB746-8BE9-44A3-89D3-83619EAF7889}" dt="2024-01-08T11:58:37.311" v="53" actId="1076"/>
          <ac:spMkLst>
            <pc:docMk/>
            <pc:sldMk cId="2567002058" sldId="259"/>
            <ac:spMk id="4" creationId="{E3EC2EDA-B0CA-E6BC-3D47-6AD7FA2ECD04}"/>
          </ac:spMkLst>
        </pc:spChg>
        <pc:picChg chg="add del mod ord">
          <ac:chgData name="Disha S Shetty" userId="26398859af3a508f" providerId="LiveId" clId="{DCEDB746-8BE9-44A3-89D3-83619EAF7889}" dt="2024-01-08T16:13:41.060" v="682" actId="21"/>
          <ac:picMkLst>
            <pc:docMk/>
            <pc:sldMk cId="2567002058" sldId="259"/>
            <ac:picMk id="3" creationId="{2C3BC8F7-A09B-6362-7F08-57AAAA8FBBC9}"/>
          </ac:picMkLst>
        </pc:picChg>
        <pc:picChg chg="add mod ord">
          <ac:chgData name="Disha S Shetty" userId="26398859af3a508f" providerId="LiveId" clId="{DCEDB746-8BE9-44A3-89D3-83619EAF7889}" dt="2024-01-08T16:13:35.896" v="681" actId="167"/>
          <ac:picMkLst>
            <pc:docMk/>
            <pc:sldMk cId="2567002058" sldId="259"/>
            <ac:picMk id="5" creationId="{063D9EEF-F3E4-8B8F-5A34-0D1C3FCCD2B7}"/>
          </ac:picMkLst>
        </pc:picChg>
        <pc:picChg chg="add mod">
          <ac:chgData name="Disha S Shetty" userId="26398859af3a508f" providerId="LiveId" clId="{DCEDB746-8BE9-44A3-89D3-83619EAF7889}" dt="2024-01-08T15:35:22.955" v="534" actId="1076"/>
          <ac:picMkLst>
            <pc:docMk/>
            <pc:sldMk cId="2567002058" sldId="259"/>
            <ac:picMk id="6" creationId="{67590FC5-7E26-EE59-1ED1-ED44846A5590}"/>
          </ac:picMkLst>
        </pc:picChg>
      </pc:sldChg>
      <pc:sldChg chg="addSp delSp modSp new mod">
        <pc:chgData name="Disha S Shetty" userId="26398859af3a508f" providerId="LiveId" clId="{DCEDB746-8BE9-44A3-89D3-83619EAF7889}" dt="2024-01-08T16:30:20.973" v="704" actId="21"/>
        <pc:sldMkLst>
          <pc:docMk/>
          <pc:sldMk cId="3244623182" sldId="260"/>
        </pc:sldMkLst>
        <pc:spChg chg="mod">
          <ac:chgData name="Disha S Shetty" userId="26398859af3a508f" providerId="LiveId" clId="{DCEDB746-8BE9-44A3-89D3-83619EAF7889}" dt="2024-01-08T16:07:20.949" v="621" actId="20577"/>
          <ac:spMkLst>
            <pc:docMk/>
            <pc:sldMk cId="3244623182" sldId="260"/>
            <ac:spMk id="2" creationId="{66FBDFBC-D961-425C-7778-77F386D6913D}"/>
          </ac:spMkLst>
        </pc:spChg>
        <pc:spChg chg="del">
          <ac:chgData name="Disha S Shetty" userId="26398859af3a508f" providerId="LiveId" clId="{DCEDB746-8BE9-44A3-89D3-83619EAF7889}" dt="2024-01-08T11:59:40.256" v="61"/>
          <ac:spMkLst>
            <pc:docMk/>
            <pc:sldMk cId="3244623182" sldId="260"/>
            <ac:spMk id="3" creationId="{1F198C6E-4E8F-C816-162E-8C8E156DA41C}"/>
          </ac:spMkLst>
        </pc:spChg>
        <pc:spChg chg="add mod">
          <ac:chgData name="Disha S Shetty" userId="26398859af3a508f" providerId="LiveId" clId="{DCEDB746-8BE9-44A3-89D3-83619EAF7889}" dt="2024-01-08T15:35:31.496" v="535" actId="1076"/>
          <ac:spMkLst>
            <pc:docMk/>
            <pc:sldMk cId="3244623182" sldId="260"/>
            <ac:spMk id="4" creationId="{58265D7E-801A-7AF5-DCED-068DCA8B86C5}"/>
          </ac:spMkLst>
        </pc:spChg>
        <pc:picChg chg="add del mod">
          <ac:chgData name="Disha S Shetty" userId="26398859af3a508f" providerId="LiveId" clId="{DCEDB746-8BE9-44A3-89D3-83619EAF7889}" dt="2024-01-08T16:13:50.033" v="684"/>
          <ac:picMkLst>
            <pc:docMk/>
            <pc:sldMk cId="3244623182" sldId="260"/>
            <ac:picMk id="3" creationId="{844A7BC8-95FF-5BA4-FA44-2A21C2A88CB0}"/>
          </ac:picMkLst>
        </pc:picChg>
        <pc:picChg chg="add del mod ord">
          <ac:chgData name="Disha S Shetty" userId="26398859af3a508f" providerId="LiveId" clId="{DCEDB746-8BE9-44A3-89D3-83619EAF7889}" dt="2024-01-08T16:30:20.973" v="704" actId="21"/>
          <ac:picMkLst>
            <pc:docMk/>
            <pc:sldMk cId="3244623182" sldId="260"/>
            <ac:picMk id="5" creationId="{E8DE9668-E281-A3CE-F67A-3498D7CE235F}"/>
          </ac:picMkLst>
        </pc:picChg>
        <pc:picChg chg="add mod">
          <ac:chgData name="Disha S Shetty" userId="26398859af3a508f" providerId="LiveId" clId="{DCEDB746-8BE9-44A3-89D3-83619EAF7889}" dt="2024-01-08T15:46:05.839" v="541" actId="14100"/>
          <ac:picMkLst>
            <pc:docMk/>
            <pc:sldMk cId="3244623182" sldId="260"/>
            <ac:picMk id="6" creationId="{DA76A628-4EAF-443D-9DEE-9558ADBAE6F9}"/>
          </ac:picMkLst>
        </pc:picChg>
      </pc:sldChg>
      <pc:sldChg chg="addSp delSp modSp new mod">
        <pc:chgData name="Disha S Shetty" userId="26398859af3a508f" providerId="LiveId" clId="{DCEDB746-8BE9-44A3-89D3-83619EAF7889}" dt="2024-01-08T16:14:13.780" v="689" actId="167"/>
        <pc:sldMkLst>
          <pc:docMk/>
          <pc:sldMk cId="1565503683" sldId="261"/>
        </pc:sldMkLst>
        <pc:spChg chg="mod">
          <ac:chgData name="Disha S Shetty" userId="26398859af3a508f" providerId="LiveId" clId="{DCEDB746-8BE9-44A3-89D3-83619EAF7889}" dt="2024-01-08T16:07:19.478" v="618" actId="113"/>
          <ac:spMkLst>
            <pc:docMk/>
            <pc:sldMk cId="1565503683" sldId="261"/>
            <ac:spMk id="2" creationId="{8ED321A4-3D66-BD2B-D8CB-107352EA7A2C}"/>
          </ac:spMkLst>
        </pc:spChg>
        <pc:spChg chg="del">
          <ac:chgData name="Disha S Shetty" userId="26398859af3a508f" providerId="LiveId" clId="{DCEDB746-8BE9-44A3-89D3-83619EAF7889}" dt="2024-01-08T12:23:54.960" v="173"/>
          <ac:spMkLst>
            <pc:docMk/>
            <pc:sldMk cId="1565503683" sldId="261"/>
            <ac:spMk id="3" creationId="{66534E51-152E-F245-5F7D-8B4D4EAD2D5E}"/>
          </ac:spMkLst>
        </pc:spChg>
        <pc:spChg chg="add mod">
          <ac:chgData name="Disha S Shetty" userId="26398859af3a508f" providerId="LiveId" clId="{DCEDB746-8BE9-44A3-89D3-83619EAF7889}" dt="2024-01-08T15:58:50.040" v="590" actId="1076"/>
          <ac:spMkLst>
            <pc:docMk/>
            <pc:sldMk cId="1565503683" sldId="261"/>
            <ac:spMk id="4" creationId="{CAF82210-471B-B6C2-0F82-A6A98FF2FC6A}"/>
          </ac:spMkLst>
        </pc:spChg>
        <pc:picChg chg="add del mod ord">
          <ac:chgData name="Disha S Shetty" userId="26398859af3a508f" providerId="LiveId" clId="{DCEDB746-8BE9-44A3-89D3-83619EAF7889}" dt="2024-01-08T16:14:04.329" v="687" actId="21"/>
          <ac:picMkLst>
            <pc:docMk/>
            <pc:sldMk cId="1565503683" sldId="261"/>
            <ac:picMk id="3" creationId="{123BCFF1-D23A-4438-E910-B584742F748A}"/>
          </ac:picMkLst>
        </pc:picChg>
        <pc:picChg chg="add mod ord">
          <ac:chgData name="Disha S Shetty" userId="26398859af3a508f" providerId="LiveId" clId="{DCEDB746-8BE9-44A3-89D3-83619EAF7889}" dt="2024-01-08T16:14:13.780" v="689" actId="167"/>
          <ac:picMkLst>
            <pc:docMk/>
            <pc:sldMk cId="1565503683" sldId="261"/>
            <ac:picMk id="5" creationId="{54D89105-EE77-876B-9AE0-73F6E3699E8D}"/>
          </ac:picMkLst>
        </pc:picChg>
        <pc:picChg chg="add mod">
          <ac:chgData name="Disha S Shetty" userId="26398859af3a508f" providerId="LiveId" clId="{DCEDB746-8BE9-44A3-89D3-83619EAF7889}" dt="2024-01-08T15:58:52.998" v="591" actId="1076"/>
          <ac:picMkLst>
            <pc:docMk/>
            <pc:sldMk cId="1565503683" sldId="261"/>
            <ac:picMk id="6" creationId="{B43AE181-64D2-A6A7-E0B5-AC33BE34BC19}"/>
          </ac:picMkLst>
        </pc:picChg>
      </pc:sldChg>
      <pc:sldChg chg="addSp delSp modSp new mod">
        <pc:chgData name="Disha S Shetty" userId="26398859af3a508f" providerId="LiveId" clId="{DCEDB746-8BE9-44A3-89D3-83619EAF7889}" dt="2024-01-08T16:30:25.606" v="705" actId="21"/>
        <pc:sldMkLst>
          <pc:docMk/>
          <pc:sldMk cId="3843891967" sldId="262"/>
        </pc:sldMkLst>
        <pc:spChg chg="mod">
          <ac:chgData name="Disha S Shetty" userId="26398859af3a508f" providerId="LiveId" clId="{DCEDB746-8BE9-44A3-89D3-83619EAF7889}" dt="2024-01-08T16:07:25.782" v="631"/>
          <ac:spMkLst>
            <pc:docMk/>
            <pc:sldMk cId="3843891967" sldId="262"/>
            <ac:spMk id="2" creationId="{A1529B10-004E-8DB6-6D07-5248A8C12003}"/>
          </ac:spMkLst>
        </pc:spChg>
        <pc:spChg chg="del">
          <ac:chgData name="Disha S Shetty" userId="26398859af3a508f" providerId="LiveId" clId="{DCEDB746-8BE9-44A3-89D3-83619EAF7889}" dt="2024-01-08T12:14:09.086" v="138"/>
          <ac:spMkLst>
            <pc:docMk/>
            <pc:sldMk cId="3843891967" sldId="262"/>
            <ac:spMk id="3" creationId="{4467EF50-D600-3D13-9394-2D3B74B02EAD}"/>
          </ac:spMkLst>
        </pc:spChg>
        <pc:spChg chg="add mod">
          <ac:chgData name="Disha S Shetty" userId="26398859af3a508f" providerId="LiveId" clId="{DCEDB746-8BE9-44A3-89D3-83619EAF7889}" dt="2024-01-08T15:51:00.875" v="559" actId="1076"/>
          <ac:spMkLst>
            <pc:docMk/>
            <pc:sldMk cId="3843891967" sldId="262"/>
            <ac:spMk id="4" creationId="{DACEBEEF-9802-680D-82CE-DECEF1A9FF76}"/>
          </ac:spMkLst>
        </pc:spChg>
        <pc:picChg chg="add del mod ord">
          <ac:chgData name="Disha S Shetty" userId="26398859af3a508f" providerId="LiveId" clId="{DCEDB746-8BE9-44A3-89D3-83619EAF7889}" dt="2024-01-08T16:30:25.606" v="705" actId="21"/>
          <ac:picMkLst>
            <pc:docMk/>
            <pc:sldMk cId="3843891967" sldId="262"/>
            <ac:picMk id="3" creationId="{946F3D06-9B09-031D-C570-9015CE58E5E3}"/>
          </ac:picMkLst>
        </pc:picChg>
        <pc:picChg chg="add mod">
          <ac:chgData name="Disha S Shetty" userId="26398859af3a508f" providerId="LiveId" clId="{DCEDB746-8BE9-44A3-89D3-83619EAF7889}" dt="2024-01-08T15:51:30.988" v="564" actId="14100"/>
          <ac:picMkLst>
            <pc:docMk/>
            <pc:sldMk cId="3843891967" sldId="262"/>
            <ac:picMk id="6" creationId="{E9B7D871-C63B-ED69-3404-1C72B819C45B}"/>
          </ac:picMkLst>
        </pc:picChg>
      </pc:sldChg>
      <pc:sldChg chg="addSp delSp modSp new mod">
        <pc:chgData name="Disha S Shetty" userId="26398859af3a508f" providerId="LiveId" clId="{DCEDB746-8BE9-44A3-89D3-83619EAF7889}" dt="2024-01-08T16:14:40.899" v="694" actId="167"/>
        <pc:sldMkLst>
          <pc:docMk/>
          <pc:sldMk cId="4220906410" sldId="263"/>
        </pc:sldMkLst>
        <pc:spChg chg="mod">
          <ac:chgData name="Disha S Shetty" userId="26398859af3a508f" providerId="LiveId" clId="{DCEDB746-8BE9-44A3-89D3-83619EAF7889}" dt="2024-01-08T15:28:55.783" v="507" actId="108"/>
          <ac:spMkLst>
            <pc:docMk/>
            <pc:sldMk cId="4220906410" sldId="263"/>
            <ac:spMk id="2" creationId="{2FB0C4B5-BD64-55FE-23A8-2142518096BD}"/>
          </ac:spMkLst>
        </pc:spChg>
        <pc:spChg chg="del">
          <ac:chgData name="Disha S Shetty" userId="26398859af3a508f" providerId="LiveId" clId="{DCEDB746-8BE9-44A3-89D3-83619EAF7889}" dt="2024-01-08T12:19:26.732" v="149"/>
          <ac:spMkLst>
            <pc:docMk/>
            <pc:sldMk cId="4220906410" sldId="263"/>
            <ac:spMk id="3" creationId="{15DB17D1-E7B1-E4D5-590E-FD9E89404A63}"/>
          </ac:spMkLst>
        </pc:spChg>
        <pc:spChg chg="add mod">
          <ac:chgData name="Disha S Shetty" userId="26398859af3a508f" providerId="LiveId" clId="{DCEDB746-8BE9-44A3-89D3-83619EAF7889}" dt="2024-01-08T12:21:43.934" v="172" actId="20577"/>
          <ac:spMkLst>
            <pc:docMk/>
            <pc:sldMk cId="4220906410" sldId="263"/>
            <ac:spMk id="4" creationId="{0383C23A-1113-CC62-AC80-A44B23992735}"/>
          </ac:spMkLst>
        </pc:spChg>
        <pc:picChg chg="add del mod ord">
          <ac:chgData name="Disha S Shetty" userId="26398859af3a508f" providerId="LiveId" clId="{DCEDB746-8BE9-44A3-89D3-83619EAF7889}" dt="2024-01-08T16:14:31.658" v="692" actId="21"/>
          <ac:picMkLst>
            <pc:docMk/>
            <pc:sldMk cId="4220906410" sldId="263"/>
            <ac:picMk id="3" creationId="{5E75E39D-A235-3659-7AEF-7BC9173B6740}"/>
          </ac:picMkLst>
        </pc:picChg>
        <pc:picChg chg="add mod ord">
          <ac:chgData name="Disha S Shetty" userId="26398859af3a508f" providerId="LiveId" clId="{DCEDB746-8BE9-44A3-89D3-83619EAF7889}" dt="2024-01-08T16:14:40.899" v="694" actId="167"/>
          <ac:picMkLst>
            <pc:docMk/>
            <pc:sldMk cId="4220906410" sldId="263"/>
            <ac:picMk id="5" creationId="{307A4B2D-154F-E156-13CD-2BCB7FAAE84B}"/>
          </ac:picMkLst>
        </pc:picChg>
        <pc:picChg chg="add mod">
          <ac:chgData name="Disha S Shetty" userId="26398859af3a508f" providerId="LiveId" clId="{DCEDB746-8BE9-44A3-89D3-83619EAF7889}" dt="2024-01-08T15:53:29.423" v="570" actId="1076"/>
          <ac:picMkLst>
            <pc:docMk/>
            <pc:sldMk cId="4220906410" sldId="263"/>
            <ac:picMk id="6" creationId="{940687B4-E8C1-7CA4-A104-256EA5FC4783}"/>
          </ac:picMkLst>
        </pc:picChg>
      </pc:sldChg>
      <pc:sldChg chg="addSp delSp modSp new mod">
        <pc:chgData name="Disha S Shetty" userId="26398859af3a508f" providerId="LiveId" clId="{DCEDB746-8BE9-44A3-89D3-83619EAF7889}" dt="2024-01-08T16:30:31.193" v="706" actId="21"/>
        <pc:sldMkLst>
          <pc:docMk/>
          <pc:sldMk cId="3131490185" sldId="264"/>
        </pc:sldMkLst>
        <pc:spChg chg="mod">
          <ac:chgData name="Disha S Shetty" userId="26398859af3a508f" providerId="LiveId" clId="{DCEDB746-8BE9-44A3-89D3-83619EAF7889}" dt="2024-01-08T15:29:03.209" v="508" actId="108"/>
          <ac:spMkLst>
            <pc:docMk/>
            <pc:sldMk cId="3131490185" sldId="264"/>
            <ac:spMk id="2" creationId="{AF90BBA5-6330-E1F1-5830-B5E7384F8E28}"/>
          </ac:spMkLst>
        </pc:spChg>
        <pc:spChg chg="del">
          <ac:chgData name="Disha S Shetty" userId="26398859af3a508f" providerId="LiveId" clId="{DCEDB746-8BE9-44A3-89D3-83619EAF7889}" dt="2024-01-08T12:13:06.327" v="131"/>
          <ac:spMkLst>
            <pc:docMk/>
            <pc:sldMk cId="3131490185" sldId="264"/>
            <ac:spMk id="3" creationId="{D485AF6E-3C2C-F3FD-210A-C79B7AB11C3D}"/>
          </ac:spMkLst>
        </pc:spChg>
        <pc:spChg chg="add mod">
          <ac:chgData name="Disha S Shetty" userId="26398859af3a508f" providerId="LiveId" clId="{DCEDB746-8BE9-44A3-89D3-83619EAF7889}" dt="2024-01-08T15:59:03.250" v="592" actId="1076"/>
          <ac:spMkLst>
            <pc:docMk/>
            <pc:sldMk cId="3131490185" sldId="264"/>
            <ac:spMk id="4" creationId="{2C1EF6A0-8A18-8CD9-3CD1-AED705F47E8D}"/>
          </ac:spMkLst>
        </pc:spChg>
        <pc:picChg chg="add del mod ord">
          <ac:chgData name="Disha S Shetty" userId="26398859af3a508f" providerId="LiveId" clId="{DCEDB746-8BE9-44A3-89D3-83619EAF7889}" dt="2024-01-08T16:30:31.193" v="706" actId="21"/>
          <ac:picMkLst>
            <pc:docMk/>
            <pc:sldMk cId="3131490185" sldId="264"/>
            <ac:picMk id="3" creationId="{C8916522-296F-F0FE-C061-CC031A86082C}"/>
          </ac:picMkLst>
        </pc:picChg>
        <pc:picChg chg="add mod">
          <ac:chgData name="Disha S Shetty" userId="26398859af3a508f" providerId="LiveId" clId="{DCEDB746-8BE9-44A3-89D3-83619EAF7889}" dt="2024-01-08T15:59:06.335" v="593" actId="1076"/>
          <ac:picMkLst>
            <pc:docMk/>
            <pc:sldMk cId="3131490185" sldId="264"/>
            <ac:picMk id="6" creationId="{3D1EB48A-0F09-869C-659E-9980298D4125}"/>
          </ac:picMkLst>
        </pc:picChg>
      </pc:sldChg>
      <pc:sldChg chg="addSp delSp modSp new mod">
        <pc:chgData name="Disha S Shetty" userId="26398859af3a508f" providerId="LiveId" clId="{DCEDB746-8BE9-44A3-89D3-83619EAF7889}" dt="2024-01-08T16:15:05.539" v="699" actId="167"/>
        <pc:sldMkLst>
          <pc:docMk/>
          <pc:sldMk cId="2109071200" sldId="265"/>
        </pc:sldMkLst>
        <pc:spChg chg="mod">
          <ac:chgData name="Disha S Shetty" userId="26398859af3a508f" providerId="LiveId" clId="{DCEDB746-8BE9-44A3-89D3-83619EAF7889}" dt="2024-01-08T15:29:09.658" v="509" actId="108"/>
          <ac:spMkLst>
            <pc:docMk/>
            <pc:sldMk cId="2109071200" sldId="265"/>
            <ac:spMk id="2" creationId="{793B2177-D210-78D2-CE9C-C6BF712EB59D}"/>
          </ac:spMkLst>
        </pc:spChg>
        <pc:spChg chg="del">
          <ac:chgData name="Disha S Shetty" userId="26398859af3a508f" providerId="LiveId" clId="{DCEDB746-8BE9-44A3-89D3-83619EAF7889}" dt="2024-01-08T12:11:11.603" v="120"/>
          <ac:spMkLst>
            <pc:docMk/>
            <pc:sldMk cId="2109071200" sldId="265"/>
            <ac:spMk id="3" creationId="{02523A54-AE3B-D695-D1F0-A5A53292CC27}"/>
          </ac:spMkLst>
        </pc:spChg>
        <pc:spChg chg="add mod">
          <ac:chgData name="Disha S Shetty" userId="26398859af3a508f" providerId="LiveId" clId="{DCEDB746-8BE9-44A3-89D3-83619EAF7889}" dt="2024-01-08T12:11:43.727" v="130" actId="1076"/>
          <ac:spMkLst>
            <pc:docMk/>
            <pc:sldMk cId="2109071200" sldId="265"/>
            <ac:spMk id="4" creationId="{04F3F84F-E423-146E-76AB-37D315078D61}"/>
          </ac:spMkLst>
        </pc:spChg>
        <pc:picChg chg="add del mod ord">
          <ac:chgData name="Disha S Shetty" userId="26398859af3a508f" providerId="LiveId" clId="{DCEDB746-8BE9-44A3-89D3-83619EAF7889}" dt="2024-01-08T16:14:53.792" v="697" actId="21"/>
          <ac:picMkLst>
            <pc:docMk/>
            <pc:sldMk cId="2109071200" sldId="265"/>
            <ac:picMk id="3" creationId="{37F10E20-667C-7066-C2EB-5E893AA75F01}"/>
          </ac:picMkLst>
        </pc:picChg>
        <pc:picChg chg="add mod ord">
          <ac:chgData name="Disha S Shetty" userId="26398859af3a508f" providerId="LiveId" clId="{DCEDB746-8BE9-44A3-89D3-83619EAF7889}" dt="2024-01-08T16:15:05.539" v="699" actId="167"/>
          <ac:picMkLst>
            <pc:docMk/>
            <pc:sldMk cId="2109071200" sldId="265"/>
            <ac:picMk id="5" creationId="{4DC86AA0-BD3D-6D2B-A6ED-ECB70458549F}"/>
          </ac:picMkLst>
        </pc:picChg>
        <pc:picChg chg="add mod">
          <ac:chgData name="Disha S Shetty" userId="26398859af3a508f" providerId="LiveId" clId="{DCEDB746-8BE9-44A3-89D3-83619EAF7889}" dt="2024-01-08T15:56:21.918" v="583" actId="1076"/>
          <ac:picMkLst>
            <pc:docMk/>
            <pc:sldMk cId="2109071200" sldId="265"/>
            <ac:picMk id="6" creationId="{07649484-5255-CBCA-D954-B5CF622A8A22}"/>
          </ac:picMkLst>
        </pc:picChg>
      </pc:sldChg>
      <pc:sldChg chg="addSp delSp modSp new mod">
        <pc:chgData name="Disha S Shetty" userId="26398859af3a508f" providerId="LiveId" clId="{DCEDB746-8BE9-44A3-89D3-83619EAF7889}" dt="2024-01-08T16:30:34.882" v="707" actId="21"/>
        <pc:sldMkLst>
          <pc:docMk/>
          <pc:sldMk cId="2645915870" sldId="266"/>
        </pc:sldMkLst>
        <pc:spChg chg="mod">
          <ac:chgData name="Disha S Shetty" userId="26398859af3a508f" providerId="LiveId" clId="{DCEDB746-8BE9-44A3-89D3-83619EAF7889}" dt="2024-01-08T16:07:24.275" v="628" actId="113"/>
          <ac:spMkLst>
            <pc:docMk/>
            <pc:sldMk cId="2645915870" sldId="266"/>
            <ac:spMk id="2" creationId="{FAC14EB5-98CE-61A5-C0E6-6CF719CD79CE}"/>
          </ac:spMkLst>
        </pc:spChg>
        <pc:spChg chg="del">
          <ac:chgData name="Disha S Shetty" userId="26398859af3a508f" providerId="LiveId" clId="{DCEDB746-8BE9-44A3-89D3-83619EAF7889}" dt="2024-01-08T12:03:31.085" v="108"/>
          <ac:spMkLst>
            <pc:docMk/>
            <pc:sldMk cId="2645915870" sldId="266"/>
            <ac:spMk id="3" creationId="{4B49157E-2A45-B0DE-D96E-D6BABA7D89C8}"/>
          </ac:spMkLst>
        </pc:spChg>
        <pc:spChg chg="add mod">
          <ac:chgData name="Disha S Shetty" userId="26398859af3a508f" providerId="LiveId" clId="{DCEDB746-8BE9-44A3-89D3-83619EAF7889}" dt="2024-01-08T12:29:43.476" v="222" actId="1076"/>
          <ac:spMkLst>
            <pc:docMk/>
            <pc:sldMk cId="2645915870" sldId="266"/>
            <ac:spMk id="4" creationId="{166AE20C-9870-30DF-9224-77A7AF62CFF7}"/>
          </ac:spMkLst>
        </pc:spChg>
        <pc:picChg chg="add del mod ord">
          <ac:chgData name="Disha S Shetty" userId="26398859af3a508f" providerId="LiveId" clId="{DCEDB746-8BE9-44A3-89D3-83619EAF7889}" dt="2024-01-08T16:30:34.882" v="707" actId="21"/>
          <ac:picMkLst>
            <pc:docMk/>
            <pc:sldMk cId="2645915870" sldId="266"/>
            <ac:picMk id="3" creationId="{6F0BC0CA-3159-1234-6508-548739AB31CB}"/>
          </ac:picMkLst>
        </pc:picChg>
        <pc:picChg chg="add mod">
          <ac:chgData name="Disha S Shetty" userId="26398859af3a508f" providerId="LiveId" clId="{DCEDB746-8BE9-44A3-89D3-83619EAF7889}" dt="2024-01-08T15:58:09.694" v="588" actId="1076"/>
          <ac:picMkLst>
            <pc:docMk/>
            <pc:sldMk cId="2645915870" sldId="266"/>
            <ac:picMk id="6" creationId="{BC171D12-C92F-6A63-D9C4-0D7604473912}"/>
          </ac:picMkLst>
        </pc:picChg>
      </pc:sldChg>
      <pc:sldChg chg="addSp delSp modSp new mod">
        <pc:chgData name="Disha S Shetty" userId="26398859af3a508f" providerId="LiveId" clId="{DCEDB746-8BE9-44A3-89D3-83619EAF7889}" dt="2024-01-08T16:12:48.654" v="670" actId="167"/>
        <pc:sldMkLst>
          <pc:docMk/>
          <pc:sldMk cId="4262575920" sldId="267"/>
        </pc:sldMkLst>
        <pc:spChg chg="del mod">
          <ac:chgData name="Disha S Shetty" userId="26398859af3a508f" providerId="LiveId" clId="{DCEDB746-8BE9-44A3-89D3-83619EAF7889}" dt="2024-01-08T15:10:31.478" v="361" actId="21"/>
          <ac:spMkLst>
            <pc:docMk/>
            <pc:sldMk cId="4262575920" sldId="267"/>
            <ac:spMk id="2" creationId="{58F12BBF-29BB-892B-6F61-D0EA640716B3}"/>
          </ac:spMkLst>
        </pc:spChg>
        <pc:spChg chg="del mod">
          <ac:chgData name="Disha S Shetty" userId="26398859af3a508f" providerId="LiveId" clId="{DCEDB746-8BE9-44A3-89D3-83619EAF7889}" dt="2024-01-08T15:10:35.592" v="363"/>
          <ac:spMkLst>
            <pc:docMk/>
            <pc:sldMk cId="4262575920" sldId="267"/>
            <ac:spMk id="3" creationId="{9AC5FF70-D404-473F-64BD-F2A10745E23F}"/>
          </ac:spMkLst>
        </pc:spChg>
        <pc:spChg chg="add mod">
          <ac:chgData name="Disha S Shetty" userId="26398859af3a508f" providerId="LiveId" clId="{DCEDB746-8BE9-44A3-89D3-83619EAF7889}" dt="2024-01-08T16:07:23.831" v="627" actId="113"/>
          <ac:spMkLst>
            <pc:docMk/>
            <pc:sldMk cId="4262575920" sldId="267"/>
            <ac:spMk id="4" creationId="{A73EEFF3-9FAB-7E05-9353-F706D5EE3701}"/>
          </ac:spMkLst>
        </pc:spChg>
        <pc:picChg chg="add del mod ord">
          <ac:chgData name="Disha S Shetty" userId="26398859af3a508f" providerId="LiveId" clId="{DCEDB746-8BE9-44A3-89D3-83619EAF7889}" dt="2024-01-08T16:12:31.592" v="666" actId="21"/>
          <ac:picMkLst>
            <pc:docMk/>
            <pc:sldMk cId="4262575920" sldId="267"/>
            <ac:picMk id="2" creationId="{2CBB24E2-7177-D0DE-7D99-D3DCCC2B25BC}"/>
          </ac:picMkLst>
        </pc:picChg>
        <pc:picChg chg="add mod ord">
          <ac:chgData name="Disha S Shetty" userId="26398859af3a508f" providerId="LiveId" clId="{DCEDB746-8BE9-44A3-89D3-83619EAF7889}" dt="2024-01-08T16:12:48.654" v="670" actId="167"/>
          <ac:picMkLst>
            <pc:docMk/>
            <pc:sldMk cId="4262575920" sldId="267"/>
            <ac:picMk id="5" creationId="{FD2ED41C-21BF-95AD-48C0-825281CE7D6A}"/>
          </ac:picMkLst>
        </pc:picChg>
        <pc:picChg chg="add mod">
          <ac:chgData name="Disha S Shetty" userId="26398859af3a508f" providerId="LiveId" clId="{DCEDB746-8BE9-44A3-89D3-83619EAF7889}" dt="2024-01-08T15:23:28.964" v="479" actId="1076"/>
          <ac:picMkLst>
            <pc:docMk/>
            <pc:sldMk cId="4262575920" sldId="267"/>
            <ac:picMk id="6" creationId="{7108A331-4826-31F1-6386-5B69CD5F8C08}"/>
          </ac:picMkLst>
        </pc:picChg>
        <pc:picChg chg="add mod">
          <ac:chgData name="Disha S Shetty" userId="26398859af3a508f" providerId="LiveId" clId="{DCEDB746-8BE9-44A3-89D3-83619EAF7889}" dt="2024-01-08T15:24:05.535" v="483" actId="14100"/>
          <ac:picMkLst>
            <pc:docMk/>
            <pc:sldMk cId="4262575920" sldId="267"/>
            <ac:picMk id="8" creationId="{12E1F81D-63ED-3BE0-CB4D-2D818D9A8979}"/>
          </ac:picMkLst>
        </pc:picChg>
      </pc:sldChg>
      <pc:sldChg chg="addSp delSp modSp new mod">
        <pc:chgData name="Disha S Shetty" userId="26398859af3a508f" providerId="LiveId" clId="{DCEDB746-8BE9-44A3-89D3-83619EAF7889}" dt="2024-01-08T16:30:01.797" v="702" actId="21"/>
        <pc:sldMkLst>
          <pc:docMk/>
          <pc:sldMk cId="3364574372" sldId="268"/>
        </pc:sldMkLst>
        <pc:spChg chg="del">
          <ac:chgData name="Disha S Shetty" userId="26398859af3a508f" providerId="LiveId" clId="{DCEDB746-8BE9-44A3-89D3-83619EAF7889}" dt="2024-01-08T15:18:45.195" v="432" actId="21"/>
          <ac:spMkLst>
            <pc:docMk/>
            <pc:sldMk cId="3364574372" sldId="268"/>
            <ac:spMk id="2" creationId="{D5BD46E7-5C44-1954-85D4-0ACEC4248783}"/>
          </ac:spMkLst>
        </pc:spChg>
        <pc:spChg chg="mod">
          <ac:chgData name="Disha S Shetty" userId="26398859af3a508f" providerId="LiveId" clId="{DCEDB746-8BE9-44A3-89D3-83619EAF7889}" dt="2024-01-08T15:25:56.339" v="499" actId="14100"/>
          <ac:spMkLst>
            <pc:docMk/>
            <pc:sldMk cId="3364574372" sldId="268"/>
            <ac:spMk id="3" creationId="{C705DE92-9A7C-3A3B-F8B3-07E7F47A64F4}"/>
          </ac:spMkLst>
        </pc:spChg>
        <pc:picChg chg="add del mod">
          <ac:chgData name="Disha S Shetty" userId="26398859af3a508f" providerId="LiveId" clId="{DCEDB746-8BE9-44A3-89D3-83619EAF7889}" dt="2024-01-08T16:09:51.995" v="651" actId="21"/>
          <ac:picMkLst>
            <pc:docMk/>
            <pc:sldMk cId="3364574372" sldId="268"/>
            <ac:picMk id="2" creationId="{E4D63B80-8F72-FD00-5A16-3EE387110326}"/>
          </ac:picMkLst>
        </pc:picChg>
        <pc:picChg chg="add mod">
          <ac:chgData name="Disha S Shetty" userId="26398859af3a508f" providerId="LiveId" clId="{DCEDB746-8BE9-44A3-89D3-83619EAF7889}" dt="2024-01-08T15:25:55.757" v="498" actId="1076"/>
          <ac:picMkLst>
            <pc:docMk/>
            <pc:sldMk cId="3364574372" sldId="268"/>
            <ac:picMk id="5" creationId="{B9C85402-4774-7FCF-54C4-0AF52C3910FD}"/>
          </ac:picMkLst>
        </pc:picChg>
        <pc:picChg chg="add del mod ord">
          <ac:chgData name="Disha S Shetty" userId="26398859af3a508f" providerId="LiveId" clId="{DCEDB746-8BE9-44A3-89D3-83619EAF7889}" dt="2024-01-08T16:11:58.006" v="665" actId="931"/>
          <ac:picMkLst>
            <pc:docMk/>
            <pc:sldMk cId="3364574372" sldId="268"/>
            <ac:picMk id="6" creationId="{E5D43D45-A858-1EF1-0FF3-C99F573286EC}"/>
          </ac:picMkLst>
        </pc:picChg>
        <pc:picChg chg="add mod">
          <ac:chgData name="Disha S Shetty" userId="26398859af3a508f" providerId="LiveId" clId="{DCEDB746-8BE9-44A3-89D3-83619EAF7889}" dt="2024-01-08T15:25:55.214" v="497" actId="1076"/>
          <ac:picMkLst>
            <pc:docMk/>
            <pc:sldMk cId="3364574372" sldId="268"/>
            <ac:picMk id="7" creationId="{62788B3D-7EDD-EF3F-4ED8-9375B7291F1E}"/>
          </ac:picMkLst>
        </pc:picChg>
        <pc:picChg chg="add del mod ord">
          <ac:chgData name="Disha S Shetty" userId="26398859af3a508f" providerId="LiveId" clId="{DCEDB746-8BE9-44A3-89D3-83619EAF7889}" dt="2024-01-08T16:30:01.797" v="702" actId="21"/>
          <ac:picMkLst>
            <pc:docMk/>
            <pc:sldMk cId="3364574372" sldId="268"/>
            <ac:picMk id="8" creationId="{0AE02003-5DFC-0530-F2C0-92031E4B3ACF}"/>
          </ac:picMkLst>
        </pc:picChg>
        <pc:picChg chg="add mod">
          <ac:chgData name="Disha S Shetty" userId="26398859af3a508f" providerId="LiveId" clId="{DCEDB746-8BE9-44A3-89D3-83619EAF7889}" dt="2024-01-08T15:25:54.702" v="496" actId="1076"/>
          <ac:picMkLst>
            <pc:docMk/>
            <pc:sldMk cId="3364574372" sldId="268"/>
            <ac:picMk id="9" creationId="{8A0543D3-29E1-422C-4D95-969BBE05D3F5}"/>
          </ac:picMkLst>
        </pc:picChg>
      </pc:sldChg>
      <pc:sldChg chg="new del">
        <pc:chgData name="Disha S Shetty" userId="26398859af3a508f" providerId="LiveId" clId="{DCEDB746-8BE9-44A3-89D3-83619EAF7889}" dt="2024-01-08T15:26:14.569" v="500" actId="2696"/>
        <pc:sldMkLst>
          <pc:docMk/>
          <pc:sldMk cId="2343477481" sldId="269"/>
        </pc:sldMkLst>
      </pc:sldChg>
      <pc:sldChg chg="addSp delSp modSp new mod">
        <pc:chgData name="Disha S Shetty" userId="26398859af3a508f" providerId="LiveId" clId="{DCEDB746-8BE9-44A3-89D3-83619EAF7889}" dt="2024-01-09T02:01:32.682" v="738" actId="1582"/>
        <pc:sldMkLst>
          <pc:docMk/>
          <pc:sldMk cId="3395617289" sldId="269"/>
        </pc:sldMkLst>
        <pc:spChg chg="del">
          <ac:chgData name="Disha S Shetty" userId="26398859af3a508f" providerId="LiveId" clId="{DCEDB746-8BE9-44A3-89D3-83619EAF7889}" dt="2024-01-09T01:59:26.270" v="709" actId="21"/>
          <ac:spMkLst>
            <pc:docMk/>
            <pc:sldMk cId="3395617289" sldId="269"/>
            <ac:spMk id="2" creationId="{99EAD128-C6DD-832E-6FFC-0E24031F2AD8}"/>
          </ac:spMkLst>
        </pc:spChg>
        <pc:spChg chg="mod">
          <ac:chgData name="Disha S Shetty" userId="26398859af3a508f" providerId="LiveId" clId="{DCEDB746-8BE9-44A3-89D3-83619EAF7889}" dt="2024-01-09T02:00:51.148" v="730" actId="255"/>
          <ac:spMkLst>
            <pc:docMk/>
            <pc:sldMk cId="3395617289" sldId="269"/>
            <ac:spMk id="3" creationId="{172D4EFF-DB43-8BB1-533F-3225A10226AA}"/>
          </ac:spMkLst>
        </pc:spChg>
        <pc:spChg chg="add mod">
          <ac:chgData name="Disha S Shetty" userId="26398859af3a508f" providerId="LiveId" clId="{DCEDB746-8BE9-44A3-89D3-83619EAF7889}" dt="2024-01-09T02:01:32.682" v="738" actId="1582"/>
          <ac:spMkLst>
            <pc:docMk/>
            <pc:sldMk cId="3395617289" sldId="269"/>
            <ac:spMk id="5" creationId="{B74BB23B-44D7-E4F5-B34C-04DCE6D6CA76}"/>
          </ac:spMkLst>
        </pc:spChg>
        <pc:picChg chg="add mod ord">
          <ac:chgData name="Disha S Shetty" userId="26398859af3a508f" providerId="LiveId" clId="{DCEDB746-8BE9-44A3-89D3-83619EAF7889}" dt="2024-01-09T02:00:00.284" v="724" actId="167"/>
          <ac:picMkLst>
            <pc:docMk/>
            <pc:sldMk cId="3395617289" sldId="269"/>
            <ac:picMk id="4" creationId="{BC83E1D5-180F-7FAD-C40E-EC9C437087D0}"/>
          </ac:picMkLst>
        </pc:picChg>
      </pc:sldChg>
      <pc:sldChg chg="new del">
        <pc:chgData name="Disha S Shetty" userId="26398859af3a508f" providerId="LiveId" clId="{DCEDB746-8BE9-44A3-89D3-83619EAF7889}" dt="2024-01-08T15:20:21.797" v="449" actId="2696"/>
        <pc:sldMkLst>
          <pc:docMk/>
          <pc:sldMk cId="39673414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CEF5-1CB7-121D-24DA-5A14F49B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0E5A-05D4-DB83-EDB4-16A54FA8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0B3D-C7A7-19F8-41F0-93F9DA61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2C71-9DCB-0B54-2043-B14D5CA8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A172-A6BE-C5CE-6427-E2581BA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184D-BFC2-2016-3E40-D9B68ECD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DD9D-8EE2-373A-8CBC-2CFD2AC5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A653-99A1-8A47-6186-405C63E5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FCBA-FFA4-4BB4-46F1-3C91A2EA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30A4-8B0E-FB53-5806-1601EDC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55AA1-BEFC-10D2-2C31-DB91BD6F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294D-0249-A2DB-6E36-B41A5C60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CD27-ABB3-0A70-8FA4-4C64FF09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E351-F13C-11A6-4819-D5C2495B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91AF-1FE1-D110-138C-2BDD371C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34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CC17-7339-9A79-85D8-F6E8F33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73AD-2AD1-E3DC-D152-77BA00E0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460B-7588-2AD1-E468-6909494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B309-0CC5-4BF0-A852-5D71C8AE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4FAB-4F57-BAB7-BBED-161C99B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4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A2D1-C567-BFA0-2EF4-C3C2AA68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9EDB-8124-F55A-51B2-85007AEF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EC63-55DF-6FB4-27AB-17A1F077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521E-52C7-FB8B-871B-2ED12213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6B4E-E6ED-8085-70B3-CC1DE0E8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480F-4E6D-1B52-2A7C-E063F73A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450B-106C-67DF-36BA-9783CC6D8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F4A56-AE9F-2E17-2A39-B2A30A061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B72A-E4F2-9157-7DA2-99354F08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E7DF-D680-1C5A-56EA-A631F051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F8D8-B684-B441-EED1-CB4206F5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8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EB94-8B37-C61E-E46A-04838D70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5D1C-C9DE-26B7-EC7E-A326A17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0097-A5F6-CEC6-E5ED-444457FD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C6DF-8B82-2818-55C5-BB971F9B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4C5D-0C45-773B-3D82-D0F247F98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12690-76F2-BD40-11B2-A2CFB2D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03887-360F-5027-C237-BD30213B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0CCD-CD11-0E5F-425A-EAB683FF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6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AAE5-0BA6-ABD8-2919-92652EBE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41FD-86BA-E425-5029-710E5A64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B0615-EFCA-19D3-2A96-81277162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C9AAF-2BB7-4BCD-E76E-3B45A01E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3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5C3C8-CC67-A6C5-2F66-76533548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83FA5-7469-649A-14DA-523E134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D6469-6D1A-46D5-8270-BAA4E61C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D4C4-EA8E-C502-A31F-431DB873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DEEB-D912-2A89-1B7E-A2B23497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F286C-7551-13EB-FFA0-4E600EDC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102FB-50C3-60F1-F8DD-810E3F2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1870-D608-3040-AB2C-0ACDB409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701A-73B8-A0D7-AF98-B4FDE940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4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000B-BD48-8E4A-FBC4-B017B456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7710-71C8-5076-E94E-5DD40FF67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4C6BE-9E42-420B-1A83-FC79D4589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01E5E-E7C1-29A7-F1A8-F3D24F85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0092-BFF1-0C5E-87F6-3AE0507D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945D0-C6AC-335C-EACD-C022F342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7BCD8-6042-9685-2EE1-77EC327E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972E-BB14-CBD0-88C7-47ABBEB04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0213-14BC-7197-80AC-13026C017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8670-32A6-43A1-BBAE-77AF8185D9B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194F-4309-A04D-3BC6-B08F49622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0F28-E6C3-7B76-1840-01E1D7DA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F7B9-9BE1-4772-8E93-4DB2930B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B0AE52-80E8-86B9-B97E-63A3E286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17565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Digits n Data SQL Challenge </a:t>
            </a:r>
            <a:br>
              <a:rPr lang="en-US" sz="4800" b="1" dirty="0">
                <a:solidFill>
                  <a:schemeClr val="tx2"/>
                </a:solidFill>
              </a:rPr>
            </a:br>
            <a:r>
              <a:rPr lang="en-US" sz="4800" b="1" dirty="0">
                <a:solidFill>
                  <a:schemeClr val="tx2"/>
                </a:solidFill>
              </a:rPr>
              <a:t>‘Stranger Things</a:t>
            </a:r>
            <a:r>
              <a:rPr lang="en-US" sz="4800" b="1">
                <a:solidFill>
                  <a:schemeClr val="tx2"/>
                </a:solidFill>
              </a:rPr>
              <a:t>’ Database </a:t>
            </a:r>
            <a:r>
              <a:rPr lang="en-US" sz="4800" b="1" dirty="0">
                <a:solidFill>
                  <a:schemeClr val="tx2"/>
                </a:solidFill>
              </a:rPr>
              <a:t>Analysis</a:t>
            </a:r>
            <a:endParaRPr lang="en-IN" sz="4800" b="1" dirty="0">
              <a:solidFill>
                <a:schemeClr val="tx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F961C57-A939-8BA6-1E44-33C39B41B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CAC49-0341-0FF9-D682-28C9044C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5657"/>
            <a:ext cx="1219200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7A4B2D-154F-E156-13CD-2BCB7FAA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0C4B5-BD64-55FE-23A8-21425180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latin typeface="Footlight MT Light" panose="0204060206030A020304" pitchFamily="18" charset="0"/>
              </a:rPr>
              <a:t>7. Retrieve characters who were involved in events in Season 1 or Season 2?</a:t>
            </a:r>
            <a:b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3C23A-1113-CC62-AC80-A44B23992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4611"/>
            <a:ext cx="115341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Characters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Events 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687B4-E8C1-7CA4-A104-256EA5FC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2" y="4325267"/>
            <a:ext cx="8204458" cy="21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BBA5-6330-E1F1-5830-B5E7384F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8. Find the top 3 oldest characters?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1EF6A0-8A18-8CD9-3CD1-AED705F47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4772" y="1347429"/>
            <a:ext cx="91362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TOP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3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EB48A-0F09-869C-659E-9980298D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2" y="2922857"/>
            <a:ext cx="8697686" cy="20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9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86AA0-BD3D-6D2B-A6ED-ECB704585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3B2177-D210-78D2-CE9C-C6BF712E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13098" cy="875846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latin typeface="Footlight MT Light" panose="0204060206030A020304" pitchFamily="18" charset="0"/>
              </a:rPr>
              <a:t>9. Find the average age of characters in Hawkins?</a:t>
            </a:r>
            <a:b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3F84F-E423-146E-76AB-37D315078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16476"/>
            <a:ext cx="68435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average_age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hometown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'Hawkins'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49484-5255-CBCA-D954-B5CF622A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2" y="2991201"/>
            <a:ext cx="4280797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4EB5-98CE-61A5-C0E6-6CF719CD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latin typeface="Footlight MT Light" panose="0204060206030A020304" pitchFamily="18" charset="0"/>
              </a:rPr>
              <a:t>10. Rank characters by age in descending order?</a:t>
            </a:r>
            <a:b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6AE20C-9870-30DF-9224-77A7AF62C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1506" y="1148173"/>
            <a:ext cx="95187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71D12-C92F-6A63-D9C4-0D760447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8" y="2693695"/>
            <a:ext cx="7503367" cy="30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1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3E1D5-180F-7FAD-C40E-EC9C4370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4EFF-DB43-8BB1-533F-3225A102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2"/>
            <a:ext cx="10515600" cy="56917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0000" dirty="0">
                <a:latin typeface="Brush Script MT" panose="03060802040406070304" pitchFamily="66" charset="0"/>
              </a:rPr>
              <a:t>Thank You</a:t>
            </a:r>
            <a:endParaRPr lang="en-IN" sz="10000" dirty="0">
              <a:latin typeface="Brush Script MT" panose="030608020404060703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4BB23B-44D7-E4F5-B34C-04DCE6D6CA76}"/>
              </a:ext>
            </a:extLst>
          </p:cNvPr>
          <p:cNvSpPr/>
          <p:nvPr/>
        </p:nvSpPr>
        <p:spPr>
          <a:xfrm>
            <a:off x="1212980" y="979714"/>
            <a:ext cx="9619861" cy="47866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ED41C-21BF-95AD-48C0-825281CE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73EEFF3-9FAB-7E05-9353-F706D5EE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96"/>
            <a:ext cx="10515600" cy="6372808"/>
          </a:xfrm>
        </p:spPr>
        <p:txBody>
          <a:bodyPr>
            <a:normAutofit fontScale="97500"/>
          </a:bodyPr>
          <a:lstStyle/>
          <a:p>
            <a:r>
              <a:rPr lang="en-US" dirty="0"/>
              <a:t>Retrieving all the data:</a:t>
            </a:r>
          </a:p>
          <a:p>
            <a:r>
              <a:rPr lang="en-IN" sz="25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5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500" dirty="0">
                <a:solidFill>
                  <a:srgbClr val="000000"/>
                </a:solidFill>
                <a:latin typeface="Consolas" panose="020B0609020204030204" pitchFamily="49" charset="0"/>
              </a:rPr>
              <a:t> Characters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25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5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500" dirty="0">
                <a:solidFill>
                  <a:srgbClr val="000000"/>
                </a:solidFill>
                <a:latin typeface="Consolas" panose="020B0609020204030204" pitchFamily="49" charset="0"/>
              </a:rPr>
              <a:t> Locations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8A331-4826-31F1-6386-5B69CD5F8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36" y="1338170"/>
            <a:ext cx="10062097" cy="2242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1F81D-63ED-3BE0-CB4D-2D818D9A8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94" y="4398566"/>
            <a:ext cx="8718491" cy="2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DE92-9A7C-3A3B-F8B3-07E7F47A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40"/>
            <a:ext cx="10515600" cy="6382139"/>
          </a:xfrm>
        </p:spPr>
        <p:txBody>
          <a:bodyPr/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latin typeface="Consolas" panose="020B0609020204030204" pitchFamily="49" charset="0"/>
              </a:rPr>
              <a:t>Events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Relationships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Monsters 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85402-4774-7FCF-54C4-0AF52C39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4" y="653099"/>
            <a:ext cx="9632607" cy="1604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88B3D-7EDD-EF3F-4ED8-9375B729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4" y="2668526"/>
            <a:ext cx="9912526" cy="1604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0543D3-29E1-422C-4D95-969BBE05D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4" y="4768064"/>
            <a:ext cx="10257758" cy="19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98CACD-B037-263A-125A-98EE8A61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5A790-529F-B9D5-F384-9F68D595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89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1. </a:t>
            </a:r>
            <a:r>
              <a:rPr lang="en-US" sz="3200" i="0" dirty="0">
                <a:solidFill>
                  <a:srgbClr val="333333"/>
                </a:solidFill>
                <a:effectLst/>
                <a:latin typeface="Footlight MT Light" panose="0204060206030A020304" pitchFamily="18" charset="0"/>
              </a:rPr>
              <a:t>Retrieve the names of the characters?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Footlight MT Light" panose="0204060206030A020304" pitchFamily="18" charset="0"/>
              </a:rPr>
            </a:br>
            <a:endParaRPr lang="en-IN" sz="3200" dirty="0">
              <a:latin typeface="Footlight MT Light" panose="0204060206030A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D42F48-511A-9841-6FBF-5E605F733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9762" y="1157611"/>
            <a:ext cx="89947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998FA-7C5E-EB57-6678-A7D5FC814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62" y="2025369"/>
            <a:ext cx="4381911" cy="36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9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DC0B-BE7F-6D81-E90D-128472A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2. Find characters with age greater than 18?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577D55-CEC8-DA52-4ACE-2529ED5BF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0714" y="1091682"/>
            <a:ext cx="88003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18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72BA6-6A77-3E14-699D-C14E2FC4E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64" y="2862794"/>
            <a:ext cx="6756919" cy="18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3D9EEF-F3E4-8B8F-5A34-0D1C3FCC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ABD1E-108E-1C5D-F6AE-29072F04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3. Find events in Season 2?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EC2EDA-B0CA-E6BC-3D47-6AD7FA2EC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0045" y="1101012"/>
            <a:ext cx="790458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season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season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90FC5-7E26-EE59-1ED1-ED44846A5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34" y="2776895"/>
            <a:ext cx="8559788" cy="298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DFBC-D961-425C-7778-77F386D6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4. Get details of the 'Mind Flayer' monster?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65D7E-801A-7AF5-DCED-068DCA8B8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6069" y="1275118"/>
            <a:ext cx="852040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Monsters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'Mind Flayer'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A628-4EAF-443D-9DEE-9558ADBA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68" y="2758381"/>
            <a:ext cx="8520403" cy="22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D89105-EE77-876B-9AE0-73F6E369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321A4-3D66-BD2B-D8CB-107352EA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20"/>
            <a:ext cx="10515600" cy="754548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latin typeface="Footlight MT Light" panose="0204060206030A020304" pitchFamily="18" charset="0"/>
              </a:rPr>
              <a:t>5. Retrieve characters and their associated events?</a:t>
            </a:r>
            <a:b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82210-471B-B6C2-0F82-A6A98FF2F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0086" y="830424"/>
            <a:ext cx="11125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event_name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Relationships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character1_id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character2_id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Events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relationship_id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event_id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AE181-64D2-A6A7-E0B5-AC33BE34B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6" y="3938967"/>
            <a:ext cx="9369491" cy="29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0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B10-004E-8DB6-6D07-5248A8C1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6. Calculate the total number of characters from each hometown?</a:t>
            </a:r>
            <a:br>
              <a:rPr lang="en-US" sz="32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CEBEEF-9802-680D-82CE-DECEF1A9F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622" y="1599876"/>
            <a:ext cx="103647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hometown 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A00AA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Courier New" panose="02070309020205020404" pitchFamily="49" charset="0"/>
              </a:rPr>
              <a:t>(*)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total_characters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Characters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AA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hometown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7D871-C63B-ED69-3404-1C72B819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56" y="3352066"/>
            <a:ext cx="6316809" cy="14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9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375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Consolas</vt:lpstr>
      <vt:lpstr>Courier New</vt:lpstr>
      <vt:lpstr>Footlight MT Light</vt:lpstr>
      <vt:lpstr>Segoe UI</vt:lpstr>
      <vt:lpstr>Office Theme</vt:lpstr>
      <vt:lpstr>Digits n Data SQL Challenge  ‘Stranger Things’ Database Analysis</vt:lpstr>
      <vt:lpstr>PowerPoint Presentation</vt:lpstr>
      <vt:lpstr>PowerPoint Presentation</vt:lpstr>
      <vt:lpstr>1. Retrieve the names of the characters? </vt:lpstr>
      <vt:lpstr>2. Find characters with age greater than 18? </vt:lpstr>
      <vt:lpstr>3. Find events in Season 2? </vt:lpstr>
      <vt:lpstr>4. Get details of the 'Mind Flayer' monster? </vt:lpstr>
      <vt:lpstr>5. Retrieve characters and their associated events? </vt:lpstr>
      <vt:lpstr>6. Calculate the total number of characters from each hometown? </vt:lpstr>
      <vt:lpstr>7. Retrieve characters who were involved in events in Season 1 or Season 2?  </vt:lpstr>
      <vt:lpstr>8. Find the top 3 oldest characters? </vt:lpstr>
      <vt:lpstr>9. Find the average age of characters in Hawkins? </vt:lpstr>
      <vt:lpstr>10. Rank characters by age in descending order?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S Shetty</dc:creator>
  <cp:lastModifiedBy>Disha S Shetty</cp:lastModifiedBy>
  <cp:revision>1</cp:revision>
  <dcterms:created xsi:type="dcterms:W3CDTF">2024-01-08T11:50:00Z</dcterms:created>
  <dcterms:modified xsi:type="dcterms:W3CDTF">2024-01-09T02:02:16Z</dcterms:modified>
</cp:coreProperties>
</file>