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Dhanyathaa</a:t>
            </a:r>
            <a:r>
              <a:rPr lang="en-US" sz="2400" dirty="0"/>
              <a:t>. B</a:t>
            </a:r>
          </a:p>
          <a:p>
            <a:r>
              <a:rPr lang="en-US" sz="2400" dirty="0"/>
              <a:t>REGISTER NO: 312215934</a:t>
            </a:r>
          </a:p>
          <a:p>
            <a:r>
              <a:rPr lang="en-US" sz="2400" dirty="0"/>
              <a:t>DEPARTMENT: B. Com A &amp; F</a:t>
            </a:r>
          </a:p>
          <a:p>
            <a:r>
              <a:rPr lang="en-US" sz="2400" dirty="0"/>
              <a:t>COLLEGE:  SSS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C21FB-8A29-9FEB-A098-2121726F44E7}"/>
              </a:ext>
            </a:extLst>
          </p:cNvPr>
          <p:cNvSpPr txBox="1"/>
          <p:nvPr/>
        </p:nvSpPr>
        <p:spPr>
          <a:xfrm>
            <a:off x="739775" y="1447800"/>
            <a:ext cx="841238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i="1" dirty="0">
                <a:latin typeface="Trebuchet MS" panose="020B0603020202020204" pitchFamily="34" charset="0"/>
              </a:rPr>
              <a:t>Creating a robust model for Employee Performance Analysis in Excel involves designing a structured framework that allows for effective data input, analysis, and reporting. This model will include various components, such as data organization, performance metrics, analysis tools, and visualization techniques.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D5385-1010-A087-0162-F688D9F6B78F}"/>
              </a:ext>
            </a:extLst>
          </p:cNvPr>
          <p:cNvSpPr txBox="1"/>
          <p:nvPr/>
        </p:nvSpPr>
        <p:spPr>
          <a:xfrm>
            <a:off x="755332" y="2006601"/>
            <a:ext cx="83968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i="1" dirty="0">
                <a:latin typeface="Trebuchet MS" panose="020B0603020202020204" pitchFamily="34" charset="0"/>
              </a:rPr>
              <a:t>When implementing an Employee Performance Analysis using Excel, the expected results should provide a comprehensive view of employee performance, facilitate data-driven decision-making, and highlight areas for improvement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CABBF-2705-C913-AABC-2F27FF722C63}"/>
              </a:ext>
            </a:extLst>
          </p:cNvPr>
          <p:cNvSpPr txBox="1"/>
          <p:nvPr/>
        </p:nvSpPr>
        <p:spPr>
          <a:xfrm>
            <a:off x="1066800" y="1752600"/>
            <a:ext cx="80853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i="1" dirty="0">
                <a:latin typeface="Trebuchet MS" panose="020B0603020202020204" pitchFamily="34" charset="0"/>
              </a:rPr>
              <a:t>Implementing Employee Performance Analysis using Excel offers a practical, cost-effective solution for organizations seeking to enhance their performance management processes. Here’s a summary of the key takeaways and the impact of this approach.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560453" y="2019300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9A69EF-480C-BDD3-0DC4-B45303AFDFC6}"/>
              </a:ext>
            </a:extLst>
          </p:cNvPr>
          <p:cNvSpPr txBox="1"/>
          <p:nvPr/>
        </p:nvSpPr>
        <p:spPr>
          <a:xfrm>
            <a:off x="834072" y="1695450"/>
            <a:ext cx="831809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i="1" dirty="0">
                <a:latin typeface="Trebuchet MS" panose="020B0603020202020204" pitchFamily="34" charset="0"/>
              </a:rPr>
              <a:t>Our organization is facing challenges in effectively evaluating and improving employee performance. Currently, performance assessments are manually recorded and inconsistently </a:t>
            </a:r>
            <a:r>
              <a:rPr lang="en-GB" sz="2800" i="1" dirty="0" err="1">
                <a:latin typeface="Trebuchet MS" panose="020B0603020202020204" pitchFamily="34" charset="0"/>
              </a:rPr>
              <a:t>analyzed</a:t>
            </a:r>
            <a:r>
              <a:rPr lang="en-GB" sz="2800" i="1" dirty="0">
                <a:latin typeface="Trebuchet MS" panose="020B0603020202020204" pitchFamily="34" charset="0"/>
              </a:rPr>
              <a:t>, leading to suboptimal decision-making regarding promotions, training, and resource allocation.</a:t>
            </a:r>
          </a:p>
          <a:p>
            <a:pPr algn="just"/>
            <a:endParaRPr lang="en-GB" sz="2800" i="1" dirty="0">
              <a:latin typeface="Trebuchet MS" panose="020B0603020202020204" pitchFamily="34" charset="0"/>
            </a:endParaRPr>
          </a:p>
          <a:p>
            <a:pPr algn="just"/>
            <a:r>
              <a:rPr lang="en-GB" sz="2800" i="1" dirty="0">
                <a:solidFill>
                  <a:srgbClr val="FF0000"/>
                </a:solidFill>
                <a:latin typeface="Trebuchet MS" panose="020B0603020202020204" pitchFamily="34" charset="0"/>
              </a:rPr>
              <a:t>To develop a systematic and efficient approach for </a:t>
            </a:r>
            <a:r>
              <a:rPr lang="en-GB" sz="2800" i="1" dirty="0" err="1">
                <a:solidFill>
                  <a:srgbClr val="FF0000"/>
                </a:solidFill>
                <a:latin typeface="Trebuchet MS" panose="020B0603020202020204" pitchFamily="34" charset="0"/>
              </a:rPr>
              <a:t>analyzing</a:t>
            </a:r>
            <a:r>
              <a:rPr lang="en-GB" sz="2800" i="1" dirty="0">
                <a:solidFill>
                  <a:srgbClr val="FF0000"/>
                </a:solidFill>
                <a:latin typeface="Trebuchet MS" panose="020B0603020202020204" pitchFamily="34" charset="0"/>
              </a:rPr>
              <a:t> employee performance using Excel.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9937AE-B625-8EA4-4CCE-064983C3D06F}"/>
              </a:ext>
            </a:extLst>
          </p:cNvPr>
          <p:cNvSpPr txBox="1"/>
          <p:nvPr/>
        </p:nvSpPr>
        <p:spPr>
          <a:xfrm>
            <a:off x="968148" y="2019300"/>
            <a:ext cx="847588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i="1" dirty="0">
                <a:latin typeface="Trebuchet MS" panose="020B0603020202020204" pitchFamily="34" charset="0"/>
              </a:rPr>
              <a:t>The purpose of this project is to develop a robust and systematic approach for </a:t>
            </a:r>
            <a:r>
              <a:rPr lang="en-GB" sz="2400" i="1" dirty="0" err="1">
                <a:latin typeface="Trebuchet MS" panose="020B0603020202020204" pitchFamily="34" charset="0"/>
              </a:rPr>
              <a:t>analyzing</a:t>
            </a:r>
            <a:r>
              <a:rPr lang="en-GB" sz="2400" i="1" dirty="0">
                <a:latin typeface="Trebuchet MS" panose="020B0603020202020204" pitchFamily="34" charset="0"/>
              </a:rPr>
              <a:t> employee performance data using Excel. The project aims to create a comprehensive performance analysis system that supports data-driven decision-making, enhances productivity, and identifies opportunities for employee development.</a:t>
            </a:r>
          </a:p>
          <a:p>
            <a:endParaRPr lang="en-GB" sz="2400" i="1" dirty="0">
              <a:latin typeface="Trebuchet MS" panose="020B0603020202020204" pitchFamily="34" charset="0"/>
            </a:endParaRPr>
          </a:p>
          <a:p>
            <a:r>
              <a:rPr lang="en-GB" sz="2400" i="1" dirty="0">
                <a:latin typeface="Trebuchet MS" panose="020B0603020202020204" pitchFamily="34" charset="0"/>
              </a:rPr>
              <a:t>Background: Effective performance analysis is critical for understanding employee contributions, identifying areas for improvement, and making informed management decisions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CED26-3078-2159-15BA-859DD42E1358}"/>
              </a:ext>
            </a:extLst>
          </p:cNvPr>
          <p:cNvSpPr txBox="1"/>
          <p:nvPr/>
        </p:nvSpPr>
        <p:spPr>
          <a:xfrm>
            <a:off x="713014" y="1778556"/>
            <a:ext cx="6101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1. </a:t>
            </a:r>
            <a:r>
              <a:rPr lang="en-GB" sz="3200" b="1" dirty="0"/>
              <a:t>Human Resources (HR) Team</a:t>
            </a:r>
            <a:endParaRPr lang="en-GB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2AB586-74FB-2D07-8345-5F9434F06F0D}"/>
              </a:ext>
            </a:extLst>
          </p:cNvPr>
          <p:cNvSpPr txBox="1"/>
          <p:nvPr/>
        </p:nvSpPr>
        <p:spPr>
          <a:xfrm>
            <a:off x="751795" y="2410255"/>
            <a:ext cx="6101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2. </a:t>
            </a:r>
            <a:r>
              <a:rPr lang="en-GB" sz="3200" b="1" dirty="0"/>
              <a:t>Managers and Supervisors</a:t>
            </a:r>
            <a:endParaRPr lang="en-GB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17697F-68F7-FCCA-59EF-82E0C7182F36}"/>
              </a:ext>
            </a:extLst>
          </p:cNvPr>
          <p:cNvSpPr txBox="1"/>
          <p:nvPr/>
        </p:nvSpPr>
        <p:spPr>
          <a:xfrm>
            <a:off x="793978" y="3041954"/>
            <a:ext cx="61014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3. </a:t>
            </a:r>
            <a:r>
              <a:rPr lang="en-GB" sz="3200" b="1" dirty="0"/>
              <a:t>Executives and Senior Management</a:t>
            </a:r>
            <a:endParaRPr lang="en-GB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32FAC1-8326-F774-E4D0-8D937BDA6DCF}"/>
              </a:ext>
            </a:extLst>
          </p:cNvPr>
          <p:cNvSpPr txBox="1"/>
          <p:nvPr/>
        </p:nvSpPr>
        <p:spPr>
          <a:xfrm>
            <a:off x="751795" y="4220143"/>
            <a:ext cx="6101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4. </a:t>
            </a:r>
            <a:r>
              <a:rPr lang="en-GB" sz="3200" b="1" dirty="0"/>
              <a:t>Employees</a:t>
            </a:r>
            <a:endParaRPr lang="en-GB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F8BE94-0B8C-D003-45C7-F0D3850A8428}"/>
              </a:ext>
            </a:extLst>
          </p:cNvPr>
          <p:cNvSpPr txBox="1"/>
          <p:nvPr/>
        </p:nvSpPr>
        <p:spPr>
          <a:xfrm>
            <a:off x="702854" y="4901679"/>
            <a:ext cx="6101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5. </a:t>
            </a:r>
            <a:r>
              <a:rPr lang="en-GB" sz="3200" b="1" dirty="0"/>
              <a:t>Finance Team</a:t>
            </a:r>
            <a:endParaRPr lang="en-GB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5E205-E038-2A47-CA7F-2CF91D092D6A}"/>
              </a:ext>
            </a:extLst>
          </p:cNvPr>
          <p:cNvSpPr txBox="1"/>
          <p:nvPr/>
        </p:nvSpPr>
        <p:spPr>
          <a:xfrm>
            <a:off x="3050722" y="2418781"/>
            <a:ext cx="61014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i="1" dirty="0">
                <a:latin typeface="Trebuchet MS" panose="020B0603020202020204" pitchFamily="34" charset="0"/>
              </a:rPr>
              <a:t>Our solution leverages Microsoft Excel to provide a comprehensive and user-friendly system for </a:t>
            </a:r>
            <a:r>
              <a:rPr lang="en-GB" i="1" dirty="0" err="1">
                <a:latin typeface="Trebuchet MS" panose="020B0603020202020204" pitchFamily="34" charset="0"/>
              </a:rPr>
              <a:t>analyzing</a:t>
            </a:r>
            <a:r>
              <a:rPr lang="en-GB" i="1" dirty="0">
                <a:latin typeface="Trebuchet MS" panose="020B0603020202020204" pitchFamily="34" charset="0"/>
              </a:rPr>
              <a:t> employee performance. This solution is designed to streamline the performance evaluation process, enhance decision-making, and drive organizational improvement through robust data analysis and visualization tools.</a:t>
            </a:r>
          </a:p>
          <a:p>
            <a:endParaRPr lang="en-GB" b="1" dirty="0"/>
          </a:p>
          <a:p>
            <a:r>
              <a:rPr lang="en-GB" b="1" dirty="0"/>
              <a:t>Key Features: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342D65-AF7F-0938-1B65-46D641EAB3AB}"/>
              </a:ext>
            </a:extLst>
          </p:cNvPr>
          <p:cNvSpPr txBox="1"/>
          <p:nvPr/>
        </p:nvSpPr>
        <p:spPr>
          <a:xfrm>
            <a:off x="3045279" y="5254500"/>
            <a:ext cx="610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Customizable Data Templates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472935-C721-CE9D-24C5-744E7CCE75FC}"/>
              </a:ext>
            </a:extLst>
          </p:cNvPr>
          <p:cNvSpPr txBox="1"/>
          <p:nvPr/>
        </p:nvSpPr>
        <p:spPr>
          <a:xfrm>
            <a:off x="3050722" y="4841209"/>
            <a:ext cx="610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Advanced Data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12C66-0C55-D481-175A-E5A5DEC30925}"/>
              </a:ext>
            </a:extLst>
          </p:cNvPr>
          <p:cNvSpPr txBox="1"/>
          <p:nvPr/>
        </p:nvSpPr>
        <p:spPr>
          <a:xfrm>
            <a:off x="2286000" y="3057849"/>
            <a:ext cx="61014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Trebuchet MS" panose="020B0603020202020204" pitchFamily="34" charset="0"/>
              </a:rPr>
              <a:t>To effectively </a:t>
            </a:r>
            <a:r>
              <a:rPr lang="en-GB" i="1" dirty="0" err="1">
                <a:latin typeface="Trebuchet MS" panose="020B0603020202020204" pitchFamily="34" charset="0"/>
              </a:rPr>
              <a:t>analyze</a:t>
            </a:r>
            <a:r>
              <a:rPr lang="en-GB" i="1" dirty="0">
                <a:latin typeface="Trebuchet MS" panose="020B0603020202020204" pitchFamily="34" charset="0"/>
              </a:rPr>
              <a:t> employee performance using Excel, it’s important to structure the dataset in a way that supports comprehensive and accurate analysis. Below is a description of the typical dataset required for this purpose, including the key components, data fields, and their uses.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D5B9B-56F0-1C35-B0C7-46E6C9C7A3DE}"/>
              </a:ext>
            </a:extLst>
          </p:cNvPr>
          <p:cNvSpPr txBox="1"/>
          <p:nvPr/>
        </p:nvSpPr>
        <p:spPr>
          <a:xfrm>
            <a:off x="2286000" y="1295401"/>
            <a:ext cx="68661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Trebuchet MS" panose="020B0603020202020204" pitchFamily="34" charset="0"/>
              </a:rPr>
              <a:t>By structuring your dataset effectively and using Excel’s features, you can perform a comprehensive employee performance analysis that supports informed decision-making and enhances organizational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62200" y="1905001"/>
            <a:ext cx="891501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Transformative Insights and Efficiency</a:t>
            </a:r>
            <a:endParaRPr lang="en-GB" sz="2800" dirty="0"/>
          </a:p>
          <a:p>
            <a:r>
              <a:rPr lang="en-GB" sz="2500" i="1" dirty="0">
                <a:latin typeface="Trebuchet MS" panose="020B0603020202020204" pitchFamily="34" charset="0"/>
              </a:rPr>
              <a:t>Our Employee Performance Analysis solution using Excel offers several standout features that deliver exceptional value to organizations. Here’s what makes our solution truly remarkable..</a:t>
            </a:r>
          </a:p>
          <a:p>
            <a:r>
              <a:rPr lang="en-GB" sz="2500" i="1" dirty="0">
                <a:latin typeface="Trebuchet MS" panose="020B0603020202020204" pitchFamily="34" charset="0"/>
              </a:rPr>
              <a:t>Advanced Data Visualization and Interactive Dashboards consists of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i="1" dirty="0">
                <a:latin typeface="Trebuchet MS" panose="020B0603020202020204" pitchFamily="34" charset="0"/>
              </a:rPr>
              <a:t>Dynamic Dashboards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i="1" dirty="0">
                <a:latin typeface="Trebuchet MS" panose="020B0603020202020204" pitchFamily="34" charset="0"/>
              </a:rPr>
              <a:t>Customizable Visuals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534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Balaji R</cp:lastModifiedBy>
  <cp:revision>16</cp:revision>
  <dcterms:created xsi:type="dcterms:W3CDTF">2024-03-29T15:07:22Z</dcterms:created>
  <dcterms:modified xsi:type="dcterms:W3CDTF">2024-08-30T16:23:44Z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MSIP_Label_953ffb2f-2b4f-4f92-97f4-c6f84a4e5b73_Enabled">
    <vt:lpwstr>true</vt:lpwstr>
  </property>
  <property fmtid="{D5CDD505-2E9C-101B-9397-08002B2CF9AE}" pid="5" name="MSIP_Label_953ffb2f-2b4f-4f92-97f4-c6f84a4e5b73_SetDate">
    <vt:lpwstr>2024-08-30T15:55:48Z</vt:lpwstr>
  </property>
  <property fmtid="{D5CDD505-2E9C-101B-9397-08002B2CF9AE}" pid="6" name="MSIP_Label_953ffb2f-2b4f-4f92-97f4-c6f84a4e5b73_Method">
    <vt:lpwstr>Privileged</vt:lpwstr>
  </property>
  <property fmtid="{D5CDD505-2E9C-101B-9397-08002B2CF9AE}" pid="7" name="MSIP_Label_953ffb2f-2b4f-4f92-97f4-c6f84a4e5b73_Name">
    <vt:lpwstr>Personal Data</vt:lpwstr>
  </property>
  <property fmtid="{D5CDD505-2E9C-101B-9397-08002B2CF9AE}" pid="8" name="MSIP_Label_953ffb2f-2b4f-4f92-97f4-c6f84a4e5b73_SiteId">
    <vt:lpwstr>9e52d672-a711-4a65-ad96-286a3703d96e</vt:lpwstr>
  </property>
  <property fmtid="{D5CDD505-2E9C-101B-9397-08002B2CF9AE}" pid="9" name="MSIP_Label_953ffb2f-2b4f-4f92-97f4-c6f84a4e5b73_ActionId">
    <vt:lpwstr>13cb610a-8200-43c8-b077-0b984d1badf8</vt:lpwstr>
  </property>
  <property fmtid="{D5CDD505-2E9C-101B-9397-08002B2CF9AE}" pid="10" name="MSIP_Label_953ffb2f-2b4f-4f92-97f4-c6f84a4e5b73_ContentBits">
    <vt:lpwstr>1</vt:lpwstr>
  </property>
</Properties>
</file>