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50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fe03be4c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fe03be4c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e03be4c4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ffe03be4c4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ffe03be4c4_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e03be4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2ffe03be4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fe03be4c4_1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fe03be4c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2ffe03be4c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fe03be4c4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fe03be4c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2ffe03be4c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ffe03be4c4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e03be4c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2ffe03be4c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fe03be4c4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rive.google.com/file/d/1tfGienJbo_01ujsCufltAVs0B4st5HWH/view?usp=drive_link" TargetMode="External"/><Relationship Id="rId4" Type="http://schemas.openxmlformats.org/officeDocument/2006/relationships/hyperlink" Target="https://github.com/Dhanyavarthini/Techie-S-Assistant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8326" y="167742"/>
            <a:ext cx="6858000" cy="11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760983" y="2368344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en-GB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Techie’S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Assistant</a:t>
            </a:r>
          </a:p>
        </p:txBody>
      </p:sp>
      <p:sp>
        <p:nvSpPr>
          <p:cNvPr id="132" name="Google Shape;132;p25"/>
          <p:cNvSpPr txBox="1"/>
          <p:nvPr/>
        </p:nvSpPr>
        <p:spPr>
          <a:xfrm>
            <a:off x="7201019" y="4086975"/>
            <a:ext cx="17439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Dhanyavarthini A S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earch Assisant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Sonu Babu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6548" y="167742"/>
            <a:ext cx="754693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1525B9"/>
                </a:solidFill>
                <a:latin typeface="Cambria" pitchFamily="18" charset="0"/>
              </a:rPr>
              <a:t>National Engineering College, </a:t>
            </a:r>
            <a:r>
              <a:rPr lang="en-IN" sz="2000" b="1" dirty="0">
                <a:solidFill>
                  <a:srgbClr val="1525B9"/>
                </a:solidFill>
                <a:latin typeface="Cambria" pitchFamily="18" charset="0"/>
              </a:rPr>
              <a:t>K.R. Nagar, Kovilpatti – 628 503</a:t>
            </a:r>
            <a:br>
              <a:rPr lang="en-US" b="1" dirty="0">
                <a:solidFill>
                  <a:srgbClr val="1525B9"/>
                </a:solidFill>
                <a:latin typeface="Cambria" pitchFamily="18" charset="0"/>
              </a:rPr>
            </a:br>
            <a:r>
              <a:rPr lang="en-US" b="1" i="1" dirty="0">
                <a:solidFill>
                  <a:srgbClr val="C00000"/>
                </a:solidFill>
                <a:latin typeface="Cambria" pitchFamily="18" charset="0"/>
              </a:rPr>
              <a:t>(An Autonomous Institution,  Affiliated to Anna University, Chennai)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B0BB5"/>
                </a:solidFill>
                <a:latin typeface="Cambria" pitchFamily="18" charset="0"/>
                <a:ea typeface="Cambria" pitchFamily="18" charset="0"/>
              </a:rPr>
              <a:t>Department of Artificial Intelligence and Data Science</a:t>
            </a:r>
          </a:p>
          <a:p>
            <a:pPr algn="ctr">
              <a:lnSpc>
                <a:spcPct val="150000"/>
              </a:lnSpc>
            </a:pPr>
            <a:r>
              <a:rPr lang="en" sz="2800" b="1" dirty="0">
                <a:solidFill>
                  <a:schemeClr val="dk2"/>
                </a:solidFill>
                <a:latin typeface="Garamond" pitchFamily="18" charset="0"/>
                <a:ea typeface="Garamond"/>
                <a:cs typeface="Garamond"/>
                <a:sym typeface="Garamond"/>
              </a:rPr>
              <a:t>DigitalT3 Hackathon</a:t>
            </a:r>
            <a:endParaRPr lang="en-US" sz="2800" b="1" dirty="0">
              <a:solidFill>
                <a:srgbClr val="2B0BB5"/>
              </a:solidFill>
              <a:latin typeface="Garamond" pitchFamily="18" charset="0"/>
              <a:ea typeface="Cambria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cs typeface="Times New Roman"/>
                <a:sym typeface="Times New Roman"/>
              </a:rPr>
              <a:t>Problem Statement of starter kit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-1" y="1515640"/>
            <a:ext cx="4340647" cy="27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Overview: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gadgets like smartphones, laptops, and IoT devices become more complex, troubleshooting technical issues can be overwhelming for non-expert users.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often turn to third-party websites and forums, which may not always provide reliable or up-to-date solutions.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efficient, reliable, and AI-powered solution that can automatically retrieve accurate troubleshooting steps directly from official sources like manufacturer websites.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Laptop Repair Images – Browse 138,466 ...">
            <a:extLst>
              <a:ext uri="{FF2B5EF4-FFF2-40B4-BE49-F238E27FC236}">
                <a16:creationId xmlns:a16="http://schemas.microsoft.com/office/drawing/2014/main" id="{10BEAAB9-2FDE-77B9-4B6F-0FC24D79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56" y="1652530"/>
            <a:ext cx="3635761" cy="241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137249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        Need of Problem</a:t>
            </a:r>
            <a:endParaRPr dirty="0"/>
          </a:p>
        </p:txBody>
      </p:sp>
      <p:sp>
        <p:nvSpPr>
          <p:cNvPr id="141" name="Google Shape;141;p26"/>
          <p:cNvSpPr txBox="1"/>
          <p:nvPr/>
        </p:nvSpPr>
        <p:spPr>
          <a:xfrm>
            <a:off x="576854" y="1548691"/>
            <a:ext cx="3995146" cy="20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problem matters: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users waste hours searching through unverified third-party sites and forums for solutions that may not work, leading to frustration.</a:t>
            </a:r>
            <a:endParaRPr lang="en-GB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trustworthy troubleshooting guides is vital, especially when dealing with sensitive or expensive gadgets where incorrect fixes can cause further damage.</a:t>
            </a:r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Frustrated Computer User Images - Free ...">
            <a:extLst>
              <a:ext uri="{FF2B5EF4-FFF2-40B4-BE49-F238E27FC236}">
                <a16:creationId xmlns:a16="http://schemas.microsoft.com/office/drawing/2014/main" id="{9F10332E-B92D-291F-1655-BCB440C4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3239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Innovation of model developed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457200" y="1718659"/>
            <a:ext cx="3999151" cy="20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 Platforms (e.g., Reddit,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 Support Pages (e.g., Apple Support, Microsoft Help)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AI Chatbots (e.g., YesChat.ai)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2F1B6-1357-F56C-2C17-4A2D4C12F806}"/>
              </a:ext>
            </a:extLst>
          </p:cNvPr>
          <p:cNvSpPr txBox="1"/>
          <p:nvPr/>
        </p:nvSpPr>
        <p:spPr>
          <a:xfrm>
            <a:off x="4687650" y="1718659"/>
            <a:ext cx="35198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Information Source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Automation of Troubleshooting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Personalized Assistance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System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Prototype/Model Developed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67649A-759F-18B8-6977-0166990D4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4" y="1340648"/>
            <a:ext cx="788134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Query 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user enters a technical issue (e.g., “My iPhone won’t turn on”).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Query Execution: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model queries trusted sources like Apple’s official website or user manuals via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SerpAPI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AI analyzes the returned content and extracts the relevant solution.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Display: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is displayed to the user, linking directly to the official website for further details.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Links: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Repo: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https://github.com/Dhanyavarthini/Techie-S-Assistant.git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: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https://drive.google.com/file/d/1tfGienJbo_01ujsCufltAVs0B4st5HWH/view?usp=drive_link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16FB52-120A-B756-7F24-0F9F160F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4" y="1368996"/>
            <a:ext cx="7806982" cy="29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support for multiple languages to cater to a global audience.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Interaction: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 more intuitive user interface (UI) with voice recognition for hands-free troubleshooting.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Expanding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Techie’S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Assistant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mobile platforms (iOS/Android) for users to troubleshoot issues directly from their smartphones.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Search Algorithms: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Fine-tuning the search functionality to include more nuanced search capabilities and more specific results, such as hardware part numbers or rare device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Support: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with live chat or virtual assistants for more interactive troubleshooting assistance.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72850" y="21803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515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Times New Roman</vt:lpstr>
      <vt:lpstr>Oswald</vt:lpstr>
      <vt:lpstr>Cambria</vt:lpstr>
      <vt:lpstr>Garamond</vt:lpstr>
      <vt:lpstr>Arial</vt:lpstr>
      <vt:lpstr>Calibri</vt:lpstr>
      <vt:lpstr>Simple Light</vt:lpstr>
      <vt:lpstr>Office Theme</vt:lpstr>
      <vt:lpstr>PowerPoint Presentation</vt:lpstr>
      <vt:lpstr>Problem Statement of starter kit</vt:lpstr>
      <vt:lpstr>        Need of Problem</vt:lpstr>
      <vt:lpstr>Innovation of model developed</vt:lpstr>
      <vt:lpstr>Prototype/Model Developed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DigitalT3 Hackathon</dc:title>
  <dc:creator>Admin</dc:creator>
  <cp:lastModifiedBy>Dhanyavarthini  A S</cp:lastModifiedBy>
  <cp:revision>18</cp:revision>
  <dcterms:modified xsi:type="dcterms:W3CDTF">2024-09-16T10:32:45Z</dcterms:modified>
</cp:coreProperties>
</file>