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4" r:id="rId8"/>
    <p:sldId id="259"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2246FA-E09B-49EB-BD40-75A92F9AB7A0}" type="datetimeFigureOut">
              <a:rPr lang="en-US" smtClean="0"/>
              <a:t>24-Jan-22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E1F07-BB9E-42ED-87F0-166070AC3002}" type="slidenum">
              <a:rPr lang="en-US" smtClean="0"/>
              <a:t>‹#›</a:t>
            </a:fld>
            <a:endParaRPr lang="en-US"/>
          </a:p>
        </p:txBody>
      </p:sp>
    </p:spTree>
    <p:extLst>
      <p:ext uri="{BB962C8B-B14F-4D97-AF65-F5344CB8AC3E}">
        <p14:creationId xmlns:p14="http://schemas.microsoft.com/office/powerpoint/2010/main" val="2223242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2246FA-E09B-49EB-BD40-75A92F9AB7A0}" type="datetimeFigureOut">
              <a:rPr lang="en-US" smtClean="0"/>
              <a:t>24-Jan-22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E1F07-BB9E-42ED-87F0-166070AC3002}" type="slidenum">
              <a:rPr lang="en-US" smtClean="0"/>
              <a:t>‹#›</a:t>
            </a:fld>
            <a:endParaRPr lang="en-US"/>
          </a:p>
        </p:txBody>
      </p:sp>
    </p:spTree>
    <p:extLst>
      <p:ext uri="{BB962C8B-B14F-4D97-AF65-F5344CB8AC3E}">
        <p14:creationId xmlns:p14="http://schemas.microsoft.com/office/powerpoint/2010/main" val="1806551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2246FA-E09B-49EB-BD40-75A92F9AB7A0}" type="datetimeFigureOut">
              <a:rPr lang="en-US" smtClean="0"/>
              <a:t>24-Jan-22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E1F07-BB9E-42ED-87F0-166070AC3002}" type="slidenum">
              <a:rPr lang="en-US" smtClean="0"/>
              <a:t>‹#›</a:t>
            </a:fld>
            <a:endParaRPr lang="en-US"/>
          </a:p>
        </p:txBody>
      </p:sp>
    </p:spTree>
    <p:extLst>
      <p:ext uri="{BB962C8B-B14F-4D97-AF65-F5344CB8AC3E}">
        <p14:creationId xmlns:p14="http://schemas.microsoft.com/office/powerpoint/2010/main" val="346279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2246FA-E09B-49EB-BD40-75A92F9AB7A0}" type="datetimeFigureOut">
              <a:rPr lang="en-US" smtClean="0"/>
              <a:t>24-Jan-22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E1F07-BB9E-42ED-87F0-166070AC3002}" type="slidenum">
              <a:rPr lang="en-US" smtClean="0"/>
              <a:t>‹#›</a:t>
            </a:fld>
            <a:endParaRPr lang="en-US"/>
          </a:p>
        </p:txBody>
      </p:sp>
    </p:spTree>
    <p:extLst>
      <p:ext uri="{BB962C8B-B14F-4D97-AF65-F5344CB8AC3E}">
        <p14:creationId xmlns:p14="http://schemas.microsoft.com/office/powerpoint/2010/main" val="3522069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2246FA-E09B-49EB-BD40-75A92F9AB7A0}" type="datetimeFigureOut">
              <a:rPr lang="en-US" smtClean="0"/>
              <a:t>24-Jan-22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E1F07-BB9E-42ED-87F0-166070AC3002}" type="slidenum">
              <a:rPr lang="en-US" smtClean="0"/>
              <a:t>‹#›</a:t>
            </a:fld>
            <a:endParaRPr lang="en-US"/>
          </a:p>
        </p:txBody>
      </p:sp>
    </p:spTree>
    <p:extLst>
      <p:ext uri="{BB962C8B-B14F-4D97-AF65-F5344CB8AC3E}">
        <p14:creationId xmlns:p14="http://schemas.microsoft.com/office/powerpoint/2010/main" val="2858843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2246FA-E09B-49EB-BD40-75A92F9AB7A0}" type="datetimeFigureOut">
              <a:rPr lang="en-US" smtClean="0"/>
              <a:t>24-Jan-22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E1F07-BB9E-42ED-87F0-166070AC3002}" type="slidenum">
              <a:rPr lang="en-US" smtClean="0"/>
              <a:t>‹#›</a:t>
            </a:fld>
            <a:endParaRPr lang="en-US"/>
          </a:p>
        </p:txBody>
      </p:sp>
    </p:spTree>
    <p:extLst>
      <p:ext uri="{BB962C8B-B14F-4D97-AF65-F5344CB8AC3E}">
        <p14:creationId xmlns:p14="http://schemas.microsoft.com/office/powerpoint/2010/main" val="577481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2246FA-E09B-49EB-BD40-75A92F9AB7A0}" type="datetimeFigureOut">
              <a:rPr lang="en-US" smtClean="0"/>
              <a:t>24-Jan-22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DE1F07-BB9E-42ED-87F0-166070AC3002}" type="slidenum">
              <a:rPr lang="en-US" smtClean="0"/>
              <a:t>‹#›</a:t>
            </a:fld>
            <a:endParaRPr lang="en-US"/>
          </a:p>
        </p:txBody>
      </p:sp>
    </p:spTree>
    <p:extLst>
      <p:ext uri="{BB962C8B-B14F-4D97-AF65-F5344CB8AC3E}">
        <p14:creationId xmlns:p14="http://schemas.microsoft.com/office/powerpoint/2010/main" val="3131722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2246FA-E09B-49EB-BD40-75A92F9AB7A0}" type="datetimeFigureOut">
              <a:rPr lang="en-US" smtClean="0"/>
              <a:t>24-Jan-22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DE1F07-BB9E-42ED-87F0-166070AC3002}" type="slidenum">
              <a:rPr lang="en-US" smtClean="0"/>
              <a:t>‹#›</a:t>
            </a:fld>
            <a:endParaRPr lang="en-US"/>
          </a:p>
        </p:txBody>
      </p:sp>
    </p:spTree>
    <p:extLst>
      <p:ext uri="{BB962C8B-B14F-4D97-AF65-F5344CB8AC3E}">
        <p14:creationId xmlns:p14="http://schemas.microsoft.com/office/powerpoint/2010/main" val="341451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2246FA-E09B-49EB-BD40-75A92F9AB7A0}" type="datetimeFigureOut">
              <a:rPr lang="en-US" smtClean="0"/>
              <a:t>24-Jan-22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DE1F07-BB9E-42ED-87F0-166070AC3002}" type="slidenum">
              <a:rPr lang="en-US" smtClean="0"/>
              <a:t>‹#›</a:t>
            </a:fld>
            <a:endParaRPr lang="en-US"/>
          </a:p>
        </p:txBody>
      </p:sp>
    </p:spTree>
    <p:extLst>
      <p:ext uri="{BB962C8B-B14F-4D97-AF65-F5344CB8AC3E}">
        <p14:creationId xmlns:p14="http://schemas.microsoft.com/office/powerpoint/2010/main" val="3612456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2246FA-E09B-49EB-BD40-75A92F9AB7A0}" type="datetimeFigureOut">
              <a:rPr lang="en-US" smtClean="0"/>
              <a:t>24-Jan-22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E1F07-BB9E-42ED-87F0-166070AC3002}" type="slidenum">
              <a:rPr lang="en-US" smtClean="0"/>
              <a:t>‹#›</a:t>
            </a:fld>
            <a:endParaRPr lang="en-US"/>
          </a:p>
        </p:txBody>
      </p:sp>
    </p:spTree>
    <p:extLst>
      <p:ext uri="{BB962C8B-B14F-4D97-AF65-F5344CB8AC3E}">
        <p14:creationId xmlns:p14="http://schemas.microsoft.com/office/powerpoint/2010/main" val="2107670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2246FA-E09B-49EB-BD40-75A92F9AB7A0}" type="datetimeFigureOut">
              <a:rPr lang="en-US" smtClean="0"/>
              <a:t>24-Jan-22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E1F07-BB9E-42ED-87F0-166070AC3002}" type="slidenum">
              <a:rPr lang="en-US" smtClean="0"/>
              <a:t>‹#›</a:t>
            </a:fld>
            <a:endParaRPr lang="en-US"/>
          </a:p>
        </p:txBody>
      </p:sp>
    </p:spTree>
    <p:extLst>
      <p:ext uri="{BB962C8B-B14F-4D97-AF65-F5344CB8AC3E}">
        <p14:creationId xmlns:p14="http://schemas.microsoft.com/office/powerpoint/2010/main" val="1249745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2246FA-E09B-49EB-BD40-75A92F9AB7A0}" type="datetimeFigureOut">
              <a:rPr lang="en-US" smtClean="0"/>
              <a:t>24-Jan-22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E1F07-BB9E-42ED-87F0-166070AC3002}" type="slidenum">
              <a:rPr lang="en-US" smtClean="0"/>
              <a:t>‹#›</a:t>
            </a:fld>
            <a:endParaRPr lang="en-US"/>
          </a:p>
        </p:txBody>
      </p:sp>
    </p:spTree>
    <p:extLst>
      <p:ext uri="{BB962C8B-B14F-4D97-AF65-F5344CB8AC3E}">
        <p14:creationId xmlns:p14="http://schemas.microsoft.com/office/powerpoint/2010/main" val="270321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customer_retention.ipyn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Customer Retention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55908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67400"/>
          </a:xfrm>
        </p:spPr>
        <p:txBody>
          <a:bodyPr>
            <a:noAutofit/>
          </a:bodyPr>
          <a:lstStyle/>
          <a:p>
            <a:pPr algn="just"/>
            <a:r>
              <a:rPr lang="en-IN" sz="2400" dirty="0" smtClean="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sz="2400" dirty="0"/>
          </a:p>
        </p:txBody>
      </p:sp>
    </p:spTree>
    <p:extLst>
      <p:ext uri="{BB962C8B-B14F-4D97-AF65-F5344CB8AC3E}">
        <p14:creationId xmlns:p14="http://schemas.microsoft.com/office/powerpoint/2010/main" val="3060632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Analysis</a:t>
            </a:r>
            <a:endParaRPr lang="en-US" dirty="0"/>
          </a:p>
        </p:txBody>
      </p:sp>
      <p:sp>
        <p:nvSpPr>
          <p:cNvPr id="3" name="Content Placeholder 2"/>
          <p:cNvSpPr>
            <a:spLocks noGrp="1"/>
          </p:cNvSpPr>
          <p:nvPr>
            <p:ph idx="1"/>
          </p:nvPr>
        </p:nvSpPr>
        <p:spPr/>
        <p:txBody>
          <a:bodyPr/>
          <a:lstStyle/>
          <a:p>
            <a:r>
              <a:rPr lang="en-US" dirty="0" smtClean="0"/>
              <a:t>After check dataset about empty value we find there is no empty value in dataset.</a:t>
            </a:r>
          </a:p>
          <a:p>
            <a:r>
              <a:rPr lang="en-US" dirty="0" smtClean="0"/>
              <a:t>There are lots of categorical column in dataset.</a:t>
            </a:r>
          </a:p>
          <a:p>
            <a:r>
              <a:rPr lang="en-US" dirty="0" smtClean="0"/>
              <a:t>We perform some visualization method for check customer review like, security, privacy of data, loading data, payment mode, etc…</a:t>
            </a:r>
            <a:endParaRPr lang="en-US" dirty="0"/>
          </a:p>
        </p:txBody>
      </p:sp>
    </p:spTree>
    <p:extLst>
      <p:ext uri="{BB962C8B-B14F-4D97-AF65-F5344CB8AC3E}">
        <p14:creationId xmlns:p14="http://schemas.microsoft.com/office/powerpoint/2010/main" val="3267234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normAutofit lnSpcReduction="10000"/>
          </a:bodyPr>
          <a:lstStyle/>
          <a:p>
            <a:r>
              <a:rPr lang="en-US" dirty="0" err="1" smtClean="0"/>
              <a:t>Amazon.in</a:t>
            </a:r>
            <a:endParaRPr lang="en-US" dirty="0" smtClean="0"/>
          </a:p>
          <a:p>
            <a:pPr lvl="1"/>
            <a:r>
              <a:rPr lang="en-US" dirty="0" smtClean="0"/>
              <a:t>Easy to use</a:t>
            </a:r>
          </a:p>
          <a:p>
            <a:pPr lvl="1"/>
            <a:r>
              <a:rPr lang="en-US" dirty="0" smtClean="0"/>
              <a:t>Best visualization of site</a:t>
            </a:r>
          </a:p>
          <a:p>
            <a:pPr lvl="1"/>
            <a:r>
              <a:rPr lang="en-US" dirty="0" smtClean="0"/>
              <a:t>Wild variety of product</a:t>
            </a:r>
          </a:p>
          <a:p>
            <a:pPr lvl="1"/>
            <a:r>
              <a:rPr lang="en-US" dirty="0" smtClean="0"/>
              <a:t>Complete </a:t>
            </a:r>
            <a:r>
              <a:rPr lang="en-US" dirty="0" err="1" smtClean="0"/>
              <a:t>relevent</a:t>
            </a:r>
            <a:r>
              <a:rPr lang="en-US" dirty="0" smtClean="0"/>
              <a:t> description information</a:t>
            </a:r>
          </a:p>
          <a:p>
            <a:pPr lvl="1"/>
            <a:r>
              <a:rPr lang="en-US" dirty="0" smtClean="0"/>
              <a:t>Fast loading website</a:t>
            </a:r>
          </a:p>
          <a:p>
            <a:pPr lvl="1"/>
            <a:r>
              <a:rPr lang="en-US" dirty="0" smtClean="0"/>
              <a:t>Reliability</a:t>
            </a:r>
          </a:p>
          <a:p>
            <a:pPr lvl="1"/>
            <a:r>
              <a:rPr lang="en-US" dirty="0" smtClean="0"/>
              <a:t>More payment options</a:t>
            </a:r>
          </a:p>
          <a:p>
            <a:pPr lvl="1"/>
            <a:r>
              <a:rPr lang="en-US" dirty="0" smtClean="0"/>
              <a:t>Quick </a:t>
            </a:r>
            <a:r>
              <a:rPr lang="en-US" dirty="0" smtClean="0"/>
              <a:t>result</a:t>
            </a:r>
          </a:p>
          <a:p>
            <a:pPr lvl="1"/>
            <a:endParaRPr lang="en-US" dirty="0"/>
          </a:p>
        </p:txBody>
      </p:sp>
    </p:spTree>
    <p:extLst>
      <p:ext uri="{BB962C8B-B14F-4D97-AF65-F5344CB8AC3E}">
        <p14:creationId xmlns:p14="http://schemas.microsoft.com/office/powerpoint/2010/main" val="2586743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lnSpcReduction="10000"/>
          </a:bodyPr>
          <a:lstStyle/>
          <a:p>
            <a:r>
              <a:rPr lang="en-US" dirty="0" smtClean="0"/>
              <a:t>Speedy order delivery</a:t>
            </a:r>
          </a:p>
          <a:p>
            <a:r>
              <a:rPr lang="en-US" dirty="0" smtClean="0"/>
              <a:t>Customer’s data Privacy</a:t>
            </a:r>
          </a:p>
          <a:p>
            <a:r>
              <a:rPr lang="en-US" dirty="0" smtClean="0"/>
              <a:t>Data security</a:t>
            </a:r>
          </a:p>
          <a:p>
            <a:r>
              <a:rPr lang="en-US" dirty="0" smtClean="0"/>
              <a:t>Trust </a:t>
            </a:r>
            <a:r>
              <a:rPr lang="en-US" dirty="0" err="1" smtClean="0"/>
              <a:t>worthness</a:t>
            </a:r>
            <a:endParaRPr lang="en-US" dirty="0" smtClean="0"/>
          </a:p>
          <a:p>
            <a:r>
              <a:rPr lang="en-GB" dirty="0" smtClean="0"/>
              <a:t>Presence of online assistance through multi-channel</a:t>
            </a:r>
          </a:p>
          <a:p>
            <a:r>
              <a:rPr lang="en-GB" dirty="0" smtClean="0"/>
              <a:t>Longer time logged in</a:t>
            </a:r>
          </a:p>
          <a:p>
            <a:r>
              <a:rPr lang="en-GB" dirty="0" smtClean="0"/>
              <a:t>Longer time display Graphics</a:t>
            </a:r>
            <a:endParaRPr lang="en-US" dirty="0"/>
          </a:p>
        </p:txBody>
      </p:sp>
    </p:spTree>
    <p:extLst>
      <p:ext uri="{BB962C8B-B14F-4D97-AF65-F5344CB8AC3E}">
        <p14:creationId xmlns:p14="http://schemas.microsoft.com/office/powerpoint/2010/main" val="4023341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Flipkart.com</a:t>
            </a:r>
            <a:endParaRPr lang="en-US" dirty="0"/>
          </a:p>
        </p:txBody>
      </p:sp>
      <p:sp>
        <p:nvSpPr>
          <p:cNvPr id="3" name="Content Placeholder 2"/>
          <p:cNvSpPr>
            <a:spLocks noGrp="1"/>
          </p:cNvSpPr>
          <p:nvPr>
            <p:ph idx="1"/>
          </p:nvPr>
        </p:nvSpPr>
        <p:spPr/>
        <p:txBody>
          <a:bodyPr/>
          <a:lstStyle/>
          <a:p>
            <a:pPr marL="457200" lvl="1" indent="0">
              <a:buNone/>
            </a:pPr>
            <a:r>
              <a:rPr lang="en-US" dirty="0" smtClean="0"/>
              <a:t>Compare </a:t>
            </a:r>
            <a:r>
              <a:rPr lang="en-US" dirty="0" err="1" smtClean="0"/>
              <a:t>Amazon.in</a:t>
            </a:r>
            <a:r>
              <a:rPr lang="en-US" dirty="0" smtClean="0"/>
              <a:t> </a:t>
            </a:r>
            <a:r>
              <a:rPr lang="en-US" dirty="0" err="1" smtClean="0"/>
              <a:t>flipkart.com</a:t>
            </a:r>
            <a:r>
              <a:rPr lang="en-US" dirty="0" smtClean="0"/>
              <a:t> has less features and less customers’ review according to delivery of item, security, payment mode, graphics view, fast loading site  etc.</a:t>
            </a:r>
            <a:endParaRPr lang="en-US" dirty="0"/>
          </a:p>
        </p:txBody>
      </p:sp>
    </p:spTree>
    <p:extLst>
      <p:ext uri="{BB962C8B-B14F-4D97-AF65-F5344CB8AC3E}">
        <p14:creationId xmlns:p14="http://schemas.microsoft.com/office/powerpoint/2010/main" val="982373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points</a:t>
            </a:r>
            <a:endParaRPr lang="en-US" dirty="0"/>
          </a:p>
        </p:txBody>
      </p:sp>
      <p:sp>
        <p:nvSpPr>
          <p:cNvPr id="3" name="Content Placeholder 2"/>
          <p:cNvSpPr>
            <a:spLocks noGrp="1"/>
          </p:cNvSpPr>
          <p:nvPr>
            <p:ph idx="1"/>
          </p:nvPr>
        </p:nvSpPr>
        <p:spPr/>
        <p:txBody>
          <a:bodyPr>
            <a:normAutofit/>
          </a:bodyPr>
          <a:lstStyle/>
          <a:p>
            <a:r>
              <a:rPr lang="en-US" dirty="0" err="1" smtClean="0"/>
              <a:t>Paytm.com</a:t>
            </a:r>
            <a:r>
              <a:rPr lang="en-US" dirty="0" smtClean="0"/>
              <a:t> and </a:t>
            </a:r>
            <a:r>
              <a:rPr lang="en-US" dirty="0" err="1" smtClean="0"/>
              <a:t>snepdeal.com</a:t>
            </a:r>
            <a:r>
              <a:rPr lang="en-US" dirty="0" smtClean="0"/>
              <a:t> provide less payment options, less reliable, less quickness, less privacy and security and many more review are not good compare to amazon and </a:t>
            </a:r>
            <a:r>
              <a:rPr lang="en-US" dirty="0" err="1" smtClean="0"/>
              <a:t>flipkart</a:t>
            </a:r>
            <a:r>
              <a:rPr lang="en-US" dirty="0" smtClean="0"/>
              <a:t>.</a:t>
            </a:r>
            <a:endParaRPr lang="en-US" dirty="0"/>
          </a:p>
        </p:txBody>
      </p:sp>
    </p:spTree>
    <p:extLst>
      <p:ext uri="{BB962C8B-B14F-4D97-AF65-F5344CB8AC3E}">
        <p14:creationId xmlns:p14="http://schemas.microsoft.com/office/powerpoint/2010/main" val="2805419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here </a:t>
            </a:r>
            <a:r>
              <a:rPr lang="en-US" dirty="0" smtClean="0"/>
              <a:t>for </a:t>
            </a:r>
            <a:r>
              <a:rPr lang="en-US" dirty="0" err="1" smtClean="0"/>
              <a:t>Jupyter</a:t>
            </a:r>
            <a:r>
              <a:rPr lang="en-US" dirty="0" smtClean="0"/>
              <a:t> python file</a:t>
            </a:r>
            <a:endParaRPr lang="en-US" dirty="0"/>
          </a:p>
        </p:txBody>
      </p:sp>
      <p:sp>
        <p:nvSpPr>
          <p:cNvPr id="3" name="Content Placeholder 2"/>
          <p:cNvSpPr>
            <a:spLocks noGrp="1"/>
          </p:cNvSpPr>
          <p:nvPr>
            <p:ph idx="1"/>
          </p:nvPr>
        </p:nvSpPr>
        <p:spPr/>
        <p:txBody>
          <a:bodyPr/>
          <a:lstStyle/>
          <a:p>
            <a:r>
              <a:rPr lang="en-US" dirty="0" err="1" smtClean="0">
                <a:hlinkClick r:id="rId2" action="ppaction://hlinkfile"/>
              </a:rPr>
              <a:t>customer_retention.ipynb</a:t>
            </a:r>
            <a:endParaRPr lang="en-US" dirty="0" smtClean="0"/>
          </a:p>
          <a:p>
            <a:endParaRPr lang="en-US" dirty="0"/>
          </a:p>
          <a:p>
            <a:pPr marL="0" indent="0">
              <a:buNone/>
            </a:pP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26174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Conclusion</a:t>
            </a:r>
            <a:endParaRPr lang="en-US"/>
          </a:p>
        </p:txBody>
      </p:sp>
      <p:sp>
        <p:nvSpPr>
          <p:cNvPr id="3" name="Content Placeholder 2"/>
          <p:cNvSpPr>
            <a:spLocks noGrp="1"/>
          </p:cNvSpPr>
          <p:nvPr>
            <p:ph idx="1"/>
          </p:nvPr>
        </p:nvSpPr>
        <p:spPr/>
        <p:txBody>
          <a:bodyPr/>
          <a:lstStyle/>
          <a:p>
            <a:r>
              <a:rPr lang="en-US" dirty="0"/>
              <a:t>After see all the review we can say that Amazon and </a:t>
            </a:r>
            <a:r>
              <a:rPr lang="en-US" dirty="0" err="1"/>
              <a:t>Flipkart</a:t>
            </a:r>
            <a:r>
              <a:rPr lang="en-US" dirty="0"/>
              <a:t> both are best online shopping site for customer.</a:t>
            </a:r>
          </a:p>
          <a:p>
            <a:r>
              <a:rPr lang="en-US" dirty="0"/>
              <a:t>But </a:t>
            </a:r>
            <a:r>
              <a:rPr lang="en-US" dirty="0" err="1"/>
              <a:t>Amazon.in</a:t>
            </a:r>
            <a:r>
              <a:rPr lang="en-US" dirty="0"/>
              <a:t> is best online shopping site for customer.</a:t>
            </a:r>
          </a:p>
          <a:p>
            <a:endParaRPr lang="en-US" dirty="0"/>
          </a:p>
        </p:txBody>
      </p:sp>
    </p:spTree>
    <p:extLst>
      <p:ext uri="{BB962C8B-B14F-4D97-AF65-F5344CB8AC3E}">
        <p14:creationId xmlns:p14="http://schemas.microsoft.com/office/powerpoint/2010/main" val="2577501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364</Words>
  <Application>Microsoft Office PowerPoint</Application>
  <PresentationFormat>On-screen Show (4:3)</PresentationFormat>
  <Paragraphs>36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Customer Retention</vt:lpstr>
      <vt:lpstr>PowerPoint Presentation</vt:lpstr>
      <vt:lpstr>Data Analysis</vt:lpstr>
      <vt:lpstr>Analysis</vt:lpstr>
      <vt:lpstr>Continue…</vt:lpstr>
      <vt:lpstr>Flipkart.com</vt:lpstr>
      <vt:lpstr>Other points</vt:lpstr>
      <vt:lpstr>Click here for Jupyter python file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15</cp:revision>
  <dcterms:created xsi:type="dcterms:W3CDTF">2022-01-24T14:17:21Z</dcterms:created>
  <dcterms:modified xsi:type="dcterms:W3CDTF">2022-01-24T15:10:38Z</dcterms:modified>
</cp:coreProperties>
</file>