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6" r:id="rId18"/>
    <p:sldId id="272" r:id="rId19"/>
    <p:sldId id="273" r:id="rId20"/>
    <p:sldId id="274" r:id="rId21"/>
    <p:sldId id="275" r:id="rId22"/>
    <p:sldId id="277" r:id="rId23"/>
    <p:sldId id="278" r:id="rId24"/>
    <p:sldId id="279" r:id="rId25"/>
    <p:sldId id="283" r:id="rId26"/>
    <p:sldId id="280" r:id="rId27"/>
    <p:sldId id="281" r:id="rId28"/>
    <p:sldId id="282"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4079F-1CCE-56B7-0DED-B3C2933999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B3D5AC-B22F-FCEE-8BAB-8FDBDC9197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29227F-A2C0-D6C3-349A-81E49F806D6C}"/>
              </a:ext>
            </a:extLst>
          </p:cNvPr>
          <p:cNvSpPr>
            <a:spLocks noGrp="1"/>
          </p:cNvSpPr>
          <p:nvPr>
            <p:ph type="dt" sz="half" idx="10"/>
          </p:nvPr>
        </p:nvSpPr>
        <p:spPr/>
        <p:txBody>
          <a:bodyPr/>
          <a:lstStyle/>
          <a:p>
            <a:fld id="{7D1F966B-C7CE-4449-BA01-175C2986FCF5}" type="datetimeFigureOut">
              <a:rPr lang="en-IN" smtClean="0"/>
              <a:t>24-02-2023</a:t>
            </a:fld>
            <a:endParaRPr lang="en-IN"/>
          </a:p>
        </p:txBody>
      </p:sp>
      <p:sp>
        <p:nvSpPr>
          <p:cNvPr id="5" name="Footer Placeholder 4">
            <a:extLst>
              <a:ext uri="{FF2B5EF4-FFF2-40B4-BE49-F238E27FC236}">
                <a16:creationId xmlns:a16="http://schemas.microsoft.com/office/drawing/2014/main" id="{6DDEEFF3-EA20-97A5-7777-1D0B445F04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472795-73A3-4969-BBF5-960248F47211}"/>
              </a:ext>
            </a:extLst>
          </p:cNvPr>
          <p:cNvSpPr>
            <a:spLocks noGrp="1"/>
          </p:cNvSpPr>
          <p:nvPr>
            <p:ph type="sldNum" sz="quarter" idx="12"/>
          </p:nvPr>
        </p:nvSpPr>
        <p:spPr/>
        <p:txBody>
          <a:bodyPr/>
          <a:lstStyle/>
          <a:p>
            <a:fld id="{DE29C738-F930-449D-8436-4EBC2A9AC42F}" type="slidenum">
              <a:rPr lang="en-IN" smtClean="0"/>
              <a:t>‹#›</a:t>
            </a:fld>
            <a:endParaRPr lang="en-IN"/>
          </a:p>
        </p:txBody>
      </p:sp>
    </p:spTree>
    <p:extLst>
      <p:ext uri="{BB962C8B-B14F-4D97-AF65-F5344CB8AC3E}">
        <p14:creationId xmlns:p14="http://schemas.microsoft.com/office/powerpoint/2010/main" val="1529129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8DAC8-FCBA-5ABE-4827-33E8A476A1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546E1E-5A36-DAFD-8002-3EB2906479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207EE7-57F6-B5C3-2791-A71EB0A3B08E}"/>
              </a:ext>
            </a:extLst>
          </p:cNvPr>
          <p:cNvSpPr>
            <a:spLocks noGrp="1"/>
          </p:cNvSpPr>
          <p:nvPr>
            <p:ph type="dt" sz="half" idx="10"/>
          </p:nvPr>
        </p:nvSpPr>
        <p:spPr/>
        <p:txBody>
          <a:bodyPr/>
          <a:lstStyle/>
          <a:p>
            <a:fld id="{7D1F966B-C7CE-4449-BA01-175C2986FCF5}" type="datetimeFigureOut">
              <a:rPr lang="en-IN" smtClean="0"/>
              <a:t>24-02-2023</a:t>
            </a:fld>
            <a:endParaRPr lang="en-IN"/>
          </a:p>
        </p:txBody>
      </p:sp>
      <p:sp>
        <p:nvSpPr>
          <p:cNvPr id="5" name="Footer Placeholder 4">
            <a:extLst>
              <a:ext uri="{FF2B5EF4-FFF2-40B4-BE49-F238E27FC236}">
                <a16:creationId xmlns:a16="http://schemas.microsoft.com/office/drawing/2014/main" id="{3C25A3E5-F5DC-AB06-4AB5-D5B1357B96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D8992A-049F-C667-7C3E-1945C55531C6}"/>
              </a:ext>
            </a:extLst>
          </p:cNvPr>
          <p:cNvSpPr>
            <a:spLocks noGrp="1"/>
          </p:cNvSpPr>
          <p:nvPr>
            <p:ph type="sldNum" sz="quarter" idx="12"/>
          </p:nvPr>
        </p:nvSpPr>
        <p:spPr/>
        <p:txBody>
          <a:bodyPr/>
          <a:lstStyle/>
          <a:p>
            <a:fld id="{DE29C738-F930-449D-8436-4EBC2A9AC42F}" type="slidenum">
              <a:rPr lang="en-IN" smtClean="0"/>
              <a:t>‹#›</a:t>
            </a:fld>
            <a:endParaRPr lang="en-IN"/>
          </a:p>
        </p:txBody>
      </p:sp>
    </p:spTree>
    <p:extLst>
      <p:ext uri="{BB962C8B-B14F-4D97-AF65-F5344CB8AC3E}">
        <p14:creationId xmlns:p14="http://schemas.microsoft.com/office/powerpoint/2010/main" val="353297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913273-33AA-72BE-C940-B0BD7BE733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CC59DE-F3EB-5CC9-263C-F3DAADD09B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BD1B7E-5824-26E0-3E39-724B96395EC9}"/>
              </a:ext>
            </a:extLst>
          </p:cNvPr>
          <p:cNvSpPr>
            <a:spLocks noGrp="1"/>
          </p:cNvSpPr>
          <p:nvPr>
            <p:ph type="dt" sz="half" idx="10"/>
          </p:nvPr>
        </p:nvSpPr>
        <p:spPr/>
        <p:txBody>
          <a:bodyPr/>
          <a:lstStyle/>
          <a:p>
            <a:fld id="{7D1F966B-C7CE-4449-BA01-175C2986FCF5}" type="datetimeFigureOut">
              <a:rPr lang="en-IN" smtClean="0"/>
              <a:t>24-02-2023</a:t>
            </a:fld>
            <a:endParaRPr lang="en-IN"/>
          </a:p>
        </p:txBody>
      </p:sp>
      <p:sp>
        <p:nvSpPr>
          <p:cNvPr id="5" name="Footer Placeholder 4">
            <a:extLst>
              <a:ext uri="{FF2B5EF4-FFF2-40B4-BE49-F238E27FC236}">
                <a16:creationId xmlns:a16="http://schemas.microsoft.com/office/drawing/2014/main" id="{5E2620E8-C06C-EAC9-4545-5984124C20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7AE480-06A7-2419-40C7-BF6C472B7199}"/>
              </a:ext>
            </a:extLst>
          </p:cNvPr>
          <p:cNvSpPr>
            <a:spLocks noGrp="1"/>
          </p:cNvSpPr>
          <p:nvPr>
            <p:ph type="sldNum" sz="quarter" idx="12"/>
          </p:nvPr>
        </p:nvSpPr>
        <p:spPr/>
        <p:txBody>
          <a:bodyPr/>
          <a:lstStyle/>
          <a:p>
            <a:fld id="{DE29C738-F930-449D-8436-4EBC2A9AC42F}" type="slidenum">
              <a:rPr lang="en-IN" smtClean="0"/>
              <a:t>‹#›</a:t>
            </a:fld>
            <a:endParaRPr lang="en-IN"/>
          </a:p>
        </p:txBody>
      </p:sp>
    </p:spTree>
    <p:extLst>
      <p:ext uri="{BB962C8B-B14F-4D97-AF65-F5344CB8AC3E}">
        <p14:creationId xmlns:p14="http://schemas.microsoft.com/office/powerpoint/2010/main" val="3105825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FC032-F6EB-82F3-D3CD-780E7A353D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39082A-2A33-3F66-BD9B-01E25CA45A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C01532-AA97-2EDC-52A1-FEFBBC3B010C}"/>
              </a:ext>
            </a:extLst>
          </p:cNvPr>
          <p:cNvSpPr>
            <a:spLocks noGrp="1"/>
          </p:cNvSpPr>
          <p:nvPr>
            <p:ph type="dt" sz="half" idx="10"/>
          </p:nvPr>
        </p:nvSpPr>
        <p:spPr/>
        <p:txBody>
          <a:bodyPr/>
          <a:lstStyle/>
          <a:p>
            <a:fld id="{7D1F966B-C7CE-4449-BA01-175C2986FCF5}" type="datetimeFigureOut">
              <a:rPr lang="en-IN" smtClean="0"/>
              <a:t>24-02-2023</a:t>
            </a:fld>
            <a:endParaRPr lang="en-IN"/>
          </a:p>
        </p:txBody>
      </p:sp>
      <p:sp>
        <p:nvSpPr>
          <p:cNvPr id="5" name="Footer Placeholder 4">
            <a:extLst>
              <a:ext uri="{FF2B5EF4-FFF2-40B4-BE49-F238E27FC236}">
                <a16:creationId xmlns:a16="http://schemas.microsoft.com/office/drawing/2014/main" id="{60845EF7-302B-8377-595F-36D4E05BA5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29E797-C595-4EE4-21D9-4839EA4285DB}"/>
              </a:ext>
            </a:extLst>
          </p:cNvPr>
          <p:cNvSpPr>
            <a:spLocks noGrp="1"/>
          </p:cNvSpPr>
          <p:nvPr>
            <p:ph type="sldNum" sz="quarter" idx="12"/>
          </p:nvPr>
        </p:nvSpPr>
        <p:spPr/>
        <p:txBody>
          <a:bodyPr/>
          <a:lstStyle/>
          <a:p>
            <a:fld id="{DE29C738-F930-449D-8436-4EBC2A9AC42F}" type="slidenum">
              <a:rPr lang="en-IN" smtClean="0"/>
              <a:t>‹#›</a:t>
            </a:fld>
            <a:endParaRPr lang="en-IN"/>
          </a:p>
        </p:txBody>
      </p:sp>
    </p:spTree>
    <p:extLst>
      <p:ext uri="{BB962C8B-B14F-4D97-AF65-F5344CB8AC3E}">
        <p14:creationId xmlns:p14="http://schemas.microsoft.com/office/powerpoint/2010/main" val="3323649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BA4CB-4341-3454-A3AD-93E36C3942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12C1C7-DD18-7221-DB12-3C43BF18A9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B90BA8-BC86-1EB6-3CF9-9CAB499709E9}"/>
              </a:ext>
            </a:extLst>
          </p:cNvPr>
          <p:cNvSpPr>
            <a:spLocks noGrp="1"/>
          </p:cNvSpPr>
          <p:nvPr>
            <p:ph type="dt" sz="half" idx="10"/>
          </p:nvPr>
        </p:nvSpPr>
        <p:spPr/>
        <p:txBody>
          <a:bodyPr/>
          <a:lstStyle/>
          <a:p>
            <a:fld id="{7D1F966B-C7CE-4449-BA01-175C2986FCF5}" type="datetimeFigureOut">
              <a:rPr lang="en-IN" smtClean="0"/>
              <a:t>24-02-2023</a:t>
            </a:fld>
            <a:endParaRPr lang="en-IN"/>
          </a:p>
        </p:txBody>
      </p:sp>
      <p:sp>
        <p:nvSpPr>
          <p:cNvPr id="5" name="Footer Placeholder 4">
            <a:extLst>
              <a:ext uri="{FF2B5EF4-FFF2-40B4-BE49-F238E27FC236}">
                <a16:creationId xmlns:a16="http://schemas.microsoft.com/office/drawing/2014/main" id="{4F3A061C-5B0C-8523-6016-4AEAE15BB2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8C6220-8C80-3EB2-2D36-6FF78A68DE76}"/>
              </a:ext>
            </a:extLst>
          </p:cNvPr>
          <p:cNvSpPr>
            <a:spLocks noGrp="1"/>
          </p:cNvSpPr>
          <p:nvPr>
            <p:ph type="sldNum" sz="quarter" idx="12"/>
          </p:nvPr>
        </p:nvSpPr>
        <p:spPr/>
        <p:txBody>
          <a:bodyPr/>
          <a:lstStyle/>
          <a:p>
            <a:fld id="{DE29C738-F930-449D-8436-4EBC2A9AC42F}" type="slidenum">
              <a:rPr lang="en-IN" smtClean="0"/>
              <a:t>‹#›</a:t>
            </a:fld>
            <a:endParaRPr lang="en-IN"/>
          </a:p>
        </p:txBody>
      </p:sp>
    </p:spTree>
    <p:extLst>
      <p:ext uri="{BB962C8B-B14F-4D97-AF65-F5344CB8AC3E}">
        <p14:creationId xmlns:p14="http://schemas.microsoft.com/office/powerpoint/2010/main" val="317091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183EB-DC96-A8D1-FAFF-0BE85E020E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0AB602-F4BC-169D-7206-A2331E99AE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9D8227-F074-2F56-0389-BEF2200CE0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FBB54D-6107-40F3-4247-01BFC2CBC4D4}"/>
              </a:ext>
            </a:extLst>
          </p:cNvPr>
          <p:cNvSpPr>
            <a:spLocks noGrp="1"/>
          </p:cNvSpPr>
          <p:nvPr>
            <p:ph type="dt" sz="half" idx="10"/>
          </p:nvPr>
        </p:nvSpPr>
        <p:spPr/>
        <p:txBody>
          <a:bodyPr/>
          <a:lstStyle/>
          <a:p>
            <a:fld id="{7D1F966B-C7CE-4449-BA01-175C2986FCF5}" type="datetimeFigureOut">
              <a:rPr lang="en-IN" smtClean="0"/>
              <a:t>24-02-2023</a:t>
            </a:fld>
            <a:endParaRPr lang="en-IN"/>
          </a:p>
        </p:txBody>
      </p:sp>
      <p:sp>
        <p:nvSpPr>
          <p:cNvPr id="6" name="Footer Placeholder 5">
            <a:extLst>
              <a:ext uri="{FF2B5EF4-FFF2-40B4-BE49-F238E27FC236}">
                <a16:creationId xmlns:a16="http://schemas.microsoft.com/office/drawing/2014/main" id="{EED2E4CB-15E3-D8A4-4C95-F883293CFC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99E400-ADCF-9847-8062-E7D0BFBCD7C2}"/>
              </a:ext>
            </a:extLst>
          </p:cNvPr>
          <p:cNvSpPr>
            <a:spLocks noGrp="1"/>
          </p:cNvSpPr>
          <p:nvPr>
            <p:ph type="sldNum" sz="quarter" idx="12"/>
          </p:nvPr>
        </p:nvSpPr>
        <p:spPr/>
        <p:txBody>
          <a:bodyPr/>
          <a:lstStyle/>
          <a:p>
            <a:fld id="{DE29C738-F930-449D-8436-4EBC2A9AC42F}" type="slidenum">
              <a:rPr lang="en-IN" smtClean="0"/>
              <a:t>‹#›</a:t>
            </a:fld>
            <a:endParaRPr lang="en-IN"/>
          </a:p>
        </p:txBody>
      </p:sp>
    </p:spTree>
    <p:extLst>
      <p:ext uri="{BB962C8B-B14F-4D97-AF65-F5344CB8AC3E}">
        <p14:creationId xmlns:p14="http://schemas.microsoft.com/office/powerpoint/2010/main" val="2743204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C08C-491A-36D5-C205-8573C9B68F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E1811D-0FC0-4484-D505-042EFCC0B2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2A25F-4B02-8C38-92E4-27AB20149F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E0897C-819D-53D2-FB87-560A62978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8F18F9-7C22-000C-13F3-13362ADD0E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A6E4C5-DF8E-5C3E-1F84-552EAAE8EC6B}"/>
              </a:ext>
            </a:extLst>
          </p:cNvPr>
          <p:cNvSpPr>
            <a:spLocks noGrp="1"/>
          </p:cNvSpPr>
          <p:nvPr>
            <p:ph type="dt" sz="half" idx="10"/>
          </p:nvPr>
        </p:nvSpPr>
        <p:spPr/>
        <p:txBody>
          <a:bodyPr/>
          <a:lstStyle/>
          <a:p>
            <a:fld id="{7D1F966B-C7CE-4449-BA01-175C2986FCF5}" type="datetimeFigureOut">
              <a:rPr lang="en-IN" smtClean="0"/>
              <a:t>24-02-2023</a:t>
            </a:fld>
            <a:endParaRPr lang="en-IN"/>
          </a:p>
        </p:txBody>
      </p:sp>
      <p:sp>
        <p:nvSpPr>
          <p:cNvPr id="8" name="Footer Placeholder 7">
            <a:extLst>
              <a:ext uri="{FF2B5EF4-FFF2-40B4-BE49-F238E27FC236}">
                <a16:creationId xmlns:a16="http://schemas.microsoft.com/office/drawing/2014/main" id="{8FE526DA-2182-363E-9257-9C8D83A12A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2D00F9-29BE-37E1-7878-DF5948DA3AB4}"/>
              </a:ext>
            </a:extLst>
          </p:cNvPr>
          <p:cNvSpPr>
            <a:spLocks noGrp="1"/>
          </p:cNvSpPr>
          <p:nvPr>
            <p:ph type="sldNum" sz="quarter" idx="12"/>
          </p:nvPr>
        </p:nvSpPr>
        <p:spPr/>
        <p:txBody>
          <a:bodyPr/>
          <a:lstStyle/>
          <a:p>
            <a:fld id="{DE29C738-F930-449D-8436-4EBC2A9AC42F}" type="slidenum">
              <a:rPr lang="en-IN" smtClean="0"/>
              <a:t>‹#›</a:t>
            </a:fld>
            <a:endParaRPr lang="en-IN"/>
          </a:p>
        </p:txBody>
      </p:sp>
    </p:spTree>
    <p:extLst>
      <p:ext uri="{BB962C8B-B14F-4D97-AF65-F5344CB8AC3E}">
        <p14:creationId xmlns:p14="http://schemas.microsoft.com/office/powerpoint/2010/main" val="222430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FABC-61B2-5B0F-3ABA-92AE7B6863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BDE59E-A9BF-A2D5-A6E3-EC1FF108B798}"/>
              </a:ext>
            </a:extLst>
          </p:cNvPr>
          <p:cNvSpPr>
            <a:spLocks noGrp="1"/>
          </p:cNvSpPr>
          <p:nvPr>
            <p:ph type="dt" sz="half" idx="10"/>
          </p:nvPr>
        </p:nvSpPr>
        <p:spPr/>
        <p:txBody>
          <a:bodyPr/>
          <a:lstStyle/>
          <a:p>
            <a:fld id="{7D1F966B-C7CE-4449-BA01-175C2986FCF5}" type="datetimeFigureOut">
              <a:rPr lang="en-IN" smtClean="0"/>
              <a:t>24-02-2023</a:t>
            </a:fld>
            <a:endParaRPr lang="en-IN"/>
          </a:p>
        </p:txBody>
      </p:sp>
      <p:sp>
        <p:nvSpPr>
          <p:cNvPr id="4" name="Footer Placeholder 3">
            <a:extLst>
              <a:ext uri="{FF2B5EF4-FFF2-40B4-BE49-F238E27FC236}">
                <a16:creationId xmlns:a16="http://schemas.microsoft.com/office/drawing/2014/main" id="{D8CBCDEA-14FC-ACE1-83D0-C8F9F59E824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4DA5D5-6AC0-06FB-604F-A8A6C7CC7350}"/>
              </a:ext>
            </a:extLst>
          </p:cNvPr>
          <p:cNvSpPr>
            <a:spLocks noGrp="1"/>
          </p:cNvSpPr>
          <p:nvPr>
            <p:ph type="sldNum" sz="quarter" idx="12"/>
          </p:nvPr>
        </p:nvSpPr>
        <p:spPr/>
        <p:txBody>
          <a:bodyPr/>
          <a:lstStyle/>
          <a:p>
            <a:fld id="{DE29C738-F930-449D-8436-4EBC2A9AC42F}" type="slidenum">
              <a:rPr lang="en-IN" smtClean="0"/>
              <a:t>‹#›</a:t>
            </a:fld>
            <a:endParaRPr lang="en-IN"/>
          </a:p>
        </p:txBody>
      </p:sp>
    </p:spTree>
    <p:extLst>
      <p:ext uri="{BB962C8B-B14F-4D97-AF65-F5344CB8AC3E}">
        <p14:creationId xmlns:p14="http://schemas.microsoft.com/office/powerpoint/2010/main" val="1127841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65BEFE-C969-D3E6-330A-177DCD5A758E}"/>
              </a:ext>
            </a:extLst>
          </p:cNvPr>
          <p:cNvSpPr>
            <a:spLocks noGrp="1"/>
          </p:cNvSpPr>
          <p:nvPr>
            <p:ph type="dt" sz="half" idx="10"/>
          </p:nvPr>
        </p:nvSpPr>
        <p:spPr/>
        <p:txBody>
          <a:bodyPr/>
          <a:lstStyle/>
          <a:p>
            <a:fld id="{7D1F966B-C7CE-4449-BA01-175C2986FCF5}" type="datetimeFigureOut">
              <a:rPr lang="en-IN" smtClean="0"/>
              <a:t>24-02-2023</a:t>
            </a:fld>
            <a:endParaRPr lang="en-IN"/>
          </a:p>
        </p:txBody>
      </p:sp>
      <p:sp>
        <p:nvSpPr>
          <p:cNvPr id="3" name="Footer Placeholder 2">
            <a:extLst>
              <a:ext uri="{FF2B5EF4-FFF2-40B4-BE49-F238E27FC236}">
                <a16:creationId xmlns:a16="http://schemas.microsoft.com/office/drawing/2014/main" id="{12FB586C-822A-F3C9-14DF-1F5E22CCBA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0C12414-5A62-9DFF-3180-1888FE841C6D}"/>
              </a:ext>
            </a:extLst>
          </p:cNvPr>
          <p:cNvSpPr>
            <a:spLocks noGrp="1"/>
          </p:cNvSpPr>
          <p:nvPr>
            <p:ph type="sldNum" sz="quarter" idx="12"/>
          </p:nvPr>
        </p:nvSpPr>
        <p:spPr/>
        <p:txBody>
          <a:bodyPr/>
          <a:lstStyle/>
          <a:p>
            <a:fld id="{DE29C738-F930-449D-8436-4EBC2A9AC42F}" type="slidenum">
              <a:rPr lang="en-IN" smtClean="0"/>
              <a:t>‹#›</a:t>
            </a:fld>
            <a:endParaRPr lang="en-IN"/>
          </a:p>
        </p:txBody>
      </p:sp>
    </p:spTree>
    <p:extLst>
      <p:ext uri="{BB962C8B-B14F-4D97-AF65-F5344CB8AC3E}">
        <p14:creationId xmlns:p14="http://schemas.microsoft.com/office/powerpoint/2010/main" val="2439230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0539E-F53B-BE28-5FDD-4CDA84BD1D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8EFB21-0C49-CAE5-231D-59CA8FB429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8E47E9-2324-0CD6-7E57-CC15A8FB4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B95041-C264-D0A2-F417-BF9F459262C8}"/>
              </a:ext>
            </a:extLst>
          </p:cNvPr>
          <p:cNvSpPr>
            <a:spLocks noGrp="1"/>
          </p:cNvSpPr>
          <p:nvPr>
            <p:ph type="dt" sz="half" idx="10"/>
          </p:nvPr>
        </p:nvSpPr>
        <p:spPr/>
        <p:txBody>
          <a:bodyPr/>
          <a:lstStyle/>
          <a:p>
            <a:fld id="{7D1F966B-C7CE-4449-BA01-175C2986FCF5}" type="datetimeFigureOut">
              <a:rPr lang="en-IN" smtClean="0"/>
              <a:t>24-02-2023</a:t>
            </a:fld>
            <a:endParaRPr lang="en-IN"/>
          </a:p>
        </p:txBody>
      </p:sp>
      <p:sp>
        <p:nvSpPr>
          <p:cNvPr id="6" name="Footer Placeholder 5">
            <a:extLst>
              <a:ext uri="{FF2B5EF4-FFF2-40B4-BE49-F238E27FC236}">
                <a16:creationId xmlns:a16="http://schemas.microsoft.com/office/drawing/2014/main" id="{3B227E33-F8D3-2A71-E596-6AEAE2A6E6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5DDA2F-AAEC-31AB-3721-84A90779A822}"/>
              </a:ext>
            </a:extLst>
          </p:cNvPr>
          <p:cNvSpPr>
            <a:spLocks noGrp="1"/>
          </p:cNvSpPr>
          <p:nvPr>
            <p:ph type="sldNum" sz="quarter" idx="12"/>
          </p:nvPr>
        </p:nvSpPr>
        <p:spPr/>
        <p:txBody>
          <a:bodyPr/>
          <a:lstStyle/>
          <a:p>
            <a:fld id="{DE29C738-F930-449D-8436-4EBC2A9AC42F}" type="slidenum">
              <a:rPr lang="en-IN" smtClean="0"/>
              <a:t>‹#›</a:t>
            </a:fld>
            <a:endParaRPr lang="en-IN"/>
          </a:p>
        </p:txBody>
      </p:sp>
    </p:spTree>
    <p:extLst>
      <p:ext uri="{BB962C8B-B14F-4D97-AF65-F5344CB8AC3E}">
        <p14:creationId xmlns:p14="http://schemas.microsoft.com/office/powerpoint/2010/main" val="937965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5E0C-6DE7-3C79-E174-C2E526E406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30F1A2-B681-B032-7E7A-F500836CE5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A4D2EB-596A-548C-FA72-D5C4515946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36A07F-3C3C-7B01-D221-A19B5383958B}"/>
              </a:ext>
            </a:extLst>
          </p:cNvPr>
          <p:cNvSpPr>
            <a:spLocks noGrp="1"/>
          </p:cNvSpPr>
          <p:nvPr>
            <p:ph type="dt" sz="half" idx="10"/>
          </p:nvPr>
        </p:nvSpPr>
        <p:spPr/>
        <p:txBody>
          <a:bodyPr/>
          <a:lstStyle/>
          <a:p>
            <a:fld id="{7D1F966B-C7CE-4449-BA01-175C2986FCF5}" type="datetimeFigureOut">
              <a:rPr lang="en-IN" smtClean="0"/>
              <a:t>24-02-2023</a:t>
            </a:fld>
            <a:endParaRPr lang="en-IN"/>
          </a:p>
        </p:txBody>
      </p:sp>
      <p:sp>
        <p:nvSpPr>
          <p:cNvPr id="6" name="Footer Placeholder 5">
            <a:extLst>
              <a:ext uri="{FF2B5EF4-FFF2-40B4-BE49-F238E27FC236}">
                <a16:creationId xmlns:a16="http://schemas.microsoft.com/office/drawing/2014/main" id="{3E09DD31-7699-FF6A-A9D3-C0E02A2DED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F014E7-5AB2-A72E-A2B4-94094E998B69}"/>
              </a:ext>
            </a:extLst>
          </p:cNvPr>
          <p:cNvSpPr>
            <a:spLocks noGrp="1"/>
          </p:cNvSpPr>
          <p:nvPr>
            <p:ph type="sldNum" sz="quarter" idx="12"/>
          </p:nvPr>
        </p:nvSpPr>
        <p:spPr/>
        <p:txBody>
          <a:bodyPr/>
          <a:lstStyle/>
          <a:p>
            <a:fld id="{DE29C738-F930-449D-8436-4EBC2A9AC42F}" type="slidenum">
              <a:rPr lang="en-IN" smtClean="0"/>
              <a:t>‹#›</a:t>
            </a:fld>
            <a:endParaRPr lang="en-IN"/>
          </a:p>
        </p:txBody>
      </p:sp>
    </p:spTree>
    <p:extLst>
      <p:ext uri="{BB962C8B-B14F-4D97-AF65-F5344CB8AC3E}">
        <p14:creationId xmlns:p14="http://schemas.microsoft.com/office/powerpoint/2010/main" val="127918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35FA21-6877-A929-22D0-730BD296F1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4B1E6F-EA30-092B-78A0-21DA79F354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0D31A8-7F6E-A378-B1D2-16C63F2F8C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F966B-C7CE-4449-BA01-175C2986FCF5}" type="datetimeFigureOut">
              <a:rPr lang="en-IN" smtClean="0"/>
              <a:t>24-02-2023</a:t>
            </a:fld>
            <a:endParaRPr lang="en-IN"/>
          </a:p>
        </p:txBody>
      </p:sp>
      <p:sp>
        <p:nvSpPr>
          <p:cNvPr id="5" name="Footer Placeholder 4">
            <a:extLst>
              <a:ext uri="{FF2B5EF4-FFF2-40B4-BE49-F238E27FC236}">
                <a16:creationId xmlns:a16="http://schemas.microsoft.com/office/drawing/2014/main" id="{E2DE34E6-AB89-5E9D-5167-1600118532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0F4EB2B-A3E5-BC3E-3013-396D299E43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9C738-F930-449D-8436-4EBC2A9AC42F}" type="slidenum">
              <a:rPr lang="en-IN" smtClean="0"/>
              <a:t>‹#›</a:t>
            </a:fld>
            <a:endParaRPr lang="en-IN"/>
          </a:p>
        </p:txBody>
      </p:sp>
    </p:spTree>
    <p:extLst>
      <p:ext uri="{BB962C8B-B14F-4D97-AF65-F5344CB8AC3E}">
        <p14:creationId xmlns:p14="http://schemas.microsoft.com/office/powerpoint/2010/main" val="1482038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vstsagentpackage.azureedge.net/agent/2.214.1/vsts-agent-linux-x64-2.214.1.tar.gz"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v.azure.com/%7byour-organization%7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earn.microsoft.com/en-us/azure/devops/pipelines/agents/v2-linux?view=azure-devop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200B-31B6-CCF8-7E7F-EE109522D694}"/>
              </a:ext>
            </a:extLst>
          </p:cNvPr>
          <p:cNvSpPr>
            <a:spLocks noGrp="1"/>
          </p:cNvSpPr>
          <p:nvPr>
            <p:ph type="ctrTitle"/>
          </p:nvPr>
        </p:nvSpPr>
        <p:spPr/>
        <p:txBody>
          <a:bodyPr/>
          <a:lstStyle/>
          <a:p>
            <a:r>
              <a:rPr lang="en-IN" dirty="0"/>
              <a:t>Azure </a:t>
            </a:r>
            <a:r>
              <a:rPr lang="en-IN" dirty="0" err="1"/>
              <a:t>Devops</a:t>
            </a:r>
            <a:endParaRPr lang="en-IN" dirty="0"/>
          </a:p>
        </p:txBody>
      </p:sp>
      <p:sp>
        <p:nvSpPr>
          <p:cNvPr id="3" name="Subtitle 2">
            <a:extLst>
              <a:ext uri="{FF2B5EF4-FFF2-40B4-BE49-F238E27FC236}">
                <a16:creationId xmlns:a16="http://schemas.microsoft.com/office/drawing/2014/main" id="{ACAF2BAB-C46A-9D2D-C9E2-E753CF3E5615}"/>
              </a:ext>
            </a:extLst>
          </p:cNvPr>
          <p:cNvSpPr>
            <a:spLocks noGrp="1"/>
          </p:cNvSpPr>
          <p:nvPr>
            <p:ph type="subTitle" idx="1"/>
          </p:nvPr>
        </p:nvSpPr>
        <p:spPr/>
        <p:txBody>
          <a:bodyPr/>
          <a:lstStyle/>
          <a:p>
            <a:r>
              <a:rPr lang="en-IN" dirty="0"/>
              <a:t>Self-Hosted Agent</a:t>
            </a:r>
          </a:p>
        </p:txBody>
      </p:sp>
    </p:spTree>
    <p:extLst>
      <p:ext uri="{BB962C8B-B14F-4D97-AF65-F5344CB8AC3E}">
        <p14:creationId xmlns:p14="http://schemas.microsoft.com/office/powerpoint/2010/main" val="521417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573559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972544-E5E4-40C1-7597-1B0808F2D460}"/>
              </a:ext>
            </a:extLst>
          </p:cNvPr>
          <p:cNvSpPr>
            <a:spLocks noGrp="1"/>
          </p:cNvSpPr>
          <p:nvPr>
            <p:ph type="title"/>
          </p:nvPr>
        </p:nvSpPr>
        <p:spPr>
          <a:xfrm>
            <a:off x="594360" y="640263"/>
            <a:ext cx="5239512" cy="1344975"/>
          </a:xfrm>
        </p:spPr>
        <p:txBody>
          <a:bodyPr>
            <a:normAutofit/>
          </a:bodyPr>
          <a:lstStyle/>
          <a:p>
            <a:r>
              <a:rPr lang="en-IN" sz="4000">
                <a:solidFill>
                  <a:schemeClr val="bg1"/>
                </a:solidFill>
              </a:rPr>
              <a:t>CraftSilicon:</a:t>
            </a:r>
          </a:p>
        </p:txBody>
      </p:sp>
      <p:cxnSp>
        <p:nvCxnSpPr>
          <p:cNvPr id="31" name="Straight Connector 27">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7023" y="2050687"/>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02A088-94B7-F0FD-2567-80F2B8BFD1E6}"/>
              </a:ext>
            </a:extLst>
          </p:cNvPr>
          <p:cNvSpPr>
            <a:spLocks noGrp="1"/>
          </p:cNvSpPr>
          <p:nvPr>
            <p:ph idx="1"/>
          </p:nvPr>
        </p:nvSpPr>
        <p:spPr>
          <a:xfrm>
            <a:off x="593610" y="2121763"/>
            <a:ext cx="5235490" cy="3773010"/>
          </a:xfrm>
        </p:spPr>
        <p:txBody>
          <a:bodyPr>
            <a:normAutofit/>
          </a:bodyPr>
          <a:lstStyle/>
          <a:p>
            <a:r>
              <a:rPr lang="en-IN" sz="2000">
                <a:solidFill>
                  <a:schemeClr val="bg1"/>
                </a:solidFill>
              </a:rPr>
              <a:t>Front-end code we are using CraftSilicon project and we have single repository called cs-los-ui </a:t>
            </a:r>
          </a:p>
          <a:p>
            <a:pPr marL="0" indent="0">
              <a:buNone/>
            </a:pPr>
            <a:r>
              <a:rPr lang="en-IN" sz="2000">
                <a:solidFill>
                  <a:schemeClr val="bg1"/>
                </a:solidFill>
              </a:rPr>
              <a:t>Pipeline Steps:</a:t>
            </a:r>
          </a:p>
          <a:p>
            <a:r>
              <a:rPr lang="en-IN" sz="2000">
                <a:solidFill>
                  <a:schemeClr val="bg1"/>
                </a:solidFill>
              </a:rPr>
              <a:t> project -- pipelines – New pipeline – use classic editor – </a:t>
            </a:r>
          </a:p>
          <a:p>
            <a:r>
              <a:rPr lang="en-IN" sz="2000">
                <a:solidFill>
                  <a:schemeClr val="bg1"/>
                </a:solidFill>
              </a:rPr>
              <a:t>After classic editor please check attached image</a:t>
            </a:r>
          </a:p>
          <a:p>
            <a:r>
              <a:rPr lang="en-IN" sz="2000">
                <a:solidFill>
                  <a:schemeClr val="bg1"/>
                </a:solidFill>
              </a:rPr>
              <a:t>select a source and repository and branch to run pipeline. </a:t>
            </a:r>
          </a:p>
          <a:p>
            <a:r>
              <a:rPr lang="en-IN" sz="2000">
                <a:solidFill>
                  <a:schemeClr val="bg1"/>
                </a:solidFill>
              </a:rPr>
              <a:t>Click on continue</a:t>
            </a:r>
          </a:p>
          <a:p>
            <a:pPr marL="0" indent="0">
              <a:buNone/>
            </a:pPr>
            <a:endParaRPr lang="en-IN" sz="2000">
              <a:solidFill>
                <a:schemeClr val="bg1"/>
              </a:solidFill>
            </a:endParaRPr>
          </a:p>
        </p:txBody>
      </p:sp>
      <p:pic>
        <p:nvPicPr>
          <p:cNvPr id="8" name="Picture 7">
            <a:extLst>
              <a:ext uri="{FF2B5EF4-FFF2-40B4-BE49-F238E27FC236}">
                <a16:creationId xmlns:a16="http://schemas.microsoft.com/office/drawing/2014/main" id="{BE26B7E9-49EF-625F-FF8C-1A69A7BF5189}"/>
              </a:ext>
            </a:extLst>
          </p:cNvPr>
          <p:cNvPicPr>
            <a:picLocks noChangeAspect="1"/>
          </p:cNvPicPr>
          <p:nvPr/>
        </p:nvPicPr>
        <p:blipFill>
          <a:blip r:embed="rId2"/>
          <a:stretch>
            <a:fillRect/>
          </a:stretch>
        </p:blipFill>
        <p:spPr>
          <a:xfrm>
            <a:off x="6580632" y="1627411"/>
            <a:ext cx="5126736" cy="3447729"/>
          </a:xfrm>
          <a:prstGeom prst="rect">
            <a:avLst/>
          </a:prstGeom>
        </p:spPr>
      </p:pic>
    </p:spTree>
    <p:extLst>
      <p:ext uri="{BB962C8B-B14F-4D97-AF65-F5344CB8AC3E}">
        <p14:creationId xmlns:p14="http://schemas.microsoft.com/office/powerpoint/2010/main" val="138776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2">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4">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B68223-5D98-7334-4D63-B9B2006B42E6}"/>
              </a:ext>
            </a:extLst>
          </p:cNvPr>
          <p:cNvSpPr>
            <a:spLocks noGrp="1"/>
          </p:cNvSpPr>
          <p:nvPr>
            <p:ph idx="1"/>
          </p:nvPr>
        </p:nvSpPr>
        <p:spPr>
          <a:xfrm>
            <a:off x="593610" y="2121763"/>
            <a:ext cx="3822192" cy="3773010"/>
          </a:xfrm>
        </p:spPr>
        <p:txBody>
          <a:bodyPr>
            <a:normAutofit/>
          </a:bodyPr>
          <a:lstStyle/>
          <a:p>
            <a:r>
              <a:rPr lang="en-IN" sz="1700" dirty="0">
                <a:solidFill>
                  <a:schemeClr val="bg1"/>
                </a:solidFill>
              </a:rPr>
              <a:t>Select a template which is based on code. (Ex. </a:t>
            </a:r>
            <a:r>
              <a:rPr lang="en-IN" sz="1700" dirty="0" err="1">
                <a:solidFill>
                  <a:schemeClr val="bg1"/>
                </a:solidFill>
              </a:rPr>
              <a:t>.Net</a:t>
            </a:r>
            <a:r>
              <a:rPr lang="en-IN" sz="1700" dirty="0">
                <a:solidFill>
                  <a:schemeClr val="bg1"/>
                </a:solidFill>
              </a:rPr>
              <a:t>, Angular, Maven)</a:t>
            </a:r>
          </a:p>
          <a:p>
            <a:r>
              <a:rPr lang="en-IN" sz="1700" dirty="0">
                <a:solidFill>
                  <a:schemeClr val="bg1"/>
                </a:solidFill>
              </a:rPr>
              <a:t>If we select for angular please follow below </a:t>
            </a:r>
          </a:p>
          <a:p>
            <a:r>
              <a:rPr lang="en-IN" sz="1700" dirty="0">
                <a:solidFill>
                  <a:schemeClr val="bg1"/>
                </a:solidFill>
              </a:rPr>
              <a:t>Select template as empty job </a:t>
            </a:r>
          </a:p>
          <a:p>
            <a:r>
              <a:rPr lang="en-IN" sz="1700" dirty="0">
                <a:solidFill>
                  <a:schemeClr val="bg1"/>
                </a:solidFill>
              </a:rPr>
              <a:t>Fill pipeline name</a:t>
            </a:r>
          </a:p>
          <a:p>
            <a:r>
              <a:rPr lang="en-IN" sz="1700" dirty="0">
                <a:solidFill>
                  <a:schemeClr val="bg1"/>
                </a:solidFill>
              </a:rPr>
              <a:t>Agent pool where it should run (</a:t>
            </a:r>
            <a:r>
              <a:rPr lang="en-IN" sz="1700" dirty="0" err="1">
                <a:solidFill>
                  <a:schemeClr val="bg1"/>
                </a:solidFill>
              </a:rPr>
              <a:t>dev,qa,uat</a:t>
            </a:r>
            <a:r>
              <a:rPr lang="en-IN" sz="1700" dirty="0">
                <a:solidFill>
                  <a:schemeClr val="bg1"/>
                </a:solidFill>
              </a:rPr>
              <a:t>)</a:t>
            </a:r>
          </a:p>
          <a:p>
            <a:r>
              <a:rPr lang="en-IN" sz="1700" dirty="0">
                <a:solidFill>
                  <a:schemeClr val="bg1"/>
                </a:solidFill>
              </a:rPr>
              <a:t>Agent job task also please change inherit to our pool name. </a:t>
            </a:r>
          </a:p>
          <a:p>
            <a:r>
              <a:rPr lang="en-IN" sz="1700" dirty="0">
                <a:solidFill>
                  <a:schemeClr val="bg1"/>
                </a:solidFill>
              </a:rPr>
              <a:t>Create task by clicking on + button on agent job 1 and search for </a:t>
            </a:r>
            <a:r>
              <a:rPr lang="en-IN" sz="1700" dirty="0" err="1">
                <a:solidFill>
                  <a:schemeClr val="bg1"/>
                </a:solidFill>
              </a:rPr>
              <a:t>npm</a:t>
            </a:r>
            <a:r>
              <a:rPr lang="en-IN" sz="1700" dirty="0">
                <a:solidFill>
                  <a:schemeClr val="bg1"/>
                </a:solidFill>
              </a:rPr>
              <a:t> </a:t>
            </a:r>
          </a:p>
          <a:p>
            <a:pPr marL="0" indent="0">
              <a:buNone/>
            </a:pPr>
            <a:endParaRPr lang="en-IN" sz="1700" dirty="0">
              <a:solidFill>
                <a:schemeClr val="bg1"/>
              </a:solidFill>
            </a:endParaRPr>
          </a:p>
        </p:txBody>
      </p:sp>
      <p:pic>
        <p:nvPicPr>
          <p:cNvPr id="5" name="Picture 4">
            <a:extLst>
              <a:ext uri="{FF2B5EF4-FFF2-40B4-BE49-F238E27FC236}">
                <a16:creationId xmlns:a16="http://schemas.microsoft.com/office/drawing/2014/main" id="{782E6133-E406-2E5C-C5C0-77A5EC693868}"/>
              </a:ext>
            </a:extLst>
          </p:cNvPr>
          <p:cNvPicPr>
            <a:picLocks noChangeAspect="1"/>
          </p:cNvPicPr>
          <p:nvPr/>
        </p:nvPicPr>
        <p:blipFill>
          <a:blip r:embed="rId2"/>
          <a:stretch>
            <a:fillRect/>
          </a:stretch>
        </p:blipFill>
        <p:spPr>
          <a:xfrm>
            <a:off x="5110716" y="1916504"/>
            <a:ext cx="6596652" cy="2869543"/>
          </a:xfrm>
          <a:prstGeom prst="rect">
            <a:avLst/>
          </a:prstGeom>
        </p:spPr>
      </p:pic>
    </p:spTree>
    <p:extLst>
      <p:ext uri="{BB962C8B-B14F-4D97-AF65-F5344CB8AC3E}">
        <p14:creationId xmlns:p14="http://schemas.microsoft.com/office/powerpoint/2010/main" val="1478115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B6341-A7D3-EE84-9F45-312F560CD765}"/>
              </a:ext>
            </a:extLst>
          </p:cNvPr>
          <p:cNvSpPr>
            <a:spLocks noGrp="1"/>
          </p:cNvSpPr>
          <p:nvPr>
            <p:ph type="title"/>
          </p:nvPr>
        </p:nvSpPr>
        <p:spPr>
          <a:xfrm>
            <a:off x="838200" y="365125"/>
            <a:ext cx="10515600" cy="691515"/>
          </a:xfrm>
        </p:spPr>
        <p:txBody>
          <a:bodyPr>
            <a:normAutofit fontScale="90000"/>
          </a:bodyPr>
          <a:lstStyle/>
          <a:p>
            <a:r>
              <a:rPr lang="en-IN" dirty="0"/>
              <a:t>Deployment</a:t>
            </a:r>
          </a:p>
        </p:txBody>
      </p:sp>
      <p:sp>
        <p:nvSpPr>
          <p:cNvPr id="3" name="Content Placeholder 2">
            <a:extLst>
              <a:ext uri="{FF2B5EF4-FFF2-40B4-BE49-F238E27FC236}">
                <a16:creationId xmlns:a16="http://schemas.microsoft.com/office/drawing/2014/main" id="{90CB48CC-7DB8-51EC-FF62-439CDD90CF7F}"/>
              </a:ext>
            </a:extLst>
          </p:cNvPr>
          <p:cNvSpPr>
            <a:spLocks noGrp="1"/>
          </p:cNvSpPr>
          <p:nvPr>
            <p:ph idx="1"/>
          </p:nvPr>
        </p:nvSpPr>
        <p:spPr>
          <a:xfrm>
            <a:off x="838200" y="1148080"/>
            <a:ext cx="10515600" cy="5028883"/>
          </a:xfrm>
        </p:spPr>
        <p:txBody>
          <a:bodyPr/>
          <a:lstStyle/>
          <a:p>
            <a:r>
              <a:rPr lang="en-IN" dirty="0"/>
              <a:t>After successfully completed the job we will get output in below path</a:t>
            </a:r>
          </a:p>
          <a:p>
            <a:pPr marL="0" indent="0">
              <a:buNone/>
            </a:pPr>
            <a:r>
              <a:rPr lang="en-IN" dirty="0"/>
              <a:t> </a:t>
            </a:r>
            <a:r>
              <a:rPr lang="en-US" dirty="0"/>
              <a:t>/home/</a:t>
            </a:r>
            <a:r>
              <a:rPr lang="en-US" dirty="0" err="1"/>
              <a:t>idcdev</a:t>
            </a:r>
            <a:r>
              <a:rPr lang="en-US" dirty="0"/>
              <a:t>/</a:t>
            </a:r>
            <a:r>
              <a:rPr lang="en-US" dirty="0" err="1"/>
              <a:t>myagent</a:t>
            </a:r>
            <a:r>
              <a:rPr lang="en-US" dirty="0"/>
              <a:t>/_work/6/s/</a:t>
            </a:r>
            <a:r>
              <a:rPr lang="en-US" dirty="0" err="1"/>
              <a:t>dist</a:t>
            </a:r>
            <a:r>
              <a:rPr lang="en-US" dirty="0"/>
              <a:t>/login-portal</a:t>
            </a:r>
            <a:r>
              <a:rPr lang="en-IN" dirty="0"/>
              <a:t>  </a:t>
            </a:r>
          </a:p>
          <a:p>
            <a:pPr marL="0" indent="0">
              <a:buNone/>
            </a:pPr>
            <a:r>
              <a:rPr lang="en-IN" dirty="0"/>
              <a:t>We have two pipelines for front-end </a:t>
            </a:r>
          </a:p>
          <a:p>
            <a:pPr marL="514350" indent="-514350">
              <a:buAutoNum type="arabicPeriod"/>
            </a:pPr>
            <a:r>
              <a:rPr lang="en-IN" dirty="0"/>
              <a:t>login-portal</a:t>
            </a:r>
          </a:p>
          <a:p>
            <a:pPr marL="514350" indent="-514350">
              <a:buAutoNum type="arabicPeriod"/>
            </a:pPr>
            <a:r>
              <a:rPr lang="en-IN" dirty="0"/>
              <a:t>Admin-portal </a:t>
            </a:r>
          </a:p>
          <a:p>
            <a:pPr marL="0" indent="0">
              <a:buNone/>
            </a:pPr>
            <a:r>
              <a:rPr lang="en-IN" dirty="0"/>
              <a:t>These both latest output of </a:t>
            </a:r>
            <a:r>
              <a:rPr lang="en-IN" dirty="0" err="1"/>
              <a:t>dist</a:t>
            </a:r>
            <a:r>
              <a:rPr lang="en-IN" dirty="0"/>
              <a:t> we have to copy in below paths. </a:t>
            </a:r>
          </a:p>
          <a:p>
            <a:pPr marL="0" indent="0">
              <a:buNone/>
            </a:pPr>
            <a:endParaRPr lang="en-IN" dirty="0"/>
          </a:p>
          <a:p>
            <a:pPr marL="0" indent="0">
              <a:buNone/>
            </a:pPr>
            <a:r>
              <a:rPr lang="en-IN" dirty="0"/>
              <a:t>Login-portal output to copy: /</a:t>
            </a:r>
            <a:r>
              <a:rPr lang="en-IN" dirty="0" err="1"/>
              <a:t>usr</a:t>
            </a:r>
            <a:r>
              <a:rPr lang="en-IN" dirty="0"/>
              <a:t>/share/nginx/html</a:t>
            </a:r>
          </a:p>
          <a:p>
            <a:pPr marL="0" indent="0">
              <a:buNone/>
            </a:pPr>
            <a:r>
              <a:rPr lang="en-IN" dirty="0"/>
              <a:t>Admin-portal </a:t>
            </a:r>
            <a:r>
              <a:rPr lang="en-IN" dirty="0" err="1"/>
              <a:t>dist</a:t>
            </a:r>
            <a:r>
              <a:rPr lang="en-IN" dirty="0"/>
              <a:t> to copy:  /</a:t>
            </a:r>
            <a:r>
              <a:rPr lang="en-IN" dirty="0" err="1"/>
              <a:t>usr</a:t>
            </a:r>
            <a:r>
              <a:rPr lang="en-IN" dirty="0"/>
              <a:t>/share/nginx/admin </a:t>
            </a:r>
          </a:p>
        </p:txBody>
      </p:sp>
    </p:spTree>
    <p:extLst>
      <p:ext uri="{BB962C8B-B14F-4D97-AF65-F5344CB8AC3E}">
        <p14:creationId xmlns:p14="http://schemas.microsoft.com/office/powerpoint/2010/main" val="2214143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A6155-F228-20D4-A3AE-EA8A16004030}"/>
              </a:ext>
            </a:extLst>
          </p:cNvPr>
          <p:cNvSpPr>
            <a:spLocks noGrp="1"/>
          </p:cNvSpPr>
          <p:nvPr>
            <p:ph type="title"/>
          </p:nvPr>
        </p:nvSpPr>
        <p:spPr>
          <a:xfrm>
            <a:off x="838200" y="365125"/>
            <a:ext cx="10515600" cy="752475"/>
          </a:xfrm>
        </p:spPr>
        <p:txBody>
          <a:bodyPr/>
          <a:lstStyle/>
          <a:p>
            <a:r>
              <a:rPr lang="en-IN" dirty="0"/>
              <a:t>Backend Pipeline</a:t>
            </a:r>
          </a:p>
        </p:txBody>
      </p:sp>
      <p:sp>
        <p:nvSpPr>
          <p:cNvPr id="3" name="Content Placeholder 2">
            <a:extLst>
              <a:ext uri="{FF2B5EF4-FFF2-40B4-BE49-F238E27FC236}">
                <a16:creationId xmlns:a16="http://schemas.microsoft.com/office/drawing/2014/main" id="{1D51D084-06EE-9EA9-BCF8-E35E90913A1C}"/>
              </a:ext>
            </a:extLst>
          </p:cNvPr>
          <p:cNvSpPr>
            <a:spLocks noGrp="1"/>
          </p:cNvSpPr>
          <p:nvPr>
            <p:ph idx="1"/>
          </p:nvPr>
        </p:nvSpPr>
        <p:spPr>
          <a:xfrm>
            <a:off x="91440" y="1253330"/>
            <a:ext cx="11897360" cy="5604669"/>
          </a:xfrm>
        </p:spPr>
        <p:txBody>
          <a:bodyPr>
            <a:normAutofit/>
          </a:bodyPr>
          <a:lstStyle/>
          <a:p>
            <a:r>
              <a:rPr lang="en-IN" dirty="0"/>
              <a:t> project--pipelines--New pipeline--classic editor– select repository--branch--click on continue</a:t>
            </a:r>
          </a:p>
          <a:p>
            <a:r>
              <a:rPr lang="en-IN" dirty="0"/>
              <a:t>Please search in template section as maven and select and apply. </a:t>
            </a:r>
          </a:p>
          <a:p>
            <a:r>
              <a:rPr lang="en-IN" dirty="0"/>
              <a:t>Please fill pipeline name and click on agent pool drop-down and select which environment we want to run pipeline. </a:t>
            </a:r>
          </a:p>
          <a:p>
            <a:r>
              <a:rPr lang="en-IN" dirty="0"/>
              <a:t>Agent job name also rename with pipeline name and again select agent pool option. </a:t>
            </a:r>
          </a:p>
          <a:p>
            <a:r>
              <a:rPr lang="en-IN" dirty="0"/>
              <a:t>Next task maven pom.xml fill goals section (</a:t>
            </a:r>
            <a:r>
              <a:rPr lang="en-IN" dirty="0" err="1"/>
              <a:t>Ex:clean</a:t>
            </a:r>
            <a:r>
              <a:rPr lang="en-IN" dirty="0"/>
              <a:t> install) </a:t>
            </a:r>
          </a:p>
          <a:p>
            <a:r>
              <a:rPr lang="en-IN" dirty="0"/>
              <a:t>In Maven pom.xml task click on Advance dropdown and select maven version as custom path. </a:t>
            </a:r>
          </a:p>
          <a:p>
            <a:pPr marL="0" indent="0">
              <a:buNone/>
            </a:pPr>
            <a:endParaRPr lang="en-IN" dirty="0"/>
          </a:p>
          <a:p>
            <a:endParaRPr lang="en-IN" dirty="0"/>
          </a:p>
        </p:txBody>
      </p:sp>
    </p:spTree>
    <p:extLst>
      <p:ext uri="{BB962C8B-B14F-4D97-AF65-F5344CB8AC3E}">
        <p14:creationId xmlns:p14="http://schemas.microsoft.com/office/powerpoint/2010/main" val="1067997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1BE7-5098-216F-C318-AF569B247090}"/>
              </a:ext>
            </a:extLst>
          </p:cNvPr>
          <p:cNvSpPr>
            <a:spLocks noGrp="1"/>
          </p:cNvSpPr>
          <p:nvPr>
            <p:ph type="title"/>
          </p:nvPr>
        </p:nvSpPr>
        <p:spPr>
          <a:xfrm>
            <a:off x="289560" y="273685"/>
            <a:ext cx="10515600" cy="498475"/>
          </a:xfrm>
        </p:spPr>
        <p:txBody>
          <a:bodyPr>
            <a:normAutofit fontScale="90000"/>
          </a:bodyPr>
          <a:lstStyle/>
          <a:p>
            <a:r>
              <a:rPr lang="en-IN" dirty="0"/>
              <a:t>Maven paths: </a:t>
            </a:r>
          </a:p>
        </p:txBody>
      </p:sp>
      <p:sp>
        <p:nvSpPr>
          <p:cNvPr id="3" name="Content Placeholder 2">
            <a:extLst>
              <a:ext uri="{FF2B5EF4-FFF2-40B4-BE49-F238E27FC236}">
                <a16:creationId xmlns:a16="http://schemas.microsoft.com/office/drawing/2014/main" id="{51DAD502-BA5B-07A3-1CD8-92D8F3EA552D}"/>
              </a:ext>
            </a:extLst>
          </p:cNvPr>
          <p:cNvSpPr>
            <a:spLocks noGrp="1"/>
          </p:cNvSpPr>
          <p:nvPr>
            <p:ph idx="1"/>
          </p:nvPr>
        </p:nvSpPr>
        <p:spPr>
          <a:xfrm>
            <a:off x="177800" y="863600"/>
            <a:ext cx="11689080" cy="5283200"/>
          </a:xfrm>
        </p:spPr>
        <p:txBody>
          <a:bodyPr/>
          <a:lstStyle/>
          <a:p>
            <a:r>
              <a:rPr lang="en-IN" dirty="0"/>
              <a:t>Dev – 192.168.1.115 -          /home/</a:t>
            </a:r>
            <a:r>
              <a:rPr lang="en-IN" dirty="0" err="1"/>
              <a:t>idcdev</a:t>
            </a:r>
            <a:r>
              <a:rPr lang="en-IN" dirty="0"/>
              <a:t>/maven</a:t>
            </a:r>
          </a:p>
          <a:p>
            <a:r>
              <a:rPr lang="en-IN" dirty="0"/>
              <a:t>QA or sit – 192.168.1.108 - /opt/maven</a:t>
            </a:r>
          </a:p>
          <a:p>
            <a:r>
              <a:rPr lang="en-IN" dirty="0"/>
              <a:t>UAT -  192.168.1.109 -         /home/</a:t>
            </a:r>
            <a:r>
              <a:rPr lang="en-IN" dirty="0" err="1"/>
              <a:t>idcuat</a:t>
            </a:r>
            <a:r>
              <a:rPr lang="en-IN" dirty="0"/>
              <a:t>/maven/</a:t>
            </a:r>
          </a:p>
          <a:p>
            <a:pPr marL="0" indent="0">
              <a:buNone/>
            </a:pPr>
            <a:endParaRPr lang="en-IN" dirty="0"/>
          </a:p>
          <a:p>
            <a:pPr marL="0" indent="0">
              <a:buNone/>
            </a:pPr>
            <a:r>
              <a:rPr lang="en-IN" dirty="0"/>
              <a:t>Please provide path in maven version custom path.</a:t>
            </a:r>
          </a:p>
          <a:p>
            <a:r>
              <a:rPr lang="en-IN" dirty="0"/>
              <a:t>Add new task under publish artifact. Search in task download pipeline artifact</a:t>
            </a:r>
          </a:p>
          <a:p>
            <a:r>
              <a:rPr lang="en-IN" dirty="0"/>
              <a:t>In download artifact task please change destination directory, where all our backend jars are available. If we fill below path our latest jar file will download to the given path. </a:t>
            </a:r>
          </a:p>
          <a:p>
            <a:r>
              <a:rPr lang="en-IN" dirty="0"/>
              <a:t>Dev - /home/</a:t>
            </a:r>
            <a:r>
              <a:rPr lang="en-IN" dirty="0" err="1"/>
              <a:t>idcdev</a:t>
            </a:r>
            <a:r>
              <a:rPr lang="en-IN" dirty="0"/>
              <a:t>/</a:t>
            </a:r>
            <a:r>
              <a:rPr lang="en-IN" dirty="0" err="1"/>
              <a:t>Backendjars</a:t>
            </a:r>
            <a:r>
              <a:rPr lang="en-IN" dirty="0"/>
              <a:t> </a:t>
            </a:r>
          </a:p>
          <a:p>
            <a:endParaRPr lang="en-IN" dirty="0"/>
          </a:p>
        </p:txBody>
      </p:sp>
    </p:spTree>
    <p:extLst>
      <p:ext uri="{BB962C8B-B14F-4D97-AF65-F5344CB8AC3E}">
        <p14:creationId xmlns:p14="http://schemas.microsoft.com/office/powerpoint/2010/main" val="3681809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aphical user interface, application, Teams&#10;&#10;Description automatically generated">
            <a:extLst>
              <a:ext uri="{FF2B5EF4-FFF2-40B4-BE49-F238E27FC236}">
                <a16:creationId xmlns:a16="http://schemas.microsoft.com/office/drawing/2014/main" id="{481DE817-CA6B-63C7-71AF-A705D75C00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559" y="371576"/>
            <a:ext cx="9052779" cy="6059704"/>
          </a:xfrm>
        </p:spPr>
      </p:pic>
    </p:spTree>
    <p:extLst>
      <p:ext uri="{BB962C8B-B14F-4D97-AF65-F5344CB8AC3E}">
        <p14:creationId xmlns:p14="http://schemas.microsoft.com/office/powerpoint/2010/main" val="3210481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 application&#10;&#10;Description automatically generated">
            <a:extLst>
              <a:ext uri="{FF2B5EF4-FFF2-40B4-BE49-F238E27FC236}">
                <a16:creationId xmlns:a16="http://schemas.microsoft.com/office/drawing/2014/main" id="{F9D7271C-7B89-7005-A458-BB0A6BA20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6" y="1769322"/>
            <a:ext cx="11071013" cy="3076998"/>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124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 application&#10;&#10;Description automatically generated">
            <a:extLst>
              <a:ext uri="{FF2B5EF4-FFF2-40B4-BE49-F238E27FC236}">
                <a16:creationId xmlns:a16="http://schemas.microsoft.com/office/drawing/2014/main" id="{05BE730A-8D47-DEDC-DD22-9B88CCFC2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5731" y="643467"/>
            <a:ext cx="6440538"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6310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Graphical user interface, application&#10;&#10;Description automatically generated">
            <a:extLst>
              <a:ext uri="{FF2B5EF4-FFF2-40B4-BE49-F238E27FC236}">
                <a16:creationId xmlns:a16="http://schemas.microsoft.com/office/drawing/2014/main" id="{3FD22020-16C2-713E-4428-EAD77F2FD1D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5243" r="25243"/>
          <a:stretch>
            <a:fillRect/>
          </a:stretch>
        </p:blipFill>
        <p:spPr>
          <a:xfrm>
            <a:off x="5132388" y="635000"/>
            <a:ext cx="6172200" cy="4873625"/>
          </a:xfrm>
        </p:spPr>
      </p:pic>
      <p:sp>
        <p:nvSpPr>
          <p:cNvPr id="4" name="Text Placeholder 3">
            <a:extLst>
              <a:ext uri="{FF2B5EF4-FFF2-40B4-BE49-F238E27FC236}">
                <a16:creationId xmlns:a16="http://schemas.microsoft.com/office/drawing/2014/main" id="{93B5EA33-AA00-C804-370D-34EF70C8E82F}"/>
              </a:ext>
            </a:extLst>
          </p:cNvPr>
          <p:cNvSpPr>
            <a:spLocks noGrp="1"/>
          </p:cNvSpPr>
          <p:nvPr>
            <p:ph type="body" sz="half" idx="2"/>
          </p:nvPr>
        </p:nvSpPr>
        <p:spPr>
          <a:xfrm>
            <a:off x="534988" y="635000"/>
            <a:ext cx="3932237" cy="5501640"/>
          </a:xfrm>
        </p:spPr>
        <p:txBody>
          <a:bodyPr/>
          <a:lstStyle/>
          <a:p>
            <a:pPr marL="285750" indent="-285750">
              <a:buFont typeface="Arial" panose="020B0604020202020204" pitchFamily="34" charset="0"/>
              <a:buChar char="•"/>
            </a:pPr>
            <a:r>
              <a:rPr lang="en-IN" sz="2000" dirty="0"/>
              <a:t>Please select source of code option</a:t>
            </a:r>
          </a:p>
          <a:p>
            <a:pPr marL="285750" indent="-285750">
              <a:buFont typeface="Arial" panose="020B0604020202020204" pitchFamily="34" charset="0"/>
              <a:buChar char="•"/>
            </a:pPr>
            <a:r>
              <a:rPr lang="en-IN" sz="2000" dirty="0"/>
              <a:t>Select team project by clicking on dropdown.</a:t>
            </a:r>
          </a:p>
          <a:p>
            <a:pPr marL="285750" indent="-285750">
              <a:buFont typeface="Arial" panose="020B0604020202020204" pitchFamily="34" charset="0"/>
              <a:buChar char="•"/>
            </a:pPr>
            <a:r>
              <a:rPr lang="en-IN" sz="2000" dirty="0"/>
              <a:t>Select repository name from which repo pipeline should run.</a:t>
            </a:r>
          </a:p>
          <a:p>
            <a:pPr marL="285750" indent="-285750">
              <a:buFont typeface="Arial" panose="020B0604020202020204" pitchFamily="34" charset="0"/>
              <a:buChar char="•"/>
            </a:pPr>
            <a:r>
              <a:rPr lang="en-IN" sz="2000" dirty="0"/>
              <a:t>Select branch of the repository by clicking on dropdown. So that pipeline will run from particular branch code. </a:t>
            </a:r>
          </a:p>
          <a:p>
            <a:pPr marL="285750" indent="-285750">
              <a:buFont typeface="Arial" panose="020B0604020202020204" pitchFamily="34" charset="0"/>
              <a:buChar char="•"/>
            </a:pPr>
            <a:r>
              <a:rPr lang="en-IN" sz="2000" dirty="0"/>
              <a:t>Click on continue, bottom of the page</a:t>
            </a:r>
            <a:r>
              <a:rPr lang="en-IN" dirty="0"/>
              <a:t>.</a:t>
            </a:r>
          </a:p>
        </p:txBody>
      </p:sp>
    </p:spTree>
    <p:extLst>
      <p:ext uri="{BB962C8B-B14F-4D97-AF65-F5344CB8AC3E}">
        <p14:creationId xmlns:p14="http://schemas.microsoft.com/office/powerpoint/2010/main" val="324702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Isosceles Triangle 2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Graphical user interface, application, Teams&#10;&#10;Description automatically generated">
            <a:extLst>
              <a:ext uri="{FF2B5EF4-FFF2-40B4-BE49-F238E27FC236}">
                <a16:creationId xmlns:a16="http://schemas.microsoft.com/office/drawing/2014/main" id="{58D53781-9586-36C0-9750-41FC2B95D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880" y="1538817"/>
            <a:ext cx="11111653" cy="3825663"/>
          </a:xfrm>
          <a:prstGeom prst="rect">
            <a:avLst/>
          </a:prstGeom>
          <a:ln>
            <a:noFill/>
          </a:ln>
        </p:spPr>
      </p:pic>
      <p:sp>
        <p:nvSpPr>
          <p:cNvPr id="27" name="Isosceles Triangle 2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5570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384E0-AAC0-46C8-FAD5-9987A393A6EE}"/>
              </a:ext>
            </a:extLst>
          </p:cNvPr>
          <p:cNvSpPr>
            <a:spLocks noGrp="1"/>
          </p:cNvSpPr>
          <p:nvPr>
            <p:ph type="title"/>
          </p:nvPr>
        </p:nvSpPr>
        <p:spPr>
          <a:xfrm>
            <a:off x="838200" y="365125"/>
            <a:ext cx="10515600" cy="955675"/>
          </a:xfrm>
        </p:spPr>
        <p:txBody>
          <a:bodyPr>
            <a:normAutofit/>
          </a:bodyPr>
          <a:lstStyle/>
          <a:p>
            <a:r>
              <a:rPr lang="en-IN" sz="2800" b="1" dirty="0"/>
              <a:t>Agent pools:</a:t>
            </a:r>
          </a:p>
        </p:txBody>
      </p:sp>
      <p:sp>
        <p:nvSpPr>
          <p:cNvPr id="3" name="Content Placeholder 2">
            <a:extLst>
              <a:ext uri="{FF2B5EF4-FFF2-40B4-BE49-F238E27FC236}">
                <a16:creationId xmlns:a16="http://schemas.microsoft.com/office/drawing/2014/main" id="{826BC38E-B441-4F0F-A8E7-0F6ECA35B7A0}"/>
              </a:ext>
            </a:extLst>
          </p:cNvPr>
          <p:cNvSpPr>
            <a:spLocks noGrp="1"/>
          </p:cNvSpPr>
          <p:nvPr>
            <p:ph idx="1"/>
          </p:nvPr>
        </p:nvSpPr>
        <p:spPr>
          <a:xfrm>
            <a:off x="838200" y="1178560"/>
            <a:ext cx="10977880" cy="4998403"/>
          </a:xfrm>
        </p:spPr>
        <p:txBody>
          <a:bodyPr/>
          <a:lstStyle/>
          <a:p>
            <a:r>
              <a:rPr lang="en-IN" dirty="0"/>
              <a:t>Please login to Azure portal and click on organization settings.</a:t>
            </a:r>
          </a:p>
          <a:p>
            <a:r>
              <a:rPr lang="en-IN" dirty="0"/>
              <a:t>To create new agent pool left side of menu we can observe agent pools please click on that option. </a:t>
            </a:r>
          </a:p>
          <a:p>
            <a:r>
              <a:rPr lang="en-IN" dirty="0"/>
              <a:t>Now we are in Agent pools page, As per our requirement we will create the pool name (Ex. </a:t>
            </a:r>
            <a:r>
              <a:rPr lang="en-IN" dirty="0" err="1"/>
              <a:t>Dev,QA,staging</a:t>
            </a:r>
            <a:r>
              <a:rPr lang="en-IN" dirty="0"/>
              <a:t>) by clicking on Add pool on right side of the page. </a:t>
            </a:r>
          </a:p>
          <a:p>
            <a:r>
              <a:rPr lang="en-IN" dirty="0"/>
              <a:t> Once pool has created, Click on the pool name, Now we are creating the Agent which helps us to run azure pipelines in self-hosted agents. </a:t>
            </a:r>
          </a:p>
          <a:p>
            <a:r>
              <a:rPr lang="en-IN" dirty="0"/>
              <a:t> Top right side of the page we can see New Agent, click on that to create agent. </a:t>
            </a:r>
          </a:p>
        </p:txBody>
      </p:sp>
    </p:spTree>
    <p:extLst>
      <p:ext uri="{BB962C8B-B14F-4D97-AF65-F5344CB8AC3E}">
        <p14:creationId xmlns:p14="http://schemas.microsoft.com/office/powerpoint/2010/main" val="3325373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Graphical user interface, application&#10;&#10;Description automatically generated">
            <a:extLst>
              <a:ext uri="{FF2B5EF4-FFF2-40B4-BE49-F238E27FC236}">
                <a16:creationId xmlns:a16="http://schemas.microsoft.com/office/drawing/2014/main" id="{AE2D98D2-B1F2-6C14-06C4-ABD27B4C477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381" r="14381"/>
          <a:stretch>
            <a:fillRect/>
          </a:stretch>
        </p:blipFill>
        <p:spPr>
          <a:xfrm>
            <a:off x="5183188" y="548640"/>
            <a:ext cx="6571932" cy="5425439"/>
          </a:xfrm>
        </p:spPr>
      </p:pic>
      <p:sp>
        <p:nvSpPr>
          <p:cNvPr id="4" name="Text Placeholder 3">
            <a:extLst>
              <a:ext uri="{FF2B5EF4-FFF2-40B4-BE49-F238E27FC236}">
                <a16:creationId xmlns:a16="http://schemas.microsoft.com/office/drawing/2014/main" id="{68530902-B84E-1F15-479B-71C5CCA3E70B}"/>
              </a:ext>
            </a:extLst>
          </p:cNvPr>
          <p:cNvSpPr>
            <a:spLocks noGrp="1"/>
          </p:cNvSpPr>
          <p:nvPr>
            <p:ph type="body" sz="half" idx="2"/>
          </p:nvPr>
        </p:nvSpPr>
        <p:spPr>
          <a:xfrm>
            <a:off x="839788" y="822960"/>
            <a:ext cx="3932237" cy="5046028"/>
          </a:xfrm>
        </p:spPr>
        <p:txBody>
          <a:bodyPr>
            <a:normAutofit/>
          </a:bodyPr>
          <a:lstStyle/>
          <a:p>
            <a:pPr marL="285750" indent="-285750">
              <a:buFont typeface="Arial" panose="020B0604020202020204" pitchFamily="34" charset="0"/>
              <a:buChar char="•"/>
            </a:pPr>
            <a:r>
              <a:rPr lang="en-IN" sz="1800" dirty="0"/>
              <a:t>After clicking on maven task and apply.</a:t>
            </a:r>
          </a:p>
          <a:p>
            <a:pPr marL="285750" indent="-285750">
              <a:buFont typeface="Arial" panose="020B0604020202020204" pitchFamily="34" charset="0"/>
              <a:buChar char="•"/>
            </a:pPr>
            <a:r>
              <a:rPr lang="en-IN" sz="1800" dirty="0"/>
              <a:t>We will land to this page and fill required details like pipeline name as required.</a:t>
            </a:r>
          </a:p>
          <a:p>
            <a:pPr marL="285750" indent="-285750">
              <a:buFont typeface="Arial" panose="020B0604020202020204" pitchFamily="34" charset="0"/>
              <a:buChar char="•"/>
            </a:pPr>
            <a:r>
              <a:rPr lang="en-IN" sz="1800" dirty="0"/>
              <a:t>Select Agent pool in two places one is starting pipeline task and run on agent task we need to select agent pool, In which env our pipeline should run. Ex: DEV,QA,UAT </a:t>
            </a:r>
          </a:p>
          <a:p>
            <a:endParaRPr lang="en-IN" sz="1800" dirty="0"/>
          </a:p>
        </p:txBody>
      </p:sp>
    </p:spTree>
    <p:extLst>
      <p:ext uri="{BB962C8B-B14F-4D97-AF65-F5344CB8AC3E}">
        <p14:creationId xmlns:p14="http://schemas.microsoft.com/office/powerpoint/2010/main" val="3778525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681C32C-7AFC-4BB3-9088-65CBDFC5D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Graphical user interface, application&#10;&#10;Description automatically generated">
            <a:extLst>
              <a:ext uri="{FF2B5EF4-FFF2-40B4-BE49-F238E27FC236}">
                <a16:creationId xmlns:a16="http://schemas.microsoft.com/office/drawing/2014/main" id="{5068B414-9799-9E45-1F78-7DAE61D831E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5265" b="9862"/>
          <a:stretch/>
        </p:blipFill>
        <p:spPr>
          <a:xfrm>
            <a:off x="20" y="-101168"/>
            <a:ext cx="12191980" cy="4244759"/>
          </a:xfrm>
          <a:prstGeom prst="rect">
            <a:avLst/>
          </a:prstGeom>
        </p:spPr>
      </p:pic>
      <p:sp>
        <p:nvSpPr>
          <p:cNvPr id="4" name="Text Placeholder 3">
            <a:extLst>
              <a:ext uri="{FF2B5EF4-FFF2-40B4-BE49-F238E27FC236}">
                <a16:creationId xmlns:a16="http://schemas.microsoft.com/office/drawing/2014/main" id="{918C4F34-C8DF-74CA-46E1-B4A7C3022BA4}"/>
              </a:ext>
            </a:extLst>
          </p:cNvPr>
          <p:cNvSpPr>
            <a:spLocks noGrp="1"/>
          </p:cNvSpPr>
          <p:nvPr>
            <p:ph type="body" sz="half" idx="2"/>
          </p:nvPr>
        </p:nvSpPr>
        <p:spPr>
          <a:xfrm>
            <a:off x="254000" y="4419601"/>
            <a:ext cx="11480800" cy="1630326"/>
          </a:xfrm>
        </p:spPr>
        <p:txBody>
          <a:bodyPr vert="horz" lIns="91440" tIns="45720" rIns="91440" bIns="45720" rtlCol="0">
            <a:normAutofit/>
          </a:bodyPr>
          <a:lstStyle/>
          <a:p>
            <a:pPr indent="-228600">
              <a:buFont typeface="Arial" panose="020B0604020202020204" pitchFamily="34" charset="0"/>
              <a:buChar char="•"/>
            </a:pPr>
            <a:r>
              <a:rPr lang="en-US" sz="2000" dirty="0"/>
              <a:t>In Maven task need to fill goals field like clean install, After that in advance section please select JDK version by default which is running in our agent or select custom path and insert path of the JDK.</a:t>
            </a:r>
          </a:p>
          <a:p>
            <a:pPr indent="-228600">
              <a:buFont typeface="Arial" panose="020B0604020202020204" pitchFamily="34" charset="0"/>
              <a:buChar char="•"/>
            </a:pPr>
            <a:r>
              <a:rPr lang="en-US" sz="2000" dirty="0"/>
              <a:t>Please fill Maven path by selecting custom path. Please run </a:t>
            </a:r>
            <a:r>
              <a:rPr lang="en-US" sz="2000" dirty="0" err="1"/>
              <a:t>mvn</a:t>
            </a:r>
            <a:r>
              <a:rPr lang="en-US" sz="2000" dirty="0"/>
              <a:t> –v in server we come to know exact                  maven path and fill as above highlighted. </a:t>
            </a:r>
          </a:p>
        </p:txBody>
      </p:sp>
      <p:sp>
        <p:nvSpPr>
          <p:cNvPr id="13" name="Rectangle 12">
            <a:extLst>
              <a:ext uri="{FF2B5EF4-FFF2-40B4-BE49-F238E27FC236}">
                <a16:creationId xmlns:a16="http://schemas.microsoft.com/office/drawing/2014/main" id="{199C0ED0-69DE-4C31-A5CF-E2A46FD30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D42B8BD-40AF-488E-8A79-D7256C917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1382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application&#10;&#10;Description automatically generated">
            <a:extLst>
              <a:ext uri="{FF2B5EF4-FFF2-40B4-BE49-F238E27FC236}">
                <a16:creationId xmlns:a16="http://schemas.microsoft.com/office/drawing/2014/main" id="{C1D8B8D2-F397-1F56-5C84-688F30782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839047"/>
            <a:ext cx="10905066" cy="517990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977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DBBCC6-3B7B-3611-69E3-A651C2B90D1A}"/>
              </a:ext>
            </a:extLst>
          </p:cNvPr>
          <p:cNvSpPr>
            <a:spLocks noGrp="1"/>
          </p:cNvSpPr>
          <p:nvPr>
            <p:ph idx="1"/>
          </p:nvPr>
        </p:nvSpPr>
        <p:spPr>
          <a:xfrm>
            <a:off x="513080" y="454024"/>
            <a:ext cx="10515600" cy="5387975"/>
          </a:xfrm>
        </p:spPr>
        <p:txBody>
          <a:bodyPr/>
          <a:lstStyle/>
          <a:p>
            <a:pPr marL="0" indent="0">
              <a:buNone/>
            </a:pPr>
            <a:endParaRPr lang="en-IN" dirty="0"/>
          </a:p>
          <a:p>
            <a:pPr marL="0" indent="0">
              <a:buNone/>
            </a:pPr>
            <a:endParaRPr lang="en-IN" dirty="0"/>
          </a:p>
          <a:p>
            <a:r>
              <a:rPr lang="en-IN" dirty="0"/>
              <a:t>In Previous image have added new task under publish artifact. Because after successfully generated JAR file am downloading to my server in given location. </a:t>
            </a:r>
          </a:p>
          <a:p>
            <a:endParaRPr lang="en-IN" dirty="0"/>
          </a:p>
          <a:p>
            <a:endParaRPr lang="en-IN" dirty="0"/>
          </a:p>
          <a:p>
            <a:r>
              <a:rPr lang="en-IN" dirty="0"/>
              <a:t>After that added new task bash script, which will perform whenever new code commits pipeline will start and we will get new JAR file in given location. This script will restart the service with new JAR file. </a:t>
            </a:r>
          </a:p>
        </p:txBody>
      </p:sp>
    </p:spTree>
    <p:extLst>
      <p:ext uri="{BB962C8B-B14F-4D97-AF65-F5344CB8AC3E}">
        <p14:creationId xmlns:p14="http://schemas.microsoft.com/office/powerpoint/2010/main" val="3819814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application&#10;&#10;Description automatically generated">
            <a:extLst>
              <a:ext uri="{FF2B5EF4-FFF2-40B4-BE49-F238E27FC236}">
                <a16:creationId xmlns:a16="http://schemas.microsoft.com/office/drawing/2014/main" id="{EB284C63-56DE-FC1F-A118-EA83F955B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825416"/>
            <a:ext cx="10905066" cy="5207166"/>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6259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BA89-DADC-6629-7435-CE183C5DCFC6}"/>
              </a:ext>
            </a:extLst>
          </p:cNvPr>
          <p:cNvSpPr>
            <a:spLocks noGrp="1"/>
          </p:cNvSpPr>
          <p:nvPr>
            <p:ph type="title"/>
          </p:nvPr>
        </p:nvSpPr>
        <p:spPr/>
        <p:txBody>
          <a:bodyPr/>
          <a:lstStyle/>
          <a:p>
            <a:r>
              <a:rPr lang="en-IN" dirty="0"/>
              <a:t>Output Paths:</a:t>
            </a:r>
          </a:p>
        </p:txBody>
      </p:sp>
      <p:sp>
        <p:nvSpPr>
          <p:cNvPr id="3" name="Content Placeholder 2">
            <a:extLst>
              <a:ext uri="{FF2B5EF4-FFF2-40B4-BE49-F238E27FC236}">
                <a16:creationId xmlns:a16="http://schemas.microsoft.com/office/drawing/2014/main" id="{5541795D-32A9-DE72-E18B-CEFC58064440}"/>
              </a:ext>
            </a:extLst>
          </p:cNvPr>
          <p:cNvSpPr>
            <a:spLocks noGrp="1"/>
          </p:cNvSpPr>
          <p:nvPr>
            <p:ph idx="1"/>
          </p:nvPr>
        </p:nvSpPr>
        <p:spPr>
          <a:xfrm>
            <a:off x="838200" y="1500505"/>
            <a:ext cx="10515600" cy="4351338"/>
          </a:xfrm>
        </p:spPr>
        <p:txBody>
          <a:bodyPr/>
          <a:lstStyle/>
          <a:p>
            <a:r>
              <a:rPr lang="en-IN" dirty="0"/>
              <a:t> Jar files:            /home/</a:t>
            </a:r>
            <a:r>
              <a:rPr lang="en-IN" dirty="0" err="1"/>
              <a:t>idcdev</a:t>
            </a:r>
            <a:r>
              <a:rPr lang="en-IN" dirty="0"/>
              <a:t>/</a:t>
            </a:r>
            <a:r>
              <a:rPr lang="en-IN" dirty="0" err="1"/>
              <a:t>Backendjars</a:t>
            </a:r>
            <a:r>
              <a:rPr lang="en-IN" dirty="0"/>
              <a:t>/drop/target</a:t>
            </a:r>
          </a:p>
          <a:p>
            <a:r>
              <a:rPr lang="en-IN" dirty="0"/>
              <a:t>Script path:       /home/</a:t>
            </a:r>
            <a:r>
              <a:rPr lang="en-IN" dirty="0" err="1"/>
              <a:t>idcdev</a:t>
            </a:r>
            <a:r>
              <a:rPr lang="en-IN" dirty="0"/>
              <a:t>/</a:t>
            </a:r>
            <a:r>
              <a:rPr lang="en-IN" dirty="0" err="1"/>
              <a:t>craftjars</a:t>
            </a:r>
            <a:r>
              <a:rPr lang="en-IN" dirty="0"/>
              <a:t>-script </a:t>
            </a:r>
          </a:p>
          <a:p>
            <a:r>
              <a:rPr lang="en-IN" dirty="0"/>
              <a:t>Create Service:  /etc/</a:t>
            </a:r>
            <a:r>
              <a:rPr lang="en-IN" dirty="0" err="1"/>
              <a:t>systemd</a:t>
            </a:r>
            <a:r>
              <a:rPr lang="en-IN" dirty="0"/>
              <a:t>/system</a:t>
            </a:r>
          </a:p>
        </p:txBody>
      </p:sp>
    </p:spTree>
    <p:extLst>
      <p:ext uri="{BB962C8B-B14F-4D97-AF65-F5344CB8AC3E}">
        <p14:creationId xmlns:p14="http://schemas.microsoft.com/office/powerpoint/2010/main" val="3107718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87E18-B05F-FC77-BA39-E15B6726A56C}"/>
              </a:ext>
            </a:extLst>
          </p:cNvPr>
          <p:cNvSpPr>
            <a:spLocks noGrp="1"/>
          </p:cNvSpPr>
          <p:nvPr>
            <p:ph type="title"/>
          </p:nvPr>
        </p:nvSpPr>
        <p:spPr/>
        <p:txBody>
          <a:bodyPr>
            <a:normAutofit/>
          </a:bodyPr>
          <a:lstStyle/>
          <a:p>
            <a:r>
              <a:rPr lang="en-IN" sz="3200" b="1" dirty="0"/>
              <a:t>Deployment in Server:</a:t>
            </a:r>
          </a:p>
        </p:txBody>
      </p:sp>
      <p:sp>
        <p:nvSpPr>
          <p:cNvPr id="3" name="Content Placeholder 2">
            <a:extLst>
              <a:ext uri="{FF2B5EF4-FFF2-40B4-BE49-F238E27FC236}">
                <a16:creationId xmlns:a16="http://schemas.microsoft.com/office/drawing/2014/main" id="{CB45A7B4-489E-1FEF-F955-CAC008A29B06}"/>
              </a:ext>
            </a:extLst>
          </p:cNvPr>
          <p:cNvSpPr>
            <a:spLocks noGrp="1"/>
          </p:cNvSpPr>
          <p:nvPr>
            <p:ph idx="1"/>
          </p:nvPr>
        </p:nvSpPr>
        <p:spPr>
          <a:xfrm>
            <a:off x="716280" y="1510665"/>
            <a:ext cx="11313160" cy="4727576"/>
          </a:xfrm>
        </p:spPr>
        <p:txBody>
          <a:bodyPr>
            <a:normAutofit fontScale="92500" lnSpcReduction="10000"/>
          </a:bodyPr>
          <a:lstStyle/>
          <a:p>
            <a:r>
              <a:rPr lang="en-IN" dirty="0"/>
              <a:t>After successfully running new pipeline and we will get new jar file in below path </a:t>
            </a:r>
          </a:p>
          <a:p>
            <a:r>
              <a:rPr lang="en-IN" dirty="0"/>
              <a:t> /home/</a:t>
            </a:r>
            <a:r>
              <a:rPr lang="en-IN" dirty="0" err="1"/>
              <a:t>idcdev</a:t>
            </a:r>
            <a:r>
              <a:rPr lang="en-IN" dirty="0"/>
              <a:t>/</a:t>
            </a:r>
            <a:r>
              <a:rPr lang="en-IN" dirty="0" err="1"/>
              <a:t>Backendjars</a:t>
            </a:r>
            <a:r>
              <a:rPr lang="en-IN" dirty="0"/>
              <a:t>/drop/target</a:t>
            </a:r>
          </a:p>
          <a:p>
            <a:r>
              <a:rPr lang="en-IN" dirty="0"/>
              <a:t> Please create new .</a:t>
            </a:r>
            <a:r>
              <a:rPr lang="en-IN" dirty="0" err="1"/>
              <a:t>sh</a:t>
            </a:r>
            <a:r>
              <a:rPr lang="en-IN" dirty="0"/>
              <a:t> file with the name of service in below path</a:t>
            </a:r>
          </a:p>
          <a:p>
            <a:r>
              <a:rPr lang="en-IN" dirty="0"/>
              <a:t> /home/</a:t>
            </a:r>
            <a:r>
              <a:rPr lang="en-IN" dirty="0" err="1"/>
              <a:t>idcdev</a:t>
            </a:r>
            <a:r>
              <a:rPr lang="en-IN" dirty="0"/>
              <a:t>/</a:t>
            </a:r>
            <a:r>
              <a:rPr lang="en-IN" dirty="0" err="1"/>
              <a:t>craftjars</a:t>
            </a:r>
            <a:r>
              <a:rPr lang="en-IN" dirty="0"/>
              <a:t>-script </a:t>
            </a:r>
          </a:p>
          <a:p>
            <a:pPr marL="0" indent="0">
              <a:buNone/>
            </a:pPr>
            <a:r>
              <a:rPr lang="en-IN" dirty="0"/>
              <a:t>     (EX: inside script we are executing command for jar file to run. </a:t>
            </a:r>
          </a:p>
          <a:p>
            <a:pPr marL="0" indent="0">
              <a:buNone/>
            </a:pPr>
            <a:r>
              <a:rPr lang="en-IN" dirty="0"/>
              <a:t>         #!/bin/sh</a:t>
            </a:r>
          </a:p>
          <a:p>
            <a:pPr marL="0" indent="0">
              <a:buNone/>
            </a:pPr>
            <a:r>
              <a:rPr lang="en-IN" dirty="0"/>
              <a:t>         java -jar -</a:t>
            </a:r>
            <a:r>
              <a:rPr lang="en-IN" dirty="0" err="1"/>
              <a:t>Dspring.profiles.active</a:t>
            </a:r>
            <a:r>
              <a:rPr lang="en-IN" dirty="0"/>
              <a:t>=dev user-configuration-service-1.0.0.jar</a:t>
            </a:r>
          </a:p>
          <a:p>
            <a:pPr marL="0" indent="0">
              <a:buNone/>
            </a:pPr>
            <a:endParaRPr lang="en-IN" dirty="0"/>
          </a:p>
          <a:p>
            <a:r>
              <a:rPr lang="en-IN" dirty="0"/>
              <a:t> Now please create service in below path </a:t>
            </a:r>
          </a:p>
          <a:p>
            <a:pPr marL="0" indent="0">
              <a:buNone/>
            </a:pPr>
            <a:r>
              <a:rPr lang="en-IN" dirty="0"/>
              <a:t>   cd  /etc/</a:t>
            </a:r>
            <a:r>
              <a:rPr lang="en-IN" dirty="0" err="1"/>
              <a:t>systemd</a:t>
            </a:r>
            <a:r>
              <a:rPr lang="en-IN" dirty="0"/>
              <a:t>/system/ </a:t>
            </a:r>
          </a:p>
        </p:txBody>
      </p:sp>
    </p:spTree>
    <p:extLst>
      <p:ext uri="{BB962C8B-B14F-4D97-AF65-F5344CB8AC3E}">
        <p14:creationId xmlns:p14="http://schemas.microsoft.com/office/powerpoint/2010/main" val="1277047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CEB9F1-FF5A-A6BF-C101-A40177C47360}"/>
              </a:ext>
            </a:extLst>
          </p:cNvPr>
          <p:cNvSpPr>
            <a:spLocks noGrp="1"/>
          </p:cNvSpPr>
          <p:nvPr>
            <p:ph type="title"/>
          </p:nvPr>
        </p:nvSpPr>
        <p:spPr>
          <a:xfrm>
            <a:off x="371856" y="1967266"/>
            <a:ext cx="3844670" cy="2547257"/>
          </a:xfrm>
          <a:noFill/>
        </p:spPr>
        <p:txBody>
          <a:bodyPr vert="horz" lIns="91440" tIns="45720" rIns="91440" bIns="45720" rtlCol="0" anchor="ctr">
            <a:normAutofit/>
          </a:bodyPr>
          <a:lstStyle/>
          <a:p>
            <a:pPr algn="ctr"/>
            <a:r>
              <a:rPr lang="en-US" sz="2300" kern="1200" dirty="0">
                <a:solidFill>
                  <a:srgbClr val="FFFFFF"/>
                </a:solidFill>
                <a:latin typeface="+mj-lt"/>
                <a:ea typeface="+mj-ea"/>
                <a:cs typeface="+mj-cs"/>
              </a:rPr>
              <a:t>cd</a:t>
            </a:r>
            <a:r>
              <a:rPr lang="en-US" sz="2300" dirty="0">
                <a:solidFill>
                  <a:srgbClr val="FFFFFF"/>
                </a:solidFill>
              </a:rPr>
              <a:t> </a:t>
            </a:r>
            <a:r>
              <a:rPr lang="en-US" sz="2300" kern="1200" dirty="0">
                <a:solidFill>
                  <a:srgbClr val="FFFFFF"/>
                </a:solidFill>
                <a:latin typeface="+mj-lt"/>
                <a:ea typeface="+mj-ea"/>
                <a:cs typeface="+mj-cs"/>
              </a:rPr>
              <a:t>/</a:t>
            </a:r>
            <a:r>
              <a:rPr lang="en-US" sz="2300" kern="1200" dirty="0" err="1">
                <a:solidFill>
                  <a:srgbClr val="FFFFFF"/>
                </a:solidFill>
                <a:latin typeface="+mj-lt"/>
                <a:ea typeface="+mj-ea"/>
                <a:cs typeface="+mj-cs"/>
              </a:rPr>
              <a:t>etc</a:t>
            </a:r>
            <a:r>
              <a:rPr lang="en-US" sz="2300" kern="1200" dirty="0">
                <a:solidFill>
                  <a:srgbClr val="FFFFFF"/>
                </a:solidFill>
                <a:latin typeface="+mj-lt"/>
                <a:ea typeface="+mj-ea"/>
                <a:cs typeface="+mj-cs"/>
              </a:rPr>
              <a:t>/</a:t>
            </a:r>
            <a:r>
              <a:rPr lang="en-US" sz="2300" kern="1200" dirty="0" err="1">
                <a:solidFill>
                  <a:srgbClr val="FFFFFF"/>
                </a:solidFill>
                <a:latin typeface="+mj-lt"/>
                <a:ea typeface="+mj-ea"/>
                <a:cs typeface="+mj-cs"/>
              </a:rPr>
              <a:t>systemd</a:t>
            </a:r>
            <a:r>
              <a:rPr lang="en-US" sz="2300" kern="1200" dirty="0">
                <a:solidFill>
                  <a:srgbClr val="FFFFFF"/>
                </a:solidFill>
                <a:latin typeface="+mj-lt"/>
                <a:ea typeface="+mj-ea"/>
                <a:cs typeface="+mj-cs"/>
              </a:rPr>
              <a:t>/system</a:t>
            </a:r>
            <a:br>
              <a:rPr lang="en-US" sz="2300" kern="1200" dirty="0">
                <a:solidFill>
                  <a:srgbClr val="FFFFFF"/>
                </a:solidFill>
                <a:latin typeface="+mj-lt"/>
                <a:ea typeface="+mj-ea"/>
                <a:cs typeface="+mj-cs"/>
              </a:rPr>
            </a:br>
            <a:r>
              <a:rPr lang="en-US" sz="2300" kern="1200" dirty="0">
                <a:solidFill>
                  <a:srgbClr val="FFFFFF"/>
                </a:solidFill>
                <a:latin typeface="+mj-lt"/>
                <a:ea typeface="+mj-ea"/>
                <a:cs typeface="+mj-cs"/>
              </a:rPr>
              <a:t> </a:t>
            </a:r>
            <a:br>
              <a:rPr lang="en-US" sz="2300" kern="1200" dirty="0">
                <a:solidFill>
                  <a:srgbClr val="FFFFFF"/>
                </a:solidFill>
                <a:latin typeface="+mj-lt"/>
                <a:ea typeface="+mj-ea"/>
                <a:cs typeface="+mj-cs"/>
              </a:rPr>
            </a:br>
            <a:r>
              <a:rPr lang="en-US" sz="2300" kern="1200" dirty="0">
                <a:solidFill>
                  <a:srgbClr val="FFFFFF"/>
                </a:solidFill>
                <a:latin typeface="+mj-lt"/>
                <a:ea typeface="+mj-ea"/>
                <a:cs typeface="+mj-cs"/>
              </a:rPr>
              <a:t>vim </a:t>
            </a:r>
            <a:r>
              <a:rPr lang="en-US" sz="2300" kern="1200" dirty="0" err="1">
                <a:solidFill>
                  <a:srgbClr val="FFFFFF"/>
                </a:solidFill>
                <a:latin typeface="+mj-lt"/>
                <a:ea typeface="+mj-ea"/>
                <a:cs typeface="+mj-cs"/>
              </a:rPr>
              <a:t>user.service</a:t>
            </a:r>
            <a:br>
              <a:rPr lang="en-US" sz="2300" kern="1200" dirty="0">
                <a:solidFill>
                  <a:srgbClr val="FFFFFF"/>
                </a:solidFill>
                <a:latin typeface="+mj-lt"/>
                <a:ea typeface="+mj-ea"/>
                <a:cs typeface="+mj-cs"/>
              </a:rPr>
            </a:br>
            <a:endParaRPr lang="en-US" sz="2300" kern="1200" dirty="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285AF6C2-DB41-1053-4218-ED46036CD093}"/>
              </a:ext>
            </a:extLst>
          </p:cNvPr>
          <p:cNvPicPr>
            <a:picLocks noGrp="1" noChangeAspect="1"/>
          </p:cNvPicPr>
          <p:nvPr>
            <p:ph idx="1"/>
          </p:nvPr>
        </p:nvPicPr>
        <p:blipFill>
          <a:blip r:embed="rId2"/>
          <a:stretch>
            <a:fillRect/>
          </a:stretch>
        </p:blipFill>
        <p:spPr>
          <a:xfrm>
            <a:off x="4777316" y="969832"/>
            <a:ext cx="6780700" cy="4916007"/>
          </a:xfrm>
          <a:prstGeom prst="rect">
            <a:avLst/>
          </a:prstGeom>
        </p:spPr>
      </p:pic>
    </p:spTree>
    <p:extLst>
      <p:ext uri="{BB962C8B-B14F-4D97-AF65-F5344CB8AC3E}">
        <p14:creationId xmlns:p14="http://schemas.microsoft.com/office/powerpoint/2010/main" val="2628720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F26DA7-6991-AC26-2F58-411098690A39}"/>
              </a:ext>
            </a:extLst>
          </p:cNvPr>
          <p:cNvSpPr>
            <a:spLocks noGrp="1"/>
          </p:cNvSpPr>
          <p:nvPr>
            <p:ph idx="1"/>
          </p:nvPr>
        </p:nvSpPr>
        <p:spPr>
          <a:xfrm>
            <a:off x="406400" y="416560"/>
            <a:ext cx="11531600" cy="5760403"/>
          </a:xfrm>
        </p:spPr>
        <p:txBody>
          <a:bodyPr/>
          <a:lstStyle/>
          <a:p>
            <a:r>
              <a:rPr lang="en-IN" dirty="0"/>
              <a:t> In Above image working directory will be same for all the jar files. </a:t>
            </a:r>
          </a:p>
          <a:p>
            <a:r>
              <a:rPr lang="en-IN" dirty="0"/>
              <a:t> In </a:t>
            </a:r>
            <a:r>
              <a:rPr lang="en-IN" dirty="0" err="1"/>
              <a:t>Execstart</a:t>
            </a:r>
            <a:r>
              <a:rPr lang="en-IN" dirty="0"/>
              <a:t> task script file name will change as per our new service name. </a:t>
            </a:r>
          </a:p>
          <a:p>
            <a:pPr marL="0" indent="0">
              <a:buNone/>
            </a:pPr>
            <a:endParaRPr lang="en-IN" dirty="0"/>
          </a:p>
          <a:p>
            <a:pPr marL="0" indent="0">
              <a:buNone/>
            </a:pPr>
            <a:r>
              <a:rPr lang="en-IN" dirty="0"/>
              <a:t>Commands: </a:t>
            </a:r>
          </a:p>
          <a:p>
            <a:pPr marL="0" indent="0">
              <a:buNone/>
            </a:pPr>
            <a:r>
              <a:rPr lang="en-IN" dirty="0" err="1"/>
              <a:t>systemctl</a:t>
            </a:r>
            <a:r>
              <a:rPr lang="en-IN" dirty="0"/>
              <a:t> enable </a:t>
            </a:r>
            <a:r>
              <a:rPr lang="en-IN" dirty="0" err="1"/>
              <a:t>servicename.service</a:t>
            </a:r>
            <a:r>
              <a:rPr lang="en-IN" dirty="0"/>
              <a:t> </a:t>
            </a:r>
          </a:p>
          <a:p>
            <a:pPr marL="0" indent="0">
              <a:buNone/>
            </a:pPr>
            <a:r>
              <a:rPr lang="en-IN" dirty="0" err="1"/>
              <a:t>systemctl</a:t>
            </a:r>
            <a:r>
              <a:rPr lang="en-IN" dirty="0"/>
              <a:t> start </a:t>
            </a:r>
            <a:r>
              <a:rPr lang="en-IN" dirty="0" err="1"/>
              <a:t>servicename.service</a:t>
            </a:r>
            <a:endParaRPr lang="en-IN" dirty="0"/>
          </a:p>
          <a:p>
            <a:pPr marL="0" indent="0">
              <a:buNone/>
            </a:pPr>
            <a:r>
              <a:rPr lang="en-IN" dirty="0" err="1"/>
              <a:t>systemctl</a:t>
            </a:r>
            <a:r>
              <a:rPr lang="en-IN" dirty="0"/>
              <a:t> status </a:t>
            </a:r>
            <a:r>
              <a:rPr lang="en-IN" dirty="0" err="1"/>
              <a:t>servicename.service</a:t>
            </a:r>
            <a:r>
              <a:rPr lang="en-IN" dirty="0"/>
              <a:t> </a:t>
            </a:r>
          </a:p>
          <a:p>
            <a:endParaRPr lang="en-IN" dirty="0"/>
          </a:p>
        </p:txBody>
      </p:sp>
    </p:spTree>
    <p:extLst>
      <p:ext uri="{BB962C8B-B14F-4D97-AF65-F5344CB8AC3E}">
        <p14:creationId xmlns:p14="http://schemas.microsoft.com/office/powerpoint/2010/main" val="334645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0F525C4-E22D-2951-AB91-D61B98F2880D}"/>
              </a:ext>
            </a:extLst>
          </p:cNvPr>
          <p:cNvPicPr>
            <a:picLocks noChangeAspect="1"/>
          </p:cNvPicPr>
          <p:nvPr/>
        </p:nvPicPr>
        <p:blipFill>
          <a:blip r:embed="rId2"/>
          <a:stretch>
            <a:fillRect/>
          </a:stretch>
        </p:blipFill>
        <p:spPr>
          <a:xfrm>
            <a:off x="643467" y="1381760"/>
            <a:ext cx="10905066" cy="4074160"/>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24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4A790-FCDD-C31A-2F78-E24C532D0136}"/>
              </a:ext>
            </a:extLst>
          </p:cNvPr>
          <p:cNvSpPr>
            <a:spLocks noGrp="1"/>
          </p:cNvSpPr>
          <p:nvPr>
            <p:ph type="title"/>
          </p:nvPr>
        </p:nvSpPr>
        <p:spPr>
          <a:xfrm>
            <a:off x="838200" y="365125"/>
            <a:ext cx="10515600" cy="752475"/>
          </a:xfrm>
        </p:spPr>
        <p:txBody>
          <a:bodyPr>
            <a:normAutofit/>
          </a:bodyPr>
          <a:lstStyle/>
          <a:p>
            <a:r>
              <a:rPr lang="en-IN" sz="3200" b="1" dirty="0"/>
              <a:t>New Agent</a:t>
            </a:r>
            <a:r>
              <a:rPr lang="en-IN" sz="3200" dirty="0"/>
              <a:t>:</a:t>
            </a:r>
          </a:p>
        </p:txBody>
      </p:sp>
      <p:sp>
        <p:nvSpPr>
          <p:cNvPr id="3" name="Content Placeholder 2">
            <a:extLst>
              <a:ext uri="{FF2B5EF4-FFF2-40B4-BE49-F238E27FC236}">
                <a16:creationId xmlns:a16="http://schemas.microsoft.com/office/drawing/2014/main" id="{837F7C1B-3232-ED14-DFF6-AECC6416FFFA}"/>
              </a:ext>
            </a:extLst>
          </p:cNvPr>
          <p:cNvSpPr>
            <a:spLocks noGrp="1"/>
          </p:cNvSpPr>
          <p:nvPr>
            <p:ph idx="1"/>
          </p:nvPr>
        </p:nvSpPr>
        <p:spPr>
          <a:xfrm>
            <a:off x="838200" y="1046480"/>
            <a:ext cx="10515600" cy="5130483"/>
          </a:xfrm>
        </p:spPr>
        <p:txBody>
          <a:bodyPr/>
          <a:lstStyle/>
          <a:p>
            <a:r>
              <a:rPr lang="en-IN" dirty="0"/>
              <a:t>Now we will get one popup, In that we can see based on our OS they have mentioned the steps to follow. (Ex. macOS, windows, Linux)</a:t>
            </a:r>
          </a:p>
          <a:p>
            <a:r>
              <a:rPr lang="en-IN" dirty="0"/>
              <a:t>Please select your OS where we need to run our agent. After selecting the OS. Please follow the steps. </a:t>
            </a:r>
          </a:p>
          <a:p>
            <a:pPr marL="0" indent="0">
              <a:buNone/>
            </a:pPr>
            <a:r>
              <a:rPr lang="en-IN" dirty="0"/>
              <a:t>Linux flow: </a:t>
            </a:r>
          </a:p>
          <a:p>
            <a:r>
              <a:rPr lang="en-IN" dirty="0"/>
              <a:t>Copy the URL to clipboard right after download agent click on copy option. </a:t>
            </a:r>
          </a:p>
          <a:p>
            <a:r>
              <a:rPr lang="en-IN" dirty="0"/>
              <a:t>Please login to your </a:t>
            </a:r>
            <a:r>
              <a:rPr lang="en-IN" dirty="0" err="1"/>
              <a:t>linux</a:t>
            </a:r>
            <a:r>
              <a:rPr lang="en-IN" dirty="0"/>
              <a:t> server and run below commands where your </a:t>
            </a:r>
            <a:r>
              <a:rPr lang="en-IN" dirty="0" err="1"/>
              <a:t>myagent</a:t>
            </a:r>
            <a:r>
              <a:rPr lang="en-IN" dirty="0"/>
              <a:t> should install. (Ex. cd /opt  or cd /home</a:t>
            </a:r>
          </a:p>
        </p:txBody>
      </p:sp>
    </p:spTree>
    <p:extLst>
      <p:ext uri="{BB962C8B-B14F-4D97-AF65-F5344CB8AC3E}">
        <p14:creationId xmlns:p14="http://schemas.microsoft.com/office/powerpoint/2010/main" val="2890931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93051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5454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23788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6533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506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666EF6-35D4-8F8F-F2B1-8BAD0143DE14}"/>
              </a:ext>
            </a:extLst>
          </p:cNvPr>
          <p:cNvSpPr>
            <a:spLocks noGrp="1"/>
          </p:cNvSpPr>
          <p:nvPr>
            <p:ph idx="1"/>
          </p:nvPr>
        </p:nvSpPr>
        <p:spPr>
          <a:xfrm>
            <a:off x="838200" y="335280"/>
            <a:ext cx="10515600" cy="5841683"/>
          </a:xfrm>
        </p:spPr>
        <p:txBody>
          <a:bodyPr/>
          <a:lstStyle/>
          <a:p>
            <a:r>
              <a:rPr lang="en-IN" dirty="0"/>
              <a:t>Once you are in the path to install please run below commands</a:t>
            </a:r>
          </a:p>
          <a:p>
            <a:r>
              <a:rPr lang="en-IN" dirty="0"/>
              <a:t>Do not run </a:t>
            </a:r>
            <a:r>
              <a:rPr lang="en-IN" dirty="0" err="1"/>
              <a:t>myagent</a:t>
            </a:r>
            <a:r>
              <a:rPr lang="en-IN" dirty="0"/>
              <a:t> with root user. Please use normal user</a:t>
            </a:r>
          </a:p>
          <a:p>
            <a:pPr marL="0" indent="0">
              <a:buNone/>
            </a:pPr>
            <a:r>
              <a:rPr lang="en-IN" dirty="0"/>
              <a:t>Commands:</a:t>
            </a:r>
          </a:p>
          <a:p>
            <a:r>
              <a:rPr lang="en-IN" dirty="0"/>
              <a:t> cd /opt</a:t>
            </a:r>
          </a:p>
          <a:p>
            <a:r>
              <a:rPr lang="en-IN" dirty="0" err="1"/>
              <a:t>mkdir</a:t>
            </a:r>
            <a:r>
              <a:rPr lang="en-IN" dirty="0"/>
              <a:t> </a:t>
            </a:r>
            <a:r>
              <a:rPr lang="en-IN" dirty="0" err="1"/>
              <a:t>myagent</a:t>
            </a:r>
            <a:endParaRPr lang="en-IN" dirty="0"/>
          </a:p>
          <a:p>
            <a:r>
              <a:rPr lang="en-IN" dirty="0" err="1"/>
              <a:t>Chown</a:t>
            </a:r>
            <a:r>
              <a:rPr lang="en-IN" dirty="0"/>
              <a:t> –R </a:t>
            </a:r>
            <a:r>
              <a:rPr lang="en-IN" dirty="0" err="1"/>
              <a:t>normaluser:normaluser</a:t>
            </a:r>
            <a:r>
              <a:rPr lang="en-IN" dirty="0"/>
              <a:t> </a:t>
            </a:r>
            <a:r>
              <a:rPr lang="en-IN" dirty="0" err="1"/>
              <a:t>myagent</a:t>
            </a:r>
            <a:r>
              <a:rPr lang="en-IN" dirty="0"/>
              <a:t>        (</a:t>
            </a:r>
            <a:r>
              <a:rPr lang="en-IN" dirty="0" err="1"/>
              <a:t>Ex.normaluser</a:t>
            </a:r>
            <a:r>
              <a:rPr lang="en-IN" dirty="0"/>
              <a:t>=</a:t>
            </a:r>
            <a:r>
              <a:rPr lang="en-IN" dirty="0" err="1"/>
              <a:t>test,idcdev</a:t>
            </a:r>
            <a:r>
              <a:rPr lang="en-IN" dirty="0"/>
              <a:t>)</a:t>
            </a:r>
          </a:p>
          <a:p>
            <a:r>
              <a:rPr lang="en-IN" dirty="0"/>
              <a:t> </a:t>
            </a:r>
            <a:r>
              <a:rPr lang="en-IN" dirty="0" err="1"/>
              <a:t>wget</a:t>
            </a:r>
            <a:r>
              <a:rPr lang="en-IN" dirty="0"/>
              <a:t>  </a:t>
            </a:r>
            <a:r>
              <a:rPr lang="en-IN" dirty="0">
                <a:hlinkClick r:id="rId2"/>
              </a:rPr>
              <a:t>https://vstsagentpackage.azureedge.net/agent/2.214.1/vsts-agent-linux-x64-2.214.1.tar.gz</a:t>
            </a:r>
            <a:endParaRPr lang="en-IN" dirty="0"/>
          </a:p>
          <a:p>
            <a:r>
              <a:rPr lang="en-IN" dirty="0"/>
              <a:t> tar –</a:t>
            </a:r>
            <a:r>
              <a:rPr lang="en-IN" dirty="0" err="1"/>
              <a:t>xzvf</a:t>
            </a:r>
            <a:r>
              <a:rPr lang="en-IN" dirty="0"/>
              <a:t> </a:t>
            </a:r>
            <a:r>
              <a:rPr lang="en-IN" dirty="0">
                <a:hlinkClick r:id="rId2"/>
              </a:rPr>
              <a:t>vsts-agent-linux-x64-2.214.1.tar.gz</a:t>
            </a:r>
            <a:r>
              <a:rPr lang="en-IN" dirty="0"/>
              <a:t> </a:t>
            </a:r>
          </a:p>
          <a:p>
            <a:endParaRPr lang="en-IN" dirty="0"/>
          </a:p>
        </p:txBody>
      </p:sp>
    </p:spTree>
    <p:extLst>
      <p:ext uri="{BB962C8B-B14F-4D97-AF65-F5344CB8AC3E}">
        <p14:creationId xmlns:p14="http://schemas.microsoft.com/office/powerpoint/2010/main" val="95843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97A4E6-26ED-BEB0-238C-8F8373C26CB4}"/>
              </a:ext>
            </a:extLst>
          </p:cNvPr>
          <p:cNvSpPr>
            <a:spLocks noGrp="1"/>
          </p:cNvSpPr>
          <p:nvPr>
            <p:ph idx="1"/>
          </p:nvPr>
        </p:nvSpPr>
        <p:spPr>
          <a:xfrm>
            <a:off x="685800" y="338772"/>
            <a:ext cx="10515600" cy="6180455"/>
          </a:xfrm>
        </p:spPr>
        <p:txBody>
          <a:bodyPr/>
          <a:lstStyle/>
          <a:p>
            <a:pPr marL="0" indent="0">
              <a:buNone/>
            </a:pPr>
            <a:r>
              <a:rPr lang="en-IN" dirty="0"/>
              <a:t>Configuration Steps:</a:t>
            </a:r>
          </a:p>
          <a:p>
            <a:r>
              <a:rPr lang="en-IN" dirty="0"/>
              <a:t>Please go inside of </a:t>
            </a:r>
            <a:r>
              <a:rPr lang="en-IN" dirty="0" err="1"/>
              <a:t>myagent</a:t>
            </a:r>
            <a:r>
              <a:rPr lang="en-IN" dirty="0"/>
              <a:t> directory and run below commands</a:t>
            </a:r>
          </a:p>
          <a:p>
            <a:r>
              <a:rPr lang="en-IN" dirty="0"/>
              <a:t> ./config.sh </a:t>
            </a:r>
          </a:p>
          <a:p>
            <a:r>
              <a:rPr lang="en-IN" dirty="0"/>
              <a:t>Please read options while configuring the agent.</a:t>
            </a:r>
          </a:p>
          <a:p>
            <a:r>
              <a:rPr lang="en-IN" dirty="0"/>
              <a:t> It will asks for server URL is </a:t>
            </a:r>
          </a:p>
          <a:p>
            <a:r>
              <a:rPr lang="en-IN" dirty="0"/>
              <a:t> </a:t>
            </a:r>
            <a:r>
              <a:rPr lang="en-IN" b="0" i="0" dirty="0">
                <a:solidFill>
                  <a:srgbClr val="171717"/>
                </a:solidFill>
                <a:effectLst/>
                <a:latin typeface="SFMono-Regular"/>
                <a:hlinkClick r:id="rId2"/>
              </a:rPr>
              <a:t>https://dev.azure.com/{your-organization}</a:t>
            </a:r>
            <a:r>
              <a:rPr lang="en-IN" b="0" i="0" dirty="0">
                <a:solidFill>
                  <a:srgbClr val="171717"/>
                </a:solidFill>
                <a:effectLst/>
                <a:latin typeface="SFMono-Regular"/>
              </a:rPr>
              <a:t> </a:t>
            </a:r>
          </a:p>
          <a:p>
            <a:r>
              <a:rPr lang="en-IN" dirty="0">
                <a:solidFill>
                  <a:srgbClr val="171717"/>
                </a:solidFill>
                <a:latin typeface="SFMono-Regular"/>
              </a:rPr>
              <a:t>Now hit enter for PAT token, which we need to create in azure portal </a:t>
            </a:r>
          </a:p>
          <a:p>
            <a:r>
              <a:rPr lang="en-IN" dirty="0">
                <a:solidFill>
                  <a:srgbClr val="171717"/>
                </a:solidFill>
                <a:latin typeface="SFMono-Regular"/>
              </a:rPr>
              <a:t>After creating PAT token enter in </a:t>
            </a:r>
            <a:r>
              <a:rPr lang="en-IN" dirty="0" err="1">
                <a:solidFill>
                  <a:srgbClr val="171717"/>
                </a:solidFill>
                <a:latin typeface="SFMono-Regular"/>
              </a:rPr>
              <a:t>linux</a:t>
            </a:r>
            <a:r>
              <a:rPr lang="en-IN" dirty="0">
                <a:solidFill>
                  <a:srgbClr val="171717"/>
                </a:solidFill>
                <a:latin typeface="SFMono-Regular"/>
              </a:rPr>
              <a:t> server. </a:t>
            </a:r>
          </a:p>
          <a:p>
            <a:r>
              <a:rPr lang="en-IN" dirty="0">
                <a:solidFill>
                  <a:srgbClr val="171717"/>
                </a:solidFill>
                <a:latin typeface="SFMono-Regular"/>
              </a:rPr>
              <a:t>If agent should run as service then follow below steps </a:t>
            </a:r>
          </a:p>
          <a:p>
            <a:r>
              <a:rPr lang="en-IN" dirty="0" err="1"/>
              <a:t>sudo</a:t>
            </a:r>
            <a:r>
              <a:rPr lang="en-IN" dirty="0"/>
              <a:t> ./svc.sh install [username]</a:t>
            </a:r>
            <a:r>
              <a:rPr lang="en-IN" dirty="0">
                <a:solidFill>
                  <a:srgbClr val="171717"/>
                </a:solidFill>
                <a:latin typeface="SFMono-Regular"/>
              </a:rPr>
              <a:t> </a:t>
            </a:r>
          </a:p>
          <a:p>
            <a:r>
              <a:rPr lang="en-IN" dirty="0" err="1"/>
              <a:t>sudo</a:t>
            </a:r>
            <a:r>
              <a:rPr lang="en-IN" dirty="0"/>
              <a:t> ./svc.sh start </a:t>
            </a:r>
          </a:p>
          <a:p>
            <a:r>
              <a:rPr lang="en-IN" dirty="0" err="1"/>
              <a:t>sudo</a:t>
            </a:r>
            <a:r>
              <a:rPr lang="en-IN" dirty="0"/>
              <a:t> ./svc.sh status</a:t>
            </a:r>
          </a:p>
          <a:p>
            <a:endParaRPr lang="en-IN" dirty="0"/>
          </a:p>
        </p:txBody>
      </p:sp>
    </p:spTree>
    <p:extLst>
      <p:ext uri="{BB962C8B-B14F-4D97-AF65-F5344CB8AC3E}">
        <p14:creationId xmlns:p14="http://schemas.microsoft.com/office/powerpoint/2010/main" val="13484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58FD0F-4C84-E016-44CB-52741D8C11C7}"/>
              </a:ext>
            </a:extLst>
          </p:cNvPr>
          <p:cNvSpPr>
            <a:spLocks noGrp="1"/>
          </p:cNvSpPr>
          <p:nvPr>
            <p:ph idx="1"/>
          </p:nvPr>
        </p:nvSpPr>
        <p:spPr>
          <a:xfrm>
            <a:off x="624840" y="291464"/>
            <a:ext cx="11323320" cy="6332855"/>
          </a:xfrm>
        </p:spPr>
        <p:txBody>
          <a:bodyPr/>
          <a:lstStyle/>
          <a:p>
            <a:r>
              <a:rPr lang="en-IN" dirty="0"/>
              <a:t>Please follow below document for setup </a:t>
            </a:r>
          </a:p>
          <a:p>
            <a:pPr marL="0" indent="0">
              <a:buNone/>
            </a:pPr>
            <a:r>
              <a:rPr lang="en-IN" dirty="0">
                <a:hlinkClick r:id="rId2"/>
              </a:rPr>
              <a:t>https://learn.microsoft.com/en-us/azure/devops/pipelines/agents/v2-linux?view=azure-devops</a:t>
            </a:r>
            <a:r>
              <a:rPr lang="en-IN" dirty="0"/>
              <a:t> </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17FB4E7E-AE62-139E-D978-35476F0B06E5}"/>
              </a:ext>
            </a:extLst>
          </p:cNvPr>
          <p:cNvPicPr>
            <a:picLocks noChangeAspect="1"/>
          </p:cNvPicPr>
          <p:nvPr/>
        </p:nvPicPr>
        <p:blipFill>
          <a:blip r:embed="rId3"/>
          <a:stretch>
            <a:fillRect/>
          </a:stretch>
        </p:blipFill>
        <p:spPr>
          <a:xfrm>
            <a:off x="435462" y="1767840"/>
            <a:ext cx="5753396" cy="4798696"/>
          </a:xfrm>
          <a:prstGeom prst="rect">
            <a:avLst/>
          </a:prstGeom>
        </p:spPr>
      </p:pic>
    </p:spTree>
    <p:extLst>
      <p:ext uri="{BB962C8B-B14F-4D97-AF65-F5344CB8AC3E}">
        <p14:creationId xmlns:p14="http://schemas.microsoft.com/office/powerpoint/2010/main" val="2998553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text, application, email&#10;&#10;Description automatically generated">
            <a:extLst>
              <a:ext uri="{FF2B5EF4-FFF2-40B4-BE49-F238E27FC236}">
                <a16:creationId xmlns:a16="http://schemas.microsoft.com/office/drawing/2014/main" id="{669FB7DB-55E1-ED9A-0AAA-F7756405C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743628"/>
            <a:ext cx="11084002" cy="5458868"/>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8197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C58619-315F-A086-509A-3B796C471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28" y="396239"/>
            <a:ext cx="11633095" cy="5801361"/>
          </a:xfrm>
          <a:prstGeom prst="rect">
            <a:avLst/>
          </a:prstGeom>
        </p:spPr>
      </p:pic>
    </p:spTree>
    <p:extLst>
      <p:ext uri="{BB962C8B-B14F-4D97-AF65-F5344CB8AC3E}">
        <p14:creationId xmlns:p14="http://schemas.microsoft.com/office/powerpoint/2010/main" val="2079893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442B-A565-7F5B-DA67-4188318977AB}"/>
              </a:ext>
            </a:extLst>
          </p:cNvPr>
          <p:cNvSpPr>
            <a:spLocks noGrp="1"/>
          </p:cNvSpPr>
          <p:nvPr>
            <p:ph type="title"/>
          </p:nvPr>
        </p:nvSpPr>
        <p:spPr>
          <a:xfrm>
            <a:off x="513080" y="309879"/>
            <a:ext cx="10515600" cy="742315"/>
          </a:xfrm>
        </p:spPr>
        <p:txBody>
          <a:bodyPr/>
          <a:lstStyle/>
          <a:p>
            <a:r>
              <a:rPr lang="en-IN" dirty="0"/>
              <a:t>Azure Pipeline CI/CD</a:t>
            </a:r>
          </a:p>
        </p:txBody>
      </p:sp>
      <p:sp>
        <p:nvSpPr>
          <p:cNvPr id="3" name="Content Placeholder 2">
            <a:extLst>
              <a:ext uri="{FF2B5EF4-FFF2-40B4-BE49-F238E27FC236}">
                <a16:creationId xmlns:a16="http://schemas.microsoft.com/office/drawing/2014/main" id="{E7E93BD0-6638-0CB1-EFDB-DEB1689A38E1}"/>
              </a:ext>
            </a:extLst>
          </p:cNvPr>
          <p:cNvSpPr>
            <a:spLocks noGrp="1"/>
          </p:cNvSpPr>
          <p:nvPr>
            <p:ph idx="1"/>
          </p:nvPr>
        </p:nvSpPr>
        <p:spPr>
          <a:xfrm>
            <a:off x="223520" y="1052194"/>
            <a:ext cx="11130280" cy="5124769"/>
          </a:xfrm>
        </p:spPr>
        <p:txBody>
          <a:bodyPr/>
          <a:lstStyle/>
          <a:p>
            <a:r>
              <a:rPr lang="en-IN" dirty="0"/>
              <a:t> CI/CD will help us if any developer pushes the code to repository. As we enabled auto trigger pipeline. If new code will push to repo, our pipeline will trigger and perform the CI/CD. </a:t>
            </a:r>
          </a:p>
          <a:p>
            <a:endParaRPr lang="en-IN" dirty="0"/>
          </a:p>
          <a:p>
            <a:pPr marL="0" indent="0">
              <a:buNone/>
            </a:pPr>
            <a:r>
              <a:rPr lang="en-IN" dirty="0"/>
              <a:t>Currently in our project we have multiple projects as below: </a:t>
            </a:r>
          </a:p>
          <a:p>
            <a:r>
              <a:rPr lang="en-IN" dirty="0" err="1"/>
              <a:t>CraftSilicon</a:t>
            </a:r>
            <a:r>
              <a:rPr lang="en-IN" dirty="0"/>
              <a:t> – Front-end code</a:t>
            </a:r>
          </a:p>
          <a:p>
            <a:r>
              <a:rPr lang="en-IN" dirty="0"/>
              <a:t>Craft Silicon Backend -  Backend code</a:t>
            </a:r>
          </a:p>
          <a:p>
            <a:r>
              <a:rPr lang="en-IN" dirty="0"/>
              <a:t>Craft Silicon Mobile</a:t>
            </a:r>
          </a:p>
          <a:p>
            <a:r>
              <a:rPr lang="en-IN" dirty="0"/>
              <a:t>Craft Silicon Libraries Backend libraries</a:t>
            </a:r>
          </a:p>
          <a:p>
            <a:endParaRPr lang="en-IN" dirty="0"/>
          </a:p>
        </p:txBody>
      </p:sp>
    </p:spTree>
    <p:extLst>
      <p:ext uri="{BB962C8B-B14F-4D97-AF65-F5344CB8AC3E}">
        <p14:creationId xmlns:p14="http://schemas.microsoft.com/office/powerpoint/2010/main" val="2861645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16911</TotalTime>
  <Words>1364</Words>
  <Application>Microsoft Office PowerPoint</Application>
  <PresentationFormat>Widescreen</PresentationFormat>
  <Paragraphs>123</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SFMono-Regular</vt:lpstr>
      <vt:lpstr>Office Theme</vt:lpstr>
      <vt:lpstr>Azure Devops</vt:lpstr>
      <vt:lpstr>Agent pools:</vt:lpstr>
      <vt:lpstr>New Agent:</vt:lpstr>
      <vt:lpstr>PowerPoint Presentation</vt:lpstr>
      <vt:lpstr>PowerPoint Presentation</vt:lpstr>
      <vt:lpstr>PowerPoint Presentation</vt:lpstr>
      <vt:lpstr>PowerPoint Presentation</vt:lpstr>
      <vt:lpstr>PowerPoint Presentation</vt:lpstr>
      <vt:lpstr>Azure Pipeline CI/CD</vt:lpstr>
      <vt:lpstr>CraftSilicon:</vt:lpstr>
      <vt:lpstr>PowerPoint Presentation</vt:lpstr>
      <vt:lpstr>Deployment</vt:lpstr>
      <vt:lpstr>Backend Pipeline</vt:lpstr>
      <vt:lpstr>Maven paths: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Paths:</vt:lpstr>
      <vt:lpstr>Deployment in Server:</vt:lpstr>
      <vt:lpstr>cd /etc/systemd/system   vim user.service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Devops</dc:title>
  <dc:creator>V Manoj Kumar Reddy</dc:creator>
  <cp:lastModifiedBy>Sanjeev Kumar</cp:lastModifiedBy>
  <cp:revision>12</cp:revision>
  <dcterms:created xsi:type="dcterms:W3CDTF">2023-01-16T13:26:32Z</dcterms:created>
  <dcterms:modified xsi:type="dcterms:W3CDTF">2023-02-24T04:47:44Z</dcterms:modified>
</cp:coreProperties>
</file>