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22"/>
  </p:notesMasterIdLst>
  <p:sldIdLst>
    <p:sldId id="256" r:id="rId2"/>
    <p:sldId id="260" r:id="rId3"/>
    <p:sldId id="261" r:id="rId4"/>
    <p:sldId id="258" r:id="rId5"/>
    <p:sldId id="266" r:id="rId6"/>
    <p:sldId id="265" r:id="rId7"/>
    <p:sldId id="267" r:id="rId8"/>
    <p:sldId id="274" r:id="rId9"/>
    <p:sldId id="276" r:id="rId10"/>
    <p:sldId id="277" r:id="rId11"/>
    <p:sldId id="278" r:id="rId12"/>
    <p:sldId id="279" r:id="rId13"/>
    <p:sldId id="280" r:id="rId14"/>
    <p:sldId id="281" r:id="rId15"/>
    <p:sldId id="282" r:id="rId16"/>
    <p:sldId id="283" r:id="rId17"/>
    <p:sldId id="284" r:id="rId18"/>
    <p:sldId id="285" r:id="rId19"/>
    <p:sldId id="272" r:id="rId20"/>
    <p:sldId id="286" r:id="rId2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0E7DD-98F0-43F0-96CE-732652D3135B}" v="1045" dt="2022-10-30T17:35:29.092"/>
    <p1510:client id="{9213967D-55B1-4433-9AC4-C491DC7383D0}" v="157" dt="2022-10-31T13:55:13.216"/>
    <p1510:client id="{AA46EFFE-63DC-4ECD-8CF9-216870C9484E}" v="713" dt="2022-10-31T13:50:19.750"/>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24961C-4AA4-4B18-8DC1-BE4B68EC8D0C}" type="datetimeFigureOut">
              <a:rPr lang="en-SG" smtClean="0"/>
              <a:t>31/10/2022</a:t>
            </a:fld>
            <a:endParaRPr lang="en-SG"/>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3CE72E-8844-4984-8285-18D190D7554A}" type="slidenum">
              <a:rPr lang="en-SG" smtClean="0"/>
              <a:t>‹#›</a:t>
            </a:fld>
            <a:endParaRPr lang="en-SG"/>
          </a:p>
        </p:txBody>
      </p:sp>
    </p:spTree>
    <p:extLst>
      <p:ext uri="{BB962C8B-B14F-4D97-AF65-F5344CB8AC3E}">
        <p14:creationId xmlns:p14="http://schemas.microsoft.com/office/powerpoint/2010/main" val="3591269095"/>
      </p:ext>
    </p:extLst>
  </p:cSld>
  <p:clrMap bg1="lt1" tx1="dk1" bg2="lt2" tx2="dk2" accent1="accent1" accent2="accent2" accent3="accent3" accent4="accent4" accent5="accent5" accent6="accent6" hlink="hlink" folHlink="folHlink"/>
  <p:notesStyle>
    <a:lvl1pPr marL="0" algn="l" defTabSz="452755" rtl="0" eaLnBrk="1" latinLnBrk="0" hangingPunct="1">
      <a:defRPr sz="595" kern="1200">
        <a:solidFill>
          <a:schemeClr val="tx1"/>
        </a:solidFill>
        <a:latin typeface="+mn-lt"/>
        <a:ea typeface="+mn-ea"/>
        <a:cs typeface="+mn-cs"/>
      </a:defRPr>
    </a:lvl1pPr>
    <a:lvl2pPr marL="226060" algn="l" defTabSz="452755" rtl="0" eaLnBrk="1" latinLnBrk="0" hangingPunct="1">
      <a:defRPr sz="595" kern="1200">
        <a:solidFill>
          <a:schemeClr val="tx1"/>
        </a:solidFill>
        <a:latin typeface="+mn-lt"/>
        <a:ea typeface="+mn-ea"/>
        <a:cs typeface="+mn-cs"/>
      </a:defRPr>
    </a:lvl2pPr>
    <a:lvl3pPr marL="452755" algn="l" defTabSz="452755" rtl="0" eaLnBrk="1" latinLnBrk="0" hangingPunct="1">
      <a:defRPr sz="595" kern="1200">
        <a:solidFill>
          <a:schemeClr val="tx1"/>
        </a:solidFill>
        <a:latin typeface="+mn-lt"/>
        <a:ea typeface="+mn-ea"/>
        <a:cs typeface="+mn-cs"/>
      </a:defRPr>
    </a:lvl3pPr>
    <a:lvl4pPr marL="678815" algn="l" defTabSz="452755" rtl="0" eaLnBrk="1" latinLnBrk="0" hangingPunct="1">
      <a:defRPr sz="595" kern="1200">
        <a:solidFill>
          <a:schemeClr val="tx1"/>
        </a:solidFill>
        <a:latin typeface="+mn-lt"/>
        <a:ea typeface="+mn-ea"/>
        <a:cs typeface="+mn-cs"/>
      </a:defRPr>
    </a:lvl4pPr>
    <a:lvl5pPr marL="905510" algn="l" defTabSz="452755" rtl="0" eaLnBrk="1" latinLnBrk="0" hangingPunct="1">
      <a:defRPr sz="595" kern="1200">
        <a:solidFill>
          <a:schemeClr val="tx1"/>
        </a:solidFill>
        <a:latin typeface="+mn-lt"/>
        <a:ea typeface="+mn-ea"/>
        <a:cs typeface="+mn-cs"/>
      </a:defRPr>
    </a:lvl5pPr>
    <a:lvl6pPr marL="1131570" algn="l" defTabSz="452755" rtl="0" eaLnBrk="1" latinLnBrk="0" hangingPunct="1">
      <a:defRPr sz="595" kern="1200">
        <a:solidFill>
          <a:schemeClr val="tx1"/>
        </a:solidFill>
        <a:latin typeface="+mn-lt"/>
        <a:ea typeface="+mn-ea"/>
        <a:cs typeface="+mn-cs"/>
      </a:defRPr>
    </a:lvl6pPr>
    <a:lvl7pPr marL="1357630" algn="l" defTabSz="452755" rtl="0" eaLnBrk="1" latinLnBrk="0" hangingPunct="1">
      <a:defRPr sz="595" kern="1200">
        <a:solidFill>
          <a:schemeClr val="tx1"/>
        </a:solidFill>
        <a:latin typeface="+mn-lt"/>
        <a:ea typeface="+mn-ea"/>
        <a:cs typeface="+mn-cs"/>
      </a:defRPr>
    </a:lvl7pPr>
    <a:lvl8pPr marL="1584325" algn="l" defTabSz="452755" rtl="0" eaLnBrk="1" latinLnBrk="0" hangingPunct="1">
      <a:defRPr sz="595" kern="1200">
        <a:solidFill>
          <a:schemeClr val="tx1"/>
        </a:solidFill>
        <a:latin typeface="+mn-lt"/>
        <a:ea typeface="+mn-ea"/>
        <a:cs typeface="+mn-cs"/>
      </a:defRPr>
    </a:lvl8pPr>
    <a:lvl9pPr marL="1810385" algn="l" defTabSz="452755" rtl="0" eaLnBrk="1" latinLnBrk="0" hangingPunct="1">
      <a:defRPr sz="59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166632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44111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5939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1057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CC04B-F14D-4D84-87FF-551C3A1A96F3}" type="datetimeFigureOut">
              <a:rPr lang="en-SG" smtClean="0"/>
              <a:t>31/10/2022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545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8CC04B-F14D-4D84-87FF-551C3A1A96F3}" type="datetimeFigureOut">
              <a:rPr lang="en-SG" smtClean="0"/>
              <a:t>31/10/2022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373749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8CC04B-F14D-4D84-87FF-551C3A1A96F3}" type="datetimeFigureOut">
              <a:rPr lang="en-SG" smtClean="0"/>
              <a:t>31/10/2022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97731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8CC04B-F14D-4D84-87FF-551C3A1A96F3}" type="datetimeFigureOut">
              <a:rPr lang="en-SG" smtClean="0"/>
              <a:t>31/10/2022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13971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CC04B-F14D-4D84-87FF-551C3A1A96F3}" type="datetimeFigureOut">
              <a:rPr lang="en-SG" smtClean="0"/>
              <a:t>31/10/2022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28106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31/10/2022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6754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8CC04B-F14D-4D84-87FF-551C3A1A96F3}" type="datetimeFigureOut">
              <a:rPr lang="en-SG" smtClean="0"/>
              <a:t>31/10/2022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D1FFCEE-8EA7-4729-8908-DCF176BE10DA}" type="slidenum">
              <a:rPr lang="en-SG" smtClean="0"/>
              <a:t>‹#›</a:t>
            </a:fld>
            <a:endParaRPr lang="en-SG"/>
          </a:p>
        </p:txBody>
      </p:sp>
    </p:spTree>
    <p:extLst>
      <p:ext uri="{BB962C8B-B14F-4D97-AF65-F5344CB8AC3E}">
        <p14:creationId xmlns:p14="http://schemas.microsoft.com/office/powerpoint/2010/main" val="73809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8CC04B-F14D-4D84-87FF-551C3A1A96F3}" type="datetimeFigureOut">
              <a:rPr lang="en-SG" smtClean="0"/>
              <a:t>31/10/2022</a:t>
            </a:fld>
            <a:endParaRPr lang="en-SG"/>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D1FFCEE-8EA7-4729-8908-DCF176BE10DA}" type="slidenum">
              <a:rPr lang="en-SG" smtClean="0"/>
              <a:t>‹#›</a:t>
            </a:fld>
            <a:endParaRPr lang="en-SG"/>
          </a:p>
        </p:txBody>
      </p:sp>
    </p:spTree>
    <p:extLst>
      <p:ext uri="{BB962C8B-B14F-4D97-AF65-F5344CB8AC3E}">
        <p14:creationId xmlns:p14="http://schemas.microsoft.com/office/powerpoint/2010/main" val="363949316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youtube.com/c/TraversyMedia" TargetMode="External"/><Relationship Id="rId7" Type="http://schemas.openxmlformats.org/officeDocument/2006/relationships/hyperlink" Target="https://www.youtube.com/watch?v=jV8B24rSN5o"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7.xml"/><Relationship Id="rId6" Type="http://schemas.openxmlformats.org/officeDocument/2006/relationships/hyperlink" Target="https://www.youtube.com/watch?v=5GcQtLDGXy8" TargetMode="External"/><Relationship Id="rId5" Type="http://schemas.openxmlformats.org/officeDocument/2006/relationships/hyperlink" Target="https://www.youtube.com/watch?v=UB1O30fR-EE" TargetMode="External"/><Relationship Id="rId4" Type="http://schemas.openxmlformats.org/officeDocument/2006/relationships/hyperlink" Target="https://www.youtube.com/watch?v=yfoY53QXEn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23601" y="6512429"/>
            <a:ext cx="1410776" cy="13697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460" y="733499"/>
            <a:ext cx="2635059" cy="1369766"/>
          </a:xfrm>
          <a:prstGeom prst="rect">
            <a:avLst/>
          </a:prstGeom>
        </p:spPr>
      </p:pic>
      <p:sp>
        <p:nvSpPr>
          <p:cNvPr id="8" name="TextBox 7"/>
          <p:cNvSpPr txBox="1"/>
          <p:nvPr/>
        </p:nvSpPr>
        <p:spPr>
          <a:xfrm>
            <a:off x="574907" y="2720456"/>
            <a:ext cx="5708171" cy="677108"/>
          </a:xfrm>
          <a:prstGeom prst="rect">
            <a:avLst/>
          </a:prstGeom>
          <a:noFill/>
        </p:spPr>
        <p:txBody>
          <a:bodyPr wrap="square" rtlCol="0">
            <a:spAutoFit/>
          </a:bodyPr>
          <a:lstStyle/>
          <a:p>
            <a:pPr algn="ctr"/>
            <a:r>
              <a:rPr lang="en-SG" sz="1900">
                <a:latin typeface="Times New Roman" panose="02020603050405020304" pitchFamily="18" charset="0"/>
                <a:cs typeface="Times New Roman" panose="02020603050405020304" pitchFamily="18" charset="0"/>
              </a:rPr>
              <a:t>A CENTER FOR INTER-DISCIPLINARY RESEARCH</a:t>
            </a:r>
          </a:p>
          <a:p>
            <a:pPr algn="ctr"/>
            <a:r>
              <a:rPr lang="en-SG" sz="1900">
                <a:latin typeface="Times New Roman" panose="02020603050405020304" pitchFamily="18" charset="0"/>
                <a:cs typeface="Times New Roman" panose="02020603050405020304" pitchFamily="18" charset="0"/>
              </a:rPr>
              <a:t>2021-22</a:t>
            </a:r>
          </a:p>
        </p:txBody>
      </p:sp>
      <p:sp>
        <p:nvSpPr>
          <p:cNvPr id="10" name="TextBox 9"/>
          <p:cNvSpPr txBox="1"/>
          <p:nvPr/>
        </p:nvSpPr>
        <p:spPr>
          <a:xfrm>
            <a:off x="574908" y="8102389"/>
            <a:ext cx="5708170" cy="923330"/>
          </a:xfrm>
          <a:prstGeom prst="rect">
            <a:avLst/>
          </a:prstGeom>
          <a:noFill/>
        </p:spPr>
        <p:txBody>
          <a:bodyPr wrap="square" rtlCol="0">
            <a:spAutoFit/>
          </a:bodyPr>
          <a:lstStyle/>
          <a:p>
            <a:pPr algn="ctr"/>
            <a:r>
              <a:rPr lang="en-SG" spc="30">
                <a:latin typeface="Times New Roman" panose="02020603050405020304" pitchFamily="18" charset="0"/>
                <a:cs typeface="Times New Roman" panose="02020603050405020304" pitchFamily="18" charset="0"/>
              </a:rPr>
              <a:t>GOKARAJU RANGARAJU</a:t>
            </a:r>
          </a:p>
          <a:p>
            <a:pPr algn="ctr"/>
            <a:r>
              <a:rPr lang="en-SG" spc="30">
                <a:latin typeface="Times New Roman" panose="02020603050405020304" pitchFamily="18" charset="0"/>
                <a:cs typeface="Times New Roman" panose="02020603050405020304" pitchFamily="18" charset="0"/>
              </a:rPr>
              <a:t>INSTITUTE OF ENGINEERING AND TECHNOLOGY</a:t>
            </a:r>
          </a:p>
          <a:p>
            <a:pPr algn="ctr"/>
            <a:r>
              <a:rPr lang="en-SG" spc="30">
                <a:latin typeface="Times New Roman" panose="02020603050405020304" pitchFamily="18" charset="0"/>
                <a:cs typeface="Times New Roman" panose="02020603050405020304" pitchFamily="18" charset="0"/>
              </a:rPr>
              <a:t>AUTONOMOUS</a:t>
            </a:r>
          </a:p>
        </p:txBody>
      </p:sp>
      <p:cxnSp>
        <p:nvCxnSpPr>
          <p:cNvPr id="13" name="Straight Connector 12"/>
          <p:cNvCxnSpPr/>
          <p:nvPr/>
        </p:nvCxnSpPr>
        <p:spPr>
          <a:xfrm flipV="1">
            <a:off x="1033745" y="4772767"/>
            <a:ext cx="4790506" cy="0"/>
          </a:xfrm>
          <a:prstGeom prst="line">
            <a:avLst/>
          </a:prstGeom>
          <a:ln>
            <a:solidFill>
              <a:schemeClr val="tx1">
                <a:lumMod val="95000"/>
                <a:lumOff val="5000"/>
              </a:schemeClr>
            </a:solidFill>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2230143" y="5221443"/>
            <a:ext cx="2397703" cy="369332"/>
          </a:xfrm>
          <a:prstGeom prst="rect">
            <a:avLst/>
          </a:prstGeom>
          <a:noFill/>
        </p:spPr>
        <p:txBody>
          <a:bodyPr wrap="square" rtlCol="0">
            <a:spAutoFit/>
          </a:bodyPr>
          <a:lstStyle/>
          <a:p>
            <a:pPr algn="ctr"/>
            <a:r>
              <a:rPr lang="en-SG">
                <a:latin typeface="Times New Roman" panose="02020603050405020304" pitchFamily="18" charset="0"/>
                <a:cs typeface="Times New Roman" panose="02020603050405020304" pitchFamily="18" charset="0"/>
              </a:rPr>
              <a:t>   SUPERVISED BY</a:t>
            </a:r>
          </a:p>
        </p:txBody>
      </p:sp>
      <p:cxnSp>
        <p:nvCxnSpPr>
          <p:cNvPr id="3" name="Straight Connector 2">
            <a:extLst>
              <a:ext uri="{FF2B5EF4-FFF2-40B4-BE49-F238E27FC236}">
                <a16:creationId xmlns:a16="http://schemas.microsoft.com/office/drawing/2014/main" id="{6D704468-1195-46E8-A1BD-281EFBB55FDC}"/>
              </a:ext>
            </a:extLst>
          </p:cNvPr>
          <p:cNvCxnSpPr/>
          <p:nvPr/>
        </p:nvCxnSpPr>
        <p:spPr>
          <a:xfrm flipV="1">
            <a:off x="1292980" y="6075550"/>
            <a:ext cx="4272037"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0264E38-B581-4B2E-87A3-33F069A00240}"/>
              </a:ext>
            </a:extLst>
          </p:cNvPr>
          <p:cNvSpPr txBox="1"/>
          <p:nvPr/>
        </p:nvSpPr>
        <p:spPr>
          <a:xfrm>
            <a:off x="2531946" y="3514583"/>
            <a:ext cx="1794085" cy="369332"/>
          </a:xfrm>
          <a:prstGeom prst="rect">
            <a:avLst/>
          </a:prstGeom>
          <a:noFill/>
        </p:spPr>
        <p:txBody>
          <a:bodyPr wrap="square" rtlCol="0">
            <a:spAutoFit/>
          </a:bodyPr>
          <a:lstStyle/>
          <a:p>
            <a:pPr algn="ctr"/>
            <a:r>
              <a:rPr lang="en-SG">
                <a:latin typeface="Times New Roman" panose="02020603050405020304" pitchFamily="18" charset="0"/>
                <a:cs typeface="Times New Roman" panose="02020603050405020304" pitchFamily="18" charset="0"/>
              </a:rPr>
              <a:t>TITLE</a:t>
            </a:r>
          </a:p>
        </p:txBody>
      </p:sp>
      <p:sp>
        <p:nvSpPr>
          <p:cNvPr id="9" name="TextBox 8">
            <a:extLst>
              <a:ext uri="{FF2B5EF4-FFF2-40B4-BE49-F238E27FC236}">
                <a16:creationId xmlns:a16="http://schemas.microsoft.com/office/drawing/2014/main" id="{01F547D2-2674-4B79-B217-E742EBE95ED1}"/>
              </a:ext>
            </a:extLst>
          </p:cNvPr>
          <p:cNvSpPr txBox="1"/>
          <p:nvPr/>
        </p:nvSpPr>
        <p:spPr>
          <a:xfrm>
            <a:off x="1336940" y="4441532"/>
            <a:ext cx="4184104" cy="338554"/>
          </a:xfrm>
          <a:prstGeom prst="rect">
            <a:avLst/>
          </a:prstGeom>
          <a:noFill/>
        </p:spPr>
        <p:txBody>
          <a:bodyPr wrap="square" rtlCol="0">
            <a:spAutoFit/>
          </a:bodyPr>
          <a:lstStyle/>
          <a:p>
            <a:pPr algn="ctr"/>
            <a:r>
              <a:rPr lang="en-US" sz="1600" b="1">
                <a:latin typeface="Times New Roman" panose="02020603050405020304" pitchFamily="18" charset="0"/>
                <a:cs typeface="Times New Roman" panose="02020603050405020304" pitchFamily="18" charset="0"/>
              </a:rPr>
              <a:t>“WEDLOCK”</a:t>
            </a:r>
            <a:endParaRPr lang="en-IN" sz="1600" b="1">
              <a:latin typeface="Times New Roman" panose="02020603050405020304" pitchFamily="18" charset="0"/>
              <a:cs typeface="Times New Roman" panose="02020603050405020304" pitchFamily="18" charset="0"/>
            </a:endParaRPr>
          </a:p>
        </p:txBody>
      </p:sp>
      <p:pic>
        <p:nvPicPr>
          <p:cNvPr id="18" name="Picture 17"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084" y="212912"/>
            <a:ext cx="6565808" cy="9480176"/>
          </a:xfrm>
          <a:prstGeom prst="rect">
            <a:avLst/>
          </a:prstGeom>
        </p:spPr>
      </p:pic>
      <p:sp>
        <p:nvSpPr>
          <p:cNvPr id="12" name="TextBox 11">
            <a:extLst>
              <a:ext uri="{FF2B5EF4-FFF2-40B4-BE49-F238E27FC236}">
                <a16:creationId xmlns:a16="http://schemas.microsoft.com/office/drawing/2014/main" id="{22D88581-3516-6310-177D-F27DAEFDDA08}"/>
              </a:ext>
            </a:extLst>
          </p:cNvPr>
          <p:cNvSpPr txBox="1"/>
          <p:nvPr/>
        </p:nvSpPr>
        <p:spPr>
          <a:xfrm>
            <a:off x="1380905" y="5495191"/>
            <a:ext cx="4184104" cy="584775"/>
          </a:xfrm>
          <a:prstGeom prst="rect">
            <a:avLst/>
          </a:prstGeom>
          <a:noFill/>
        </p:spPr>
        <p:txBody>
          <a:bodyPr wrap="square" lIns="91440" tIns="45720" rIns="91440" bIns="45720" rtlCol="0" anchor="t">
            <a:spAutoFit/>
          </a:bodyPr>
          <a:lstStyle/>
          <a:p>
            <a:pPr algn="ctr"/>
            <a:r>
              <a:rPr lang="en-US" sz="1600" b="1">
                <a:latin typeface="Times New Roman"/>
                <a:cs typeface="Times New Roman"/>
              </a:rPr>
              <a:t>“SREENILAY DASARI &amp; HARSHA VARDHINI K”</a:t>
            </a:r>
            <a:endParaRPr lang="en-IN" sz="1600" b="1">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AEDF0E-97C3-B296-58F8-B4071782AA40}"/>
              </a:ext>
            </a:extLst>
          </p:cNvPr>
          <p:cNvSpPr txBox="1"/>
          <p:nvPr/>
        </p:nvSpPr>
        <p:spPr>
          <a:xfrm>
            <a:off x="579120" y="341600"/>
            <a:ext cx="5871211" cy="9325630"/>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&lt;!-- &lt;/li&gt;</a:t>
            </a:r>
          </a:p>
          <a:p>
            <a:r>
              <a:rPr lang="en-IN" sz="1200">
                <a:latin typeface="Times New Roman" panose="02020603050405020304" pitchFamily="18" charset="0"/>
                <a:cs typeface="Times New Roman" panose="02020603050405020304" pitchFamily="18" charset="0"/>
              </a:rPr>
              <a:t>		        &lt;li class="nav-item active"&gt;</a:t>
            </a:r>
          </a:p>
          <a:p>
            <a:r>
              <a:rPr lang="en-IN" sz="1200">
                <a:latin typeface="Times New Roman" panose="02020603050405020304" pitchFamily="18" charset="0"/>
                <a:cs typeface="Times New Roman" panose="02020603050405020304" pitchFamily="18" charset="0"/>
              </a:rPr>
              <a:t>                    &lt;a class="nav-link " </a:t>
            </a:r>
            <a:r>
              <a:rPr lang="en-IN" sz="1200" err="1">
                <a:latin typeface="Times New Roman" panose="02020603050405020304" pitchFamily="18" charset="0"/>
                <a:cs typeface="Times New Roman" panose="02020603050405020304" pitchFamily="18" charset="0"/>
              </a:rPr>
              <a:t>href</a:t>
            </a:r>
            <a:r>
              <a:rPr lang="en-IN" sz="1200">
                <a:latin typeface="Times New Roman" panose="02020603050405020304" pitchFamily="18" charset="0"/>
                <a:cs typeface="Times New Roman" panose="02020603050405020304" pitchFamily="18" charset="0"/>
              </a:rPr>
              <a:t>="https://dharavivek.github.io/combos_aac14/"&gt;Combos&lt;/a&gt;</a:t>
            </a:r>
          </a:p>
          <a:p>
            <a:r>
              <a:rPr lang="en-IN" sz="1200">
                <a:latin typeface="Times New Roman" panose="02020603050405020304" pitchFamily="18" charset="0"/>
                <a:cs typeface="Times New Roman" panose="02020603050405020304" pitchFamily="18" charset="0"/>
              </a:rPr>
              <a:t>                  &lt;/li&gt;--&gt;</a:t>
            </a:r>
          </a:p>
          <a:p>
            <a:r>
              <a:rPr lang="en-IN" sz="1200">
                <a:latin typeface="Times New Roman" panose="02020603050405020304" pitchFamily="18" charset="0"/>
                <a:cs typeface="Times New Roman" panose="02020603050405020304" pitchFamily="18" charset="0"/>
              </a:rPr>
              <a:t>              &lt;/</a:t>
            </a:r>
            <a:r>
              <a:rPr lang="en-IN" sz="1200" err="1">
                <a:latin typeface="Times New Roman" panose="02020603050405020304" pitchFamily="18" charset="0"/>
                <a:cs typeface="Times New Roman" panose="02020603050405020304" pitchFamily="18" charset="0"/>
              </a:rPr>
              <a:t>ul</a:t>
            </a:r>
            <a:r>
              <a:rPr lang="en-IN" sz="1200">
                <a:latin typeface="Times New Roman" panose="02020603050405020304" pitchFamily="18" charset="0"/>
                <a:cs typeface="Times New Roman" panose="02020603050405020304" pitchFamily="18" charset="0"/>
              </a:rPr>
              <a:t>&gt;</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&lt;/nav&gt;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&lt;/section&gt;</a:t>
            </a:r>
          </a:p>
          <a:p>
            <a:r>
              <a:rPr lang="en-IN" sz="1200">
                <a:latin typeface="Times New Roman" panose="02020603050405020304" pitchFamily="18" charset="0"/>
                <a:cs typeface="Times New Roman" panose="02020603050405020304" pitchFamily="18" charset="0"/>
              </a:rPr>
              <a:t>&lt;!--navbar end html--&gt;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&lt;!--banner </a:t>
            </a:r>
            <a:r>
              <a:rPr lang="en-IN" sz="1200" err="1">
                <a:latin typeface="Times New Roman" panose="02020603050405020304" pitchFamily="18" charset="0"/>
                <a:cs typeface="Times New Roman" panose="02020603050405020304" pitchFamily="18" charset="0"/>
              </a:rPr>
              <a:t>caurosel</a:t>
            </a:r>
            <a:r>
              <a:rPr lang="en-IN" sz="1200">
                <a:latin typeface="Times New Roman" panose="02020603050405020304" pitchFamily="18" charset="0"/>
                <a:cs typeface="Times New Roman" panose="02020603050405020304" pitchFamily="18" charset="0"/>
              </a:rPr>
              <a:t> start--&gt;</a:t>
            </a:r>
          </a:p>
          <a:p>
            <a:r>
              <a:rPr lang="en-IN" sz="1200">
                <a:latin typeface="Times New Roman" panose="02020603050405020304" pitchFamily="18" charset="0"/>
                <a:cs typeface="Times New Roman" panose="02020603050405020304" pitchFamily="18" charset="0"/>
              </a:rPr>
              <a:t>&lt;section&gt;</a:t>
            </a:r>
          </a:p>
          <a:p>
            <a:r>
              <a:rPr lang="en-IN" sz="1200">
                <a:latin typeface="Times New Roman" panose="02020603050405020304" pitchFamily="18" charset="0"/>
                <a:cs typeface="Times New Roman" panose="02020603050405020304" pitchFamily="18" charset="0"/>
              </a:rPr>
              <a:t>    &lt;div id="carousel" class="carousel slide" data-ride="carousel"&gt;</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&lt;div class="carousel-inner" role="</a:t>
            </a:r>
            <a:r>
              <a:rPr lang="en-IN" sz="1200" err="1">
                <a:latin typeface="Times New Roman" panose="02020603050405020304" pitchFamily="18" charset="0"/>
                <a:cs typeface="Times New Roman" panose="02020603050405020304" pitchFamily="18" charset="0"/>
              </a:rPr>
              <a:t>listbox</a:t>
            </a:r>
            <a:r>
              <a:rPr lang="en-IN" sz="1200">
                <a:latin typeface="Times New Roman" panose="02020603050405020304" pitchFamily="18" charset="0"/>
                <a:cs typeface="Times New Roman" panose="02020603050405020304" pitchFamily="18" charset="0"/>
              </a:rPr>
              <a:t>"&gt;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          &lt;div class="carousel-item active" o style=" height:500px; opacity: 0.7; background-image: </a:t>
            </a:r>
            <a:r>
              <a:rPr lang="en-IN" sz="1200" err="1">
                <a:latin typeface="Times New Roman" panose="02020603050405020304" pitchFamily="18" charset="0"/>
                <a:cs typeface="Times New Roman" panose="02020603050405020304" pitchFamily="18" charset="0"/>
              </a:rPr>
              <a:t>url</a:t>
            </a:r>
            <a:r>
              <a:rPr lang="en-IN" sz="1200">
                <a:latin typeface="Times New Roman" panose="02020603050405020304" pitchFamily="18" charset="0"/>
                <a:cs typeface="Times New Roman" panose="02020603050405020304" pitchFamily="18" charset="0"/>
              </a:rPr>
              <a:t>('./images/Indian-Wedding-Photography-Boston-PTaufiq-Couple-portrait5-scaled.jpg')"&gt;</a:t>
            </a:r>
          </a:p>
          <a:p>
            <a:r>
              <a:rPr lang="en-IN" sz="1200">
                <a:latin typeface="Times New Roman" panose="02020603050405020304" pitchFamily="18" charset="0"/>
                <a:cs typeface="Times New Roman" panose="02020603050405020304" pitchFamily="18" charset="0"/>
              </a:rPr>
              <a:t>            &lt;div class="caption"&gt;</a:t>
            </a:r>
          </a:p>
          <a:p>
            <a:r>
              <a:rPr lang="en-IN" sz="1200">
                <a:latin typeface="Times New Roman" panose="02020603050405020304" pitchFamily="18" charset="0"/>
                <a:cs typeface="Times New Roman" panose="02020603050405020304" pitchFamily="18" charset="0"/>
              </a:rPr>
              <a:t>                &lt;div&gt;&lt;h4 style="opacity:2.0 ;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#f6c453;" &gt;Choose your perfect wedding photographer within the Budget&lt;/h4&gt;&lt;/div&gt;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          &lt;div class="carousel-item" style="height:300px; background-image: </a:t>
            </a:r>
            <a:r>
              <a:rPr lang="en-IN" sz="1200" err="1">
                <a:latin typeface="Times New Roman" panose="02020603050405020304" pitchFamily="18" charset="0"/>
                <a:cs typeface="Times New Roman" panose="02020603050405020304" pitchFamily="18" charset="0"/>
              </a:rPr>
              <a:t>url</a:t>
            </a:r>
            <a:r>
              <a:rPr lang="en-IN" sz="1200">
                <a:latin typeface="Times New Roman" panose="02020603050405020304" pitchFamily="18" charset="0"/>
                <a:cs typeface="Times New Roman" panose="02020603050405020304" pitchFamily="18" charset="0"/>
              </a:rPr>
              <a:t>('./images/Indian-Wedding-Photography-Boston-PTaufiq-Couple-portrait5-scaled.jpg')"&gt;</a:t>
            </a:r>
          </a:p>
          <a:p>
            <a:r>
              <a:rPr lang="en-IN" sz="1200">
                <a:latin typeface="Times New Roman" panose="02020603050405020304" pitchFamily="18" charset="0"/>
                <a:cs typeface="Times New Roman" panose="02020603050405020304" pitchFamily="18" charset="0"/>
              </a:rPr>
              <a:t>            &lt;div class="caption"&gt;</a:t>
            </a:r>
          </a:p>
          <a:p>
            <a:r>
              <a:rPr lang="en-IN" sz="1200">
                <a:latin typeface="Times New Roman" panose="02020603050405020304" pitchFamily="18" charset="0"/>
                <a:cs typeface="Times New Roman" panose="02020603050405020304" pitchFamily="18" charset="0"/>
              </a:rPr>
              <a:t>                &lt;h4&gt;Find Make-up artists Near you with good reviews&lt;/h4&gt;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              &lt;!-- &lt;a class="big-button" </a:t>
            </a:r>
            <a:r>
              <a:rPr lang="en-IN" sz="1200" err="1">
                <a:latin typeface="Times New Roman" panose="02020603050405020304" pitchFamily="18" charset="0"/>
                <a:cs typeface="Times New Roman" panose="02020603050405020304" pitchFamily="18" charset="0"/>
              </a:rPr>
              <a:t>href</a:t>
            </a:r>
            <a:r>
              <a:rPr lang="en-IN" sz="1200">
                <a:latin typeface="Times New Roman" panose="02020603050405020304" pitchFamily="18" charset="0"/>
                <a:cs typeface="Times New Roman" panose="02020603050405020304" pitchFamily="18" charset="0"/>
              </a:rPr>
              <a:t>="" title=""&gt;Create Project&lt;/a&gt;</a:t>
            </a:r>
          </a:p>
          <a:p>
            <a:r>
              <a:rPr lang="en-IN" sz="1200">
                <a:latin typeface="Times New Roman" panose="02020603050405020304" pitchFamily="18" charset="0"/>
                <a:cs typeface="Times New Roman" panose="02020603050405020304" pitchFamily="18" charset="0"/>
              </a:rPr>
              <a:t>              &lt;div class="clear"&gt;&lt;/div&gt;</a:t>
            </a:r>
          </a:p>
          <a:p>
            <a:r>
              <a:rPr lang="en-IN" sz="1200">
                <a:latin typeface="Times New Roman" panose="02020603050405020304" pitchFamily="18" charset="0"/>
                <a:cs typeface="Times New Roman" panose="02020603050405020304" pitchFamily="18" charset="0"/>
              </a:rPr>
              <a:t>              &lt;a class="view-demo" </a:t>
            </a:r>
            <a:r>
              <a:rPr lang="en-IN" sz="1200" err="1">
                <a:latin typeface="Times New Roman" panose="02020603050405020304" pitchFamily="18" charset="0"/>
                <a:cs typeface="Times New Roman" panose="02020603050405020304" pitchFamily="18" charset="0"/>
              </a:rPr>
              <a:t>href</a:t>
            </a:r>
            <a:r>
              <a:rPr lang="en-IN" sz="1200">
                <a:latin typeface="Times New Roman" panose="02020603050405020304" pitchFamily="18" charset="0"/>
                <a:cs typeface="Times New Roman" panose="02020603050405020304" pitchFamily="18" charset="0"/>
              </a:rPr>
              <a:t>="" title=""&gt;View Demo&lt;/a&gt; --&gt;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&lt;div class="carousel-item" style=" height:300px; background-image: </a:t>
            </a:r>
            <a:r>
              <a:rPr lang="en-IN" sz="1200" err="1">
                <a:latin typeface="Times New Roman" panose="02020603050405020304" pitchFamily="18" charset="0"/>
                <a:cs typeface="Times New Roman" panose="02020603050405020304" pitchFamily="18" charset="0"/>
              </a:rPr>
              <a:t>url</a:t>
            </a:r>
            <a:r>
              <a:rPr lang="en-IN" sz="1200">
                <a:latin typeface="Times New Roman" panose="02020603050405020304" pitchFamily="18" charset="0"/>
                <a:cs typeface="Times New Roman" panose="02020603050405020304" pitchFamily="18" charset="0"/>
              </a:rPr>
              <a:t>('./images/Indian-Wedding-Photography-Boston-PTaufiq-Couple-portrait5-scaled.jpg')"&gt;</a:t>
            </a:r>
          </a:p>
          <a:p>
            <a:r>
              <a:rPr lang="en-IN" sz="1200">
                <a:latin typeface="Times New Roman" panose="02020603050405020304" pitchFamily="18" charset="0"/>
                <a:cs typeface="Times New Roman" panose="02020603050405020304" pitchFamily="18" charset="0"/>
              </a:rPr>
              <a:t>            &lt;div class="caption"&gt;</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&lt;h4&gt;Find </a:t>
            </a:r>
            <a:r>
              <a:rPr lang="en-IN" sz="1200" err="1">
                <a:latin typeface="Times New Roman" panose="02020603050405020304" pitchFamily="18" charset="0"/>
                <a:cs typeface="Times New Roman" panose="02020603050405020304" pitchFamily="18" charset="0"/>
              </a:rPr>
              <a:t>Mehendi</a:t>
            </a:r>
            <a:r>
              <a:rPr lang="en-IN" sz="1200">
                <a:latin typeface="Times New Roman" panose="02020603050405020304" pitchFamily="18" charset="0"/>
                <a:cs typeface="Times New Roman" panose="02020603050405020304" pitchFamily="18" charset="0"/>
              </a:rPr>
              <a:t> artists Near you&lt;/h4&gt;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&lt;/section&gt;</a:t>
            </a:r>
          </a:p>
        </p:txBody>
      </p:sp>
    </p:spTree>
    <p:extLst>
      <p:ext uri="{BB962C8B-B14F-4D97-AF65-F5344CB8AC3E}">
        <p14:creationId xmlns:p14="http://schemas.microsoft.com/office/powerpoint/2010/main" val="272730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BEE3DF-D330-056A-9E92-56E4F391D86C}"/>
              </a:ext>
            </a:extLst>
          </p:cNvPr>
          <p:cNvSpPr txBox="1"/>
          <p:nvPr/>
        </p:nvSpPr>
        <p:spPr>
          <a:xfrm>
            <a:off x="228600" y="345401"/>
            <a:ext cx="6400800" cy="5078313"/>
          </a:xfrm>
          <a:prstGeom prst="rect">
            <a:avLst/>
          </a:prstGeom>
          <a:noFill/>
        </p:spPr>
        <p:txBody>
          <a:bodyPr wrap="square">
            <a:spAutoFit/>
          </a:bodyPr>
          <a:lstStyle/>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&lt;!--banner </a:t>
            </a:r>
            <a:r>
              <a:rPr lang="en-IN" sz="1200" err="1">
                <a:latin typeface="Times New Roman" panose="02020603050405020304" pitchFamily="18" charset="0"/>
                <a:cs typeface="Times New Roman" panose="02020603050405020304" pitchFamily="18" charset="0"/>
              </a:rPr>
              <a:t>caurosel</a:t>
            </a:r>
            <a:r>
              <a:rPr lang="en-IN" sz="1200">
                <a:latin typeface="Times New Roman" panose="02020603050405020304" pitchFamily="18" charset="0"/>
                <a:cs typeface="Times New Roman" panose="02020603050405020304" pitchFamily="18" charset="0"/>
              </a:rPr>
              <a:t> start--&gt;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&lt;!--service html start--&gt;</a:t>
            </a:r>
          </a:p>
          <a:p>
            <a:r>
              <a:rPr lang="en-IN" sz="1200">
                <a:latin typeface="Times New Roman" panose="02020603050405020304" pitchFamily="18" charset="0"/>
                <a:cs typeface="Times New Roman" panose="02020603050405020304" pitchFamily="18" charset="0"/>
              </a:rPr>
              <a:t>&lt;section class="</a:t>
            </a:r>
            <a:r>
              <a:rPr lang="en-IN" sz="1200" err="1">
                <a:latin typeface="Times New Roman" panose="02020603050405020304" pitchFamily="18" charset="0"/>
                <a:cs typeface="Times New Roman" panose="02020603050405020304" pitchFamily="18" charset="0"/>
              </a:rPr>
              <a:t>featured_venders_main</a:t>
            </a:r>
            <a:r>
              <a:rPr lang="en-IN" sz="1200">
                <a:latin typeface="Times New Roman" panose="02020603050405020304" pitchFamily="18" charset="0"/>
                <a:cs typeface="Times New Roman" panose="02020603050405020304" pitchFamily="18" charset="0"/>
              </a:rPr>
              <a:t>"&gt;</a:t>
            </a:r>
          </a:p>
          <a:p>
            <a:r>
              <a:rPr lang="en-IN" sz="1200">
                <a:latin typeface="Times New Roman" panose="02020603050405020304" pitchFamily="18" charset="0"/>
                <a:cs typeface="Times New Roman" panose="02020603050405020304" pitchFamily="18" charset="0"/>
              </a:rPr>
              <a:t>    &lt;div class="container"&gt;</a:t>
            </a:r>
          </a:p>
          <a:p>
            <a:r>
              <a:rPr lang="en-IN" sz="1200">
                <a:latin typeface="Times New Roman" panose="02020603050405020304" pitchFamily="18" charset="0"/>
                <a:cs typeface="Times New Roman" panose="02020603050405020304" pitchFamily="18" charset="0"/>
              </a:rPr>
              <a:t>        &lt;h2 class="featured-</a:t>
            </a:r>
            <a:r>
              <a:rPr lang="en-IN" sz="1200" err="1">
                <a:latin typeface="Times New Roman" panose="02020603050405020304" pitchFamily="18" charset="0"/>
                <a:cs typeface="Times New Roman" panose="02020603050405020304" pitchFamily="18" charset="0"/>
              </a:rPr>
              <a:t>ttl</a:t>
            </a:r>
            <a:r>
              <a:rPr lang="en-IN" sz="1200">
                <a:latin typeface="Times New Roman" panose="02020603050405020304" pitchFamily="18" charset="0"/>
                <a:cs typeface="Times New Roman" panose="02020603050405020304" pitchFamily="18" charset="0"/>
              </a:rPr>
              <a:t> mb-3"&gt;FEATURED VENDORS&lt;/h2&gt;</a:t>
            </a:r>
          </a:p>
          <a:p>
            <a:r>
              <a:rPr lang="en-IN" sz="1200">
                <a:latin typeface="Times New Roman" panose="02020603050405020304" pitchFamily="18" charset="0"/>
                <a:cs typeface="Times New Roman" panose="02020603050405020304" pitchFamily="18" charset="0"/>
              </a:rPr>
              <a:t>    &lt;div class="row"&gt;</a:t>
            </a:r>
          </a:p>
          <a:p>
            <a:r>
              <a:rPr lang="en-IN" sz="1200">
                <a:latin typeface="Times New Roman" panose="02020603050405020304" pitchFamily="18" charset="0"/>
                <a:cs typeface="Times New Roman" panose="02020603050405020304" pitchFamily="18" charset="0"/>
              </a:rPr>
              <a:t>&lt;div class="col-sm-12 col-md-6 col-lg-4 mb-4"&gt;</a:t>
            </a:r>
          </a:p>
          <a:p>
            <a:r>
              <a:rPr lang="en-IN" sz="1200">
                <a:latin typeface="Times New Roman" panose="02020603050405020304" pitchFamily="18" charset="0"/>
                <a:cs typeface="Times New Roman" panose="02020603050405020304" pitchFamily="18" charset="0"/>
              </a:rPr>
              <a:t>    &lt;div class="wedding-decoration"&gt;</a:t>
            </a:r>
          </a:p>
          <a:p>
            <a:r>
              <a:rPr lang="en-IN" sz="1200">
                <a:latin typeface="Times New Roman" panose="02020603050405020304" pitchFamily="18" charset="0"/>
                <a:cs typeface="Times New Roman" panose="02020603050405020304" pitchFamily="18" charset="0"/>
              </a:rPr>
              <a:t>        &lt;a </a:t>
            </a:r>
            <a:r>
              <a:rPr lang="en-IN" sz="1200" err="1">
                <a:latin typeface="Times New Roman" panose="02020603050405020304" pitchFamily="18" charset="0"/>
                <a:cs typeface="Times New Roman" panose="02020603050405020304" pitchFamily="18" charset="0"/>
              </a:rPr>
              <a:t>href</a:t>
            </a:r>
            <a:r>
              <a:rPr lang="en-IN" sz="1200">
                <a:latin typeface="Times New Roman" panose="02020603050405020304" pitchFamily="18" charset="0"/>
                <a:cs typeface="Times New Roman" panose="02020603050405020304" pitchFamily="18" charset="0"/>
              </a:rPr>
              <a:t>="indexv.html" &gt;&lt;</a:t>
            </a:r>
            <a:r>
              <a:rPr lang="en-IN" sz="1200" err="1">
                <a:latin typeface="Times New Roman" panose="02020603050405020304" pitchFamily="18" charset="0"/>
                <a:cs typeface="Times New Roman" panose="02020603050405020304" pitchFamily="18" charset="0"/>
              </a:rPr>
              <a:t>img</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="https://images.unsplash.com/photo-1601482441062-b9f13131f33a?ixlib=rb-1.2.1&amp;ixid=MnwxMjA3fDB8MHxzZWFyY2h8NHx8d2VkZGluZyUyMGRlY29yfGVufDB8fDB8fA%3D%3D&amp;w=1000&amp;q=80" height="315px" class="pb-0 w-100" alt="service1"&gt;&lt;/a&gt;</a:t>
            </a:r>
          </a:p>
          <a:p>
            <a:r>
              <a:rPr lang="en-IN" sz="1200">
                <a:latin typeface="Times New Roman" panose="02020603050405020304" pitchFamily="18" charset="0"/>
                <a:cs typeface="Times New Roman" panose="02020603050405020304" pitchFamily="18" charset="0"/>
              </a:rPr>
              <a:t>        &lt;div class="p-2 </a:t>
            </a:r>
            <a:r>
              <a:rPr lang="en-IN" sz="1200" err="1">
                <a:latin typeface="Times New Roman" panose="02020603050405020304" pitchFamily="18" charset="0"/>
                <a:cs typeface="Times New Roman" panose="02020603050405020304" pitchFamily="18" charset="0"/>
              </a:rPr>
              <a:t>fv</a:t>
            </a:r>
            <a:r>
              <a:rPr lang="en-IN" sz="1200">
                <a:latin typeface="Times New Roman" panose="02020603050405020304" pitchFamily="18" charset="0"/>
                <a:cs typeface="Times New Roman" panose="02020603050405020304" pitchFamily="18" charset="0"/>
              </a:rPr>
              <a:t>-text"&gt;</a:t>
            </a:r>
          </a:p>
          <a:p>
            <a:r>
              <a:rPr lang="en-IN" sz="1200">
                <a:latin typeface="Times New Roman" panose="02020603050405020304" pitchFamily="18" charset="0"/>
                <a:cs typeface="Times New Roman" panose="02020603050405020304" pitchFamily="18" charset="0"/>
              </a:rPr>
              <a:t>            &lt;div class="featured-text pb-2"&gt;</a:t>
            </a:r>
          </a:p>
          <a:p>
            <a:r>
              <a:rPr lang="en-IN" sz="1200">
                <a:latin typeface="Times New Roman" panose="02020603050405020304" pitchFamily="18" charset="0"/>
                <a:cs typeface="Times New Roman" panose="02020603050405020304" pitchFamily="18" charset="0"/>
              </a:rPr>
              <a:t>                &lt;h4 class="p-0 m-0 </a:t>
            </a:r>
            <a:r>
              <a:rPr lang="en-IN" sz="1200" err="1">
                <a:latin typeface="Times New Roman" panose="02020603050405020304" pitchFamily="18" charset="0"/>
                <a:cs typeface="Times New Roman" panose="02020603050405020304" pitchFamily="18" charset="0"/>
              </a:rPr>
              <a:t>wdding-ttl</a:t>
            </a:r>
            <a:r>
              <a:rPr lang="en-IN" sz="1200">
                <a:latin typeface="Times New Roman" panose="02020603050405020304" pitchFamily="18" charset="0"/>
                <a:cs typeface="Times New Roman" panose="02020603050405020304" pitchFamily="18" charset="0"/>
              </a:rPr>
              <a:t>"&gt;wedding Decoration by </a:t>
            </a:r>
            <a:r>
              <a:rPr lang="en-IN" sz="1200" err="1">
                <a:latin typeface="Times New Roman" panose="02020603050405020304" pitchFamily="18" charset="0"/>
                <a:cs typeface="Times New Roman" panose="02020603050405020304" pitchFamily="18" charset="0"/>
              </a:rPr>
              <a:t>Partywaala</a:t>
            </a:r>
            <a:r>
              <a:rPr lang="en-IN" sz="1200">
                <a:latin typeface="Times New Roman" panose="02020603050405020304" pitchFamily="18" charset="0"/>
                <a:cs typeface="Times New Roman" panose="02020603050405020304" pitchFamily="18" charset="0"/>
              </a:rPr>
              <a:t>&lt;/h4&gt;</a:t>
            </a:r>
          </a:p>
          <a:p>
            <a:r>
              <a:rPr lang="en-IN" sz="1200">
                <a:latin typeface="Times New Roman" panose="02020603050405020304" pitchFamily="18" charset="0"/>
                <a:cs typeface="Times New Roman" panose="02020603050405020304" pitchFamily="18" charset="0"/>
              </a:rPr>
              <a:t>                &lt;P class="mb-1"&gt;Hyderabad&lt;/P&gt;</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 class="featured-text1"&gt;</a:t>
            </a:r>
          </a:p>
          <a:p>
            <a:r>
              <a:rPr lang="en-IN" sz="1200">
                <a:latin typeface="Times New Roman" panose="02020603050405020304" pitchFamily="18" charset="0"/>
                <a:cs typeface="Times New Roman" panose="02020603050405020304" pitchFamily="18" charset="0"/>
              </a:rPr>
              <a:t>                &lt;p class="m-0"&gt;starting price&lt;/p&gt;</a:t>
            </a:r>
          </a:p>
          <a:p>
            <a:r>
              <a:rPr lang="en-IN" sz="1200">
                <a:latin typeface="Times New Roman" panose="02020603050405020304" pitchFamily="18" charset="0"/>
                <a:cs typeface="Times New Roman" panose="02020603050405020304" pitchFamily="18" charset="0"/>
              </a:rPr>
              <a:t>                &lt;span class="d-flex"&gt; &lt;h4 class="px-2 m-0"&gt;&amp;#8377 40,000&lt;/h4&gt;for indoor decor&lt;/span&gt;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&lt;/div&gt;&lt;/div&gt;</a:t>
            </a:r>
          </a:p>
          <a:p>
            <a:r>
              <a:rPr lang="en-IN" sz="1200">
                <a:latin typeface="Times New Roman" panose="02020603050405020304" pitchFamily="18" charset="0"/>
                <a:cs typeface="Times New Roman" panose="02020603050405020304" pitchFamily="18" charset="0"/>
              </a:rPr>
              <a:t>&lt;/div&gt;</a:t>
            </a:r>
          </a:p>
        </p:txBody>
      </p:sp>
      <p:sp>
        <p:nvSpPr>
          <p:cNvPr id="5" name="TextBox 4">
            <a:extLst>
              <a:ext uri="{FF2B5EF4-FFF2-40B4-BE49-F238E27FC236}">
                <a16:creationId xmlns:a16="http://schemas.microsoft.com/office/drawing/2014/main" id="{7E10A99C-790A-883B-1F71-F04505F4E047}"/>
              </a:ext>
            </a:extLst>
          </p:cNvPr>
          <p:cNvSpPr txBox="1"/>
          <p:nvPr/>
        </p:nvSpPr>
        <p:spPr>
          <a:xfrm>
            <a:off x="228600" y="5423714"/>
            <a:ext cx="6522720" cy="3231654"/>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&lt;div class="col-sm-12 col-md-6 col-lg-4 mb-4"&gt;</a:t>
            </a:r>
          </a:p>
          <a:p>
            <a:r>
              <a:rPr lang="en-IN" sz="1200">
                <a:latin typeface="Times New Roman" panose="02020603050405020304" pitchFamily="18" charset="0"/>
                <a:cs typeface="Times New Roman" panose="02020603050405020304" pitchFamily="18" charset="0"/>
              </a:rPr>
              <a:t>    &lt;div class="wedding-decoration"&gt;</a:t>
            </a:r>
          </a:p>
          <a:p>
            <a:r>
              <a:rPr lang="en-IN" sz="1200">
                <a:latin typeface="Times New Roman" panose="02020603050405020304" pitchFamily="18" charset="0"/>
                <a:cs typeface="Times New Roman" panose="02020603050405020304" pitchFamily="18" charset="0"/>
              </a:rPr>
              <a:t>        &lt;a </a:t>
            </a:r>
            <a:r>
              <a:rPr lang="en-IN" sz="1200" err="1">
                <a:latin typeface="Times New Roman" panose="02020603050405020304" pitchFamily="18" charset="0"/>
                <a:cs typeface="Times New Roman" panose="02020603050405020304" pitchFamily="18" charset="0"/>
              </a:rPr>
              <a:t>href</a:t>
            </a:r>
            <a:r>
              <a:rPr lang="en-IN" sz="1200">
                <a:latin typeface="Times New Roman" panose="02020603050405020304" pitchFamily="18" charset="0"/>
                <a:cs typeface="Times New Roman" panose="02020603050405020304" pitchFamily="18" charset="0"/>
              </a:rPr>
              <a:t>="indexv2.html" &gt;&lt;</a:t>
            </a:r>
            <a:r>
              <a:rPr lang="en-IN" sz="1200" err="1">
                <a:latin typeface="Times New Roman" panose="02020603050405020304" pitchFamily="18" charset="0"/>
                <a:cs typeface="Times New Roman" panose="02020603050405020304" pitchFamily="18" charset="0"/>
              </a:rPr>
              <a:t>img</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="https://image.wedmegood.com/resized-</a:t>
            </a:r>
            <a:r>
              <a:rPr lang="en-IN" sz="1200" err="1">
                <a:latin typeface="Times New Roman" panose="02020603050405020304" pitchFamily="18" charset="0"/>
                <a:cs typeface="Times New Roman" panose="02020603050405020304" pitchFamily="18" charset="0"/>
              </a:rPr>
              <a:t>nw</a:t>
            </a:r>
            <a:r>
              <a:rPr lang="en-IN" sz="1200">
                <a:latin typeface="Times New Roman" panose="02020603050405020304" pitchFamily="18" charset="0"/>
                <a:cs typeface="Times New Roman" panose="02020603050405020304" pitchFamily="18" charset="0"/>
              </a:rPr>
              <a:t>/600X/</a:t>
            </a:r>
            <a:r>
              <a:rPr lang="en-IN" sz="1200" err="1">
                <a:latin typeface="Times New Roman" panose="02020603050405020304" pitchFamily="18" charset="0"/>
                <a:cs typeface="Times New Roman" panose="02020603050405020304" pitchFamily="18" charset="0"/>
              </a:rPr>
              <a:t>wp</a:t>
            </a:r>
            <a:r>
              <a:rPr lang="en-IN" sz="1200">
                <a:latin typeface="Times New Roman" panose="02020603050405020304" pitchFamily="18" charset="0"/>
                <a:cs typeface="Times New Roman" panose="02020603050405020304" pitchFamily="18" charset="0"/>
              </a:rPr>
              <a:t>-content/uploads/2020/06/henna-mehendi-london.jpg"  height="315px" class="pb-0 w-100" alt="service1"&gt;&lt;/a&gt;</a:t>
            </a:r>
          </a:p>
          <a:p>
            <a:r>
              <a:rPr lang="en-IN" sz="1200">
                <a:latin typeface="Times New Roman" panose="02020603050405020304" pitchFamily="18" charset="0"/>
                <a:cs typeface="Times New Roman" panose="02020603050405020304" pitchFamily="18" charset="0"/>
              </a:rPr>
              <a:t>        &lt;div class="p-2 </a:t>
            </a:r>
            <a:r>
              <a:rPr lang="en-IN" sz="1200" err="1">
                <a:latin typeface="Times New Roman" panose="02020603050405020304" pitchFamily="18" charset="0"/>
                <a:cs typeface="Times New Roman" panose="02020603050405020304" pitchFamily="18" charset="0"/>
              </a:rPr>
              <a:t>fv</a:t>
            </a:r>
            <a:r>
              <a:rPr lang="en-IN" sz="1200">
                <a:latin typeface="Times New Roman" panose="02020603050405020304" pitchFamily="18" charset="0"/>
                <a:cs typeface="Times New Roman" panose="02020603050405020304" pitchFamily="18" charset="0"/>
              </a:rPr>
              <a:t>-text"&gt;</a:t>
            </a:r>
          </a:p>
          <a:p>
            <a:r>
              <a:rPr lang="en-IN" sz="1200">
                <a:latin typeface="Times New Roman" panose="02020603050405020304" pitchFamily="18" charset="0"/>
                <a:cs typeface="Times New Roman" panose="02020603050405020304" pitchFamily="18" charset="0"/>
              </a:rPr>
              <a:t>            &lt;div class="featured-text pb-2"&gt;</a:t>
            </a:r>
          </a:p>
          <a:p>
            <a:r>
              <a:rPr lang="en-IN" sz="1200">
                <a:latin typeface="Times New Roman" panose="02020603050405020304" pitchFamily="18" charset="0"/>
                <a:cs typeface="Times New Roman" panose="02020603050405020304" pitchFamily="18" charset="0"/>
              </a:rPr>
              <a:t>                &lt;h4 class="p-0 m-0    </a:t>
            </a:r>
            <a:r>
              <a:rPr lang="en-IN" sz="1200" err="1">
                <a:latin typeface="Times New Roman" panose="02020603050405020304" pitchFamily="18" charset="0"/>
                <a:cs typeface="Times New Roman" panose="02020603050405020304" pitchFamily="18" charset="0"/>
              </a:rPr>
              <a:t>wdding-ttl</a:t>
            </a:r>
            <a:r>
              <a:rPr lang="en-IN" sz="1200">
                <a:latin typeface="Times New Roman" panose="02020603050405020304" pitchFamily="18" charset="0"/>
                <a:cs typeface="Times New Roman" panose="02020603050405020304" pitchFamily="18" charset="0"/>
              </a:rPr>
              <a:t>"&gt;</a:t>
            </a:r>
            <a:r>
              <a:rPr lang="en-IN" sz="1200" err="1">
                <a:latin typeface="Times New Roman" panose="02020603050405020304" pitchFamily="18" charset="0"/>
                <a:cs typeface="Times New Roman" panose="02020603050405020304" pitchFamily="18" charset="0"/>
              </a:rPr>
              <a:t>Shehnaaz</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mehendi</a:t>
            </a:r>
            <a:r>
              <a:rPr lang="en-IN" sz="1200">
                <a:latin typeface="Times New Roman" panose="02020603050405020304" pitchFamily="18" charset="0"/>
                <a:cs typeface="Times New Roman" panose="02020603050405020304" pitchFamily="18" charset="0"/>
              </a:rPr>
              <a:t> art&lt;/h4&gt;</a:t>
            </a:r>
          </a:p>
          <a:p>
            <a:r>
              <a:rPr lang="en-IN" sz="1200">
                <a:latin typeface="Times New Roman" panose="02020603050405020304" pitchFamily="18" charset="0"/>
                <a:cs typeface="Times New Roman" panose="02020603050405020304" pitchFamily="18" charset="0"/>
              </a:rPr>
              <a:t>                &lt;P class="mb-1"&gt;Hyderabad&lt;/P&gt;</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 class="featured-text1"&gt;</a:t>
            </a:r>
          </a:p>
          <a:p>
            <a:r>
              <a:rPr lang="en-IN" sz="1200">
                <a:latin typeface="Times New Roman" panose="02020603050405020304" pitchFamily="18" charset="0"/>
                <a:cs typeface="Times New Roman" panose="02020603050405020304" pitchFamily="18" charset="0"/>
              </a:rPr>
              <a:t>                &lt;p class="m-0"&gt;starting price&lt;/p&gt;</a:t>
            </a:r>
          </a:p>
          <a:p>
            <a:r>
              <a:rPr lang="en-IN" sz="1200">
                <a:latin typeface="Times New Roman" panose="02020603050405020304" pitchFamily="18" charset="0"/>
                <a:cs typeface="Times New Roman" panose="02020603050405020304" pitchFamily="18" charset="0"/>
              </a:rPr>
              <a:t>                &lt;span class="d-flex"&gt; &lt;h4 class="px-2 m-0"&gt;&amp;#8377 2,000&lt;/h4&gt;per day&lt;/span&gt;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    &lt;/div&gt;</a:t>
            </a:r>
          </a:p>
          <a:p>
            <a:r>
              <a:rPr lang="en-IN" sz="1200">
                <a:latin typeface="Times New Roman" panose="02020603050405020304" pitchFamily="18" charset="0"/>
                <a:cs typeface="Times New Roman" panose="02020603050405020304" pitchFamily="18" charset="0"/>
              </a:rPr>
              <a:t>&lt;/div&gt;</a:t>
            </a:r>
          </a:p>
        </p:txBody>
      </p:sp>
    </p:spTree>
    <p:extLst>
      <p:ext uri="{BB962C8B-B14F-4D97-AF65-F5344CB8AC3E}">
        <p14:creationId xmlns:p14="http://schemas.microsoft.com/office/powerpoint/2010/main" val="129265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77FB91-C06C-79AA-CA01-244B79E9A2B3}"/>
              </a:ext>
            </a:extLst>
          </p:cNvPr>
          <p:cNvSpPr txBox="1"/>
          <p:nvPr/>
        </p:nvSpPr>
        <p:spPr>
          <a:xfrm>
            <a:off x="76200" y="290185"/>
            <a:ext cx="6705600" cy="9325630"/>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&lt;div class="col-sm-12 col-md-6 col-lg-4 mb-4"&gt;</a:t>
            </a:r>
          </a:p>
          <a:p>
            <a:r>
              <a:rPr lang="en-IN" sz="1200">
                <a:latin typeface="Times New Roman" panose="02020603050405020304" pitchFamily="18" charset="0"/>
                <a:cs typeface="Times New Roman" panose="02020603050405020304" pitchFamily="18" charset="0"/>
              </a:rPr>
              <a:t>    &lt;div class="wedding-decoration"&gt;</a:t>
            </a:r>
          </a:p>
          <a:p>
            <a:r>
              <a:rPr lang="en-IN" sz="1200">
                <a:latin typeface="Times New Roman" panose="02020603050405020304" pitchFamily="18" charset="0"/>
                <a:cs typeface="Times New Roman" panose="02020603050405020304" pitchFamily="18" charset="0"/>
              </a:rPr>
              <a:t>        &lt;a </a:t>
            </a:r>
            <a:r>
              <a:rPr lang="en-IN" sz="1200" err="1">
                <a:latin typeface="Times New Roman" panose="02020603050405020304" pitchFamily="18" charset="0"/>
                <a:cs typeface="Times New Roman" panose="02020603050405020304" pitchFamily="18" charset="0"/>
              </a:rPr>
              <a:t>href</a:t>
            </a:r>
            <a:r>
              <a:rPr lang="en-IN" sz="1200">
                <a:latin typeface="Times New Roman" panose="02020603050405020304" pitchFamily="18" charset="0"/>
                <a:cs typeface="Times New Roman" panose="02020603050405020304" pitchFamily="18" charset="0"/>
              </a:rPr>
              <a:t>="indexv3.html" &gt;&lt;</a:t>
            </a:r>
            <a:r>
              <a:rPr lang="en-IN" sz="1200" err="1">
                <a:latin typeface="Times New Roman" panose="02020603050405020304" pitchFamily="18" charset="0"/>
                <a:cs typeface="Times New Roman" panose="02020603050405020304" pitchFamily="18" charset="0"/>
              </a:rPr>
              <a:t>img</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="https://www.southindiafashion.com/wp-content/uploads/2019/08/south-indian-bridal-makeup-artists.jpg" height="315px" class="pb-0 w-100" alt="service1"&gt;&lt;/a&gt;</a:t>
            </a:r>
          </a:p>
          <a:p>
            <a:r>
              <a:rPr lang="en-IN" sz="1200">
                <a:latin typeface="Times New Roman" panose="02020603050405020304" pitchFamily="18" charset="0"/>
                <a:cs typeface="Times New Roman" panose="02020603050405020304" pitchFamily="18" charset="0"/>
              </a:rPr>
              <a:t>        &lt;div class="p-2 </a:t>
            </a:r>
            <a:r>
              <a:rPr lang="en-IN" sz="1200" err="1">
                <a:latin typeface="Times New Roman" panose="02020603050405020304" pitchFamily="18" charset="0"/>
                <a:cs typeface="Times New Roman" panose="02020603050405020304" pitchFamily="18" charset="0"/>
              </a:rPr>
              <a:t>fv</a:t>
            </a:r>
            <a:r>
              <a:rPr lang="en-IN" sz="1200">
                <a:latin typeface="Times New Roman" panose="02020603050405020304" pitchFamily="18" charset="0"/>
                <a:cs typeface="Times New Roman" panose="02020603050405020304" pitchFamily="18" charset="0"/>
              </a:rPr>
              <a:t>-text"&gt;</a:t>
            </a:r>
          </a:p>
          <a:p>
            <a:r>
              <a:rPr lang="en-IN" sz="1200">
                <a:latin typeface="Times New Roman" panose="02020603050405020304" pitchFamily="18" charset="0"/>
                <a:cs typeface="Times New Roman" panose="02020603050405020304" pitchFamily="18" charset="0"/>
              </a:rPr>
              <a:t>            &lt;div class="featured-text pb-2"&gt;</a:t>
            </a:r>
          </a:p>
          <a:p>
            <a:r>
              <a:rPr lang="en-IN" sz="1200">
                <a:latin typeface="Times New Roman" panose="02020603050405020304" pitchFamily="18" charset="0"/>
                <a:cs typeface="Times New Roman" panose="02020603050405020304" pitchFamily="18" charset="0"/>
              </a:rPr>
              <a:t>                &lt;h4 class="p-0 m-0 </a:t>
            </a:r>
            <a:r>
              <a:rPr lang="en-IN" sz="1200" err="1">
                <a:latin typeface="Times New Roman" panose="02020603050405020304" pitchFamily="18" charset="0"/>
                <a:cs typeface="Times New Roman" panose="02020603050405020304" pitchFamily="18" charset="0"/>
              </a:rPr>
              <a:t>wdding-ttl</a:t>
            </a:r>
            <a:r>
              <a:rPr lang="en-IN" sz="1200">
                <a:latin typeface="Times New Roman" panose="02020603050405020304" pitchFamily="18" charset="0"/>
                <a:cs typeface="Times New Roman" panose="02020603050405020304" pitchFamily="18" charset="0"/>
              </a:rPr>
              <a:t>"&gt;Makeup by Aarthi&lt;/h4&gt;</a:t>
            </a:r>
          </a:p>
          <a:p>
            <a:r>
              <a:rPr lang="en-IN" sz="1200">
                <a:latin typeface="Times New Roman" panose="02020603050405020304" pitchFamily="18" charset="0"/>
                <a:cs typeface="Times New Roman" panose="02020603050405020304" pitchFamily="18" charset="0"/>
              </a:rPr>
              <a:t>                &lt;P class="mb-1"&gt;Hyderabad&lt;/P&gt;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 class="featured-text1"&gt;</a:t>
            </a:r>
          </a:p>
          <a:p>
            <a:r>
              <a:rPr lang="en-IN" sz="1200">
                <a:latin typeface="Times New Roman" panose="02020603050405020304" pitchFamily="18" charset="0"/>
                <a:cs typeface="Times New Roman" panose="02020603050405020304" pitchFamily="18" charset="0"/>
              </a:rPr>
              <a:t>                &lt;p class="m-0"&gt;starting price&lt;/p&gt;</a:t>
            </a:r>
          </a:p>
          <a:p>
            <a:r>
              <a:rPr lang="en-IN" sz="1200">
                <a:latin typeface="Times New Roman" panose="02020603050405020304" pitchFamily="18" charset="0"/>
                <a:cs typeface="Times New Roman" panose="02020603050405020304" pitchFamily="18" charset="0"/>
              </a:rPr>
              <a:t>                &lt;span class="d-flex"&gt; &lt;h4 class="px-2 m-0"&gt;&amp;#8377 2,000&lt;/h4&gt;per day&lt;/span&gt;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&lt;/div&gt;&lt;/div&gt;</a:t>
            </a:r>
          </a:p>
          <a:p>
            <a:r>
              <a:rPr lang="en-IN" sz="1200">
                <a:latin typeface="Times New Roman" panose="02020603050405020304" pitchFamily="18" charset="0"/>
                <a:cs typeface="Times New Roman" panose="02020603050405020304" pitchFamily="18" charset="0"/>
              </a:rPr>
              <a:t>&lt;/div&gt;</a:t>
            </a:r>
          </a:p>
          <a:p>
            <a:r>
              <a:rPr lang="en-IN" sz="1200">
                <a:latin typeface="Times New Roman" panose="02020603050405020304" pitchFamily="18" charset="0"/>
                <a:cs typeface="Times New Roman" panose="02020603050405020304" pitchFamily="18" charset="0"/>
              </a:rPr>
              <a:t>&lt;div class="col-sm-12 col-md-6 col-lg-4 mb-4"&gt;</a:t>
            </a:r>
          </a:p>
          <a:p>
            <a:r>
              <a:rPr lang="en-IN" sz="1200">
                <a:latin typeface="Times New Roman" panose="02020603050405020304" pitchFamily="18" charset="0"/>
                <a:cs typeface="Times New Roman" panose="02020603050405020304" pitchFamily="18" charset="0"/>
              </a:rPr>
              <a:t>    &lt;div class="wedding-decoration"&gt;</a:t>
            </a:r>
          </a:p>
          <a:p>
            <a:r>
              <a:rPr lang="en-IN" sz="1200">
                <a:latin typeface="Times New Roman" panose="02020603050405020304" pitchFamily="18" charset="0"/>
                <a:cs typeface="Times New Roman" panose="02020603050405020304" pitchFamily="18" charset="0"/>
              </a:rPr>
              <a:t>        &lt;a </a:t>
            </a:r>
            <a:r>
              <a:rPr lang="en-IN" sz="1200" err="1">
                <a:latin typeface="Times New Roman" panose="02020603050405020304" pitchFamily="18" charset="0"/>
                <a:cs typeface="Times New Roman" panose="02020603050405020304" pitchFamily="18" charset="0"/>
              </a:rPr>
              <a:t>href</a:t>
            </a:r>
            <a:r>
              <a:rPr lang="en-IN" sz="1200">
                <a:latin typeface="Times New Roman" panose="02020603050405020304" pitchFamily="18" charset="0"/>
                <a:cs typeface="Times New Roman" panose="02020603050405020304" pitchFamily="18" charset="0"/>
              </a:rPr>
              <a:t>="indexv4.html" &gt;&lt;</a:t>
            </a:r>
            <a:r>
              <a:rPr lang="en-IN" sz="1200" err="1">
                <a:latin typeface="Times New Roman" panose="02020603050405020304" pitchFamily="18" charset="0"/>
                <a:cs typeface="Times New Roman" panose="02020603050405020304" pitchFamily="18" charset="0"/>
              </a:rPr>
              <a:t>img</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="https://cdn0.weddingwire.in/article/3954/3_2/1280/jpg/74593-summer-makeup-trends-pratishtha-arora-lead.webp"  height="315px" class="pb-0 w-100" alt="service1"&gt;&lt;/a&gt;</a:t>
            </a:r>
          </a:p>
          <a:p>
            <a:r>
              <a:rPr lang="en-IN" sz="1200">
                <a:latin typeface="Times New Roman" panose="02020603050405020304" pitchFamily="18" charset="0"/>
                <a:cs typeface="Times New Roman" panose="02020603050405020304" pitchFamily="18" charset="0"/>
              </a:rPr>
              <a:t>        &lt;div class="p-2 </a:t>
            </a:r>
            <a:r>
              <a:rPr lang="en-IN" sz="1200" err="1">
                <a:latin typeface="Times New Roman" panose="02020603050405020304" pitchFamily="18" charset="0"/>
                <a:cs typeface="Times New Roman" panose="02020603050405020304" pitchFamily="18" charset="0"/>
              </a:rPr>
              <a:t>fv</a:t>
            </a:r>
            <a:r>
              <a:rPr lang="en-IN" sz="1200">
                <a:latin typeface="Times New Roman" panose="02020603050405020304" pitchFamily="18" charset="0"/>
                <a:cs typeface="Times New Roman" panose="02020603050405020304" pitchFamily="18" charset="0"/>
              </a:rPr>
              <a:t>-text"&gt;</a:t>
            </a:r>
          </a:p>
          <a:p>
            <a:r>
              <a:rPr lang="en-IN" sz="1200">
                <a:latin typeface="Times New Roman" panose="02020603050405020304" pitchFamily="18" charset="0"/>
                <a:cs typeface="Times New Roman" panose="02020603050405020304" pitchFamily="18" charset="0"/>
              </a:rPr>
              <a:t>            &lt;div class="featured-text pb-2"&gt;</a:t>
            </a:r>
          </a:p>
          <a:p>
            <a:r>
              <a:rPr lang="en-IN" sz="1200">
                <a:latin typeface="Times New Roman" panose="02020603050405020304" pitchFamily="18" charset="0"/>
                <a:cs typeface="Times New Roman" panose="02020603050405020304" pitchFamily="18" charset="0"/>
              </a:rPr>
              <a:t>                &lt;h4 class="p-0 m-0 </a:t>
            </a:r>
            <a:r>
              <a:rPr lang="en-IN" sz="1200" err="1">
                <a:latin typeface="Times New Roman" panose="02020603050405020304" pitchFamily="18" charset="0"/>
                <a:cs typeface="Times New Roman" panose="02020603050405020304" pitchFamily="18" charset="0"/>
              </a:rPr>
              <a:t>wdding-ttl</a:t>
            </a:r>
            <a:r>
              <a:rPr lang="en-IN" sz="1200">
                <a:latin typeface="Times New Roman" panose="02020603050405020304" pitchFamily="18" charset="0"/>
                <a:cs typeface="Times New Roman" panose="02020603050405020304" pitchFamily="18" charset="0"/>
              </a:rPr>
              <a:t>"&gt;Bridal Makeup by </a:t>
            </a:r>
            <a:r>
              <a:rPr lang="en-IN" sz="1200" err="1">
                <a:latin typeface="Times New Roman" panose="02020603050405020304" pitchFamily="18" charset="0"/>
                <a:cs typeface="Times New Roman" panose="02020603050405020304" pitchFamily="18" charset="0"/>
              </a:rPr>
              <a:t>heena</a:t>
            </a:r>
            <a:r>
              <a:rPr lang="en-IN" sz="1200">
                <a:latin typeface="Times New Roman" panose="02020603050405020304" pitchFamily="18" charset="0"/>
                <a:cs typeface="Times New Roman" panose="02020603050405020304" pitchFamily="18" charset="0"/>
              </a:rPr>
              <a:t>&lt;/h4&gt;</a:t>
            </a:r>
          </a:p>
          <a:p>
            <a:r>
              <a:rPr lang="en-IN" sz="1200">
                <a:latin typeface="Times New Roman" panose="02020603050405020304" pitchFamily="18" charset="0"/>
                <a:cs typeface="Times New Roman" panose="02020603050405020304" pitchFamily="18" charset="0"/>
              </a:rPr>
              <a:t>                &lt;P class="mb-1"&gt;Hyderabad&lt;/P&gt;   &lt;/div&gt;</a:t>
            </a:r>
          </a:p>
          <a:p>
            <a:r>
              <a:rPr lang="en-IN" sz="1200">
                <a:latin typeface="Times New Roman" panose="02020603050405020304" pitchFamily="18" charset="0"/>
                <a:cs typeface="Times New Roman" panose="02020603050405020304" pitchFamily="18" charset="0"/>
              </a:rPr>
              <a:t>            &lt;div class="featured-text1"&gt;</a:t>
            </a:r>
          </a:p>
          <a:p>
            <a:r>
              <a:rPr lang="en-IN" sz="1200">
                <a:latin typeface="Times New Roman" panose="02020603050405020304" pitchFamily="18" charset="0"/>
                <a:cs typeface="Times New Roman" panose="02020603050405020304" pitchFamily="18" charset="0"/>
              </a:rPr>
              <a:t>                &lt;p class="m-0"&gt;starting price&lt;/p&gt;</a:t>
            </a:r>
          </a:p>
          <a:p>
            <a:r>
              <a:rPr lang="en-IN" sz="1200">
                <a:latin typeface="Times New Roman" panose="02020603050405020304" pitchFamily="18" charset="0"/>
                <a:cs typeface="Times New Roman" panose="02020603050405020304" pitchFamily="18" charset="0"/>
              </a:rPr>
              <a:t>                &lt;span class="d-flex"&gt; &lt;h4 class="px-2 m-0"&gt;&amp;#8377 4,000&lt;/h4&gt;for indoor decor&lt;/span&gt;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&lt;/div&gt;</a:t>
            </a:r>
          </a:p>
          <a:p>
            <a:r>
              <a:rPr lang="en-IN" sz="1200">
                <a:latin typeface="Times New Roman" panose="02020603050405020304" pitchFamily="18" charset="0"/>
                <a:cs typeface="Times New Roman" panose="02020603050405020304" pitchFamily="18" charset="0"/>
              </a:rPr>
              <a:t>&lt;div class="col-sm-12 col-md-6 col-lg-4 mb-4"&gt;</a:t>
            </a:r>
          </a:p>
          <a:p>
            <a:r>
              <a:rPr lang="en-IN" sz="1200">
                <a:latin typeface="Times New Roman" panose="02020603050405020304" pitchFamily="18" charset="0"/>
                <a:cs typeface="Times New Roman" panose="02020603050405020304" pitchFamily="18" charset="0"/>
              </a:rPr>
              <a:t>    &lt;div class="wedding-decoration"&gt;</a:t>
            </a:r>
          </a:p>
          <a:p>
            <a:r>
              <a:rPr lang="en-IN" sz="1200">
                <a:latin typeface="Times New Roman" panose="02020603050405020304" pitchFamily="18" charset="0"/>
                <a:cs typeface="Times New Roman" panose="02020603050405020304" pitchFamily="18" charset="0"/>
              </a:rPr>
              <a:t>        &lt;a </a:t>
            </a:r>
            <a:r>
              <a:rPr lang="en-IN" sz="1200" err="1">
                <a:latin typeface="Times New Roman" panose="02020603050405020304" pitchFamily="18" charset="0"/>
                <a:cs typeface="Times New Roman" panose="02020603050405020304" pitchFamily="18" charset="0"/>
              </a:rPr>
              <a:t>href</a:t>
            </a:r>
            <a:r>
              <a:rPr lang="en-IN" sz="1200">
                <a:latin typeface="Times New Roman" panose="02020603050405020304" pitchFamily="18" charset="0"/>
                <a:cs typeface="Times New Roman" panose="02020603050405020304" pitchFamily="18" charset="0"/>
              </a:rPr>
              <a:t>="indexv5.html" &gt;&lt;</a:t>
            </a:r>
            <a:r>
              <a:rPr lang="en-IN" sz="1200" err="1">
                <a:latin typeface="Times New Roman" panose="02020603050405020304" pitchFamily="18" charset="0"/>
                <a:cs typeface="Times New Roman" panose="02020603050405020304" pitchFamily="18" charset="0"/>
              </a:rPr>
              <a:t>img</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="https://i0.wp.com/www.snapscue.com/xovirdee/2020/01/Ramya-Satish-Post-Wedding-008.jpg?fit=2048%2C1365&amp;ssl=1"  height="315px" class="pb-0 w-100" alt="service1"&gt;&lt;/a&gt;</a:t>
            </a:r>
          </a:p>
          <a:p>
            <a:r>
              <a:rPr lang="en-IN" sz="1200">
                <a:latin typeface="Times New Roman" panose="02020603050405020304" pitchFamily="18" charset="0"/>
                <a:cs typeface="Times New Roman" panose="02020603050405020304" pitchFamily="18" charset="0"/>
              </a:rPr>
              <a:t>        &lt;div class="p-2 </a:t>
            </a:r>
            <a:r>
              <a:rPr lang="en-IN" sz="1200" err="1">
                <a:latin typeface="Times New Roman" panose="02020603050405020304" pitchFamily="18" charset="0"/>
                <a:cs typeface="Times New Roman" panose="02020603050405020304" pitchFamily="18" charset="0"/>
              </a:rPr>
              <a:t>fv</a:t>
            </a:r>
            <a:r>
              <a:rPr lang="en-IN" sz="1200">
                <a:latin typeface="Times New Roman" panose="02020603050405020304" pitchFamily="18" charset="0"/>
                <a:cs typeface="Times New Roman" panose="02020603050405020304" pitchFamily="18" charset="0"/>
              </a:rPr>
              <a:t>-text"&gt;</a:t>
            </a:r>
          </a:p>
          <a:p>
            <a:r>
              <a:rPr lang="en-IN" sz="1200">
                <a:latin typeface="Times New Roman" panose="02020603050405020304" pitchFamily="18" charset="0"/>
                <a:cs typeface="Times New Roman" panose="02020603050405020304" pitchFamily="18" charset="0"/>
              </a:rPr>
              <a:t>            &lt;div class="featured-text pb-2"&gt;</a:t>
            </a:r>
          </a:p>
          <a:p>
            <a:r>
              <a:rPr lang="en-IN" sz="1200">
                <a:latin typeface="Times New Roman" panose="02020603050405020304" pitchFamily="18" charset="0"/>
                <a:cs typeface="Times New Roman" panose="02020603050405020304" pitchFamily="18" charset="0"/>
              </a:rPr>
              <a:t>                &lt;h4 class="p-0 m-0 </a:t>
            </a:r>
            <a:r>
              <a:rPr lang="en-IN" sz="1200" err="1">
                <a:latin typeface="Times New Roman" panose="02020603050405020304" pitchFamily="18" charset="0"/>
                <a:cs typeface="Times New Roman" panose="02020603050405020304" pitchFamily="18" charset="0"/>
              </a:rPr>
              <a:t>wdding-ttl</a:t>
            </a:r>
            <a:r>
              <a:rPr lang="en-IN" sz="1200">
                <a:latin typeface="Times New Roman" panose="02020603050405020304" pitchFamily="18" charset="0"/>
                <a:cs typeface="Times New Roman" panose="02020603050405020304" pitchFamily="18" charset="0"/>
              </a:rPr>
              <a:t>"&gt; Arun photography&lt;/h4&gt;</a:t>
            </a:r>
          </a:p>
          <a:p>
            <a:r>
              <a:rPr lang="en-IN" sz="1200">
                <a:latin typeface="Times New Roman" panose="02020603050405020304" pitchFamily="18" charset="0"/>
                <a:cs typeface="Times New Roman" panose="02020603050405020304" pitchFamily="18" charset="0"/>
              </a:rPr>
              <a:t>                &lt;P class="mb-1"&gt;Hyderabad&lt;/P&gt;</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 class="featured-text1"&gt;</a:t>
            </a:r>
          </a:p>
          <a:p>
            <a:r>
              <a:rPr lang="en-IN" sz="1200">
                <a:latin typeface="Times New Roman" panose="02020603050405020304" pitchFamily="18" charset="0"/>
                <a:cs typeface="Times New Roman" panose="02020603050405020304" pitchFamily="18" charset="0"/>
              </a:rPr>
              <a:t>                &lt;p class="m-0"&gt;starting price&lt;/p&gt;</a:t>
            </a:r>
          </a:p>
          <a:p>
            <a:r>
              <a:rPr lang="en-IN" sz="1200">
                <a:latin typeface="Times New Roman" panose="02020603050405020304" pitchFamily="18" charset="0"/>
                <a:cs typeface="Times New Roman" panose="02020603050405020304" pitchFamily="18" charset="0"/>
              </a:rPr>
              <a:t>                &lt;span class="d-flex"&gt; &lt;h4 class="px-2 m-0"&gt;&amp;#8377 60,000&lt;/h4&gt;for indoor decor&lt;/span&gt;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&lt;/div&gt;</a:t>
            </a:r>
          </a:p>
        </p:txBody>
      </p:sp>
    </p:spTree>
    <p:extLst>
      <p:ext uri="{BB962C8B-B14F-4D97-AF65-F5344CB8AC3E}">
        <p14:creationId xmlns:p14="http://schemas.microsoft.com/office/powerpoint/2010/main" val="168789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61A42-5E32-55EE-2090-6B1157348E61}"/>
              </a:ext>
            </a:extLst>
          </p:cNvPr>
          <p:cNvSpPr txBox="1"/>
          <p:nvPr/>
        </p:nvSpPr>
        <p:spPr>
          <a:xfrm>
            <a:off x="106680" y="395645"/>
            <a:ext cx="6751320" cy="7109639"/>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&lt;div class="col-sm-12 col-md-6 col-lg-4 mb-4"&gt;</a:t>
            </a:r>
          </a:p>
          <a:p>
            <a:r>
              <a:rPr lang="en-IN" sz="1200">
                <a:latin typeface="Times New Roman" panose="02020603050405020304" pitchFamily="18" charset="0"/>
                <a:cs typeface="Times New Roman" panose="02020603050405020304" pitchFamily="18" charset="0"/>
              </a:rPr>
              <a:t>  &lt;div class="wedding-decoration"&gt;</a:t>
            </a:r>
          </a:p>
          <a:p>
            <a:r>
              <a:rPr lang="en-IN" sz="1200">
                <a:latin typeface="Times New Roman" panose="02020603050405020304" pitchFamily="18" charset="0"/>
                <a:cs typeface="Times New Roman" panose="02020603050405020304" pitchFamily="18" charset="0"/>
              </a:rPr>
              <a:t>      &lt;a </a:t>
            </a:r>
            <a:r>
              <a:rPr lang="en-IN" sz="1200" err="1">
                <a:latin typeface="Times New Roman" panose="02020603050405020304" pitchFamily="18" charset="0"/>
                <a:cs typeface="Times New Roman" panose="02020603050405020304" pitchFamily="18" charset="0"/>
              </a:rPr>
              <a:t>href</a:t>
            </a:r>
            <a:r>
              <a:rPr lang="en-IN" sz="1200">
                <a:latin typeface="Times New Roman" panose="02020603050405020304" pitchFamily="18" charset="0"/>
                <a:cs typeface="Times New Roman" panose="02020603050405020304" pitchFamily="18" charset="0"/>
              </a:rPr>
              <a:t>="indexv6.html" &gt;&lt;</a:t>
            </a:r>
            <a:r>
              <a:rPr lang="en-IN" sz="1200" err="1">
                <a:latin typeface="Times New Roman" panose="02020603050405020304" pitchFamily="18" charset="0"/>
                <a:cs typeface="Times New Roman" panose="02020603050405020304" pitchFamily="18" charset="0"/>
              </a:rPr>
              <a:t>img</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="https://www.bookeventz.com/blog/wp-content/uploads/2020/11/South-Indian-Wedding-Mandap-1-1200x900.png" height="315px" class="pb-0 w-100" alt="service1"&gt;&lt;/a&gt;</a:t>
            </a:r>
          </a:p>
          <a:p>
            <a:r>
              <a:rPr lang="en-IN" sz="1200">
                <a:latin typeface="Times New Roman" panose="02020603050405020304" pitchFamily="18" charset="0"/>
                <a:cs typeface="Times New Roman" panose="02020603050405020304" pitchFamily="18" charset="0"/>
              </a:rPr>
              <a:t>      &lt;div class="p-2 </a:t>
            </a:r>
            <a:r>
              <a:rPr lang="en-IN" sz="1200" err="1">
                <a:latin typeface="Times New Roman" panose="02020603050405020304" pitchFamily="18" charset="0"/>
                <a:cs typeface="Times New Roman" panose="02020603050405020304" pitchFamily="18" charset="0"/>
              </a:rPr>
              <a:t>fv</a:t>
            </a:r>
            <a:r>
              <a:rPr lang="en-IN" sz="1200">
                <a:latin typeface="Times New Roman" panose="02020603050405020304" pitchFamily="18" charset="0"/>
                <a:cs typeface="Times New Roman" panose="02020603050405020304" pitchFamily="18" charset="0"/>
              </a:rPr>
              <a:t>-text"&gt;</a:t>
            </a:r>
          </a:p>
          <a:p>
            <a:r>
              <a:rPr lang="en-IN" sz="1200">
                <a:latin typeface="Times New Roman" panose="02020603050405020304" pitchFamily="18" charset="0"/>
                <a:cs typeface="Times New Roman" panose="02020603050405020304" pitchFamily="18" charset="0"/>
              </a:rPr>
              <a:t>          &lt;div class="featured-text pb-2"&gt;</a:t>
            </a:r>
          </a:p>
          <a:p>
            <a:r>
              <a:rPr lang="en-IN" sz="1200">
                <a:latin typeface="Times New Roman" panose="02020603050405020304" pitchFamily="18" charset="0"/>
                <a:cs typeface="Times New Roman" panose="02020603050405020304" pitchFamily="18" charset="0"/>
              </a:rPr>
              <a:t>              &lt;h4 class="p-0 m-0 </a:t>
            </a:r>
            <a:r>
              <a:rPr lang="en-IN" sz="1200" err="1">
                <a:latin typeface="Times New Roman" panose="02020603050405020304" pitchFamily="18" charset="0"/>
                <a:cs typeface="Times New Roman" panose="02020603050405020304" pitchFamily="18" charset="0"/>
              </a:rPr>
              <a:t>wdding-ttl</a:t>
            </a:r>
            <a:r>
              <a:rPr lang="en-IN" sz="1200">
                <a:latin typeface="Times New Roman" panose="02020603050405020304" pitchFamily="18" charset="0"/>
                <a:cs typeface="Times New Roman" panose="02020603050405020304" pitchFamily="18" charset="0"/>
              </a:rPr>
              <a:t>"&gt; </a:t>
            </a:r>
            <a:r>
              <a:rPr lang="en-IN" sz="1200" err="1">
                <a:latin typeface="Times New Roman" panose="02020603050405020304" pitchFamily="18" charset="0"/>
                <a:cs typeface="Times New Roman" panose="02020603050405020304" pitchFamily="18" charset="0"/>
              </a:rPr>
              <a:t>Happyevents</a:t>
            </a:r>
            <a:r>
              <a:rPr lang="en-IN" sz="1200">
                <a:latin typeface="Times New Roman" panose="02020603050405020304" pitchFamily="18" charset="0"/>
                <a:cs typeface="Times New Roman" panose="02020603050405020304" pitchFamily="18" charset="0"/>
              </a:rPr>
              <a:t>&lt;/h4&gt;</a:t>
            </a:r>
          </a:p>
          <a:p>
            <a:r>
              <a:rPr lang="en-IN" sz="1200">
                <a:latin typeface="Times New Roman" panose="02020603050405020304" pitchFamily="18" charset="0"/>
                <a:cs typeface="Times New Roman" panose="02020603050405020304" pitchFamily="18" charset="0"/>
              </a:rPr>
              <a:t>              &lt;P class="mb-1"&gt;Hyderabad&lt;/P&gt;</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 class="featured-text1"&gt;</a:t>
            </a:r>
          </a:p>
          <a:p>
            <a:r>
              <a:rPr lang="en-IN" sz="1200">
                <a:latin typeface="Times New Roman" panose="02020603050405020304" pitchFamily="18" charset="0"/>
                <a:cs typeface="Times New Roman" panose="02020603050405020304" pitchFamily="18" charset="0"/>
              </a:rPr>
              <a:t>              &lt;p class="m-0"&gt;starting price&lt;/p&gt;</a:t>
            </a:r>
          </a:p>
          <a:p>
            <a:r>
              <a:rPr lang="en-IN" sz="1200">
                <a:latin typeface="Times New Roman" panose="02020603050405020304" pitchFamily="18" charset="0"/>
                <a:cs typeface="Times New Roman" panose="02020603050405020304" pitchFamily="18" charset="0"/>
              </a:rPr>
              <a:t>              &lt;span class="d-flex"&gt; &lt;h4 class="px-2 m-0"&gt;&amp;#8377 45,000&lt;/h4&gt;for indoor decor&lt;/span&gt; </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&lt;/div&gt;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&lt;/div&gt;</a:t>
            </a: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    &lt;/div&gt;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    &lt;/div&gt;</a:t>
            </a:r>
          </a:p>
          <a:p>
            <a:r>
              <a:rPr lang="en-IN" sz="1200">
                <a:latin typeface="Times New Roman" panose="02020603050405020304" pitchFamily="18" charset="0"/>
                <a:cs typeface="Times New Roman" panose="02020603050405020304" pitchFamily="18" charset="0"/>
              </a:rPr>
              <a:t>&lt;/section&gt;</a:t>
            </a:r>
          </a:p>
          <a:p>
            <a:r>
              <a:rPr lang="en-IN" sz="1200">
                <a:latin typeface="Times New Roman" panose="02020603050405020304" pitchFamily="18" charset="0"/>
                <a:cs typeface="Times New Roman" panose="02020603050405020304" pitchFamily="18" charset="0"/>
              </a:rPr>
              <a:t>&lt;!--</a:t>
            </a:r>
            <a:r>
              <a:rPr lang="en-IN" sz="1200" err="1">
                <a:latin typeface="Times New Roman" panose="02020603050405020304" pitchFamily="18" charset="0"/>
                <a:cs typeface="Times New Roman" panose="02020603050405020304" pitchFamily="18" charset="0"/>
              </a:rPr>
              <a:t>servic</a:t>
            </a:r>
            <a:r>
              <a:rPr lang="en-IN" sz="1200">
                <a:latin typeface="Times New Roman" panose="02020603050405020304" pitchFamily="18" charset="0"/>
                <a:cs typeface="Times New Roman" panose="02020603050405020304" pitchFamily="18" charset="0"/>
              </a:rPr>
              <a:t> html end--&gt;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&lt;script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js</a:t>
            </a:r>
            <a:r>
              <a:rPr lang="en-IN" sz="1200">
                <a:latin typeface="Times New Roman" panose="02020603050405020304" pitchFamily="18" charset="0"/>
                <a:cs typeface="Times New Roman" panose="02020603050405020304" pitchFamily="18" charset="0"/>
              </a:rPr>
              <a:t>/popper.js"&gt;&lt;/script&gt;</a:t>
            </a:r>
          </a:p>
          <a:p>
            <a:r>
              <a:rPr lang="en-IN" sz="1200">
                <a:latin typeface="Times New Roman" panose="02020603050405020304" pitchFamily="18" charset="0"/>
                <a:cs typeface="Times New Roman" panose="02020603050405020304" pitchFamily="18" charset="0"/>
              </a:rPr>
              <a:t>&lt;script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js</a:t>
            </a:r>
            <a:r>
              <a:rPr lang="en-IN" sz="1200">
                <a:latin typeface="Times New Roman" panose="02020603050405020304" pitchFamily="18" charset="0"/>
                <a:cs typeface="Times New Roman" panose="02020603050405020304" pitchFamily="18" charset="0"/>
              </a:rPr>
              <a:t>/jquery.js"&gt;&lt;/script&gt;</a:t>
            </a:r>
          </a:p>
          <a:p>
            <a:r>
              <a:rPr lang="en-IN" sz="1200">
                <a:latin typeface="Times New Roman" panose="02020603050405020304" pitchFamily="18" charset="0"/>
                <a:cs typeface="Times New Roman" panose="02020603050405020304" pitchFamily="18" charset="0"/>
              </a:rPr>
              <a:t>&lt;script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js</a:t>
            </a:r>
            <a:r>
              <a:rPr lang="en-IN" sz="1200">
                <a:latin typeface="Times New Roman" panose="02020603050405020304" pitchFamily="18" charset="0"/>
                <a:cs typeface="Times New Roman" panose="02020603050405020304" pitchFamily="18" charset="0"/>
              </a:rPr>
              <a:t>/bootstrap.bundle.min.js"&gt;&lt;/script&gt;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&lt;script </a:t>
            </a:r>
            <a:r>
              <a:rPr lang="en-IN" sz="1200" err="1">
                <a:latin typeface="Times New Roman" panose="02020603050405020304" pitchFamily="18" charset="0"/>
                <a:cs typeface="Times New Roman" panose="02020603050405020304" pitchFamily="18" charset="0"/>
              </a:rPr>
              <a:t>src</a:t>
            </a:r>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js</a:t>
            </a:r>
            <a:r>
              <a:rPr lang="en-IN" sz="1200">
                <a:latin typeface="Times New Roman" panose="02020603050405020304" pitchFamily="18" charset="0"/>
                <a:cs typeface="Times New Roman" panose="02020603050405020304" pitchFamily="18" charset="0"/>
              </a:rPr>
              <a:t>/bootstrap.min.js"&gt;&lt;/script&gt;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    &lt;/body&gt;</a:t>
            </a:r>
          </a:p>
          <a:p>
            <a:r>
              <a:rPr lang="en-IN" sz="120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233558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F81DD-ABB5-A87A-123E-2B3171C55A7B}"/>
              </a:ext>
            </a:extLst>
          </p:cNvPr>
          <p:cNvSpPr txBox="1"/>
          <p:nvPr/>
        </p:nvSpPr>
        <p:spPr>
          <a:xfrm>
            <a:off x="525780" y="608350"/>
            <a:ext cx="6050280" cy="8402300"/>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topnavbar</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css</a:t>
            </a:r>
            <a:r>
              <a:rPr lang="en-IN" sz="1200">
                <a:latin typeface="Times New Roman" panose="02020603050405020304" pitchFamily="18" charset="0"/>
                <a:cs typeface="Times New Roman" panose="02020603050405020304" pitchFamily="18" charset="0"/>
              </a:rPr>
              <a:t>  start*/</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font-family: '</a:t>
            </a:r>
            <a:r>
              <a:rPr lang="en-IN" sz="1200" err="1">
                <a:latin typeface="Times New Roman" panose="02020603050405020304" pitchFamily="18" charset="0"/>
                <a:cs typeface="Times New Roman" panose="02020603050405020304" pitchFamily="18" charset="0"/>
              </a:rPr>
              <a:t>Poppins';font-size</a:t>
            </a:r>
            <a:r>
              <a:rPr lang="en-IN" sz="1200">
                <a:latin typeface="Times New Roman" panose="02020603050405020304" pitchFamily="18" charset="0"/>
                <a:cs typeface="Times New Roman" panose="02020603050405020304" pitchFamily="18" charset="0"/>
              </a:rPr>
              <a:t>: 22px;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pelli</a:t>
            </a:r>
            <a:r>
              <a:rPr lang="en-IN" sz="1200">
                <a:latin typeface="Times New Roman" panose="02020603050405020304" pitchFamily="18" charset="0"/>
                <a:cs typeface="Times New Roman" panose="02020603050405020304" pitchFamily="18" charset="0"/>
              </a:rPr>
              <a:t>-logo </a:t>
            </a:r>
            <a:r>
              <a:rPr lang="en-IN" sz="1200" err="1">
                <a:latin typeface="Times New Roman" panose="02020603050405020304" pitchFamily="18" charset="0"/>
                <a:cs typeface="Times New Roman" panose="02020603050405020304" pitchFamily="18" charset="0"/>
              </a:rPr>
              <a:t>img</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#fff;</a:t>
            </a:r>
          </a:p>
          <a:p>
            <a:r>
              <a:rPr lang="en-IN" sz="1200">
                <a:latin typeface="Times New Roman" panose="02020603050405020304" pitchFamily="18" charset="0"/>
                <a:cs typeface="Times New Roman" panose="02020603050405020304" pitchFamily="18" charset="0"/>
              </a:rPr>
              <a:t>    width:12%;</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.dropdown-menu .hide {</a:t>
            </a:r>
          </a:p>
          <a:p>
            <a:r>
              <a:rPr lang="en-IN" sz="1200">
                <a:latin typeface="Times New Roman" panose="02020603050405020304" pitchFamily="18" charset="0"/>
                <a:cs typeface="Times New Roman" panose="02020603050405020304" pitchFamily="18" charset="0"/>
              </a:rPr>
              <a:t>    display: none;</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.navbar-light .navbar-nav .active&gt;.nav-link, .navbar-light .navbar-nav .nav-</a:t>
            </a:r>
            <a:r>
              <a:rPr lang="en-IN" sz="1200" err="1">
                <a:latin typeface="Times New Roman" panose="02020603050405020304" pitchFamily="18" charset="0"/>
                <a:cs typeface="Times New Roman" panose="02020603050405020304" pitchFamily="18" charset="0"/>
              </a:rPr>
              <a:t>link.active</a:t>
            </a:r>
            <a:r>
              <a:rPr lang="en-IN" sz="1200">
                <a:latin typeface="Times New Roman" panose="02020603050405020304" pitchFamily="18" charset="0"/>
                <a:cs typeface="Times New Roman" panose="02020603050405020304" pitchFamily="18" charset="0"/>
              </a:rPr>
              <a:t>, .navbar-light .navbar-nav .nav-</a:t>
            </a:r>
            <a:r>
              <a:rPr lang="en-IN" sz="1200" err="1">
                <a:latin typeface="Times New Roman" panose="02020603050405020304" pitchFamily="18" charset="0"/>
                <a:cs typeface="Times New Roman" panose="02020603050405020304" pitchFamily="18" charset="0"/>
              </a:rPr>
              <a:t>link.show</a:t>
            </a:r>
            <a:r>
              <a:rPr lang="en-IN" sz="1200">
                <a:latin typeface="Times New Roman" panose="02020603050405020304" pitchFamily="18" charset="0"/>
                <a:cs typeface="Times New Roman" panose="02020603050405020304" pitchFamily="18" charset="0"/>
              </a:rPr>
              <a:t>, .navbar-light .navbar-nav .show&gt;.nav-link {</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#183A1D;</a:t>
            </a:r>
          </a:p>
          <a:p>
            <a:r>
              <a:rPr lang="en-IN" sz="1200">
                <a:latin typeface="Times New Roman" panose="02020603050405020304" pitchFamily="18" charset="0"/>
                <a:cs typeface="Times New Roman" panose="02020603050405020304" pitchFamily="18" charset="0"/>
              </a:rPr>
              <a:t>	font-size: 15px;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topnav_section_main</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background-</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#f6c453;</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wdding-ttl</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font-size: 18px;	</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input{</a:t>
            </a:r>
          </a:p>
          <a:p>
            <a:r>
              <a:rPr lang="en-IN" sz="1200">
                <a:latin typeface="Times New Roman" panose="02020603050405020304" pitchFamily="18" charset="0"/>
                <a:cs typeface="Times New Roman" panose="02020603050405020304" pitchFamily="18" charset="0"/>
              </a:rPr>
              <a:t>	outline: none;</a:t>
            </a:r>
          </a:p>
          <a:p>
            <a:r>
              <a:rPr lang="en-IN" sz="1200">
                <a:latin typeface="Times New Roman" panose="02020603050405020304" pitchFamily="18" charset="0"/>
                <a:cs typeface="Times New Roman" panose="02020603050405020304" pitchFamily="18" charset="0"/>
              </a:rPr>
              <a:t>	border: none;}</a:t>
            </a:r>
          </a:p>
          <a:p>
            <a:r>
              <a:rPr lang="en-IN" sz="1200">
                <a:latin typeface="Times New Roman" panose="02020603050405020304" pitchFamily="18" charset="0"/>
                <a:cs typeface="Times New Roman" panose="02020603050405020304" pitchFamily="18" charset="0"/>
              </a:rPr>
              <a:t>.near-</a:t>
            </a:r>
            <a:r>
              <a:rPr lang="en-IN" sz="1200" err="1">
                <a:latin typeface="Times New Roman" panose="02020603050405020304" pitchFamily="18" charset="0"/>
                <a:cs typeface="Times New Roman" panose="02020603050405020304" pitchFamily="18" charset="0"/>
              </a:rPr>
              <a:t>btn</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background-</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#183A1D;</a:t>
            </a:r>
          </a:p>
          <a:p>
            <a:r>
              <a:rPr lang="en-IN" sz="1200">
                <a:latin typeface="Times New Roman" panose="02020603050405020304" pitchFamily="18" charset="0"/>
                <a:cs typeface="Times New Roman" panose="02020603050405020304" pitchFamily="18" charset="0"/>
              </a:rPr>
              <a:t>	outline: none;</a:t>
            </a:r>
          </a:p>
          <a:p>
            <a:r>
              <a:rPr lang="en-IN" sz="1200">
                <a:latin typeface="Times New Roman" panose="02020603050405020304" pitchFamily="18" charset="0"/>
                <a:cs typeface="Times New Roman" panose="02020603050405020304" pitchFamily="18" charset="0"/>
              </a:rPr>
              <a:t>	border: none;</a:t>
            </a:r>
          </a:p>
          <a:p>
            <a:r>
              <a:rPr lang="en-IN" sz="1200">
                <a:latin typeface="Times New Roman" panose="02020603050405020304" pitchFamily="18" charset="0"/>
                <a:cs typeface="Times New Roman" panose="02020603050405020304" pitchFamily="18" charset="0"/>
              </a:rPr>
              <a:t>	margin-top: 10px;</a:t>
            </a:r>
          </a:p>
          <a:p>
            <a:r>
              <a:rPr lang="en-IN" sz="1200">
                <a:latin typeface="Times New Roman" panose="02020603050405020304" pitchFamily="18" charset="0"/>
                <a:cs typeface="Times New Roman" panose="02020603050405020304" pitchFamily="18" charset="0"/>
              </a:rPr>
              <a:t>	padding: 20px;</a:t>
            </a:r>
          </a:p>
          <a:p>
            <a:r>
              <a:rPr lang="en-IN" sz="1200">
                <a:latin typeface="Times New Roman" panose="02020603050405020304" pitchFamily="18" charset="0"/>
                <a:cs typeface="Times New Roman" panose="02020603050405020304" pitchFamily="18" charset="0"/>
              </a:rPr>
              <a:t>	width: 100%;</a:t>
            </a:r>
          </a:p>
          <a:p>
            <a:r>
              <a:rPr lang="en-IN" sz="1200">
                <a:latin typeface="Times New Roman" panose="02020603050405020304" pitchFamily="18" charset="0"/>
                <a:cs typeface="Times New Roman" panose="02020603050405020304" pitchFamily="18" charset="0"/>
              </a:rPr>
              <a:t>	font-weight: 700;</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#fff;</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.location-main{</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background-color:cadetblue</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padding-top: 20px;</a:t>
            </a:r>
          </a:p>
          <a:p>
            <a:r>
              <a:rPr lang="en-IN" sz="1200">
                <a:latin typeface="Times New Roman" panose="02020603050405020304" pitchFamily="18" charset="0"/>
                <a:cs typeface="Times New Roman" panose="02020603050405020304" pitchFamily="18" charset="0"/>
              </a:rPr>
              <a:t>	margin-top: 50px;</a:t>
            </a:r>
          </a:p>
          <a:p>
            <a:r>
              <a:rPr lang="en-IN" sz="1200">
                <a:latin typeface="Times New Roman" panose="02020603050405020304" pitchFamily="18" charset="0"/>
                <a:cs typeface="Times New Roman" panose="02020603050405020304" pitchFamily="18" charset="0"/>
              </a:rPr>
              <a:t>	position: relative;</a:t>
            </a:r>
          </a:p>
          <a:p>
            <a:r>
              <a:rPr lang="en-IN" sz="1200">
                <a:latin typeface="Times New Roman" panose="02020603050405020304" pitchFamily="18" charset="0"/>
                <a:cs typeface="Times New Roman" panose="02020603050405020304" pitchFamily="18" charset="0"/>
              </a:rPr>
              <a:t>	right: -400px;</a:t>
            </a:r>
          </a:p>
          <a:p>
            <a:r>
              <a:rPr lang="en-IN" sz="1200">
                <a:latin typeface="Times New Roman" panose="02020603050405020304" pitchFamily="18" charset="0"/>
                <a:cs typeface="Times New Roman" panose="02020603050405020304" pitchFamily="18" charset="0"/>
              </a:rPr>
              <a:t>	padding-bottom: 20px;</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8734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F18305-ECF1-B4AC-0C81-CDE3B949549B}"/>
              </a:ext>
            </a:extLst>
          </p:cNvPr>
          <p:cNvSpPr txBox="1"/>
          <p:nvPr/>
        </p:nvSpPr>
        <p:spPr>
          <a:xfrm>
            <a:off x="350520" y="213926"/>
            <a:ext cx="5913120" cy="3970318"/>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.dropdown-menu {</a:t>
            </a:r>
          </a:p>
          <a:p>
            <a:r>
              <a:rPr lang="en-IN" sz="1200">
                <a:latin typeface="Times New Roman" panose="02020603050405020304" pitchFamily="18" charset="0"/>
                <a:cs typeface="Times New Roman" panose="02020603050405020304" pitchFamily="18" charset="0"/>
              </a:rPr>
              <a:t>    position: absolute;</a:t>
            </a:r>
          </a:p>
          <a:p>
            <a:r>
              <a:rPr lang="en-IN" sz="1200">
                <a:latin typeface="Times New Roman" panose="02020603050405020304" pitchFamily="18" charset="0"/>
                <a:cs typeface="Times New Roman" panose="02020603050405020304" pitchFamily="18" charset="0"/>
              </a:rPr>
              <a:t>    will-change: transform;</a:t>
            </a:r>
          </a:p>
          <a:p>
            <a:r>
              <a:rPr lang="en-IN" sz="1200">
                <a:latin typeface="Times New Roman" panose="02020603050405020304" pitchFamily="18" charset="0"/>
                <a:cs typeface="Times New Roman" panose="02020603050405020304" pitchFamily="18" charset="0"/>
              </a:rPr>
              <a:t>    top: 0px;</a:t>
            </a:r>
          </a:p>
          <a:p>
            <a:r>
              <a:rPr lang="en-IN" sz="1200">
                <a:latin typeface="Times New Roman" panose="02020603050405020304" pitchFamily="18" charset="0"/>
                <a:cs typeface="Times New Roman" panose="02020603050405020304" pitchFamily="18" charset="0"/>
              </a:rPr>
              <a:t>    left: 310px !important;</a:t>
            </a:r>
          </a:p>
          <a:p>
            <a:r>
              <a:rPr lang="en-IN" sz="1200">
                <a:latin typeface="Times New Roman" panose="02020603050405020304" pitchFamily="18" charset="0"/>
                <a:cs typeface="Times New Roman" panose="02020603050405020304" pitchFamily="18" charset="0"/>
              </a:rPr>
              <a:t>    transform: translate3d(310px, 53px, 0px);</a:t>
            </a:r>
          </a:p>
          <a:p>
            <a:r>
              <a:rPr lang="en-IN" sz="1200">
                <a:latin typeface="Times New Roman" panose="02020603050405020304" pitchFamily="18" charset="0"/>
                <a:cs typeface="Times New Roman" panose="02020603050405020304" pitchFamily="18" charset="0"/>
              </a:rPr>
              <a: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.enter-</a:t>
            </a:r>
            <a:r>
              <a:rPr lang="en-IN" sz="1200" err="1">
                <a:latin typeface="Times New Roman" panose="02020603050405020304" pitchFamily="18" charset="0"/>
                <a:cs typeface="Times New Roman" panose="02020603050405020304" pitchFamily="18" charset="0"/>
              </a:rPr>
              <a:t>ttl</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font-size: 20px;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.nav-link {</a:t>
            </a:r>
          </a:p>
          <a:p>
            <a:r>
              <a:rPr lang="en-IN" sz="1200">
                <a:latin typeface="Times New Roman" panose="02020603050405020304" pitchFamily="18" charset="0"/>
                <a:cs typeface="Times New Roman" panose="02020603050405020304" pitchFamily="18" charset="0"/>
              </a:rPr>
              <a:t>    display: block;</a:t>
            </a:r>
          </a:p>
          <a:p>
            <a:r>
              <a:rPr lang="en-IN" sz="1200">
                <a:latin typeface="Times New Roman" panose="02020603050405020304" pitchFamily="18" charset="0"/>
                <a:cs typeface="Times New Roman" panose="02020603050405020304" pitchFamily="18" charset="0"/>
              </a:rPr>
              <a:t>    padding: 0 1rem;</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.login{</a:t>
            </a:r>
          </a:p>
          <a:p>
            <a:r>
              <a:rPr lang="en-IN" sz="1200">
                <a:latin typeface="Times New Roman" panose="02020603050405020304" pitchFamily="18" charset="0"/>
                <a:cs typeface="Times New Roman" panose="02020603050405020304" pitchFamily="18" charset="0"/>
              </a:rPr>
              <a:t>    text-align: end;</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.login a{</a:t>
            </a:r>
          </a:p>
          <a:p>
            <a:r>
              <a:rPr lang="en-IN" sz="1200">
                <a:latin typeface="Times New Roman" panose="02020603050405020304" pitchFamily="18" charset="0"/>
                <a:cs typeface="Times New Roman" panose="02020603050405020304" pitchFamily="18" charset="0"/>
              </a:rPr>
              <a:t>    font-size: 35px;</a:t>
            </a:r>
          </a:p>
          <a:p>
            <a:r>
              <a:rPr lang="en-IN" sz="120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DEEF9BE-E979-F3F4-3473-8E0F05D659F2}"/>
              </a:ext>
            </a:extLst>
          </p:cNvPr>
          <p:cNvSpPr txBox="1"/>
          <p:nvPr/>
        </p:nvSpPr>
        <p:spPr>
          <a:xfrm>
            <a:off x="350520" y="4306164"/>
            <a:ext cx="3429000" cy="4524315"/>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#drop-down{</a:t>
            </a:r>
          </a:p>
          <a:p>
            <a:r>
              <a:rPr lang="en-IN" sz="1200">
                <a:latin typeface="Times New Roman" panose="02020603050405020304" pitchFamily="18" charset="0"/>
                <a:cs typeface="Times New Roman" panose="02020603050405020304" pitchFamily="18" charset="0"/>
              </a:rPr>
              <a:t>	font-size: 20px;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.login-</a:t>
            </a:r>
            <a:r>
              <a:rPr lang="en-IN" sz="1200" err="1">
                <a:latin typeface="Times New Roman" panose="02020603050405020304" pitchFamily="18" charset="0"/>
                <a:cs typeface="Times New Roman" panose="02020603050405020304" pitchFamily="18" charset="0"/>
              </a:rPr>
              <a:t>img</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black;</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fa_search</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font-size: 30px;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navabr-section_main</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background-</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#E1eedd;</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.location-</a:t>
            </a:r>
            <a:r>
              <a:rPr lang="en-IN" sz="1200" err="1">
                <a:latin typeface="Times New Roman" panose="02020603050405020304" pitchFamily="18" charset="0"/>
                <a:cs typeface="Times New Roman" panose="02020603050405020304" pitchFamily="18" charset="0"/>
              </a:rPr>
              <a:t>btn</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background-</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#183A1D;</a:t>
            </a:r>
          </a:p>
          <a:p>
            <a:r>
              <a:rPr lang="en-IN" sz="1200">
                <a:latin typeface="Times New Roman" panose="02020603050405020304" pitchFamily="18" charset="0"/>
                <a:cs typeface="Times New Roman" panose="02020603050405020304" pitchFamily="18" charset="0"/>
              </a:rPr>
              <a:t>   border-radius: 3px;</a:t>
            </a:r>
          </a:p>
          <a:p>
            <a:r>
              <a:rPr lang="en-IN" sz="1200">
                <a:latin typeface="Times New Roman" panose="02020603050405020304" pitchFamily="18" charset="0"/>
                <a:cs typeface="Times New Roman" panose="02020603050405020304" pitchFamily="18" charset="0"/>
              </a:rPr>
              <a:t>   border: 2px solid #000;</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#000;</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p{</a:t>
            </a:r>
          </a:p>
          <a:p>
            <a:r>
              <a:rPr lang="en-IN" sz="1200">
                <a:latin typeface="Times New Roman" panose="02020603050405020304" pitchFamily="18" charset="0"/>
                <a:cs typeface="Times New Roman" panose="02020603050405020304" pitchFamily="18" charset="0"/>
              </a:rPr>
              <a:t>	font-size: 12px;</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span{</a:t>
            </a:r>
          </a:p>
          <a:p>
            <a:r>
              <a:rPr lang="en-IN" sz="1200">
                <a:latin typeface="Times New Roman" panose="02020603050405020304" pitchFamily="18" charset="0"/>
                <a:cs typeface="Times New Roman" panose="02020603050405020304" pitchFamily="18" charset="0"/>
              </a:rPr>
              <a:t>	font-size: 12px;</a:t>
            </a:r>
          </a:p>
          <a:p>
            <a:r>
              <a:rPr lang="en-IN" sz="1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6794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F96DF-DEF5-D261-B306-7495EF85F01A}"/>
              </a:ext>
            </a:extLst>
          </p:cNvPr>
          <p:cNvSpPr txBox="1"/>
          <p:nvPr/>
        </p:nvSpPr>
        <p:spPr>
          <a:xfrm>
            <a:off x="502920" y="659517"/>
            <a:ext cx="6126480" cy="8586966"/>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/*banner </a:t>
            </a:r>
            <a:r>
              <a:rPr lang="en-IN" sz="1200" err="1">
                <a:latin typeface="Times New Roman" panose="02020603050405020304" pitchFamily="18" charset="0"/>
                <a:cs typeface="Times New Roman" panose="02020603050405020304" pitchFamily="18" charset="0"/>
              </a:rPr>
              <a:t>css</a:t>
            </a:r>
            <a:r>
              <a:rPr lang="en-IN" sz="1200">
                <a:latin typeface="Times New Roman" panose="02020603050405020304" pitchFamily="18" charset="0"/>
                <a:cs typeface="Times New Roman" panose="02020603050405020304" pitchFamily="18" charset="0"/>
              </a:rPr>
              <a:t> start*/</a:t>
            </a:r>
          </a:p>
          <a:p>
            <a:r>
              <a:rPr lang="en-IN" sz="1200">
                <a:latin typeface="Times New Roman" panose="02020603050405020304" pitchFamily="18" charset="0"/>
                <a:cs typeface="Times New Roman" panose="02020603050405020304" pitchFamily="18" charset="0"/>
              </a:rPr>
              <a:t>.carousel-inner {</a:t>
            </a:r>
          </a:p>
          <a:p>
            <a:r>
              <a:rPr lang="en-IN" sz="1200">
                <a:latin typeface="Times New Roman" panose="02020603050405020304" pitchFamily="18" charset="0"/>
                <a:cs typeface="Times New Roman" panose="02020603050405020304" pitchFamily="18" charset="0"/>
              </a:rPr>
              <a:t>	width: 100%;</a:t>
            </a:r>
          </a:p>
          <a:p>
            <a:r>
              <a:rPr lang="en-IN" sz="1200">
                <a:latin typeface="Times New Roman" panose="02020603050405020304" pitchFamily="18" charset="0"/>
                <a:cs typeface="Times New Roman" panose="02020603050405020304" pitchFamily="18" charset="0"/>
              </a:rPr>
              <a:t>	display: inline-block;</a:t>
            </a:r>
          </a:p>
          <a:p>
            <a:r>
              <a:rPr lang="en-IN" sz="1200">
                <a:latin typeface="Times New Roman" panose="02020603050405020304" pitchFamily="18" charset="0"/>
                <a:cs typeface="Times New Roman" panose="02020603050405020304" pitchFamily="18" charset="0"/>
              </a:rPr>
              <a:t>	position: relative;</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.carousel-inner {</a:t>
            </a:r>
          </a:p>
          <a:p>
            <a:r>
              <a:rPr lang="en-IN" sz="1200">
                <a:latin typeface="Times New Roman" panose="02020603050405020304" pitchFamily="18" charset="0"/>
                <a:cs typeface="Times New Roman" panose="02020603050405020304" pitchFamily="18" charset="0"/>
              </a:rPr>
              <a:t>	padding-top: 25.25%;</a:t>
            </a:r>
          </a:p>
          <a:p>
            <a:r>
              <a:rPr lang="en-IN" sz="1200">
                <a:latin typeface="Times New Roman" panose="02020603050405020304" pitchFamily="18" charset="0"/>
                <a:cs typeface="Times New Roman" panose="02020603050405020304" pitchFamily="18" charset="0"/>
              </a:rPr>
              <a:t>	display: block;</a:t>
            </a:r>
          </a:p>
          <a:p>
            <a:r>
              <a:rPr lang="en-IN" sz="1200">
                <a:latin typeface="Times New Roman" panose="02020603050405020304" pitchFamily="18" charset="0"/>
                <a:cs typeface="Times New Roman" panose="02020603050405020304" pitchFamily="18" charset="0"/>
              </a:rPr>
              <a:t>	content: "";</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.carousel-item {</a:t>
            </a:r>
          </a:p>
          <a:p>
            <a:r>
              <a:rPr lang="en-IN" sz="1200">
                <a:latin typeface="Times New Roman" panose="02020603050405020304" pitchFamily="18" charset="0"/>
                <a:cs typeface="Times New Roman" panose="02020603050405020304" pitchFamily="18" charset="0"/>
              </a:rPr>
              <a:t>	position: absolute;</a:t>
            </a:r>
          </a:p>
          <a:p>
            <a:r>
              <a:rPr lang="en-IN" sz="1200">
                <a:latin typeface="Times New Roman" panose="02020603050405020304" pitchFamily="18" charset="0"/>
                <a:cs typeface="Times New Roman" panose="02020603050405020304" pitchFamily="18" charset="0"/>
              </a:rPr>
              <a:t>	top: 0;</a:t>
            </a:r>
          </a:p>
          <a:p>
            <a:r>
              <a:rPr lang="en-IN" sz="1200">
                <a:latin typeface="Times New Roman" panose="02020603050405020304" pitchFamily="18" charset="0"/>
                <a:cs typeface="Times New Roman" panose="02020603050405020304" pitchFamily="18" charset="0"/>
              </a:rPr>
              <a:t>	bottom: 0;</a:t>
            </a:r>
          </a:p>
          <a:p>
            <a:r>
              <a:rPr lang="en-IN" sz="1200">
                <a:latin typeface="Times New Roman" panose="02020603050405020304" pitchFamily="18" charset="0"/>
                <a:cs typeface="Times New Roman" panose="02020603050405020304" pitchFamily="18" charset="0"/>
              </a:rPr>
              <a:t>	right: 0;</a:t>
            </a:r>
          </a:p>
          <a:p>
            <a:r>
              <a:rPr lang="en-IN" sz="1200">
                <a:latin typeface="Times New Roman" panose="02020603050405020304" pitchFamily="18" charset="0"/>
                <a:cs typeface="Times New Roman" panose="02020603050405020304" pitchFamily="18" charset="0"/>
              </a:rPr>
              <a:t>	left: 0;</a:t>
            </a:r>
          </a:p>
          <a:p>
            <a:r>
              <a:rPr lang="en-IN" sz="1200">
                <a:latin typeface="Times New Roman" panose="02020603050405020304" pitchFamily="18" charset="0"/>
                <a:cs typeface="Times New Roman" panose="02020603050405020304" pitchFamily="18" charset="0"/>
              </a:rPr>
              <a:t>	background: #FEFBE9;</a:t>
            </a:r>
          </a:p>
          <a:p>
            <a:r>
              <a:rPr lang="en-IN" sz="1200">
                <a:latin typeface="Times New Roman" panose="02020603050405020304" pitchFamily="18" charset="0"/>
                <a:cs typeface="Times New Roman" panose="02020603050405020304" pitchFamily="18" charset="0"/>
              </a:rPr>
              <a:t>	background: no-repeat </a:t>
            </a:r>
            <a:r>
              <a:rPr lang="en-IN" sz="1200" err="1">
                <a:latin typeface="Times New Roman" panose="02020603050405020304" pitchFamily="18" charset="0"/>
                <a:cs typeface="Times New Roman" panose="02020603050405020304" pitchFamily="18" charset="0"/>
              </a:rPr>
              <a:t>center</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center</a:t>
            </a:r>
            <a:r>
              <a:rPr lang="en-IN" sz="1200">
                <a:latin typeface="Times New Roman" panose="02020603050405020304" pitchFamily="18" charset="0"/>
                <a:cs typeface="Times New Roman" panose="02020603050405020304" pitchFamily="18" charset="0"/>
              </a:rPr>
              <a:t> scroll;</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webkit</a:t>
            </a:r>
            <a:r>
              <a:rPr lang="en-IN" sz="1200">
                <a:latin typeface="Times New Roman" panose="02020603050405020304" pitchFamily="18" charset="0"/>
                <a:cs typeface="Times New Roman" panose="02020603050405020304" pitchFamily="18" charset="0"/>
              </a:rPr>
              <a:t>-background-size: cover;</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moz</a:t>
            </a:r>
            <a:r>
              <a:rPr lang="en-IN" sz="1200">
                <a:latin typeface="Times New Roman" panose="02020603050405020304" pitchFamily="18" charset="0"/>
                <a:cs typeface="Times New Roman" panose="02020603050405020304" pitchFamily="18" charset="0"/>
              </a:rPr>
              <a:t>-background-size: cover;</a:t>
            </a:r>
          </a:p>
          <a:p>
            <a:r>
              <a:rPr lang="en-IN" sz="1200">
                <a:latin typeface="Times New Roman" panose="02020603050405020304" pitchFamily="18" charset="0"/>
                <a:cs typeface="Times New Roman" panose="02020603050405020304" pitchFamily="18" charset="0"/>
              </a:rPr>
              <a:t>	-o-background-size: cover;</a:t>
            </a:r>
          </a:p>
          <a:p>
            <a:r>
              <a:rPr lang="en-IN" sz="1200">
                <a:latin typeface="Times New Roman" panose="02020603050405020304" pitchFamily="18" charset="0"/>
                <a:cs typeface="Times New Roman" panose="02020603050405020304" pitchFamily="18" charset="0"/>
              </a:rPr>
              <a:t>	background-size: cover;</a:t>
            </a:r>
          </a:p>
          <a:p>
            <a:r>
              <a:rPr lang="en-IN" sz="1200">
                <a:latin typeface="Times New Roman" panose="02020603050405020304" pitchFamily="18" charset="0"/>
                <a:cs typeface="Times New Roman" panose="02020603050405020304" pitchFamily="18" charset="0"/>
              </a:rPr>
              <a:t>	margin-top: 15px;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.price-range{</a:t>
            </a:r>
          </a:p>
          <a:p>
            <a:r>
              <a:rPr lang="en-IN" sz="1200">
                <a:latin typeface="Times New Roman" panose="02020603050405020304" pitchFamily="18" charset="0"/>
                <a:cs typeface="Times New Roman" panose="02020603050405020304" pitchFamily="18" charset="0"/>
              </a:rPr>
              <a:t>	border: 2px solid #f6c453;</a:t>
            </a:r>
          </a:p>
          <a:p>
            <a:r>
              <a:rPr lang="en-IN" sz="1200">
                <a:latin typeface="Times New Roman" panose="02020603050405020304" pitchFamily="18" charset="0"/>
                <a:cs typeface="Times New Roman" panose="02020603050405020304" pitchFamily="18" charset="0"/>
              </a:rPr>
              <a:t>	padding: 11px 20px;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.caption {</a:t>
            </a:r>
          </a:p>
          <a:p>
            <a:r>
              <a:rPr lang="en-IN" sz="1200">
                <a:latin typeface="Times New Roman" panose="02020603050405020304" pitchFamily="18" charset="0"/>
                <a:cs typeface="Times New Roman" panose="02020603050405020304" pitchFamily="18" charset="0"/>
              </a:rPr>
              <a:t>	position: absolute;</a:t>
            </a:r>
          </a:p>
          <a:p>
            <a:r>
              <a:rPr lang="en-IN" sz="1200">
                <a:latin typeface="Times New Roman" panose="02020603050405020304" pitchFamily="18" charset="0"/>
                <a:cs typeface="Times New Roman" panose="02020603050405020304" pitchFamily="18" charset="0"/>
              </a:rPr>
              <a:t>	top: 50%;</a:t>
            </a:r>
          </a:p>
          <a:p>
            <a:r>
              <a:rPr lang="en-IN" sz="1200">
                <a:latin typeface="Times New Roman" panose="02020603050405020304" pitchFamily="18" charset="0"/>
                <a:cs typeface="Times New Roman" panose="02020603050405020304" pitchFamily="18" charset="0"/>
              </a:rPr>
              <a:t>	left: 50%;</a:t>
            </a:r>
          </a:p>
          <a:p>
            <a:r>
              <a:rPr lang="en-IN" sz="1200">
                <a:latin typeface="Times New Roman" panose="02020603050405020304" pitchFamily="18" charset="0"/>
                <a:cs typeface="Times New Roman" panose="02020603050405020304" pitchFamily="18" charset="0"/>
              </a:rPr>
              <a:t>    transform: </a:t>
            </a:r>
            <a:r>
              <a:rPr lang="en-IN" sz="1200" err="1">
                <a:latin typeface="Times New Roman" panose="02020603050405020304" pitchFamily="18" charset="0"/>
                <a:cs typeface="Times New Roman" panose="02020603050405020304" pitchFamily="18" charset="0"/>
              </a:rPr>
              <a:t>translateX</a:t>
            </a:r>
            <a:r>
              <a:rPr lang="en-IN" sz="1200">
                <a:latin typeface="Times New Roman" panose="02020603050405020304" pitchFamily="18" charset="0"/>
                <a:cs typeface="Times New Roman" panose="02020603050405020304" pitchFamily="18" charset="0"/>
              </a:rPr>
              <a:t>(-50%) </a:t>
            </a:r>
            <a:r>
              <a:rPr lang="en-IN" sz="1200" err="1">
                <a:latin typeface="Times New Roman" panose="02020603050405020304" pitchFamily="18" charset="0"/>
                <a:cs typeface="Times New Roman" panose="02020603050405020304" pitchFamily="18" charset="0"/>
              </a:rPr>
              <a:t>translateY</a:t>
            </a:r>
            <a:r>
              <a:rPr lang="en-IN" sz="1200">
                <a:latin typeface="Times New Roman" panose="02020603050405020304" pitchFamily="18" charset="0"/>
                <a:cs typeface="Times New Roman" panose="02020603050405020304" pitchFamily="18" charset="0"/>
              </a:rPr>
              <a:t>(-50%);</a:t>
            </a:r>
          </a:p>
          <a:p>
            <a:r>
              <a:rPr lang="en-IN" sz="1200">
                <a:latin typeface="Times New Roman" panose="02020603050405020304" pitchFamily="18" charset="0"/>
                <a:cs typeface="Times New Roman" panose="02020603050405020304" pitchFamily="18" charset="0"/>
              </a:rPr>
              <a:t>	width: 60%;</a:t>
            </a:r>
          </a:p>
          <a:p>
            <a:r>
              <a:rPr lang="en-IN" sz="1200">
                <a:latin typeface="Times New Roman" panose="02020603050405020304" pitchFamily="18" charset="0"/>
                <a:cs typeface="Times New Roman" panose="02020603050405020304" pitchFamily="18" charset="0"/>
              </a:rPr>
              <a:t>	z-index: 9;</a:t>
            </a:r>
          </a:p>
          <a:p>
            <a:r>
              <a:rPr lang="en-IN" sz="1200">
                <a:latin typeface="Times New Roman" panose="02020603050405020304" pitchFamily="18" charset="0"/>
                <a:cs typeface="Times New Roman" panose="02020603050405020304" pitchFamily="18" charset="0"/>
              </a:rPr>
              <a:t>	margin-top: 20px;</a:t>
            </a:r>
          </a:p>
          <a:p>
            <a:r>
              <a:rPr lang="en-IN" sz="1200">
                <a:latin typeface="Times New Roman" panose="02020603050405020304" pitchFamily="18" charset="0"/>
                <a:cs typeface="Times New Roman" panose="02020603050405020304" pitchFamily="18" charset="0"/>
              </a:rPr>
              <a:t>	text-align: </a:t>
            </a:r>
            <a:r>
              <a:rPr lang="en-IN" sz="1200" err="1">
                <a:latin typeface="Times New Roman" panose="02020603050405020304" pitchFamily="18" charset="0"/>
                <a:cs typeface="Times New Roman" panose="02020603050405020304" pitchFamily="18" charset="0"/>
              </a:rPr>
              <a:t>center</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.caption h4 {</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#fff;</a:t>
            </a:r>
          </a:p>
          <a:p>
            <a:r>
              <a:rPr lang="en-IN" sz="1200">
                <a:latin typeface="Times New Roman" panose="02020603050405020304" pitchFamily="18" charset="0"/>
                <a:cs typeface="Times New Roman" panose="02020603050405020304" pitchFamily="18" charset="0"/>
              </a:rPr>
              <a:t>	font-size: 52px;</a:t>
            </a:r>
          </a:p>
          <a:p>
            <a:r>
              <a:rPr lang="en-IN" sz="1200">
                <a:latin typeface="Times New Roman" panose="02020603050405020304" pitchFamily="18" charset="0"/>
                <a:cs typeface="Times New Roman" panose="02020603050405020304" pitchFamily="18" charset="0"/>
              </a:rPr>
              <a:t>	font-weight: 700;</a:t>
            </a:r>
          </a:p>
          <a:p>
            <a:r>
              <a:rPr lang="en-IN" sz="1200">
                <a:latin typeface="Times New Roman" panose="02020603050405020304" pitchFamily="18" charset="0"/>
                <a:cs typeface="Times New Roman" panose="02020603050405020304" pitchFamily="18" charset="0"/>
              </a:rPr>
              <a:t>	margin-bottom: 23px;</a:t>
            </a:r>
          </a:p>
          <a:p>
            <a:r>
              <a:rPr lang="en-IN" sz="1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4358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AB8613-5BFD-DE8E-2E2B-D4CFD9A47D31}"/>
              </a:ext>
            </a:extLst>
          </p:cNvPr>
          <p:cNvSpPr txBox="1"/>
          <p:nvPr/>
        </p:nvSpPr>
        <p:spPr>
          <a:xfrm>
            <a:off x="495300" y="233690"/>
            <a:ext cx="3429000" cy="5262979"/>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.carousel-indicators .active {</a:t>
            </a:r>
          </a:p>
          <a:p>
            <a:r>
              <a:rPr lang="en-IN" sz="1200">
                <a:latin typeface="Times New Roman" panose="02020603050405020304" pitchFamily="18" charset="0"/>
                <a:cs typeface="Times New Roman" panose="02020603050405020304" pitchFamily="18" charset="0"/>
              </a:rPr>
              <a:t>  background: #fff;</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.carousel-indicators li {</a:t>
            </a:r>
          </a:p>
          <a:p>
            <a:r>
              <a:rPr lang="en-IN" sz="1200">
                <a:latin typeface="Times New Roman" panose="02020603050405020304" pitchFamily="18" charset="0"/>
                <a:cs typeface="Times New Roman" panose="02020603050405020304" pitchFamily="18" charset="0"/>
              </a:rPr>
              <a:t>  background: </a:t>
            </a:r>
            <a:r>
              <a:rPr lang="en-IN" sz="1200" err="1">
                <a:latin typeface="Times New Roman" panose="02020603050405020304" pitchFamily="18" charset="0"/>
                <a:cs typeface="Times New Roman" panose="02020603050405020304" pitchFamily="18" charset="0"/>
              </a:rPr>
              <a:t>rgba</a:t>
            </a:r>
            <a:r>
              <a:rPr lang="en-IN" sz="1200">
                <a:latin typeface="Times New Roman" panose="02020603050405020304" pitchFamily="18" charset="0"/>
                <a:cs typeface="Times New Roman" panose="02020603050405020304" pitchFamily="18" charset="0"/>
              </a:rPr>
              <a:t>(255, 255, 255, 0.4);</a:t>
            </a:r>
          </a:p>
          <a:p>
            <a:r>
              <a:rPr lang="en-IN" sz="1200">
                <a:latin typeface="Times New Roman" panose="02020603050405020304" pitchFamily="18" charset="0"/>
                <a:cs typeface="Times New Roman" panose="02020603050405020304" pitchFamily="18" charset="0"/>
              </a:rPr>
              <a:t>  border-top: 20px solid;</a:t>
            </a:r>
          </a:p>
          <a:p>
            <a:r>
              <a:rPr lang="en-IN" sz="1200">
                <a:latin typeface="Times New Roman" panose="02020603050405020304" pitchFamily="18" charset="0"/>
                <a:cs typeface="Times New Roman" panose="02020603050405020304" pitchFamily="18" charset="0"/>
              </a:rPr>
              <a:t>  z-index: 15;</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/*banner </a:t>
            </a:r>
            <a:r>
              <a:rPr lang="en-IN" sz="1200" err="1">
                <a:latin typeface="Times New Roman" panose="02020603050405020304" pitchFamily="18" charset="0"/>
                <a:cs typeface="Times New Roman" panose="02020603050405020304" pitchFamily="18" charset="0"/>
              </a:rPr>
              <a:t>css</a:t>
            </a:r>
            <a:r>
              <a:rPr lang="en-IN" sz="1200">
                <a:latin typeface="Times New Roman" panose="02020603050405020304" pitchFamily="18" charset="0"/>
                <a:cs typeface="Times New Roman" panose="02020603050405020304" pitchFamily="18" charset="0"/>
              </a:rPr>
              <a:t> end*/</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/*service </a:t>
            </a:r>
            <a:r>
              <a:rPr lang="en-IN" sz="1200" err="1">
                <a:latin typeface="Times New Roman" panose="02020603050405020304" pitchFamily="18" charset="0"/>
                <a:cs typeface="Times New Roman" panose="02020603050405020304" pitchFamily="18" charset="0"/>
              </a:rPr>
              <a:t>css</a:t>
            </a:r>
            <a:r>
              <a:rPr lang="en-IN" sz="1200">
                <a:latin typeface="Times New Roman" panose="02020603050405020304" pitchFamily="18" charset="0"/>
                <a:cs typeface="Times New Roman" panose="02020603050405020304" pitchFamily="18" charset="0"/>
              </a:rPr>
              <a:t> start*/</a:t>
            </a:r>
          </a:p>
          <a:p>
            <a:endParaRPr lang="en-IN" sz="1200">
              <a:latin typeface="Times New Roman" panose="02020603050405020304" pitchFamily="18" charset="0"/>
              <a:cs typeface="Times New Roman" panose="02020603050405020304" pitchFamily="18" charset="0"/>
            </a:endParaRP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featured_venders_main</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padding: 30px 0px;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.wedding-decoration{</a:t>
            </a:r>
          </a:p>
          <a:p>
            <a:r>
              <a:rPr lang="en-IN" sz="1200">
                <a:latin typeface="Times New Roman" panose="02020603050405020304" pitchFamily="18" charset="0"/>
                <a:cs typeface="Times New Roman" panose="02020603050405020304" pitchFamily="18" charset="0"/>
              </a:rPr>
              <a:t>	border:2px solid grey;</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.send-</a:t>
            </a:r>
            <a:r>
              <a:rPr lang="en-IN" sz="1200" err="1">
                <a:latin typeface="Times New Roman" panose="02020603050405020304" pitchFamily="18" charset="0"/>
                <a:cs typeface="Times New Roman" panose="02020603050405020304" pitchFamily="18" charset="0"/>
              </a:rPr>
              <a:t>btn</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background-</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aquamarine;</a:t>
            </a:r>
          </a:p>
          <a:p>
            <a:r>
              <a:rPr lang="en-IN" sz="1200">
                <a:latin typeface="Times New Roman" panose="02020603050405020304" pitchFamily="18" charset="0"/>
                <a:cs typeface="Times New Roman" panose="02020603050405020304" pitchFamily="18" charset="0"/>
              </a:rPr>
              <a:t>padding: 10px 70px;</a:t>
            </a:r>
          </a:p>
          <a:p>
            <a:r>
              <a:rPr lang="en-IN" sz="1200">
                <a:latin typeface="Times New Roman" panose="02020603050405020304" pitchFamily="18" charset="0"/>
                <a:cs typeface="Times New Roman" panose="02020603050405020304" pitchFamily="18" charset="0"/>
              </a:rPr>
              <a:t>	border: 2px solid #000;</a:t>
            </a:r>
          </a:p>
          <a:p>
            <a:r>
              <a:rPr lang="en-IN" sz="1200">
                <a:latin typeface="Times New Roman" panose="02020603050405020304" pitchFamily="18" charset="0"/>
                <a:cs typeface="Times New Roman" panose="02020603050405020304" pitchFamily="18" charset="0"/>
              </a:rPr>
              <a:t>	border-radius: 5px;</a:t>
            </a:r>
          </a:p>
          <a:p>
            <a:r>
              <a:rPr lang="en-IN" sz="1200">
                <a:latin typeface="Times New Roman" panose="02020603050405020304" pitchFamily="18" charset="0"/>
                <a:cs typeface="Times New Roman" panose="02020603050405020304" pitchFamily="18" charset="0"/>
              </a:rPr>
              <a:t>	font-size: 20px;</a:t>
            </a:r>
          </a:p>
          <a:p>
            <a:r>
              <a:rPr lang="en-IN" sz="1200">
                <a:latin typeface="Times New Roman" panose="02020603050405020304" pitchFamily="18" charset="0"/>
                <a:cs typeface="Times New Roman" panose="02020603050405020304" pitchFamily="18" charset="0"/>
              </a:rPr>
              <a:t>	margin-right: 15px;</a:t>
            </a:r>
          </a:p>
          <a:p>
            <a:r>
              <a:rPr lang="en-IN" sz="120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E02F8470-604F-AF72-8525-13364906E601}"/>
              </a:ext>
            </a:extLst>
          </p:cNvPr>
          <p:cNvSpPr txBox="1"/>
          <p:nvPr/>
        </p:nvSpPr>
        <p:spPr>
          <a:xfrm>
            <a:off x="495300" y="5190709"/>
            <a:ext cx="3429000" cy="4893647"/>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cnct</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:#000</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.social-</a:t>
            </a:r>
            <a:r>
              <a:rPr lang="en-IN" sz="1200" err="1">
                <a:latin typeface="Times New Roman" panose="02020603050405020304" pitchFamily="18" charset="0"/>
                <a:cs typeface="Times New Roman" panose="02020603050405020304" pitchFamily="18" charset="0"/>
              </a:rPr>
              <a:t>iconss</a:t>
            </a:r>
            <a:r>
              <a:rPr lang="en-IN" sz="1200">
                <a:latin typeface="Times New Roman" panose="02020603050405020304" pitchFamily="18" charset="0"/>
                <a:cs typeface="Times New Roman" panose="02020603050405020304" pitchFamily="18" charset="0"/>
              </a:rPr>
              <a:t> li a </a:t>
            </a:r>
            <a:r>
              <a:rPr lang="en-IN" sz="1200" err="1">
                <a:latin typeface="Times New Roman" panose="02020603050405020304" pitchFamily="18" charset="0"/>
                <a:cs typeface="Times New Roman" panose="02020603050405020304" pitchFamily="18" charset="0"/>
              </a:rPr>
              <a:t>i</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justify-content: </a:t>
            </a:r>
            <a:r>
              <a:rPr lang="en-IN" sz="1200" err="1">
                <a:latin typeface="Times New Roman" panose="02020603050405020304" pitchFamily="18" charset="0"/>
                <a:cs typeface="Times New Roman" panose="02020603050405020304" pitchFamily="18" charset="0"/>
              </a:rPr>
              <a:t>center</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.cnct1 </a:t>
            </a:r>
            <a:r>
              <a:rPr lang="en-IN" sz="1200" err="1">
                <a:latin typeface="Times New Roman" panose="02020603050405020304" pitchFamily="18" charset="0"/>
                <a:cs typeface="Times New Roman" panose="02020603050405020304" pitchFamily="18" charset="0"/>
              </a:rPr>
              <a:t>i</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font-size: 40px;</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#000;</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.contact-details-page{</a:t>
            </a:r>
          </a:p>
          <a:p>
            <a:r>
              <a:rPr lang="en-IN" sz="1200">
                <a:latin typeface="Times New Roman" panose="02020603050405020304" pitchFamily="18" charset="0"/>
                <a:cs typeface="Times New Roman" panose="02020603050405020304" pitchFamily="18" charset="0"/>
              </a:rPr>
              <a:t>	border: 2px solid #183A1D;</a:t>
            </a:r>
          </a:p>
          <a:p>
            <a:r>
              <a:rPr lang="en-IN" sz="1200">
                <a:latin typeface="Times New Roman" panose="02020603050405020304" pitchFamily="18" charset="0"/>
                <a:cs typeface="Times New Roman" panose="02020603050405020304" pitchFamily="18" charset="0"/>
              </a:rPr>
              <a:t>	background-</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#E1EEDD;</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.love{</a:t>
            </a:r>
          </a:p>
          <a:p>
            <a:r>
              <a:rPr lang="en-IN" sz="1200">
                <a:latin typeface="Times New Roman" panose="02020603050405020304" pitchFamily="18" charset="0"/>
                <a:cs typeface="Times New Roman" panose="02020603050405020304" pitchFamily="18" charset="0"/>
              </a:rPr>
              <a:t>	font-size: 50px;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.customer-id{</a:t>
            </a:r>
          </a:p>
          <a:p>
            <a:r>
              <a:rPr lang="en-IN" sz="1200">
                <a:latin typeface="Times New Roman" panose="02020603050405020304" pitchFamily="18" charset="0"/>
                <a:cs typeface="Times New Roman" panose="02020603050405020304" pitchFamily="18" charset="0"/>
              </a:rPr>
              <a:t>	background-</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aquamarine;</a:t>
            </a:r>
          </a:p>
          <a:p>
            <a:r>
              <a:rPr lang="en-IN" sz="1200">
                <a:latin typeface="Times New Roman" panose="02020603050405020304" pitchFamily="18" charset="0"/>
                <a:cs typeface="Times New Roman" panose="02020603050405020304" pitchFamily="18" charset="0"/>
              </a:rPr>
              <a:t>	border-radius: 20px;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.photographer{</a:t>
            </a:r>
          </a:p>
          <a:p>
            <a:r>
              <a:rPr lang="en-IN" sz="1200">
                <a:latin typeface="Times New Roman" panose="02020603050405020304" pitchFamily="18" charset="0"/>
                <a:cs typeface="Times New Roman" panose="02020603050405020304" pitchFamily="18" charset="0"/>
              </a:rPr>
              <a:t>	border: 1px solid </a:t>
            </a:r>
            <a:r>
              <a:rPr lang="en-IN" sz="1200" err="1">
                <a:latin typeface="Times New Roman" panose="02020603050405020304" pitchFamily="18" charset="0"/>
                <a:cs typeface="Times New Roman" panose="02020603050405020304" pitchFamily="18" charset="0"/>
              </a:rPr>
              <a:t>gray</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padding: 0px 20px;</a:t>
            </a:r>
          </a:p>
          <a:p>
            <a:r>
              <a:rPr lang="en-IN" sz="1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3345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0F6B50-E4FF-DBD7-F1E9-506E640504BA}"/>
              </a:ext>
            </a:extLst>
          </p:cNvPr>
          <p:cNvSpPr txBox="1"/>
          <p:nvPr/>
        </p:nvSpPr>
        <p:spPr>
          <a:xfrm>
            <a:off x="647700" y="523756"/>
            <a:ext cx="3429000" cy="7478970"/>
          </a:xfrm>
          <a:prstGeom prst="rect">
            <a:avLst/>
          </a:prstGeom>
          <a:noFill/>
        </p:spPr>
        <p:txBody>
          <a:bodyPr wrap="square">
            <a:spAutoFit/>
          </a:bodyPr>
          <a:lstStyle/>
          <a:p>
            <a:r>
              <a:rPr lang="en-IN" sz="1200">
                <a:latin typeface="Times New Roman" panose="02020603050405020304" pitchFamily="18" charset="0"/>
                <a:cs typeface="Times New Roman" panose="02020603050405020304" pitchFamily="18" charset="0"/>
              </a:rPr>
              <a:t>.featured-</a:t>
            </a:r>
            <a:r>
              <a:rPr lang="en-IN" sz="1200" err="1">
                <a:latin typeface="Times New Roman" panose="02020603050405020304" pitchFamily="18" charset="0"/>
                <a:cs typeface="Times New Roman" panose="02020603050405020304" pitchFamily="18" charset="0"/>
              </a:rPr>
              <a:t>ttl</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padding-right:50px;</a:t>
            </a:r>
          </a:p>
          <a:p>
            <a:r>
              <a:rPr lang="en-IN" sz="1200">
                <a:latin typeface="Times New Roman" panose="02020603050405020304" pitchFamily="18" charset="0"/>
                <a:cs typeface="Times New Roman" panose="02020603050405020304" pitchFamily="18" charset="0"/>
              </a:rPr>
              <a:t>	padding-left: 50px;</a:t>
            </a:r>
          </a:p>
          <a:p>
            <a:r>
              <a:rPr lang="en-IN" sz="1200">
                <a:latin typeface="Times New Roman" panose="02020603050405020304" pitchFamily="18" charset="0"/>
                <a:cs typeface="Times New Roman" panose="02020603050405020304" pitchFamily="18" charset="0"/>
              </a:rPr>
              <a:t>	padding-bottom:40px;</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#183A1D;</a:t>
            </a:r>
          </a:p>
          <a:p>
            <a:r>
              <a:rPr lang="en-IN" sz="1200">
                <a:latin typeface="Times New Roman" panose="02020603050405020304" pitchFamily="18" charset="0"/>
                <a:cs typeface="Times New Roman" panose="02020603050405020304" pitchFamily="18" charset="0"/>
              </a:rPr>
              <a:t>    text-align: </a:t>
            </a:r>
            <a:r>
              <a:rPr lang="en-IN" sz="1200" err="1">
                <a:latin typeface="Times New Roman" panose="02020603050405020304" pitchFamily="18" charset="0"/>
                <a:cs typeface="Times New Roman" panose="02020603050405020304" pitchFamily="18" charset="0"/>
              </a:rPr>
              <a:t>center</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.featured-text{</a:t>
            </a:r>
          </a:p>
          <a:p>
            <a:r>
              <a:rPr lang="en-IN" sz="1200">
                <a:latin typeface="Times New Roman" panose="02020603050405020304" pitchFamily="18" charset="0"/>
                <a:cs typeface="Times New Roman" panose="02020603050405020304" pitchFamily="18" charset="0"/>
              </a:rPr>
              <a:t>    border-bottom: 1px solid #000;</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.search-</a:t>
            </a:r>
            <a:r>
              <a:rPr lang="en-IN" sz="1200" err="1">
                <a:latin typeface="Times New Roman" panose="02020603050405020304" pitchFamily="18" charset="0"/>
                <a:cs typeface="Times New Roman" panose="02020603050405020304" pitchFamily="18" charset="0"/>
              </a:rPr>
              <a:t>iecon</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i</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#183A1D;</a:t>
            </a:r>
          </a:p>
          <a:p>
            <a:r>
              <a:rPr lang="en-IN" sz="1200">
                <a:latin typeface="Times New Roman" panose="02020603050405020304" pitchFamily="18" charset="0"/>
                <a:cs typeface="Times New Roman" panose="02020603050405020304" pitchFamily="18" charset="0"/>
              </a:rPr>
              <a:t>	font-size: 30px;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fv</a:t>
            </a:r>
            <a:r>
              <a:rPr lang="en-IN" sz="1200">
                <a:latin typeface="Times New Roman" panose="02020603050405020304" pitchFamily="18" charset="0"/>
                <a:cs typeface="Times New Roman" panose="02020603050405020304" pitchFamily="18" charset="0"/>
              </a:rPr>
              <a:t>-text{</a:t>
            </a:r>
          </a:p>
          <a:p>
            <a:r>
              <a:rPr lang="en-IN" sz="1200">
                <a:latin typeface="Times New Roman" panose="02020603050405020304" pitchFamily="18" charset="0"/>
                <a:cs typeface="Times New Roman" panose="02020603050405020304" pitchFamily="18" charset="0"/>
              </a:rPr>
              <a:t>    border: 1px solid grey;</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.location-</a:t>
            </a:r>
            <a:r>
              <a:rPr lang="en-IN" sz="1200" err="1">
                <a:latin typeface="Times New Roman" panose="02020603050405020304" pitchFamily="18" charset="0"/>
                <a:cs typeface="Times New Roman" panose="02020603050405020304" pitchFamily="18" charset="0"/>
              </a:rPr>
              <a:t>btn</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background-</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cadetblue</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padding: 0px 15px;</a:t>
            </a:r>
          </a:p>
          <a:p>
            <a:r>
              <a:rPr lang="en-IN" sz="1200">
                <a:latin typeface="Times New Roman" panose="02020603050405020304" pitchFamily="18" charset="0"/>
                <a:cs typeface="Times New Roman" panose="02020603050405020304" pitchFamily="18" charset="0"/>
              </a:rPr>
              <a:t>	border-radius: 2px solid #183A1D;</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filters_box</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border: 1px solid grey;</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filetrs-ttl</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black;</a:t>
            </a:r>
          </a:p>
          <a:p>
            <a:r>
              <a:rPr lang="en-IN" sz="1200">
                <a:latin typeface="Times New Roman" panose="02020603050405020304" pitchFamily="18" charset="0"/>
                <a:cs typeface="Times New Roman" panose="02020603050405020304" pitchFamily="18" charset="0"/>
              </a:rPr>
              <a:t>	</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filters_box</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padding: 20px;</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.reviews{</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#000;</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a:t>
            </a:r>
            <a:r>
              <a:rPr lang="en-IN" sz="1200" err="1">
                <a:latin typeface="Times New Roman" panose="02020603050405020304" pitchFamily="18" charset="0"/>
                <a:cs typeface="Times New Roman" panose="02020603050405020304" pitchFamily="18" charset="0"/>
              </a:rPr>
              <a:t>reviews:hover</a:t>
            </a:r>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	</a:t>
            </a:r>
            <a:r>
              <a:rPr lang="en-IN" sz="1200" err="1">
                <a:latin typeface="Times New Roman" panose="02020603050405020304" pitchFamily="18" charset="0"/>
                <a:cs typeface="Times New Roman" panose="02020603050405020304" pitchFamily="18" charset="0"/>
              </a:rPr>
              <a:t>color</a:t>
            </a:r>
            <a:r>
              <a:rPr lang="en-IN" sz="1200">
                <a:latin typeface="Times New Roman" panose="02020603050405020304" pitchFamily="18" charset="0"/>
                <a:cs typeface="Times New Roman" panose="02020603050405020304" pitchFamily="18" charset="0"/>
              </a:rPr>
              <a:t>: #000 ;</a:t>
            </a:r>
          </a:p>
          <a:p>
            <a:r>
              <a:rPr lang="en-IN" sz="1200">
                <a:latin typeface="Times New Roman" panose="02020603050405020304" pitchFamily="18" charset="0"/>
                <a:cs typeface="Times New Roman" panose="02020603050405020304" pitchFamily="18" charset="0"/>
              </a:rPr>
              <a:t>}</a:t>
            </a:r>
          </a:p>
          <a:p>
            <a:r>
              <a:rPr lang="en-IN" sz="1200">
                <a:latin typeface="Times New Roman" panose="02020603050405020304" pitchFamily="18" charset="0"/>
                <a:cs typeface="Times New Roman" panose="02020603050405020304" pitchFamily="18" charset="0"/>
              </a:rPr>
              <a:t>/*service </a:t>
            </a:r>
            <a:r>
              <a:rPr lang="en-IN" sz="1200" err="1">
                <a:latin typeface="Times New Roman" panose="02020603050405020304" pitchFamily="18" charset="0"/>
                <a:cs typeface="Times New Roman" panose="02020603050405020304" pitchFamily="18" charset="0"/>
              </a:rPr>
              <a:t>css</a:t>
            </a:r>
            <a:r>
              <a:rPr lang="en-IN" sz="1200">
                <a:latin typeface="Times New Roman" panose="02020603050405020304" pitchFamily="18" charset="0"/>
                <a:cs typeface="Times New Roman" panose="02020603050405020304" pitchFamily="18" charset="0"/>
              </a:rPr>
              <a:t> end*/</a:t>
            </a:r>
          </a:p>
        </p:txBody>
      </p:sp>
    </p:spTree>
    <p:extLst>
      <p:ext uri="{BB962C8B-B14F-4D97-AF65-F5344CB8AC3E}">
        <p14:creationId xmlns:p14="http://schemas.microsoft.com/office/powerpoint/2010/main" val="73194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8754F3-CB09-F60D-9F5D-28FFA8751A75}"/>
              </a:ext>
            </a:extLst>
          </p:cNvPr>
          <p:cNvSpPr txBox="1"/>
          <p:nvPr/>
        </p:nvSpPr>
        <p:spPr>
          <a:xfrm>
            <a:off x="2254596" y="654902"/>
            <a:ext cx="3431892" cy="338554"/>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Future developments</a:t>
            </a:r>
          </a:p>
        </p:txBody>
      </p:sp>
      <p:sp>
        <p:nvSpPr>
          <p:cNvPr id="7" name="TextBox 6">
            <a:extLst>
              <a:ext uri="{FF2B5EF4-FFF2-40B4-BE49-F238E27FC236}">
                <a16:creationId xmlns:a16="http://schemas.microsoft.com/office/drawing/2014/main" id="{133110BE-3E51-5778-281F-1AACEEAF0A89}"/>
              </a:ext>
            </a:extLst>
          </p:cNvPr>
          <p:cNvSpPr txBox="1"/>
          <p:nvPr/>
        </p:nvSpPr>
        <p:spPr>
          <a:xfrm>
            <a:off x="698018" y="1522345"/>
            <a:ext cx="5402484" cy="6422336"/>
          </a:xfrm>
          <a:prstGeom prst="rect">
            <a:avLst/>
          </a:prstGeom>
          <a:noFill/>
        </p:spPr>
        <p:txBody>
          <a:bodyPr wrap="square" lIns="91440" tIns="45720" rIns="91440" bIns="45720" anchor="t">
            <a:spAutoFit/>
          </a:bodyPr>
          <a:lstStyle/>
          <a:p>
            <a:pPr marL="342900" indent="-342900">
              <a:lnSpc>
                <a:spcPct val="107000"/>
              </a:lnSpc>
              <a:spcAft>
                <a:spcPts val="800"/>
              </a:spcAft>
              <a:buAutoNum type="arabicParenR"/>
            </a:pPr>
            <a:r>
              <a:rPr lang="en-US" sz="1400">
                <a:latin typeface="Times New Roman"/>
                <a:ea typeface="Times New Roman" panose="02020603050405020304" pitchFamily="18" charset="0"/>
                <a:cs typeface="Times New Roman"/>
              </a:rPr>
              <a:t>Vendor Side</a:t>
            </a:r>
            <a:r>
              <a:rPr lang="en-US" sz="1200">
                <a:latin typeface="Times New Roman"/>
                <a:ea typeface="Times New Roman" panose="02020603050405020304" pitchFamily="18" charset="0"/>
                <a:cs typeface="Times New Roman"/>
              </a:rPr>
              <a:t> </a:t>
            </a:r>
            <a:r>
              <a:rPr lang="en-US" sz="1200">
                <a:effectLst/>
                <a:latin typeface="Times New Roman"/>
                <a:ea typeface="Times New Roman" panose="02020603050405020304" pitchFamily="18" charset="0"/>
                <a:cs typeface="Times New Roman"/>
              </a:rPr>
              <a:t>:</a:t>
            </a:r>
            <a:r>
              <a:rPr lang="en-US" sz="1200">
                <a:latin typeface="Times New Roman"/>
                <a:ea typeface="Times New Roman" panose="02020603050405020304" pitchFamily="18" charset="0"/>
                <a:cs typeface="Times New Roman"/>
              </a:rPr>
              <a:t> where vendor can register , fill their details and display the services they offer in the website to improve their </a:t>
            </a:r>
            <a:r>
              <a:rPr lang="en-US" sz="1200" err="1">
                <a:latin typeface="Times New Roman"/>
                <a:ea typeface="Times New Roman" panose="02020603050405020304" pitchFamily="18" charset="0"/>
                <a:cs typeface="Times New Roman"/>
              </a:rPr>
              <a:t>bussiness</a:t>
            </a:r>
            <a:r>
              <a:rPr lang="en-US" sz="1200">
                <a:latin typeface="Times New Roman"/>
                <a:ea typeface="Times New Roman" panose="02020603050405020304" pitchFamily="18" charset="0"/>
                <a:cs typeface="Times New Roman"/>
              </a:rPr>
              <a:t> </a:t>
            </a:r>
            <a:endParaRPr lang="en-US" sz="1200">
              <a:effectLst/>
              <a:latin typeface="Times New Roman"/>
              <a:ea typeface="Times New Roman" panose="02020603050405020304" pitchFamily="18" charset="0"/>
              <a:cs typeface="Times New Roman"/>
            </a:endParaRPr>
          </a:p>
          <a:p>
            <a:pPr marL="342900" indent="-342900">
              <a:lnSpc>
                <a:spcPct val="107000"/>
              </a:lnSpc>
              <a:spcAft>
                <a:spcPts val="800"/>
              </a:spcAft>
              <a:buAutoNum type="arabicParenR"/>
            </a:pPr>
            <a:endParaRPr lang="en-US" sz="1200">
              <a:latin typeface="Times New Roman"/>
              <a:ea typeface="Calibri" panose="020F0502020204030204" pitchFamily="34" charset="0"/>
              <a:cs typeface="Times New Roman"/>
            </a:endParaRPr>
          </a:p>
          <a:p>
            <a:pPr marL="342900" indent="-342900">
              <a:lnSpc>
                <a:spcPct val="107000"/>
              </a:lnSpc>
              <a:spcAft>
                <a:spcPts val="800"/>
              </a:spcAft>
              <a:buAutoNum type="arabicParenR"/>
            </a:pPr>
            <a:r>
              <a:rPr lang="en-US" sz="1400">
                <a:latin typeface="Times New Roman"/>
                <a:ea typeface="Calibri" panose="020F0502020204030204" pitchFamily="34" charset="0"/>
                <a:cs typeface="Times New Roman"/>
              </a:rPr>
              <a:t>Login</a:t>
            </a:r>
            <a:r>
              <a:rPr lang="en-US" sz="1200">
                <a:latin typeface="Times New Roman"/>
                <a:ea typeface="Calibri" panose="020F0502020204030204" pitchFamily="34" charset="0"/>
                <a:cs typeface="Times New Roman"/>
              </a:rPr>
              <a:t> :  Login page will be added to establish communication between user and vendor through website and make communication happen between the vendors to co-ordinate </a:t>
            </a:r>
          </a:p>
          <a:p>
            <a:pPr>
              <a:lnSpc>
                <a:spcPct val="107000"/>
              </a:lnSpc>
              <a:spcAft>
                <a:spcPts val="800"/>
              </a:spcAft>
            </a:pPr>
            <a:r>
              <a:rPr lang="en-US" sz="1200">
                <a:latin typeface="Times New Roman"/>
                <a:ea typeface="Calibri" panose="020F0502020204030204" pitchFamily="34" charset="0"/>
                <a:cs typeface="Times New Roman"/>
              </a:rPr>
              <a:t>       Chat option for user to vendor  will be available  </a:t>
            </a:r>
            <a:endParaRPr lang="en-US" sz="1200">
              <a:effectLst/>
              <a:latin typeface="Times New Roman"/>
              <a:ea typeface="Calibri" panose="020F0502020204030204" pitchFamily="34" charset="0"/>
              <a:cs typeface="Times New Roman"/>
            </a:endParaRPr>
          </a:p>
          <a:p>
            <a:pPr>
              <a:lnSpc>
                <a:spcPct val="107000"/>
              </a:lnSpc>
              <a:spcAft>
                <a:spcPts val="800"/>
              </a:spcAft>
            </a:pPr>
            <a:endParaRPr lang="en-US" sz="1400">
              <a:latin typeface="Calibri"/>
              <a:ea typeface="Times New Roman" panose="02020603050405020304" pitchFamily="18" charset="0"/>
              <a:cs typeface="Times New Roman"/>
            </a:endParaRPr>
          </a:p>
          <a:p>
            <a:pPr marL="342900" indent="-342900">
              <a:lnSpc>
                <a:spcPct val="107000"/>
              </a:lnSpc>
              <a:spcAft>
                <a:spcPts val="800"/>
              </a:spcAft>
              <a:buAutoNum type="arabicParenR" startAt="3"/>
            </a:pPr>
            <a:r>
              <a:rPr lang="en-US" sz="1400">
                <a:effectLst/>
                <a:latin typeface="Times New Roman"/>
                <a:ea typeface="Times New Roman" panose="02020603050405020304" pitchFamily="18" charset="0"/>
                <a:cs typeface="Times New Roman"/>
              </a:rPr>
              <a:t>User Profile Database </a:t>
            </a:r>
            <a:r>
              <a:rPr lang="en-US" sz="1200">
                <a:effectLst/>
                <a:latin typeface="Times New Roman"/>
                <a:ea typeface="Times New Roman" panose="02020603050405020304" pitchFamily="18" charset="0"/>
                <a:cs typeface="Times New Roman"/>
              </a:rPr>
              <a:t>: To store all the user activity and requirements a database will be created to store the details</a:t>
            </a:r>
          </a:p>
          <a:p>
            <a:pPr marL="342900" indent="-342900">
              <a:lnSpc>
                <a:spcPct val="107000"/>
              </a:lnSpc>
              <a:spcAft>
                <a:spcPts val="800"/>
              </a:spcAft>
              <a:buAutoNum type="arabicParenR" startAt="3"/>
            </a:pPr>
            <a:endParaRPr lang="en-US" sz="1200">
              <a:latin typeface="Times New Roman"/>
              <a:ea typeface="Times New Roman" panose="02020603050405020304" pitchFamily="18" charset="0"/>
              <a:cs typeface="Times New Roman"/>
            </a:endParaRPr>
          </a:p>
          <a:p>
            <a:pPr marL="342900" indent="-342900">
              <a:lnSpc>
                <a:spcPct val="107000"/>
              </a:lnSpc>
              <a:spcAft>
                <a:spcPts val="800"/>
              </a:spcAft>
              <a:buAutoNum type="arabicParenR" startAt="3"/>
            </a:pPr>
            <a:r>
              <a:rPr lang="en-US" sz="1400">
                <a:effectLst/>
                <a:latin typeface="Times New Roman"/>
                <a:ea typeface="Times New Roman" panose="02020603050405020304" pitchFamily="18" charset="0"/>
                <a:cs typeface="Times New Roman"/>
              </a:rPr>
              <a:t>User </a:t>
            </a:r>
            <a:r>
              <a:rPr lang="en-US" sz="1400" err="1">
                <a:effectLst/>
                <a:latin typeface="Times New Roman"/>
                <a:ea typeface="Times New Roman" panose="02020603050405020304" pitchFamily="18" charset="0"/>
                <a:cs typeface="Times New Roman"/>
              </a:rPr>
              <a:t>wishlis</a:t>
            </a:r>
            <a:r>
              <a:rPr lang="en-US" sz="1200" err="1">
                <a:effectLst/>
                <a:latin typeface="Times New Roman"/>
                <a:ea typeface="Times New Roman" panose="02020603050405020304" pitchFamily="18" charset="0"/>
                <a:cs typeface="Times New Roman"/>
              </a:rPr>
              <a:t>t</a:t>
            </a:r>
            <a:r>
              <a:rPr lang="en-US" sz="1200">
                <a:effectLst/>
                <a:latin typeface="Times New Roman"/>
                <a:ea typeface="Times New Roman" panose="02020603050405020304" pitchFamily="18" charset="0"/>
                <a:cs typeface="Times New Roman"/>
              </a:rPr>
              <a:t> : All the required and shortlisted vendors and items will be store in database , so that user can</a:t>
            </a:r>
            <a:r>
              <a:rPr lang="en-US" sz="1200">
                <a:latin typeface="Times New Roman"/>
                <a:ea typeface="Times New Roman" panose="02020603050405020304" pitchFamily="18" charset="0"/>
                <a:cs typeface="Times New Roman"/>
              </a:rPr>
              <a:t>  </a:t>
            </a:r>
            <a:r>
              <a:rPr lang="en-US" sz="1200">
                <a:effectLst/>
                <a:latin typeface="Times New Roman"/>
                <a:ea typeface="Times New Roman" panose="02020603050405020304" pitchFamily="18" charset="0"/>
                <a:cs typeface="Times New Roman"/>
              </a:rPr>
              <a:t> revisit them later</a:t>
            </a:r>
          </a:p>
          <a:p>
            <a:pPr marL="342900" indent="-342900">
              <a:lnSpc>
                <a:spcPct val="107000"/>
              </a:lnSpc>
              <a:spcAft>
                <a:spcPts val="800"/>
              </a:spcAft>
              <a:buAutoNum type="arabicParenR" startAt="3"/>
            </a:pPr>
            <a:endParaRPr lang="en-US" sz="1200">
              <a:latin typeface="Times New Roman"/>
              <a:cs typeface="Times New Roman"/>
            </a:endParaRPr>
          </a:p>
          <a:p>
            <a:pPr marL="342900" indent="-342900">
              <a:lnSpc>
                <a:spcPct val="107000"/>
              </a:lnSpc>
              <a:spcAft>
                <a:spcPts val="800"/>
              </a:spcAft>
              <a:buAutoNum type="arabicParenR" startAt="3"/>
            </a:pPr>
            <a:r>
              <a:rPr lang="en-US" sz="1400">
                <a:latin typeface="Times New Roman"/>
                <a:cs typeface="Times New Roman"/>
              </a:rPr>
              <a:t>Vendor Database</a:t>
            </a:r>
            <a:r>
              <a:rPr lang="en-US" sz="1200">
                <a:latin typeface="Times New Roman"/>
                <a:cs typeface="Times New Roman"/>
              </a:rPr>
              <a:t> : All the items list and description about them will be stored in vendor database. Amount of items available and all the details related to vendors will be stored so that user can contact vendor only if the items are available.</a:t>
            </a:r>
          </a:p>
          <a:p>
            <a:pPr marL="342900" indent="-342900">
              <a:lnSpc>
                <a:spcPct val="107000"/>
              </a:lnSpc>
              <a:spcAft>
                <a:spcPts val="800"/>
              </a:spcAft>
              <a:buAutoNum type="arabicParenR" startAt="3"/>
            </a:pPr>
            <a:endParaRPr lang="en-US" sz="1200">
              <a:latin typeface="Times New Roman"/>
              <a:cs typeface="Times New Roman"/>
            </a:endParaRPr>
          </a:p>
          <a:p>
            <a:pPr marL="342900" indent="-342900">
              <a:lnSpc>
                <a:spcPct val="107000"/>
              </a:lnSpc>
              <a:spcAft>
                <a:spcPts val="800"/>
              </a:spcAft>
              <a:buAutoNum type="arabicParenR" startAt="3"/>
            </a:pPr>
            <a:r>
              <a:rPr lang="en-US" sz="1400">
                <a:latin typeface="Times New Roman"/>
                <a:cs typeface="Times New Roman"/>
              </a:rPr>
              <a:t>Location</a:t>
            </a:r>
            <a:r>
              <a:rPr lang="en-US" sz="1200">
                <a:latin typeface="Times New Roman"/>
                <a:cs typeface="Times New Roman"/>
              </a:rPr>
              <a:t> : an option for both vendors and </a:t>
            </a:r>
            <a:r>
              <a:rPr lang="en-US" sz="1200" err="1">
                <a:latin typeface="Times New Roman"/>
                <a:cs typeface="Times New Roman"/>
              </a:rPr>
              <a:t>custormers</a:t>
            </a:r>
            <a:r>
              <a:rPr lang="en-US" sz="1200">
                <a:latin typeface="Times New Roman"/>
                <a:cs typeface="Times New Roman"/>
              </a:rPr>
              <a:t> to select their location to make the whole process easier</a:t>
            </a:r>
          </a:p>
          <a:p>
            <a:pPr marL="342900" indent="-342900">
              <a:lnSpc>
                <a:spcPct val="107000"/>
              </a:lnSpc>
              <a:spcAft>
                <a:spcPts val="800"/>
              </a:spcAft>
              <a:buAutoNum type="arabicParenR" startAt="3"/>
            </a:pPr>
            <a:endParaRPr lang="en-US" sz="1200">
              <a:latin typeface="Times New Roman"/>
              <a:cs typeface="Times New Roman"/>
            </a:endParaRPr>
          </a:p>
          <a:p>
            <a:pPr marL="342900" indent="-342900">
              <a:lnSpc>
                <a:spcPct val="107000"/>
              </a:lnSpc>
              <a:spcAft>
                <a:spcPts val="800"/>
              </a:spcAft>
              <a:buAutoNum type="arabicParenR" startAt="3"/>
            </a:pPr>
            <a:r>
              <a:rPr lang="en-US" sz="1400">
                <a:latin typeface="Times New Roman"/>
                <a:cs typeface="Times New Roman"/>
              </a:rPr>
              <a:t>Filters</a:t>
            </a:r>
            <a:r>
              <a:rPr lang="en-US" sz="1200">
                <a:latin typeface="Times New Roman"/>
                <a:cs typeface="Times New Roman"/>
              </a:rPr>
              <a:t> : Filters will be added to better understand the users according to their needs, location and filters.</a:t>
            </a:r>
            <a:endParaRPr lang="en-IN" sz="1200"/>
          </a:p>
        </p:txBody>
      </p:sp>
      <p:cxnSp>
        <p:nvCxnSpPr>
          <p:cNvPr id="4" name="Straight Arrow Connector 3">
            <a:extLst>
              <a:ext uri="{FF2B5EF4-FFF2-40B4-BE49-F238E27FC236}">
                <a16:creationId xmlns:a16="http://schemas.microsoft.com/office/drawing/2014/main" id="{F83490A7-CCFD-095F-550A-4997793D9667}"/>
              </a:ext>
            </a:extLst>
          </p:cNvPr>
          <p:cNvCxnSpPr/>
          <p:nvPr/>
        </p:nvCxnSpPr>
        <p:spPr>
          <a:xfrm flipV="1">
            <a:off x="753836" y="1085851"/>
            <a:ext cx="5295900" cy="16328"/>
          </a:xfrm>
          <a:prstGeom prst="straightConnector1">
            <a:avLst/>
          </a:prstGeom>
        </p:spPr>
        <p:style>
          <a:lnRef idx="1">
            <a:schemeClr val="dk1"/>
          </a:lnRef>
          <a:fillRef idx="0">
            <a:schemeClr val="dk1"/>
          </a:fillRef>
          <a:effectRef idx="0">
            <a:schemeClr val="dk1"/>
          </a:effectRef>
          <a:fontRef idx="minor">
            <a:schemeClr val="tx1"/>
          </a:fontRef>
        </p:style>
      </p:cxnSp>
      <p:pic>
        <p:nvPicPr>
          <p:cNvPr id="3" name="Picture 2" descr="A close up of a logo&#10;&#10;Description automatically generated">
            <a:extLst>
              <a:ext uri="{FF2B5EF4-FFF2-40B4-BE49-F238E27FC236}">
                <a16:creationId xmlns:a16="http://schemas.microsoft.com/office/drawing/2014/main" id="{9DEBC32C-4CEC-B6D4-6FEC-8E141C569D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426" y="207858"/>
            <a:ext cx="6565808" cy="9480176"/>
          </a:xfrm>
          <a:prstGeom prst="rect">
            <a:avLst/>
          </a:prstGeom>
        </p:spPr>
      </p:pic>
    </p:spTree>
    <p:extLst>
      <p:ext uri="{BB962C8B-B14F-4D97-AF65-F5344CB8AC3E}">
        <p14:creationId xmlns:p14="http://schemas.microsoft.com/office/powerpoint/2010/main" val="361316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11079" y="1195206"/>
            <a:ext cx="5064015" cy="584775"/>
          </a:xfrm>
          <a:prstGeom prst="rect">
            <a:avLst/>
          </a:prstGeom>
        </p:spPr>
        <p:txBody>
          <a:bodyPr wrap="none">
            <a:spAutoFit/>
          </a:bodyPr>
          <a:lstStyle/>
          <a:p>
            <a:pPr algn="ctr"/>
            <a:r>
              <a:rPr lang="en-IN" sz="3200" b="1">
                <a:latin typeface="Times New Roman" panose="02020603050405020304" pitchFamily="18" charset="0"/>
                <a:ea typeface="STLiti" panose="02010800040101010101" pitchFamily="2" charset="-122"/>
                <a:cs typeface="Times New Roman" panose="02020603050405020304" pitchFamily="18" charset="0"/>
              </a:rPr>
              <a:t>Advanced Academic Center</a:t>
            </a:r>
          </a:p>
        </p:txBody>
      </p:sp>
      <p:sp>
        <p:nvSpPr>
          <p:cNvPr id="10" name="Rectangle 9"/>
          <p:cNvSpPr/>
          <p:nvPr/>
        </p:nvSpPr>
        <p:spPr>
          <a:xfrm>
            <a:off x="234837" y="1700479"/>
            <a:ext cx="6388321" cy="307777"/>
          </a:xfrm>
          <a:prstGeom prst="rect">
            <a:avLst/>
          </a:prstGeom>
        </p:spPr>
        <p:txBody>
          <a:bodyPr wrap="square">
            <a:spAutoFit/>
          </a:bodyPr>
          <a:lstStyle/>
          <a:p>
            <a:pPr algn="ctr"/>
            <a:r>
              <a:rPr lang="en-IN" sz="1400" b="1">
                <a:latin typeface="Times New Roman" panose="02020603050405020304" pitchFamily="18" charset="0"/>
                <a:ea typeface="STLiti" panose="02010800040101010101" pitchFamily="2" charset="-122"/>
                <a:cs typeface="Times New Roman" panose="02020603050405020304" pitchFamily="18" charset="0"/>
              </a:rPr>
              <a:t>  ( A Center For Inter-Disciplinary Research )</a:t>
            </a:r>
            <a:endParaRPr lang="en-US" sz="1400" b="1">
              <a:latin typeface="Times New Roman" panose="02020603050405020304" pitchFamily="18" charset="0"/>
              <a:ea typeface="STLiti" panose="02010800040101010101" pitchFamily="2" charset="-122"/>
              <a:cs typeface="Times New Roman" panose="02020603050405020304" pitchFamily="18" charset="0"/>
            </a:endParaRPr>
          </a:p>
        </p:txBody>
      </p:sp>
      <p:sp>
        <p:nvSpPr>
          <p:cNvPr id="11" name="Rectangle 10"/>
          <p:cNvSpPr/>
          <p:nvPr/>
        </p:nvSpPr>
        <p:spPr>
          <a:xfrm>
            <a:off x="775848" y="2544309"/>
            <a:ext cx="5334475" cy="923330"/>
          </a:xfrm>
          <a:prstGeom prst="rect">
            <a:avLst/>
          </a:prstGeom>
        </p:spPr>
        <p:txBody>
          <a:bodyPr wrap="square" lIns="91440" tIns="45720" rIns="91440" bIns="45720" anchor="t">
            <a:spAutoFit/>
          </a:bodyPr>
          <a:lstStyle/>
          <a:p>
            <a:pPr algn="ctr"/>
            <a:r>
              <a:rPr lang="en-US" sz="1400">
                <a:latin typeface="Times New Roman"/>
                <a:cs typeface="Times New Roman"/>
              </a:rPr>
              <a:t>This is to certify that the project titled</a:t>
            </a:r>
          </a:p>
          <a:p>
            <a:pPr algn="ctr"/>
            <a:endParaRPr lang="en-US" sz="2600" b="1">
              <a:latin typeface="Times New Roman" panose="02020603050405020304" pitchFamily="18" charset="0"/>
              <a:cs typeface="Times New Roman" panose="02020603050405020304" pitchFamily="18" charset="0"/>
            </a:endParaRPr>
          </a:p>
          <a:p>
            <a:pPr algn="ctr"/>
            <a:r>
              <a:rPr lang="en-US" sz="1400" b="1">
                <a:latin typeface="Times New Roman"/>
                <a:cs typeface="Times New Roman"/>
              </a:rPr>
              <a:t>“WEDLOCK”  </a:t>
            </a:r>
            <a:endParaRPr lang="en-SG" sz="140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Times New Roman"/>
              <a:cs typeface="Times New Roman"/>
            </a:endParaRPr>
          </a:p>
        </p:txBody>
      </p:sp>
      <p:sp>
        <p:nvSpPr>
          <p:cNvPr id="12" name="Rectangle 11"/>
          <p:cNvSpPr/>
          <p:nvPr/>
        </p:nvSpPr>
        <p:spPr>
          <a:xfrm>
            <a:off x="416901" y="3636146"/>
            <a:ext cx="6024195" cy="1384995"/>
          </a:xfrm>
          <a:prstGeom prst="rect">
            <a:avLst/>
          </a:prstGeom>
        </p:spPr>
        <p:txBody>
          <a:bodyPr wrap="square">
            <a:spAutoFit/>
          </a:bodyPr>
          <a:lstStyle/>
          <a:p>
            <a:pPr algn="ctr"/>
            <a:endParaRPr lang="en-US" sz="2400">
              <a:latin typeface="Times New Roman" panose="02020603050405020304" pitchFamily="18" charset="0"/>
              <a:cs typeface="Times New Roman" panose="02020603050405020304" pitchFamily="18" charset="0"/>
            </a:endParaRPr>
          </a:p>
          <a:p>
            <a:pPr algn="ctr"/>
            <a:br>
              <a:rPr lang="en-US" sz="2400">
                <a:latin typeface="Times New Roman" panose="02020603050405020304" pitchFamily="18" charset="0"/>
                <a:cs typeface="Times New Roman" panose="02020603050405020304" pitchFamily="18" charset="0"/>
              </a:rPr>
            </a:br>
            <a:r>
              <a:rPr lang="en-US" sz="1200">
                <a:latin typeface="Times New Roman" panose="02020603050405020304" pitchFamily="18" charset="0"/>
                <a:cs typeface="Times New Roman" panose="02020603050405020304" pitchFamily="18" charset="0"/>
              </a:rPr>
              <a:t>is a bonafide work carried out by the following students in partial fulfilment of the requirements for Advanced Academic Center intern, submitted to the chair, A</a:t>
            </a:r>
            <a:r>
              <a:rPr lang="en-SG" altLang="en-US" sz="1200">
                <a:latin typeface="Times New Roman" panose="02020603050405020304" pitchFamily="18" charset="0"/>
                <a:cs typeface="Times New Roman" panose="02020603050405020304" pitchFamily="18" charset="0"/>
              </a:rPr>
              <a:t>AC </a:t>
            </a:r>
            <a:r>
              <a:rPr lang="en-US" sz="1200">
                <a:latin typeface="Times New Roman" panose="02020603050405020304" pitchFamily="18" charset="0"/>
                <a:cs typeface="Times New Roman" panose="02020603050405020304" pitchFamily="18" charset="0"/>
              </a:rPr>
              <a:t>during the academic year 2021-22.</a:t>
            </a:r>
          </a:p>
        </p:txBody>
      </p:sp>
      <p:pic>
        <p:nvPicPr>
          <p:cNvPr id="14" name="Picture 13"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906" y="165249"/>
            <a:ext cx="6596289" cy="94801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01B131-3BD3-EB8D-4E21-201A2F547492}"/>
              </a:ext>
            </a:extLst>
          </p:cNvPr>
          <p:cNvSpPr txBox="1"/>
          <p:nvPr/>
        </p:nvSpPr>
        <p:spPr>
          <a:xfrm>
            <a:off x="2667824" y="702565"/>
            <a:ext cx="3431892" cy="338554"/>
          </a:xfrm>
          <a:prstGeom prst="rect">
            <a:avLst/>
          </a:prstGeom>
          <a:noFill/>
        </p:spPr>
        <p:txBody>
          <a:bodyPr wrap="square" lIns="91440" tIns="45720" rIns="91440" bIns="45720" anchor="t">
            <a:spAutoFit/>
          </a:bodyPr>
          <a:lstStyle/>
          <a:p>
            <a:r>
              <a:rPr lang="en-US" sz="1600" b="1">
                <a:latin typeface="Times New Roman"/>
                <a:cs typeface="Times New Roman"/>
              </a:rPr>
              <a:t>REFERENCES</a:t>
            </a:r>
            <a:endParaRPr lang="en-US" sz="16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E5369F-AC45-09B1-8678-77B339C1DE9D}"/>
              </a:ext>
            </a:extLst>
          </p:cNvPr>
          <p:cNvSpPr txBox="1"/>
          <p:nvPr/>
        </p:nvSpPr>
        <p:spPr>
          <a:xfrm>
            <a:off x="698018" y="1522345"/>
            <a:ext cx="5402484" cy="2682914"/>
          </a:xfrm>
          <a:prstGeom prst="rect">
            <a:avLst/>
          </a:prstGeom>
          <a:noFill/>
        </p:spPr>
        <p:txBody>
          <a:bodyPr wrap="square" lIns="91440" tIns="45720" rIns="91440" bIns="45720" anchor="t">
            <a:spAutoFit/>
          </a:bodyPr>
          <a:lstStyle/>
          <a:p>
            <a:pPr marL="342900" indent="-342900">
              <a:lnSpc>
                <a:spcPct val="107000"/>
              </a:lnSpc>
              <a:spcAft>
                <a:spcPts val="800"/>
              </a:spcAft>
              <a:buAutoNum type="arabicParenR"/>
            </a:pPr>
            <a:r>
              <a:rPr lang="en-US" sz="1200">
                <a:ea typeface="+mn-lt"/>
                <a:cs typeface="+mn-lt"/>
                <a:hlinkClick r:id="rId2"/>
              </a:rPr>
              <a:t>https://www.w3schools.com/html/</a:t>
            </a:r>
            <a:endParaRPr lang="en-US" sz="1200">
              <a:latin typeface="Times New Roman"/>
              <a:ea typeface="+mn-lt"/>
              <a:cs typeface="Times New Roman"/>
            </a:endParaRPr>
          </a:p>
          <a:p>
            <a:pPr marL="342900" indent="-342900">
              <a:lnSpc>
                <a:spcPct val="107000"/>
              </a:lnSpc>
              <a:spcAft>
                <a:spcPts val="800"/>
              </a:spcAft>
              <a:buAutoNum type="arabicParenR"/>
            </a:pPr>
            <a:r>
              <a:rPr lang="en-US" sz="1200">
                <a:ea typeface="+mn-lt"/>
                <a:cs typeface="+mn-lt"/>
                <a:hlinkClick r:id="rId3"/>
              </a:rPr>
              <a:t>https://www.youtube.com/c/TraversyMedia</a:t>
            </a:r>
            <a:endParaRPr lang="en-US" sz="1200">
              <a:ea typeface="+mn-lt"/>
              <a:cs typeface="+mn-lt"/>
            </a:endParaRPr>
          </a:p>
          <a:p>
            <a:pPr marL="342900" indent="-342900">
              <a:lnSpc>
                <a:spcPct val="107000"/>
              </a:lnSpc>
              <a:spcAft>
                <a:spcPts val="800"/>
              </a:spcAft>
              <a:buAutoNum type="arabicParenR"/>
            </a:pPr>
            <a:r>
              <a:rPr lang="en-US" sz="1200">
                <a:ea typeface="+mn-lt"/>
                <a:cs typeface="+mn-lt"/>
                <a:hlinkClick r:id="rId4"/>
              </a:rPr>
              <a:t>https://www.youtube.com/watch?v=yfoY53QXEnI</a:t>
            </a:r>
            <a:endParaRPr lang="en-US" sz="1200">
              <a:ea typeface="+mn-lt"/>
              <a:cs typeface="+mn-lt"/>
            </a:endParaRPr>
          </a:p>
          <a:p>
            <a:pPr marL="342900" indent="-342900">
              <a:lnSpc>
                <a:spcPct val="107000"/>
              </a:lnSpc>
              <a:spcAft>
                <a:spcPts val="800"/>
              </a:spcAft>
              <a:buAutoNum type="arabicParenR"/>
            </a:pPr>
            <a:r>
              <a:rPr lang="en-US" sz="1200">
                <a:ea typeface="+mn-lt"/>
                <a:cs typeface="+mn-lt"/>
                <a:hlinkClick r:id="rId5"/>
              </a:rPr>
              <a:t>https://www.youtube.com/watch?v=UB1O30fR-EE</a:t>
            </a:r>
            <a:endParaRPr lang="en-US" sz="1200">
              <a:ea typeface="+mn-lt"/>
              <a:cs typeface="+mn-lt"/>
            </a:endParaRPr>
          </a:p>
          <a:p>
            <a:pPr marL="342900" indent="-342900">
              <a:lnSpc>
                <a:spcPct val="107000"/>
              </a:lnSpc>
              <a:spcAft>
                <a:spcPts val="800"/>
              </a:spcAft>
              <a:buAutoNum type="arabicParenR"/>
            </a:pPr>
            <a:r>
              <a:rPr lang="en-US" sz="1200">
                <a:ea typeface="+mn-lt"/>
                <a:cs typeface="+mn-lt"/>
                <a:hlinkClick r:id="rId6"/>
              </a:rPr>
              <a:t>https://www.youtube.com/watch?v=5GcQtLDGXy8</a:t>
            </a:r>
            <a:endParaRPr lang="en-US" sz="1200">
              <a:ea typeface="+mn-lt"/>
              <a:cs typeface="+mn-lt"/>
            </a:endParaRPr>
          </a:p>
          <a:p>
            <a:pPr marL="342900" indent="-342900">
              <a:lnSpc>
                <a:spcPct val="107000"/>
              </a:lnSpc>
              <a:spcAft>
                <a:spcPts val="800"/>
              </a:spcAft>
              <a:buAutoNum type="arabicParenR"/>
            </a:pPr>
            <a:r>
              <a:rPr lang="en-US" sz="1200">
                <a:ea typeface="+mn-lt"/>
                <a:cs typeface="+mn-lt"/>
                <a:hlinkClick r:id="rId7"/>
              </a:rPr>
              <a:t>https://www.youtube.com/watch?v=jV8B24rSN5o</a:t>
            </a:r>
            <a:endParaRPr lang="en-US" sz="1200">
              <a:ea typeface="+mn-lt"/>
              <a:cs typeface="+mn-lt"/>
            </a:endParaRPr>
          </a:p>
          <a:p>
            <a:pPr marL="342900" indent="-342900">
              <a:lnSpc>
                <a:spcPct val="107000"/>
              </a:lnSpc>
              <a:spcAft>
                <a:spcPts val="800"/>
              </a:spcAft>
              <a:buAutoNum type="arabicParenR"/>
            </a:pPr>
            <a:r>
              <a:rPr lang="en-US" sz="1200">
                <a:ea typeface="+mn-lt"/>
                <a:cs typeface="+mn-lt"/>
                <a:hlinkClick r:id="rId7"/>
              </a:rPr>
              <a:t>https://www.youtube.com/watch?v=jV8B24rSN5o</a:t>
            </a:r>
            <a:endParaRPr lang="en-US" sz="1200">
              <a:latin typeface="Calibri"/>
              <a:cs typeface="Calibri"/>
            </a:endParaRPr>
          </a:p>
          <a:p>
            <a:pPr marL="342900" indent="-342900">
              <a:lnSpc>
                <a:spcPct val="107000"/>
              </a:lnSpc>
              <a:spcAft>
                <a:spcPts val="800"/>
              </a:spcAft>
              <a:buAutoNum type="arabicParenR"/>
            </a:pPr>
            <a:endParaRPr lang="en-US" sz="1200">
              <a:latin typeface="Calibri"/>
              <a:cs typeface="Calibri"/>
            </a:endParaRPr>
          </a:p>
          <a:p>
            <a:pPr marL="342900" indent="-342900">
              <a:lnSpc>
                <a:spcPct val="107000"/>
              </a:lnSpc>
              <a:spcAft>
                <a:spcPts val="800"/>
              </a:spcAft>
              <a:buAutoNum type="arabicParenR"/>
            </a:pPr>
            <a:endParaRPr lang="en-US" sz="1200">
              <a:latin typeface="Calibri"/>
              <a:cs typeface="Calibri"/>
            </a:endParaRPr>
          </a:p>
        </p:txBody>
      </p:sp>
      <p:cxnSp>
        <p:nvCxnSpPr>
          <p:cNvPr id="7" name="Straight Arrow Connector 6">
            <a:extLst>
              <a:ext uri="{FF2B5EF4-FFF2-40B4-BE49-F238E27FC236}">
                <a16:creationId xmlns:a16="http://schemas.microsoft.com/office/drawing/2014/main" id="{AFE6B084-0864-50CE-7990-176DCD697FBF}"/>
              </a:ext>
            </a:extLst>
          </p:cNvPr>
          <p:cNvCxnSpPr/>
          <p:nvPr/>
        </p:nvCxnSpPr>
        <p:spPr>
          <a:xfrm flipV="1">
            <a:off x="753836" y="1085851"/>
            <a:ext cx="5295900" cy="16328"/>
          </a:xfrm>
          <a:prstGeom prst="straightConnector1">
            <a:avLst/>
          </a:prstGeom>
        </p:spPr>
        <p:style>
          <a:lnRef idx="1">
            <a:schemeClr val="dk1"/>
          </a:lnRef>
          <a:fillRef idx="0">
            <a:schemeClr val="dk1"/>
          </a:fillRef>
          <a:effectRef idx="0">
            <a:schemeClr val="dk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BB408AFB-7752-3EB4-51D9-1996A528184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426" y="207858"/>
            <a:ext cx="6565808" cy="9480176"/>
          </a:xfrm>
          <a:prstGeom prst="rect">
            <a:avLst/>
          </a:prstGeom>
        </p:spPr>
      </p:pic>
    </p:spTree>
    <p:extLst>
      <p:ext uri="{BB962C8B-B14F-4D97-AF65-F5344CB8AC3E}">
        <p14:creationId xmlns:p14="http://schemas.microsoft.com/office/powerpoint/2010/main" val="265951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7789" y="8663754"/>
            <a:ext cx="2025450" cy="523220"/>
          </a:xfrm>
          <a:prstGeom prst="rect">
            <a:avLst/>
          </a:prstGeom>
        </p:spPr>
        <p:txBody>
          <a:bodyPr wrap="square">
            <a:spAutoFit/>
          </a:bodyPr>
          <a:lstStyle/>
          <a:p>
            <a:pPr algn="ctr"/>
            <a:r>
              <a:rPr lang="en-IN" sz="1400">
                <a:latin typeface="Times New Roman" panose="02020603050405020304" pitchFamily="18" charset="0"/>
                <a:cs typeface="Times New Roman" panose="02020603050405020304" pitchFamily="18" charset="0"/>
              </a:rPr>
              <a:t>Dr.B.R.K.Reddy</a:t>
            </a:r>
          </a:p>
          <a:p>
            <a:pPr algn="ctr"/>
            <a:r>
              <a:rPr lang="en-IN" sz="1400">
                <a:latin typeface="Times New Roman" panose="02020603050405020304" pitchFamily="18" charset="0"/>
                <a:cs typeface="Times New Roman" panose="02020603050405020304" pitchFamily="18" charset="0"/>
              </a:rPr>
              <a:t>Program Coordinator</a:t>
            </a:r>
            <a:endParaRPr lang="en-US" sz="1400">
              <a:latin typeface="Times New Roman" panose="02020603050405020304" pitchFamily="18" charset="0"/>
              <a:cs typeface="Times New Roman" panose="02020603050405020304" pitchFamily="18" charset="0"/>
            </a:endParaRPr>
          </a:p>
        </p:txBody>
      </p:sp>
      <p:sp>
        <p:nvSpPr>
          <p:cNvPr id="4" name="Rectangle 3"/>
          <p:cNvSpPr/>
          <p:nvPr/>
        </p:nvSpPr>
        <p:spPr>
          <a:xfrm>
            <a:off x="3774040" y="8663754"/>
            <a:ext cx="3429000" cy="523220"/>
          </a:xfrm>
          <a:prstGeom prst="rect">
            <a:avLst/>
          </a:prstGeom>
        </p:spPr>
        <p:txBody>
          <a:bodyPr>
            <a:spAutoFit/>
          </a:bodyPr>
          <a:lstStyle/>
          <a:p>
            <a:pPr algn="ctr"/>
            <a:r>
              <a:rPr lang="en-IN" sz="1400" err="1">
                <a:latin typeface="Times New Roman" panose="02020603050405020304" pitchFamily="18" charset="0"/>
                <a:cs typeface="Times New Roman" panose="02020603050405020304" pitchFamily="18" charset="0"/>
              </a:rPr>
              <a:t>Dr.</a:t>
            </a:r>
            <a:r>
              <a:rPr lang="en-IN" sz="1400">
                <a:latin typeface="Times New Roman" panose="02020603050405020304" pitchFamily="18" charset="0"/>
                <a:cs typeface="Times New Roman" panose="02020603050405020304" pitchFamily="18" charset="0"/>
              </a:rPr>
              <a:t> G. Ramesh</a:t>
            </a:r>
          </a:p>
          <a:p>
            <a:pPr algn="ctr"/>
            <a:r>
              <a:rPr lang="en-IN" sz="1400">
                <a:latin typeface="Times New Roman" panose="02020603050405020304" pitchFamily="18" charset="0"/>
                <a:cs typeface="Times New Roman" panose="02020603050405020304" pitchFamily="18" charset="0"/>
              </a:rPr>
              <a:t>Dean, AAC</a:t>
            </a:r>
            <a:endParaRPr lang="en-US" sz="1400">
              <a:latin typeface="Times New Roman" panose="02020603050405020304" pitchFamily="18" charset="0"/>
              <a:cs typeface="Times New Roman" panose="02020603050405020304" pitchFamily="18" charset="0"/>
            </a:endParaRPr>
          </a:p>
        </p:txBody>
      </p:sp>
      <p:sp>
        <p:nvSpPr>
          <p:cNvPr id="5" name="Rectangle 4"/>
          <p:cNvSpPr/>
          <p:nvPr/>
        </p:nvSpPr>
        <p:spPr>
          <a:xfrm>
            <a:off x="591231" y="8091847"/>
            <a:ext cx="1154483" cy="338554"/>
          </a:xfrm>
          <a:prstGeom prst="rect">
            <a:avLst/>
          </a:prstGeom>
        </p:spPr>
        <p:txBody>
          <a:bodyPr wrap="none">
            <a:spAutoFit/>
          </a:bodyPr>
          <a:lstStyle/>
          <a:p>
            <a:r>
              <a:rPr lang="en-IN" sz="1400">
                <a:latin typeface="Times New Roman" panose="02020603050405020304" pitchFamily="18" charset="0"/>
                <a:cs typeface="Times New Roman" panose="02020603050405020304" pitchFamily="18" charset="0"/>
              </a:rPr>
              <a:t>   Dr/Ms./Mr</a:t>
            </a:r>
            <a:r>
              <a:rPr lang="en-IN" sz="160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23946" y="8751097"/>
            <a:ext cx="1505843" cy="6097"/>
          </a:xfrm>
          <a:prstGeom prst="rect">
            <a:avLst/>
          </a:prstGeom>
        </p:spPr>
      </p:pic>
      <p:sp>
        <p:nvSpPr>
          <p:cNvPr id="7" name="Rectangle 6"/>
          <p:cNvSpPr/>
          <p:nvPr/>
        </p:nvSpPr>
        <p:spPr>
          <a:xfrm>
            <a:off x="392418" y="8879197"/>
            <a:ext cx="1637371" cy="307777"/>
          </a:xfrm>
          <a:prstGeom prst="rect">
            <a:avLst/>
          </a:prstGeom>
        </p:spPr>
        <p:txBody>
          <a:bodyPr wrap="none">
            <a:spAutoFit/>
          </a:bodyPr>
          <a:lstStyle/>
          <a:p>
            <a:r>
              <a:rPr lang="en-IN" sz="1400">
                <a:latin typeface="Times New Roman" panose="02020603050405020304" pitchFamily="18" charset="0"/>
                <a:cs typeface="Times New Roman" panose="02020603050405020304" pitchFamily="18" charset="0"/>
              </a:rPr>
              <a:t>   Project Supervisor</a:t>
            </a:r>
            <a:endParaRPr lang="en-US" sz="140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375234807"/>
              </p:ext>
            </p:extLst>
          </p:nvPr>
        </p:nvGraphicFramePr>
        <p:xfrm>
          <a:off x="392418" y="1562715"/>
          <a:ext cx="6073164" cy="3390285"/>
        </p:xfrm>
        <a:graphic>
          <a:graphicData uri="http://schemas.openxmlformats.org/drawingml/2006/table">
            <a:tbl>
              <a:tblPr firstRow="1" bandRow="1">
                <a:tableStyleId>{5C22544A-7EE6-4342-B048-85BDC9FD1C3A}</a:tableStyleId>
              </a:tblPr>
              <a:tblGrid>
                <a:gridCol w="2630859">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461105">
                  <a:extLst>
                    <a:ext uri="{9D8B030D-6E8A-4147-A177-3AD203B41FA5}">
                      <a16:colId xmlns:a16="http://schemas.microsoft.com/office/drawing/2014/main" val="20002"/>
                    </a:ext>
                  </a:extLst>
                </a:gridCol>
              </a:tblGrid>
              <a:tr h="455441">
                <a:tc>
                  <a:txBody>
                    <a:bodyPr/>
                    <a:lstStyle/>
                    <a:p>
                      <a:pPr algn="ctr"/>
                      <a:r>
                        <a:rPr lang="en-SG" sz="1600" b="1">
                          <a:latin typeface="+mn-lt"/>
                        </a:rPr>
                        <a:t>NAME</a:t>
                      </a:r>
                    </a:p>
                  </a:txBody>
                  <a:tcPr marL="36000" marR="36000" marT="36000" marB="36000" anchor="ctr"/>
                </a:tc>
                <a:tc>
                  <a:txBody>
                    <a:bodyPr/>
                    <a:lstStyle/>
                    <a:p>
                      <a:pPr algn="ctr"/>
                      <a:r>
                        <a:rPr lang="en-SG" sz="1600" b="1">
                          <a:latin typeface="+mn-lt"/>
                        </a:rPr>
                        <a:t>ROLL N0</a:t>
                      </a:r>
                    </a:p>
                  </a:txBody>
                  <a:tcPr marL="36000" marR="36000" marT="36000" marB="36000" anchor="ctr"/>
                </a:tc>
                <a:tc>
                  <a:txBody>
                    <a:bodyPr/>
                    <a:lstStyle/>
                    <a:p>
                      <a:pPr algn="ctr"/>
                      <a:r>
                        <a:rPr lang="en-SG" sz="1600" b="1">
                          <a:latin typeface="+mn-lt"/>
                        </a:rPr>
                        <a:t>BRANCH</a:t>
                      </a:r>
                    </a:p>
                  </a:txBody>
                  <a:tcPr marL="36000" marR="36000" marT="36000" marB="36000" anchor="ctr"/>
                </a:tc>
                <a:extLst>
                  <a:ext uri="{0D108BD9-81ED-4DB2-BD59-A6C34878D82A}">
                    <a16:rowId xmlns:a16="http://schemas.microsoft.com/office/drawing/2014/main" val="10000"/>
                  </a:ext>
                </a:extLst>
              </a:tr>
              <a:tr h="424472">
                <a:tc>
                  <a:txBody>
                    <a:bodyPr/>
                    <a:lstStyle/>
                    <a:p>
                      <a:pPr algn="ctr" fontAlgn="ctr"/>
                      <a:r>
                        <a:rPr lang="en-IN" sz="1400" b="0" i="0" u="none" strike="noStrike">
                          <a:solidFill>
                            <a:srgbClr val="000000"/>
                          </a:solidFill>
                          <a:effectLst/>
                          <a:latin typeface="+mn-lt"/>
                        </a:rPr>
                        <a:t>SRIJA CHERUKURI</a:t>
                      </a:r>
                    </a:p>
                  </a:txBody>
                  <a:tcPr marL="36000" marR="36000" marT="36000" marB="36000" anchor="ctr"/>
                </a:tc>
                <a:tc>
                  <a:txBody>
                    <a:bodyPr/>
                    <a:lstStyle/>
                    <a:p>
                      <a:pPr algn="ctr" fontAlgn="ctr"/>
                      <a:r>
                        <a:rPr lang="en-IN" sz="1400" b="0" i="0" u="none" strike="noStrike">
                          <a:solidFill>
                            <a:srgbClr val="000000"/>
                          </a:solidFill>
                          <a:effectLst/>
                          <a:latin typeface="+mn-lt"/>
                        </a:rPr>
                        <a:t>21241A3209</a:t>
                      </a:r>
                    </a:p>
                  </a:txBody>
                  <a:tcPr marL="36000" marR="36000" marT="36000" marB="36000" anchor="ctr"/>
                </a:tc>
                <a:tc>
                  <a:txBody>
                    <a:bodyPr/>
                    <a:lstStyle/>
                    <a:p>
                      <a:pPr algn="ctr" fontAlgn="ctr"/>
                      <a:r>
                        <a:rPr lang="en-IN" sz="1400" b="0" i="0" u="none" strike="noStrike">
                          <a:solidFill>
                            <a:srgbClr val="000000"/>
                          </a:solidFill>
                          <a:effectLst/>
                          <a:latin typeface="+mn-lt"/>
                        </a:rPr>
                        <a:t>CSBS</a:t>
                      </a:r>
                    </a:p>
                  </a:txBody>
                  <a:tcPr marL="36000" marR="36000" marT="36000" marB="36000" anchor="ctr"/>
                </a:tc>
                <a:extLst>
                  <a:ext uri="{0D108BD9-81ED-4DB2-BD59-A6C34878D82A}">
                    <a16:rowId xmlns:a16="http://schemas.microsoft.com/office/drawing/2014/main" val="10001"/>
                  </a:ext>
                </a:extLst>
              </a:tr>
              <a:tr h="415357">
                <a:tc>
                  <a:txBody>
                    <a:bodyPr/>
                    <a:lstStyle/>
                    <a:p>
                      <a:pPr algn="ctr" fontAlgn="ctr"/>
                      <a:r>
                        <a:rPr lang="en-IN" sz="1400" b="0" i="0" u="none" strike="noStrike">
                          <a:solidFill>
                            <a:srgbClr val="000000"/>
                          </a:solidFill>
                          <a:effectLst/>
                          <a:latin typeface="+mn-lt"/>
                        </a:rPr>
                        <a:t>AKSHITA AJJURI</a:t>
                      </a:r>
                    </a:p>
                  </a:txBody>
                  <a:tcPr marL="36000" marR="36000" marT="36000" marB="36000" anchor="ctr"/>
                </a:tc>
                <a:tc>
                  <a:txBody>
                    <a:bodyPr/>
                    <a:lstStyle/>
                    <a:p>
                      <a:pPr algn="ctr" fontAlgn="ctr"/>
                      <a:r>
                        <a:rPr lang="en-IN" sz="1400" b="0" i="0" u="none" strike="noStrike">
                          <a:solidFill>
                            <a:srgbClr val="000000"/>
                          </a:solidFill>
                          <a:effectLst/>
                          <a:latin typeface="+mn-lt"/>
                        </a:rPr>
                        <a:t>21241A3201</a:t>
                      </a:r>
                    </a:p>
                  </a:txBody>
                  <a:tcPr marL="36000" marR="36000" marT="36000" marB="36000" anchor="ctr"/>
                </a:tc>
                <a:tc>
                  <a:txBody>
                    <a:bodyPr/>
                    <a:lstStyle/>
                    <a:p>
                      <a:pPr algn="ctr" fontAlgn="ctr"/>
                      <a:r>
                        <a:rPr lang="en-IN" sz="1400" b="0" i="0" u="none" strike="noStrike">
                          <a:solidFill>
                            <a:srgbClr val="000000"/>
                          </a:solidFill>
                          <a:effectLst/>
                          <a:latin typeface="+mn-lt"/>
                        </a:rPr>
                        <a:t>CSBS</a:t>
                      </a:r>
                    </a:p>
                  </a:txBody>
                  <a:tcPr marL="36000" marR="36000" marT="36000" marB="36000" anchor="ctr"/>
                </a:tc>
                <a:extLst>
                  <a:ext uri="{0D108BD9-81ED-4DB2-BD59-A6C34878D82A}">
                    <a16:rowId xmlns:a16="http://schemas.microsoft.com/office/drawing/2014/main" val="3569057315"/>
                  </a:ext>
                </a:extLst>
              </a:tr>
              <a:tr h="415357">
                <a:tc>
                  <a:txBody>
                    <a:bodyPr/>
                    <a:lstStyle/>
                    <a:p>
                      <a:pPr algn="ctr" fontAlgn="ctr"/>
                      <a:r>
                        <a:rPr lang="en-IN" sz="1400" b="0" i="0" u="none" strike="noStrike">
                          <a:solidFill>
                            <a:srgbClr val="000000"/>
                          </a:solidFill>
                          <a:effectLst/>
                          <a:latin typeface="+mn-lt"/>
                        </a:rPr>
                        <a:t>DHARA VIVEK SAMINENI</a:t>
                      </a:r>
                    </a:p>
                  </a:txBody>
                  <a:tcPr marL="36000" marR="36000" marT="36000" marB="36000" anchor="ctr"/>
                </a:tc>
                <a:tc>
                  <a:txBody>
                    <a:bodyPr/>
                    <a:lstStyle/>
                    <a:p>
                      <a:pPr lvl="0" algn="ctr">
                        <a:buNone/>
                      </a:pPr>
                      <a:r>
                        <a:rPr lang="en-IN" sz="1400" b="0" i="0" u="none" strike="noStrike" noProof="0">
                          <a:effectLst/>
                        </a:rPr>
                        <a:t>21241A66J4</a:t>
                      </a:r>
                      <a:endParaRPr lang="en-US"/>
                    </a:p>
                  </a:txBody>
                  <a:tcPr marL="36000" marR="36000" marT="36000" marB="36000" anchor="ctr"/>
                </a:tc>
                <a:tc>
                  <a:txBody>
                    <a:bodyPr/>
                    <a:lstStyle/>
                    <a:p>
                      <a:pPr algn="ctr" fontAlgn="ctr"/>
                      <a:r>
                        <a:rPr lang="en-IN" sz="1400" b="0" i="0" u="none" strike="noStrike">
                          <a:solidFill>
                            <a:srgbClr val="000000"/>
                          </a:solidFill>
                          <a:effectLst/>
                          <a:latin typeface="+mn-lt"/>
                        </a:rPr>
                        <a:t>CSM</a:t>
                      </a:r>
                    </a:p>
                  </a:txBody>
                  <a:tcPr marL="36000" marR="36000" marT="36000" marB="36000" anchor="ctr"/>
                </a:tc>
                <a:extLst>
                  <a:ext uri="{0D108BD9-81ED-4DB2-BD59-A6C34878D82A}">
                    <a16:rowId xmlns:a16="http://schemas.microsoft.com/office/drawing/2014/main" val="162447539"/>
                  </a:ext>
                </a:extLst>
              </a:tr>
              <a:tr h="415357">
                <a:tc>
                  <a:txBody>
                    <a:bodyPr/>
                    <a:lstStyle/>
                    <a:p>
                      <a:pPr lvl="0" algn="ctr">
                        <a:buNone/>
                      </a:pPr>
                      <a:r>
                        <a:rPr lang="fi-FI" sz="1400" b="0" i="0" u="none" strike="noStrike" noProof="0">
                          <a:effectLst/>
                        </a:rPr>
                        <a:t>BODDU KESHAV SRI SAI</a:t>
                      </a:r>
                    </a:p>
                  </a:txBody>
                  <a:tcPr marL="36000" marR="36000" marT="36000" marB="36000" anchor="ctr"/>
                </a:tc>
                <a:tc>
                  <a:txBody>
                    <a:bodyPr/>
                    <a:lstStyle/>
                    <a:p>
                      <a:pPr lvl="0" algn="ctr">
                        <a:buNone/>
                      </a:pPr>
                      <a:r>
                        <a:rPr lang="en-IN" sz="1400" b="0" i="0" u="none" strike="noStrike" noProof="0">
                          <a:effectLst/>
                        </a:rPr>
                        <a:t>21241A66E3</a:t>
                      </a:r>
                      <a:endParaRPr lang="en-US"/>
                    </a:p>
                  </a:txBody>
                  <a:tcPr marL="36000" marR="36000" marT="36000" marB="36000" anchor="ctr"/>
                </a:tc>
                <a:tc>
                  <a:txBody>
                    <a:bodyPr/>
                    <a:lstStyle/>
                    <a:p>
                      <a:pPr algn="ctr" fontAlgn="ctr"/>
                      <a:r>
                        <a:rPr lang="en-IN" sz="1400" b="0" i="0" u="none" strike="noStrike">
                          <a:solidFill>
                            <a:srgbClr val="000000"/>
                          </a:solidFill>
                          <a:effectLst/>
                          <a:latin typeface="+mn-lt"/>
                        </a:rPr>
                        <a:t>CSM</a:t>
                      </a:r>
                    </a:p>
                  </a:txBody>
                  <a:tcPr marL="36000" marR="36000" marT="36000" marB="36000" anchor="ctr"/>
                </a:tc>
                <a:extLst>
                  <a:ext uri="{0D108BD9-81ED-4DB2-BD59-A6C34878D82A}">
                    <a16:rowId xmlns:a16="http://schemas.microsoft.com/office/drawing/2014/main" val="1403728458"/>
                  </a:ext>
                </a:extLst>
              </a:tr>
              <a:tr h="415357">
                <a:tc>
                  <a:txBody>
                    <a:bodyPr/>
                    <a:lstStyle/>
                    <a:p>
                      <a:pPr algn="ctr" fontAlgn="ctr"/>
                      <a:endParaRPr lang="en-IN" sz="1400" b="0" i="0" u="none" strike="noStrike">
                        <a:solidFill>
                          <a:srgbClr val="000000"/>
                        </a:solidFill>
                        <a:effectLst/>
                        <a:latin typeface="+mn-lt"/>
                      </a:endParaRPr>
                    </a:p>
                  </a:txBody>
                  <a:tcPr marL="36000" marR="36000" marT="36000" marB="36000" anchor="ctr"/>
                </a:tc>
                <a:tc>
                  <a:txBody>
                    <a:bodyPr/>
                    <a:lstStyle/>
                    <a:p>
                      <a:pPr algn="ctr" fontAlgn="ctr"/>
                      <a:endParaRPr lang="en-IN" sz="1400" b="0" i="0" u="none" strike="noStrike">
                        <a:solidFill>
                          <a:srgbClr val="000000"/>
                        </a:solidFill>
                        <a:effectLst/>
                        <a:latin typeface="+mn-lt"/>
                      </a:endParaRPr>
                    </a:p>
                  </a:txBody>
                  <a:tcPr marL="36000" marR="36000" marT="36000" marB="36000" anchor="ctr"/>
                </a:tc>
                <a:tc>
                  <a:txBody>
                    <a:bodyPr/>
                    <a:lstStyle/>
                    <a:p>
                      <a:pPr algn="ctr" fontAlgn="ctr"/>
                      <a:endParaRPr lang="en-IN" sz="1400" b="0" i="0" u="none" strike="noStrike">
                        <a:solidFill>
                          <a:srgbClr val="000000"/>
                        </a:solidFill>
                        <a:effectLst/>
                        <a:latin typeface="+mn-lt"/>
                      </a:endParaRPr>
                    </a:p>
                  </a:txBody>
                  <a:tcPr marL="36000" marR="36000" marT="36000" marB="36000" anchor="ctr"/>
                </a:tc>
                <a:extLst>
                  <a:ext uri="{0D108BD9-81ED-4DB2-BD59-A6C34878D82A}">
                    <a16:rowId xmlns:a16="http://schemas.microsoft.com/office/drawing/2014/main" val="4267422074"/>
                  </a:ext>
                </a:extLst>
              </a:tr>
              <a:tr h="424472">
                <a:tc>
                  <a:txBody>
                    <a:bodyPr/>
                    <a:lstStyle/>
                    <a:p>
                      <a:pPr algn="ctr" fontAlgn="ctr"/>
                      <a:endParaRPr lang="en-IN" sz="1400" b="0" i="0" u="none" strike="noStrike">
                        <a:solidFill>
                          <a:srgbClr val="000000"/>
                        </a:solidFill>
                        <a:effectLst/>
                        <a:latin typeface="+mn-lt"/>
                      </a:endParaRPr>
                    </a:p>
                  </a:txBody>
                  <a:tcPr marL="36000" marR="36000" marT="36000" marB="36000" anchor="ctr"/>
                </a:tc>
                <a:tc>
                  <a:txBody>
                    <a:bodyPr/>
                    <a:lstStyle/>
                    <a:p>
                      <a:pPr algn="ctr" fontAlgn="ctr"/>
                      <a:endParaRPr lang="en-IN" sz="1400" b="0" i="0" u="none" strike="noStrike">
                        <a:solidFill>
                          <a:srgbClr val="000000"/>
                        </a:solidFill>
                        <a:effectLst/>
                        <a:latin typeface="+mn-lt"/>
                      </a:endParaRPr>
                    </a:p>
                  </a:txBody>
                  <a:tcPr marL="36000" marR="36000" marT="36000" marB="36000" anchor="ctr"/>
                </a:tc>
                <a:tc>
                  <a:txBody>
                    <a:bodyPr/>
                    <a:lstStyle/>
                    <a:p>
                      <a:pPr algn="ctr" fontAlgn="ctr"/>
                      <a:endParaRPr lang="en-IN" sz="1400" b="0" i="0" u="none" strike="noStrike">
                        <a:solidFill>
                          <a:srgbClr val="000000"/>
                        </a:solidFill>
                        <a:effectLst/>
                        <a:latin typeface="+mn-lt"/>
                      </a:endParaRPr>
                    </a:p>
                  </a:txBody>
                  <a:tcPr marL="36000" marR="36000" marT="36000" marB="36000" anchor="ctr"/>
                </a:tc>
                <a:extLst>
                  <a:ext uri="{0D108BD9-81ED-4DB2-BD59-A6C34878D82A}">
                    <a16:rowId xmlns:a16="http://schemas.microsoft.com/office/drawing/2014/main" val="10002"/>
                  </a:ext>
                </a:extLst>
              </a:tr>
              <a:tr h="424472">
                <a:tc>
                  <a:txBody>
                    <a:bodyPr/>
                    <a:lstStyle/>
                    <a:p>
                      <a:pPr algn="ctr" fontAlgn="ctr"/>
                      <a:endParaRPr lang="en-IN" sz="1400" b="0" i="0" u="none" strike="noStrike">
                        <a:solidFill>
                          <a:srgbClr val="000000"/>
                        </a:solidFill>
                        <a:effectLst/>
                        <a:latin typeface="+mn-lt"/>
                      </a:endParaRPr>
                    </a:p>
                  </a:txBody>
                  <a:tcPr marL="36000" marR="36000" marT="36000" marB="36000" anchor="ctr"/>
                </a:tc>
                <a:tc>
                  <a:txBody>
                    <a:bodyPr/>
                    <a:lstStyle/>
                    <a:p>
                      <a:pPr algn="ctr" fontAlgn="ctr"/>
                      <a:endParaRPr lang="en-IN" sz="1400" b="0" i="0" u="none" strike="noStrike">
                        <a:solidFill>
                          <a:srgbClr val="000000"/>
                        </a:solidFill>
                        <a:effectLst/>
                        <a:latin typeface="+mn-lt"/>
                      </a:endParaRPr>
                    </a:p>
                  </a:txBody>
                  <a:tcPr marL="36000" marR="36000" marT="36000" marB="36000" anchor="ctr"/>
                </a:tc>
                <a:tc>
                  <a:txBody>
                    <a:bodyPr/>
                    <a:lstStyle/>
                    <a:p>
                      <a:pPr algn="ctr" fontAlgn="ctr"/>
                      <a:endParaRPr lang="en-IN" sz="1400" b="0" i="0" u="none" strike="noStrike">
                        <a:solidFill>
                          <a:srgbClr val="000000"/>
                        </a:solidFill>
                        <a:effectLst/>
                        <a:latin typeface="+mn-lt"/>
                      </a:endParaRPr>
                    </a:p>
                  </a:txBody>
                  <a:tcPr marL="36000" marR="36000" marT="36000" marB="36000" anchor="ctr"/>
                </a:tc>
                <a:extLst>
                  <a:ext uri="{0D108BD9-81ED-4DB2-BD59-A6C34878D82A}">
                    <a16:rowId xmlns:a16="http://schemas.microsoft.com/office/drawing/2014/main" val="10003"/>
                  </a:ext>
                </a:extLst>
              </a:tr>
            </a:tbl>
          </a:graphicData>
        </a:graphic>
      </p:graphicFrame>
      <p:sp>
        <p:nvSpPr>
          <p:cNvPr id="9" name="Rectangle 8"/>
          <p:cNvSpPr/>
          <p:nvPr/>
        </p:nvSpPr>
        <p:spPr>
          <a:xfrm>
            <a:off x="664561" y="5217131"/>
            <a:ext cx="5528878" cy="276999"/>
          </a:xfrm>
          <a:prstGeom prst="rect">
            <a:avLst/>
          </a:prstGeom>
        </p:spPr>
        <p:txBody>
          <a:bodyPr wrap="square">
            <a:spAutoFit/>
          </a:bodyPr>
          <a:lstStyle/>
          <a:p>
            <a:pPr algn="ctr"/>
            <a:r>
              <a:rPr lang="en-IN" sz="1200">
                <a:latin typeface="Times New Roman" panose="02020603050405020304" pitchFamily="18" charset="0"/>
                <a:cs typeface="Times New Roman" panose="02020603050405020304" pitchFamily="18" charset="0"/>
              </a:rPr>
              <a:t>This work was not submitted or published earlier for any study</a:t>
            </a:r>
            <a:endParaRPr lang="en-US" sz="1200">
              <a:latin typeface="Times New Roman" panose="02020603050405020304" pitchFamily="18" charset="0"/>
              <a:cs typeface="Times New Roman" panose="02020603050405020304" pitchFamily="18" charset="0"/>
            </a:endParaRPr>
          </a:p>
        </p:txBody>
      </p:sp>
      <p:pic>
        <p:nvPicPr>
          <p:cNvPr id="14" name="Picture 13"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069" y="213620"/>
            <a:ext cx="6603909" cy="9480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459" y="965138"/>
            <a:ext cx="1887080" cy="1046112"/>
          </a:xfrm>
          <a:prstGeom prst="rect">
            <a:avLst/>
          </a:prstGeom>
        </p:spPr>
      </p:pic>
      <p:sp>
        <p:nvSpPr>
          <p:cNvPr id="8" name="TextBox 7"/>
          <p:cNvSpPr txBox="1"/>
          <p:nvPr/>
        </p:nvSpPr>
        <p:spPr>
          <a:xfrm>
            <a:off x="1173223" y="2384588"/>
            <a:ext cx="4511553" cy="338554"/>
          </a:xfrm>
          <a:prstGeom prst="rect">
            <a:avLst/>
          </a:prstGeom>
          <a:noFill/>
        </p:spPr>
        <p:txBody>
          <a:bodyPr wrap="square" rtlCol="0">
            <a:spAutoFit/>
          </a:bodyPr>
          <a:lstStyle/>
          <a:p>
            <a:pPr algn="ctr"/>
            <a:r>
              <a:rPr lang="en-IN" sz="1600"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ACKNOWLEDGEMENTS</a:t>
            </a:r>
          </a:p>
        </p:txBody>
      </p:sp>
      <p:sp>
        <p:nvSpPr>
          <p:cNvPr id="9" name="TextBox 8"/>
          <p:cNvSpPr txBox="1"/>
          <p:nvPr/>
        </p:nvSpPr>
        <p:spPr>
          <a:xfrm>
            <a:off x="514349" y="3281146"/>
            <a:ext cx="5829300" cy="2862322"/>
          </a:xfrm>
          <a:prstGeom prst="rect">
            <a:avLst/>
          </a:prstGeom>
          <a:noFill/>
        </p:spPr>
        <p:txBody>
          <a:bodyPr wrap="square" rtlCol="0">
            <a:spAutoFit/>
          </a:bodyPr>
          <a:lstStyle/>
          <a:p>
            <a:pPr algn="just"/>
            <a:r>
              <a:rPr lang="en-GB" sz="1200">
                <a:latin typeface="Times New Roman" panose="02020603050405020304" pitchFamily="18" charset="0"/>
                <a:cs typeface="Times New Roman" panose="02020603050405020304" pitchFamily="18" charset="0"/>
              </a:rPr>
              <a:t>We express our deep sense of gratitude to our </a:t>
            </a:r>
            <a:r>
              <a:rPr lang="en-SG" altLang="en-GB" sz="1200">
                <a:latin typeface="Times New Roman" panose="02020603050405020304" pitchFamily="18" charset="0"/>
                <a:cs typeface="Times New Roman" panose="02020603050405020304" pitchFamily="18" charset="0"/>
              </a:rPr>
              <a:t>respected</a:t>
            </a:r>
            <a:r>
              <a:rPr lang="en-GB" sz="1200">
                <a:latin typeface="Times New Roman" panose="02020603050405020304" pitchFamily="18" charset="0"/>
                <a:cs typeface="Times New Roman" panose="02020603050405020304" pitchFamily="18" charset="0"/>
              </a:rPr>
              <a:t> Director, Gokaraju Rangaraju Institute of Engineering and Technology, for the valuable guidance and for permitting us to carry out this project. </a:t>
            </a:r>
          </a:p>
          <a:p>
            <a:pPr algn="just"/>
            <a:endParaRPr lang="en-GB" sz="1200">
              <a:latin typeface="Times New Roman" panose="02020603050405020304" pitchFamily="18" charset="0"/>
              <a:cs typeface="Times New Roman" panose="02020603050405020304" pitchFamily="18" charset="0"/>
            </a:endParaRPr>
          </a:p>
          <a:p>
            <a:pPr algn="just"/>
            <a:r>
              <a:rPr lang="en-GB" sz="1200">
                <a:latin typeface="Times New Roman" panose="02020603050405020304" pitchFamily="18" charset="0"/>
                <a:cs typeface="Times New Roman" panose="02020603050405020304" pitchFamily="18" charset="0"/>
              </a:rPr>
              <a:t>With immense pleasure, we extend our appreciation to our </a:t>
            </a:r>
            <a:r>
              <a:rPr lang="en-SG" altLang="en-GB" sz="1200">
                <a:latin typeface="Times New Roman" panose="02020603050405020304" pitchFamily="18" charset="0"/>
                <a:cs typeface="Times New Roman" panose="02020603050405020304" pitchFamily="18" charset="0"/>
              </a:rPr>
              <a:t>respected</a:t>
            </a:r>
            <a:r>
              <a:rPr lang="en-GB" sz="1200">
                <a:latin typeface="Times New Roman" panose="02020603050405020304" pitchFamily="18" charset="0"/>
                <a:cs typeface="Times New Roman" panose="02020603050405020304" pitchFamily="18" charset="0"/>
              </a:rPr>
              <a:t> Principal, for permitting us to carry out this project.</a:t>
            </a:r>
          </a:p>
          <a:p>
            <a:pPr algn="just"/>
            <a:endParaRPr lang="en-GB" sz="1200">
              <a:latin typeface="Times New Roman" panose="02020603050405020304" pitchFamily="18" charset="0"/>
              <a:cs typeface="Times New Roman" panose="02020603050405020304" pitchFamily="18" charset="0"/>
            </a:endParaRPr>
          </a:p>
          <a:p>
            <a:pPr algn="just"/>
            <a:r>
              <a:rPr lang="en-GB" sz="1200">
                <a:latin typeface="Times New Roman" panose="02020603050405020304" pitchFamily="18" charset="0"/>
                <a:cs typeface="Times New Roman" panose="02020603050405020304" pitchFamily="18" charset="0"/>
              </a:rPr>
              <a:t>We are thankful to the Associate Dean, Advanced Academic Centre, for providing us an appropriate </a:t>
            </a:r>
            <a:r>
              <a:rPr lang="en-SG" sz="1200">
                <a:latin typeface="Times New Roman" panose="02020603050405020304" pitchFamily="18" charset="0"/>
                <a:cs typeface="Times New Roman" panose="02020603050405020304" pitchFamily="18" charset="0"/>
              </a:rPr>
              <a:t>environment</a:t>
            </a:r>
            <a:r>
              <a:rPr lang="en-GB" sz="1200">
                <a:latin typeface="Times New Roman" panose="02020603050405020304" pitchFamily="18" charset="0"/>
                <a:cs typeface="Times New Roman" panose="02020603050405020304" pitchFamily="18" charset="0"/>
              </a:rPr>
              <a:t> required for the project completion.</a:t>
            </a:r>
          </a:p>
          <a:p>
            <a:pPr algn="just"/>
            <a:endParaRPr lang="en-GB" sz="1200">
              <a:latin typeface="Times New Roman" panose="02020603050405020304" pitchFamily="18" charset="0"/>
              <a:cs typeface="Times New Roman" panose="02020603050405020304" pitchFamily="18" charset="0"/>
            </a:endParaRPr>
          </a:p>
          <a:p>
            <a:pPr algn="just"/>
            <a:r>
              <a:rPr lang="en-GB" sz="1200">
                <a:latin typeface="Times New Roman" panose="02020603050405020304" pitchFamily="18" charset="0"/>
                <a:cs typeface="Times New Roman" panose="02020603050405020304" pitchFamily="18" charset="0"/>
              </a:rPr>
              <a:t>We are grateful to </a:t>
            </a:r>
            <a:r>
              <a:rPr lang="en-SG" altLang="en-GB" sz="1200">
                <a:latin typeface="Times New Roman" panose="02020603050405020304" pitchFamily="18" charset="0"/>
                <a:cs typeface="Times New Roman" panose="02020603050405020304" pitchFamily="18" charset="0"/>
              </a:rPr>
              <a:t>our</a:t>
            </a:r>
            <a:r>
              <a:rPr lang="en-GB" sz="1200">
                <a:latin typeface="Times New Roman" panose="02020603050405020304" pitchFamily="18" charset="0"/>
                <a:cs typeface="Times New Roman" panose="02020603050405020304" pitchFamily="18" charset="0"/>
              </a:rPr>
              <a:t> project supervisor who spared valuable time </a:t>
            </a:r>
            <a:r>
              <a:rPr lang="en-SG" sz="1200">
                <a:latin typeface="Times New Roman" panose="02020603050405020304" pitchFamily="18" charset="0"/>
                <a:cs typeface="Times New Roman" panose="02020603050405020304" pitchFamily="18" charset="0"/>
              </a:rPr>
              <a:t>to</a:t>
            </a:r>
            <a:r>
              <a:rPr lang="en-GB" sz="1200">
                <a:latin typeface="Times New Roman" panose="02020603050405020304" pitchFamily="18" charset="0"/>
                <a:cs typeface="Times New Roman" panose="02020603050405020304" pitchFamily="18" charset="0"/>
              </a:rPr>
              <a:t> </a:t>
            </a:r>
            <a:r>
              <a:rPr lang="en-SG" altLang="en-GB" sz="1200">
                <a:latin typeface="Times New Roman" panose="02020603050405020304" pitchFamily="18" charset="0"/>
                <a:cs typeface="Times New Roman" panose="02020603050405020304" pitchFamily="18" charset="0"/>
              </a:rPr>
              <a:t>influence </a:t>
            </a:r>
            <a:r>
              <a:rPr lang="en-GB" sz="1200">
                <a:latin typeface="Times New Roman" panose="02020603050405020304" pitchFamily="18" charset="0"/>
                <a:cs typeface="Times New Roman" panose="02020603050405020304" pitchFamily="18" charset="0"/>
              </a:rPr>
              <a:t>us with their novel insights</a:t>
            </a:r>
            <a:r>
              <a:rPr lang="en-SG" altLang="en-GB" sz="1200">
                <a:latin typeface="Times New Roman" panose="02020603050405020304" pitchFamily="18" charset="0"/>
                <a:cs typeface="Times New Roman" panose="02020603050405020304" pitchFamily="18" charset="0"/>
              </a:rPr>
              <a:t>.</a:t>
            </a:r>
          </a:p>
          <a:p>
            <a:pPr algn="just"/>
            <a:endParaRPr lang="en-SG" altLang="en-GB" sz="1200">
              <a:latin typeface="Times New Roman" panose="02020603050405020304" pitchFamily="18" charset="0"/>
              <a:cs typeface="Times New Roman" panose="02020603050405020304" pitchFamily="18" charset="0"/>
            </a:endParaRPr>
          </a:p>
          <a:p>
            <a:pPr algn="just"/>
            <a:r>
              <a:rPr lang="en-GB" sz="1200">
                <a:latin typeface="Times New Roman" panose="02020603050405020304" pitchFamily="18" charset="0"/>
                <a:cs typeface="Times New Roman" panose="02020603050405020304" pitchFamily="18" charset="0"/>
              </a:rPr>
              <a:t>We are indebted to </a:t>
            </a:r>
            <a:r>
              <a:rPr lang="en-SG" altLang="en-GB" sz="1200">
                <a:latin typeface="Times New Roman" panose="02020603050405020304" pitchFamily="18" charset="0"/>
                <a:cs typeface="Times New Roman" panose="02020603050405020304" pitchFamily="18" charset="0"/>
              </a:rPr>
              <a:t>all the above mentioned people </a:t>
            </a:r>
            <a:r>
              <a:rPr lang="en-GB" sz="1200">
                <a:latin typeface="Times New Roman" panose="02020603050405020304" pitchFamily="18" charset="0"/>
                <a:cs typeface="Times New Roman" panose="02020603050405020304" pitchFamily="18" charset="0"/>
              </a:rPr>
              <a:t>without whom we would not have </a:t>
            </a:r>
            <a:r>
              <a:rPr lang="en-SG" altLang="en-GB" sz="1200">
                <a:latin typeface="Times New Roman" panose="02020603050405020304" pitchFamily="18" charset="0"/>
                <a:cs typeface="Times New Roman" panose="02020603050405020304" pitchFamily="18" charset="0"/>
              </a:rPr>
              <a:t>concluded</a:t>
            </a:r>
            <a:r>
              <a:rPr lang="en-GB" sz="1200">
                <a:latin typeface="Times New Roman" panose="02020603050405020304" pitchFamily="18" charset="0"/>
                <a:cs typeface="Times New Roman" panose="02020603050405020304" pitchFamily="18" charset="0"/>
              </a:rPr>
              <a:t> the project.</a:t>
            </a:r>
            <a:endParaRPr lang="en-IN" sz="1200">
              <a:latin typeface="Times New Roman" panose="02020603050405020304" pitchFamily="18" charset="0"/>
              <a:cs typeface="Times New Roman" panose="02020603050405020304" pitchFamily="18" charset="0"/>
            </a:endParaRPr>
          </a:p>
        </p:txBody>
      </p:sp>
      <p:pic>
        <p:nvPicPr>
          <p:cNvPr id="6" name="Picture 5" descr="A close up of a logo&#10;&#10;Description automatically generated">
            <a:extLst>
              <a:ext uri="{FF2B5EF4-FFF2-40B4-BE49-F238E27FC236}">
                <a16:creationId xmlns:a16="http://schemas.microsoft.com/office/drawing/2014/main" id="{2F0392C8-58AC-45A6-94DC-2A208B9E61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91" y="212912"/>
            <a:ext cx="6578417" cy="94801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ED8FBE-521D-AECE-709F-7C268C9FC268}"/>
              </a:ext>
            </a:extLst>
          </p:cNvPr>
          <p:cNvSpPr txBox="1"/>
          <p:nvPr/>
        </p:nvSpPr>
        <p:spPr>
          <a:xfrm>
            <a:off x="2614613" y="74828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cs typeface="Times New Roman"/>
              </a:rPr>
              <a:t>ABSTRACT</a:t>
            </a:r>
          </a:p>
        </p:txBody>
      </p:sp>
      <p:cxnSp>
        <p:nvCxnSpPr>
          <p:cNvPr id="9" name="Straight Arrow Connector 8">
            <a:extLst>
              <a:ext uri="{FF2B5EF4-FFF2-40B4-BE49-F238E27FC236}">
                <a16:creationId xmlns:a16="http://schemas.microsoft.com/office/drawing/2014/main" id="{46839355-CD94-8FCD-24A4-E36AF929BCD2}"/>
              </a:ext>
            </a:extLst>
          </p:cNvPr>
          <p:cNvCxnSpPr>
            <a:cxnSpLocks/>
          </p:cNvCxnSpPr>
          <p:nvPr/>
        </p:nvCxnSpPr>
        <p:spPr>
          <a:xfrm flipV="1">
            <a:off x="753836" y="1085851"/>
            <a:ext cx="5295900" cy="16328"/>
          </a:xfrm>
          <a:prstGeom prst="straightConnector1">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79111F2-2F5B-506D-50F2-B413826C99EA}"/>
              </a:ext>
            </a:extLst>
          </p:cNvPr>
          <p:cNvSpPr txBox="1"/>
          <p:nvPr/>
        </p:nvSpPr>
        <p:spPr>
          <a:xfrm>
            <a:off x="756162" y="1674089"/>
            <a:ext cx="5293574" cy="7436010"/>
          </a:xfrm>
          <a:prstGeom prst="rect">
            <a:avLst/>
          </a:prstGeom>
          <a:noFill/>
        </p:spPr>
        <p:txBody>
          <a:bodyPr wrap="square" lIns="91440" tIns="45720" rIns="91440" bIns="45720" anchor="t">
            <a:spAutoFit/>
          </a:bodyPr>
          <a:lstStyle/>
          <a:p>
            <a:pPr algn="just">
              <a:lnSpc>
                <a:spcPct val="107000"/>
              </a:lnSpc>
              <a:spcAft>
                <a:spcPts val="800"/>
              </a:spcAft>
            </a:pPr>
            <a:endParaRPr lang="en-US" sz="1200">
              <a:latin typeface="Times New Roman"/>
              <a:cs typeface="Times New Roman"/>
            </a:endParaRPr>
          </a:p>
          <a:p>
            <a:pPr algn="just">
              <a:lnSpc>
                <a:spcPct val="107000"/>
              </a:lnSpc>
              <a:spcAft>
                <a:spcPts val="800"/>
              </a:spcAft>
            </a:pPr>
            <a:r>
              <a:rPr lang="en-US" sz="1200">
                <a:effectLst/>
                <a:latin typeface="Times New Roman"/>
                <a:ea typeface="Times New Roman" panose="02020603050405020304" pitchFamily="18" charset="0"/>
                <a:cs typeface="Times New Roman"/>
              </a:rPr>
              <a:t>A no-broker website helping customers avail all the wedding related necessities easily.</a:t>
            </a:r>
            <a:endParaRPr lang="en-IN" sz="1200">
              <a:effectLst/>
              <a:latin typeface="Times New Roman"/>
              <a:ea typeface="Calibri" panose="020F0502020204030204" pitchFamily="34" charset="0"/>
              <a:cs typeface="Times New Roman"/>
            </a:endParaRPr>
          </a:p>
          <a:p>
            <a:pPr marL="342900" indent="-342900" algn="just">
              <a:lnSpc>
                <a:spcPct val="107000"/>
              </a:lnSpc>
              <a:spcAft>
                <a:spcPts val="800"/>
              </a:spcAft>
              <a:buAutoNum type="arabicParenR"/>
            </a:pPr>
            <a:r>
              <a:rPr lang="en-US" sz="1400">
                <a:effectLst/>
                <a:latin typeface="Times New Roman"/>
                <a:ea typeface="Times New Roman" panose="02020603050405020304" pitchFamily="18" charset="0"/>
                <a:cs typeface="Times New Roman"/>
              </a:rPr>
              <a:t>Logo</a:t>
            </a:r>
            <a:r>
              <a:rPr lang="en-US" sz="1200">
                <a:effectLst/>
                <a:latin typeface="Times New Roman"/>
                <a:ea typeface="Times New Roman" panose="02020603050405020304" pitchFamily="18" charset="0"/>
                <a:cs typeface="Times New Roman"/>
              </a:rPr>
              <a:t>: </a:t>
            </a:r>
            <a:r>
              <a:rPr lang="en-US" sz="1200">
                <a:latin typeface="Times New Roman"/>
                <a:ea typeface="Times New Roman" panose="02020603050405020304" pitchFamily="18" charset="0"/>
                <a:cs typeface="Times New Roman"/>
              </a:rPr>
              <a:t>Every</a:t>
            </a:r>
            <a:r>
              <a:rPr lang="en-US" sz="1200">
                <a:effectLst/>
                <a:latin typeface="Times New Roman"/>
                <a:ea typeface="Times New Roman" panose="02020603050405020304" pitchFamily="18" charset="0"/>
                <a:cs typeface="Times New Roman"/>
              </a:rPr>
              <a:t> page of the website contains logo at top right.</a:t>
            </a:r>
          </a:p>
          <a:p>
            <a:pPr marL="342900" indent="-342900" algn="just">
              <a:lnSpc>
                <a:spcPct val="107000"/>
              </a:lnSpc>
              <a:spcAft>
                <a:spcPts val="800"/>
              </a:spcAft>
              <a:buAutoNum type="arabicParenR"/>
            </a:pPr>
            <a:endParaRPr lang="en-US" sz="1200">
              <a:latin typeface="Times New Roman"/>
              <a:ea typeface="Calibri" panose="020F0502020204030204" pitchFamily="34" charset="0"/>
              <a:cs typeface="Times New Roman"/>
            </a:endParaRPr>
          </a:p>
          <a:p>
            <a:pPr marL="342900" indent="-342900" algn="just">
              <a:lnSpc>
                <a:spcPct val="107000"/>
              </a:lnSpc>
              <a:spcAft>
                <a:spcPts val="800"/>
              </a:spcAft>
              <a:buAutoNum type="arabicParenR"/>
            </a:pPr>
            <a:r>
              <a:rPr lang="en-US" sz="1400">
                <a:latin typeface="Times New Roman"/>
                <a:ea typeface="Calibri" panose="020F0502020204030204" pitchFamily="34" charset="0"/>
                <a:cs typeface="Times New Roman"/>
              </a:rPr>
              <a:t>Featured Vendors</a:t>
            </a:r>
            <a:r>
              <a:rPr lang="en-US" sz="1200">
                <a:latin typeface="Times New Roman"/>
                <a:ea typeface="Calibri" panose="020F0502020204030204" pitchFamily="34" charset="0"/>
                <a:cs typeface="Times New Roman"/>
              </a:rPr>
              <a:t>: Top vendors will be featured on home page of the website along with price and a image. </a:t>
            </a:r>
            <a:endParaRPr lang="en-IN" sz="1200">
              <a:effectLst/>
              <a:latin typeface="Times New Roman"/>
              <a:ea typeface="Calibri" panose="020F0502020204030204" pitchFamily="34" charset="0"/>
              <a:cs typeface="Times New Roman"/>
            </a:endParaRPr>
          </a:p>
          <a:p>
            <a:pPr marL="342900" indent="-342900" algn="just">
              <a:lnSpc>
                <a:spcPct val="107000"/>
              </a:lnSpc>
              <a:spcAft>
                <a:spcPts val="800"/>
              </a:spcAft>
              <a:buAutoNum type="arabicParenR"/>
            </a:pPr>
            <a:endParaRPr lang="en-US" sz="1200">
              <a:latin typeface="Calibri"/>
              <a:ea typeface="Times New Roman" panose="02020603050405020304" pitchFamily="18" charset="0"/>
              <a:cs typeface="Times New Roman"/>
            </a:endParaRPr>
          </a:p>
          <a:p>
            <a:pPr algn="just">
              <a:lnSpc>
                <a:spcPct val="107000"/>
              </a:lnSpc>
              <a:spcAft>
                <a:spcPts val="800"/>
              </a:spcAft>
            </a:pPr>
            <a:r>
              <a:rPr lang="en-US" sz="1200">
                <a:latin typeface="Times New Roman"/>
                <a:ea typeface="Times New Roman" panose="02020603050405020304" pitchFamily="18" charset="0"/>
                <a:cs typeface="Times New Roman"/>
              </a:rPr>
              <a:t>3</a:t>
            </a:r>
            <a:r>
              <a:rPr lang="en-US" sz="1200">
                <a:effectLst/>
                <a:latin typeface="Times New Roman"/>
                <a:ea typeface="Times New Roman" panose="02020603050405020304" pitchFamily="18" charset="0"/>
                <a:cs typeface="Times New Roman"/>
              </a:rPr>
              <a:t>) </a:t>
            </a:r>
            <a:r>
              <a:rPr lang="en-US" sz="1400">
                <a:effectLst/>
                <a:latin typeface="Times New Roman"/>
                <a:ea typeface="Times New Roman" panose="02020603050405020304" pitchFamily="18" charset="0"/>
                <a:cs typeface="Times New Roman"/>
              </a:rPr>
              <a:t>Categories</a:t>
            </a:r>
            <a:r>
              <a:rPr lang="en-US" sz="1200">
                <a:effectLst/>
                <a:latin typeface="Times New Roman"/>
                <a:ea typeface="Times New Roman" panose="02020603050405020304" pitchFamily="18" charset="0"/>
                <a:cs typeface="Times New Roman"/>
              </a:rPr>
              <a:t>: The categories are listed below.</a:t>
            </a:r>
            <a:endParaRPr lang="en-IN" sz="1200">
              <a:effectLst/>
              <a:latin typeface="Times New Roman"/>
              <a:ea typeface="Calibri" panose="020F0502020204030204" pitchFamily="34" charset="0"/>
              <a:cs typeface="Times New Roman"/>
            </a:endParaRPr>
          </a:p>
          <a:p>
            <a:pPr marL="342900" lvl="0" indent="-342900" algn="just">
              <a:lnSpc>
                <a:spcPct val="107000"/>
              </a:lnSpc>
              <a:buFont typeface="Symbol" panose="05050102010706020507" pitchFamily="18" charset="2"/>
              <a:buChar char=""/>
            </a:pPr>
            <a:r>
              <a:rPr lang="en-US" sz="1200">
                <a:effectLst/>
                <a:latin typeface="Times New Roman"/>
                <a:ea typeface="Times New Roman" panose="02020603050405020304" pitchFamily="18" charset="0"/>
                <a:cs typeface="Times New Roman"/>
              </a:rPr>
              <a:t>Catering</a:t>
            </a:r>
            <a:endParaRPr lang="en-IN" sz="1200">
              <a:effectLst/>
              <a:latin typeface="Times New Roman"/>
              <a:ea typeface="Calibri" panose="020F0502020204030204" pitchFamily="34" charset="0"/>
              <a:cs typeface="Times New Roman"/>
            </a:endParaRPr>
          </a:p>
          <a:p>
            <a:pPr marL="342900" lvl="0" indent="-342900" algn="just">
              <a:lnSpc>
                <a:spcPct val="107000"/>
              </a:lnSpc>
              <a:buFont typeface="Symbol" panose="05050102010706020507" pitchFamily="18" charset="2"/>
              <a:buChar char=""/>
            </a:pPr>
            <a:r>
              <a:rPr lang="en-US" sz="1200">
                <a:effectLst/>
                <a:latin typeface="Times New Roman"/>
                <a:ea typeface="Times New Roman" panose="02020603050405020304" pitchFamily="18" charset="0"/>
                <a:cs typeface="Times New Roman"/>
              </a:rPr>
              <a:t>Tent-house</a:t>
            </a:r>
            <a:endParaRPr lang="en-IN" sz="1200">
              <a:effectLst/>
              <a:latin typeface="Times New Roman"/>
              <a:ea typeface="Calibri" panose="020F0502020204030204" pitchFamily="34" charset="0"/>
              <a:cs typeface="Times New Roman"/>
            </a:endParaRPr>
          </a:p>
          <a:p>
            <a:pPr marL="342900" lvl="0" indent="-342900" algn="just">
              <a:lnSpc>
                <a:spcPct val="107000"/>
              </a:lnSpc>
              <a:buFont typeface="Symbol" panose="05050102010706020507" pitchFamily="18" charset="2"/>
              <a:buChar char=""/>
            </a:pPr>
            <a:r>
              <a:rPr lang="en-US" sz="1200">
                <a:effectLst/>
                <a:latin typeface="Times New Roman"/>
                <a:ea typeface="Times New Roman" panose="02020603050405020304" pitchFamily="18" charset="0"/>
                <a:cs typeface="Times New Roman"/>
              </a:rPr>
              <a:t>Make-up</a:t>
            </a:r>
            <a:endParaRPr lang="en-IN" sz="1200">
              <a:effectLst/>
              <a:latin typeface="Times New Roman"/>
              <a:ea typeface="Calibri" panose="020F0502020204030204" pitchFamily="34" charset="0"/>
              <a:cs typeface="Times New Roman"/>
            </a:endParaRPr>
          </a:p>
          <a:p>
            <a:pPr marL="342900" lvl="0" indent="-342900" algn="just">
              <a:lnSpc>
                <a:spcPct val="107000"/>
              </a:lnSpc>
              <a:buFont typeface="Symbol" panose="05050102010706020507" pitchFamily="18" charset="2"/>
              <a:buChar char=""/>
            </a:pPr>
            <a:r>
              <a:rPr lang="en-US" sz="1200">
                <a:effectLst/>
                <a:latin typeface="Times New Roman"/>
                <a:ea typeface="Times New Roman" panose="02020603050405020304" pitchFamily="18" charset="0"/>
                <a:cs typeface="Times New Roman"/>
              </a:rPr>
              <a:t>Decorations</a:t>
            </a:r>
            <a:endParaRPr lang="en-IN" sz="1200">
              <a:effectLst/>
              <a:latin typeface="Times New Roman"/>
              <a:ea typeface="Calibri" panose="020F0502020204030204" pitchFamily="34" charset="0"/>
              <a:cs typeface="Times New Roman"/>
            </a:endParaRPr>
          </a:p>
          <a:p>
            <a:pPr marL="342900" lvl="0" indent="-342900" algn="just">
              <a:lnSpc>
                <a:spcPct val="107000"/>
              </a:lnSpc>
              <a:buFont typeface="Symbol" panose="05050102010706020507" pitchFamily="18" charset="2"/>
              <a:buChar char=""/>
            </a:pPr>
            <a:r>
              <a:rPr lang="en-US" sz="1200">
                <a:effectLst/>
                <a:latin typeface="Times New Roman"/>
                <a:ea typeface="Times New Roman" panose="02020603050405020304" pitchFamily="18" charset="0"/>
                <a:cs typeface="Times New Roman"/>
              </a:rPr>
              <a:t>Photography</a:t>
            </a:r>
            <a:endParaRPr lang="en-IN" sz="1200">
              <a:effectLst/>
              <a:latin typeface="Times New Roman"/>
              <a:ea typeface="Calibri" panose="020F0502020204030204" pitchFamily="34" charset="0"/>
              <a:cs typeface="Times New Roman"/>
            </a:endParaRPr>
          </a:p>
          <a:p>
            <a:pPr marL="342900" indent="-342900" algn="just">
              <a:lnSpc>
                <a:spcPct val="107000"/>
              </a:lnSpc>
              <a:buFont typeface="Symbol" panose="05050102010706020507" pitchFamily="18" charset="2"/>
              <a:buChar char=""/>
            </a:pPr>
            <a:r>
              <a:rPr lang="en-US" sz="1200">
                <a:effectLst/>
                <a:latin typeface="Times New Roman"/>
                <a:ea typeface="Times New Roman" panose="02020603050405020304" pitchFamily="18" charset="0"/>
                <a:cs typeface="Times New Roman"/>
              </a:rPr>
              <a:t>Dance choreography</a:t>
            </a:r>
            <a:r>
              <a:rPr lang="en-US" sz="1200">
                <a:latin typeface="Times New Roman"/>
                <a:ea typeface="Times New Roman" panose="02020603050405020304" pitchFamily="18" charset="0"/>
                <a:cs typeface="Times New Roman"/>
              </a:rPr>
              <a:t> </a:t>
            </a:r>
            <a:endParaRPr lang="en-IN" sz="120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200">
                <a:effectLst/>
                <a:latin typeface="Times New Roman"/>
                <a:ea typeface="Times New Roman" panose="02020603050405020304" pitchFamily="18" charset="0"/>
                <a:cs typeface="Times New Roman"/>
              </a:rPr>
              <a:t>Accessories</a:t>
            </a:r>
            <a:r>
              <a:rPr lang="en-US" sz="1200">
                <a:latin typeface="Times New Roman"/>
                <a:ea typeface="Times New Roman" panose="02020603050405020304" pitchFamily="18" charset="0"/>
                <a:cs typeface="Times New Roman"/>
              </a:rPr>
              <a:t>  </a:t>
            </a:r>
            <a:endParaRPr lang="en-US" sz="1200">
              <a:latin typeface="Times New Roman" panose="02020603050405020304" pitchFamily="18" charset="0"/>
              <a:ea typeface="Times New Roman" panose="02020603050405020304" pitchFamily="18" charset="0"/>
              <a:cs typeface="Times New Roman"/>
            </a:endParaRPr>
          </a:p>
          <a:p>
            <a:pPr marL="342900" lvl="0" indent="-342900" algn="just">
              <a:lnSpc>
                <a:spcPct val="107000"/>
              </a:lnSpc>
              <a:buFont typeface="Symbol" panose="05050102010706020507" pitchFamily="18" charset="2"/>
              <a:buChar char=""/>
            </a:pPr>
            <a:r>
              <a:rPr lang="en-US" sz="1200">
                <a:latin typeface="Times New Roman"/>
                <a:ea typeface="Calibri" panose="020F0502020204030204" pitchFamily="34" charset="0"/>
                <a:cs typeface="Times New Roman"/>
              </a:rPr>
              <a:t>Combos</a:t>
            </a:r>
            <a:endParaRPr lang="en-IN" sz="1200">
              <a:effectLst/>
              <a:latin typeface="Times New Roman"/>
              <a:ea typeface="Calibri" panose="020F0502020204030204" pitchFamily="34" charset="0"/>
              <a:cs typeface="Times New Roman" panose="02020603050405020304" pitchFamily="18" charset="0"/>
            </a:endParaRPr>
          </a:p>
          <a:p>
            <a:pPr marL="342900" indent="-342900" algn="just">
              <a:lnSpc>
                <a:spcPct val="107000"/>
              </a:lnSpc>
              <a:buFont typeface="Symbol" panose="05050102010706020507" pitchFamily="18" charset="2"/>
              <a:buChar char=""/>
            </a:pPr>
            <a:endParaRPr lang="en-US" sz="1200">
              <a:latin typeface="Times New Roman"/>
              <a:ea typeface="Times New Roman" panose="02020603050405020304" pitchFamily="18" charset="0"/>
              <a:cs typeface="Times New Roman"/>
            </a:endParaRPr>
          </a:p>
          <a:p>
            <a:pPr algn="just">
              <a:lnSpc>
                <a:spcPct val="107000"/>
              </a:lnSpc>
            </a:pPr>
            <a:endParaRPr lang="en-US" sz="1200">
              <a:latin typeface="Calibri"/>
              <a:ea typeface="Times New Roman" panose="02020603050405020304" pitchFamily="18" charset="0"/>
              <a:cs typeface="Times New Roman"/>
            </a:endParaRPr>
          </a:p>
          <a:p>
            <a:pPr algn="just">
              <a:lnSpc>
                <a:spcPct val="107000"/>
              </a:lnSpc>
              <a:spcAft>
                <a:spcPts val="800"/>
              </a:spcAft>
            </a:pPr>
            <a:r>
              <a:rPr lang="en-US" sz="1200">
                <a:effectLst/>
                <a:latin typeface="Times New Roman"/>
                <a:ea typeface="Times New Roman" panose="02020603050405020304" pitchFamily="18" charset="0"/>
                <a:cs typeface="Times New Roman"/>
              </a:rPr>
              <a:t>4) </a:t>
            </a:r>
            <a:r>
              <a:rPr lang="en-US" sz="1400">
                <a:effectLst/>
                <a:latin typeface="Times New Roman"/>
                <a:ea typeface="Times New Roman" panose="02020603050405020304" pitchFamily="18" charset="0"/>
                <a:cs typeface="Times New Roman"/>
              </a:rPr>
              <a:t>Vendor’s list</a:t>
            </a:r>
            <a:r>
              <a:rPr lang="en-US" sz="1200">
                <a:effectLst/>
                <a:latin typeface="Times New Roman"/>
                <a:ea typeface="Times New Roman" panose="02020603050405020304" pitchFamily="18" charset="0"/>
                <a:cs typeface="Times New Roman"/>
              </a:rPr>
              <a:t>: According to the category , the list of vendors available is shown to the customers.</a:t>
            </a:r>
            <a:endParaRPr lang="en-IN" sz="1200">
              <a:effectLst/>
              <a:latin typeface="Times New Roman"/>
              <a:ea typeface="Calibri" panose="020F0502020204030204" pitchFamily="34" charset="0"/>
              <a:cs typeface="Times New Roman"/>
            </a:endParaRPr>
          </a:p>
          <a:p>
            <a:pPr algn="just">
              <a:lnSpc>
                <a:spcPct val="107000"/>
              </a:lnSpc>
              <a:spcAft>
                <a:spcPts val="800"/>
              </a:spcAft>
            </a:pPr>
            <a:endParaRPr lang="en-US" sz="1200">
              <a:latin typeface="Times New Roman"/>
              <a:ea typeface="Times New Roman" panose="02020603050405020304" pitchFamily="18" charset="0"/>
              <a:cs typeface="Times New Roman"/>
            </a:endParaRPr>
          </a:p>
          <a:p>
            <a:pPr algn="just">
              <a:lnSpc>
                <a:spcPct val="107000"/>
              </a:lnSpc>
              <a:spcAft>
                <a:spcPts val="800"/>
              </a:spcAft>
            </a:pPr>
            <a:r>
              <a:rPr lang="en-US" sz="1200">
                <a:effectLst/>
                <a:latin typeface="Times New Roman"/>
                <a:ea typeface="Times New Roman" panose="02020603050405020304" pitchFamily="18" charset="0"/>
                <a:cs typeface="Times New Roman"/>
              </a:rPr>
              <a:t>5) </a:t>
            </a:r>
            <a:r>
              <a:rPr lang="en-US" sz="1400">
                <a:effectLst/>
                <a:latin typeface="Times New Roman"/>
                <a:ea typeface="Times New Roman" panose="02020603050405020304" pitchFamily="18" charset="0"/>
                <a:cs typeface="Times New Roman"/>
              </a:rPr>
              <a:t>Selected vendor</a:t>
            </a:r>
            <a:r>
              <a:rPr lang="en-US" sz="1200">
                <a:effectLst/>
                <a:latin typeface="Times New Roman"/>
                <a:ea typeface="Times New Roman" panose="02020603050405020304" pitchFamily="18" charset="0"/>
                <a:cs typeface="Times New Roman"/>
              </a:rPr>
              <a:t>: A page with all the details of the selected vendor will be shown.</a:t>
            </a:r>
            <a:endParaRPr lang="en-IN" sz="1200">
              <a:effectLst/>
              <a:latin typeface="Times New Roman"/>
              <a:ea typeface="Calibri" panose="020F0502020204030204" pitchFamily="34" charset="0"/>
              <a:cs typeface="Times New Roman"/>
            </a:endParaRPr>
          </a:p>
          <a:p>
            <a:pPr algn="just">
              <a:lnSpc>
                <a:spcPct val="107000"/>
              </a:lnSpc>
              <a:spcAft>
                <a:spcPts val="800"/>
              </a:spcAft>
            </a:pPr>
            <a:endParaRPr lang="en-US" sz="1200">
              <a:latin typeface="Times New Roman"/>
              <a:ea typeface="Times New Roman" panose="02020603050405020304" pitchFamily="18" charset="0"/>
              <a:cs typeface="Times New Roman"/>
            </a:endParaRPr>
          </a:p>
          <a:p>
            <a:pPr algn="just">
              <a:lnSpc>
                <a:spcPct val="107000"/>
              </a:lnSpc>
              <a:spcAft>
                <a:spcPts val="800"/>
              </a:spcAft>
            </a:pPr>
            <a:r>
              <a:rPr lang="en-US" sz="1200">
                <a:effectLst/>
                <a:latin typeface="Times New Roman"/>
                <a:ea typeface="Times New Roman" panose="02020603050405020304" pitchFamily="18" charset="0"/>
                <a:cs typeface="Times New Roman"/>
              </a:rPr>
              <a:t>6)</a:t>
            </a:r>
            <a:r>
              <a:rPr lang="en-US" sz="1400">
                <a:effectLst/>
                <a:latin typeface="Times New Roman"/>
                <a:ea typeface="Times New Roman" panose="02020603050405020304" pitchFamily="18" charset="0"/>
                <a:cs typeface="Times New Roman"/>
              </a:rPr>
              <a:t> Contact info:</a:t>
            </a:r>
            <a:r>
              <a:rPr lang="en-US" sz="1200">
                <a:effectLst/>
                <a:latin typeface="Times New Roman"/>
                <a:ea typeface="Times New Roman" panose="02020603050405020304" pitchFamily="18" charset="0"/>
                <a:cs typeface="Times New Roman"/>
              </a:rPr>
              <a:t> If interested, the customer can leave their contact details to the respective vender.</a:t>
            </a:r>
            <a:endParaRPr lang="en-IN" sz="1200">
              <a:effectLst/>
              <a:latin typeface="Times New Roman"/>
              <a:ea typeface="Calibri" panose="020F0502020204030204" pitchFamily="34" charset="0"/>
              <a:cs typeface="Times New Roman"/>
            </a:endParaRPr>
          </a:p>
          <a:p>
            <a:pPr marL="342900" lvl="0" indent="-342900" algn="just">
              <a:lnSpc>
                <a:spcPct val="107000"/>
              </a:lnSpc>
              <a:buFont typeface="Symbol" panose="05050102010706020507" pitchFamily="18" charset="2"/>
              <a:buChar char=""/>
            </a:pPr>
            <a:r>
              <a:rPr lang="en-US" sz="1200">
                <a:effectLst/>
                <a:latin typeface="Times New Roman"/>
                <a:ea typeface="Times New Roman" panose="02020603050405020304" pitchFamily="18" charset="0"/>
                <a:cs typeface="Times New Roman"/>
              </a:rPr>
              <a:t>Description(optional)</a:t>
            </a:r>
            <a:endParaRPr lang="en-IN" sz="1200">
              <a:effectLst/>
              <a:latin typeface="Times New Roman"/>
              <a:ea typeface="Calibri" panose="020F0502020204030204" pitchFamily="34" charset="0"/>
              <a:cs typeface="Times New Roman"/>
            </a:endParaRPr>
          </a:p>
          <a:p>
            <a:pPr marL="342900" lvl="0" indent="-342900" algn="just">
              <a:lnSpc>
                <a:spcPct val="107000"/>
              </a:lnSpc>
              <a:buFont typeface="Symbol" panose="05050102010706020507" pitchFamily="18" charset="2"/>
              <a:buChar char=""/>
            </a:pPr>
            <a:r>
              <a:rPr lang="en-US" sz="1200">
                <a:effectLst/>
                <a:latin typeface="Times New Roman"/>
                <a:ea typeface="Times New Roman" panose="02020603050405020304" pitchFamily="18" charset="0"/>
                <a:cs typeface="Times New Roman"/>
              </a:rPr>
              <a:t>Phone number</a:t>
            </a:r>
            <a:endParaRPr lang="en-IN" sz="1200">
              <a:effectLst/>
              <a:latin typeface="Times New Roman"/>
              <a:ea typeface="Calibri" panose="020F0502020204030204" pitchFamily="34" charset="0"/>
              <a:cs typeface="Times New Roman"/>
            </a:endParaRPr>
          </a:p>
          <a:p>
            <a:pPr marL="342900" lvl="0" indent="-342900" algn="just">
              <a:lnSpc>
                <a:spcPct val="107000"/>
              </a:lnSpc>
              <a:spcAft>
                <a:spcPts val="800"/>
              </a:spcAft>
              <a:buFont typeface="Symbol" panose="05050102010706020507" pitchFamily="18" charset="2"/>
              <a:buChar char=""/>
            </a:pPr>
            <a:r>
              <a:rPr lang="en-US" sz="1200">
                <a:effectLst/>
                <a:latin typeface="Times New Roman"/>
                <a:ea typeface="Times New Roman" panose="02020603050405020304" pitchFamily="18" charset="0"/>
                <a:cs typeface="Times New Roman"/>
              </a:rPr>
              <a:t>Email</a:t>
            </a:r>
            <a:endParaRPr lang="en-IN" sz="1200">
              <a:effectLst/>
              <a:latin typeface="Times New Roman"/>
              <a:ea typeface="Calibri" panose="020F0502020204030204" pitchFamily="34" charset="0"/>
              <a:cs typeface="Times New Roman"/>
            </a:endParaRPr>
          </a:p>
        </p:txBody>
      </p:sp>
      <p:pic>
        <p:nvPicPr>
          <p:cNvPr id="4" name="Picture 3" descr="A close up of a logo&#10;&#10;Description automatically generated">
            <a:extLst>
              <a:ext uri="{FF2B5EF4-FFF2-40B4-BE49-F238E27FC236}">
                <a16:creationId xmlns:a16="http://schemas.microsoft.com/office/drawing/2014/main" id="{5A6B7B68-6F8A-4E0F-EC00-6201D786CC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084" y="212912"/>
            <a:ext cx="6565808" cy="9480176"/>
          </a:xfrm>
          <a:prstGeom prst="rect">
            <a:avLst/>
          </a:prstGeom>
        </p:spPr>
      </p:pic>
    </p:spTree>
    <p:extLst>
      <p:ext uri="{BB962C8B-B14F-4D97-AF65-F5344CB8AC3E}">
        <p14:creationId xmlns:p14="http://schemas.microsoft.com/office/powerpoint/2010/main" val="255981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AE3B3-067D-6D21-0262-88C55AA8B9A8}"/>
              </a:ext>
            </a:extLst>
          </p:cNvPr>
          <p:cNvSpPr txBox="1"/>
          <p:nvPr/>
        </p:nvSpPr>
        <p:spPr>
          <a:xfrm>
            <a:off x="2614613" y="74828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cs typeface="Times New Roman"/>
              </a:rPr>
              <a:t>INTRODUCTION</a:t>
            </a:r>
          </a:p>
        </p:txBody>
      </p:sp>
      <p:cxnSp>
        <p:nvCxnSpPr>
          <p:cNvPr id="4" name="Straight Arrow Connector 3">
            <a:extLst>
              <a:ext uri="{FF2B5EF4-FFF2-40B4-BE49-F238E27FC236}">
                <a16:creationId xmlns:a16="http://schemas.microsoft.com/office/drawing/2014/main" id="{0DFA0D13-2815-5F58-4CD1-C3E30106051B}"/>
              </a:ext>
            </a:extLst>
          </p:cNvPr>
          <p:cNvCxnSpPr/>
          <p:nvPr/>
        </p:nvCxnSpPr>
        <p:spPr>
          <a:xfrm flipV="1">
            <a:off x="753836" y="1085851"/>
            <a:ext cx="5295900" cy="16328"/>
          </a:xfrm>
          <a:prstGeom prst="straightConnector1">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073EFCFE-7C0D-DB10-F144-A234DA0B1B41}"/>
              </a:ext>
            </a:extLst>
          </p:cNvPr>
          <p:cNvSpPr txBox="1"/>
          <p:nvPr/>
        </p:nvSpPr>
        <p:spPr>
          <a:xfrm>
            <a:off x="568677" y="1401233"/>
            <a:ext cx="593231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latin typeface="Times New Roman"/>
                <a:cs typeface="Times New Roman"/>
              </a:rPr>
              <a:t>The business of planning weddings is a serious one, therefore , it requires utmost dedication expertise and support.</a:t>
            </a:r>
            <a:endParaRPr lang="en-US">
              <a:cs typeface="Calibri" panose="020F0502020204030204"/>
            </a:endParaRPr>
          </a:p>
          <a:p>
            <a:pPr algn="just"/>
            <a:endParaRPr lang="en-US" sz="1200">
              <a:latin typeface="Times New Roman"/>
              <a:cs typeface="Times New Roman"/>
            </a:endParaRPr>
          </a:p>
          <a:p>
            <a:pPr algn="just"/>
            <a:r>
              <a:rPr lang="en-US" sz="1200">
                <a:latin typeface="Times New Roman"/>
                <a:cs typeface="Times New Roman"/>
              </a:rPr>
              <a:t>Moreover there is plenty of competition and options in this field, </a:t>
            </a:r>
            <a:endParaRPr lang="en-US">
              <a:latin typeface="Calibri" panose="020F0502020204030204"/>
              <a:cs typeface="Calibri" panose="020F0502020204030204"/>
            </a:endParaRPr>
          </a:p>
          <a:p>
            <a:pPr algn="just"/>
            <a:r>
              <a:rPr lang="en-US" sz="1200">
                <a:latin typeface="Times New Roman"/>
                <a:cs typeface="Times New Roman"/>
              </a:rPr>
              <a:t>So make this clear and easy we introduce wedlock, a platform that brings various options and</a:t>
            </a:r>
            <a:br>
              <a:rPr lang="en-US" sz="1200">
                <a:latin typeface="Times New Roman"/>
              </a:rPr>
            </a:br>
            <a:r>
              <a:rPr lang="en-US" sz="1200">
                <a:latin typeface="Times New Roman"/>
                <a:cs typeface="Times New Roman"/>
              </a:rPr>
              <a:t>categories for wedding preparation at one place .</a:t>
            </a:r>
            <a:endParaRPr lang="en-US" sz="1200">
              <a:latin typeface="Calibri" panose="020F0502020204030204"/>
              <a:cs typeface="Calibri"/>
            </a:endParaRPr>
          </a:p>
          <a:p>
            <a:pPr algn="just"/>
            <a:endParaRPr lang="en-US" sz="1200">
              <a:latin typeface="Times New Roman"/>
              <a:cs typeface="Times New Roman"/>
            </a:endParaRPr>
          </a:p>
          <a:p>
            <a:pPr algn="just"/>
            <a:r>
              <a:rPr lang="en-US" sz="1200">
                <a:latin typeface="Times New Roman"/>
                <a:cs typeface="Times New Roman"/>
              </a:rPr>
              <a:t> It is a no broker website helping customers avail all the wedding related necessities easily.</a:t>
            </a:r>
            <a:endParaRPr lang="en-US" sz="1200">
              <a:latin typeface="Calibri" panose="020F0502020204030204"/>
              <a:cs typeface="Calibri"/>
            </a:endParaRPr>
          </a:p>
          <a:p>
            <a:pPr algn="just"/>
            <a:endParaRPr lang="en-US" sz="1200">
              <a:latin typeface="Times New Roman"/>
              <a:cs typeface="Times New Roman"/>
            </a:endParaRPr>
          </a:p>
          <a:p>
            <a:pPr algn="just"/>
            <a:endParaRPr lang="en-US" sz="1200">
              <a:latin typeface="Times New Roman"/>
              <a:cs typeface="Times New Roman"/>
            </a:endParaRPr>
          </a:p>
          <a:p>
            <a:pPr algn="just"/>
            <a:r>
              <a:rPr lang="en-US" sz="1200">
                <a:latin typeface="Times New Roman"/>
                <a:cs typeface="Times New Roman"/>
              </a:rPr>
              <a:t>This helps cut down most of the </a:t>
            </a:r>
            <a:r>
              <a:rPr lang="en-US" sz="1200" err="1">
                <a:latin typeface="Times New Roman"/>
                <a:cs typeface="Times New Roman"/>
              </a:rPr>
              <a:t>hussle</a:t>
            </a:r>
            <a:r>
              <a:rPr lang="en-US" sz="1200">
                <a:latin typeface="Times New Roman"/>
                <a:cs typeface="Times New Roman"/>
              </a:rPr>
              <a:t> during a wedding cause u can contact different and rated wedding service providers easily Online.</a:t>
            </a:r>
            <a:endParaRPr lang="en-US" sz="1200">
              <a:latin typeface="Calibri" panose="020F0502020204030204"/>
              <a:cs typeface="Calibri"/>
            </a:endParaRPr>
          </a:p>
          <a:p>
            <a:pPr algn="just"/>
            <a:endParaRPr lang="en-US" sz="1200">
              <a:latin typeface="Times New Roman"/>
              <a:cs typeface="Times New Roman"/>
            </a:endParaRPr>
          </a:p>
          <a:p>
            <a:pPr algn="just"/>
            <a:endParaRPr lang="en-US" sz="1200">
              <a:latin typeface="Times New Roman"/>
              <a:cs typeface="Times New Roman"/>
            </a:endParaRPr>
          </a:p>
          <a:p>
            <a:pPr algn="just"/>
            <a:r>
              <a:rPr lang="en-US" sz="1200">
                <a:latin typeface="Times New Roman"/>
                <a:cs typeface="Times New Roman"/>
              </a:rPr>
              <a:t>Just by visiting the website you will be provided with the information about the most</a:t>
            </a:r>
            <a:br>
              <a:rPr lang="en-US" sz="1200">
                <a:latin typeface="Times New Roman"/>
              </a:rPr>
            </a:br>
            <a:r>
              <a:rPr lang="en-US" sz="1200">
                <a:latin typeface="Times New Roman"/>
                <a:cs typeface="Times New Roman"/>
              </a:rPr>
              <a:t>of the wedding requirements , including decoration, wedding halls etc. All you need to do is</a:t>
            </a:r>
            <a:br>
              <a:rPr lang="en-US" sz="1200">
                <a:latin typeface="Times New Roman"/>
              </a:rPr>
            </a:br>
            <a:r>
              <a:rPr lang="en-US" sz="1200">
                <a:latin typeface="Times New Roman"/>
                <a:cs typeface="Times New Roman"/>
              </a:rPr>
              <a:t>choose accordingly</a:t>
            </a:r>
            <a:endParaRPr lang="en-US" sz="1200">
              <a:cs typeface="Calibri"/>
            </a:endParaRPr>
          </a:p>
        </p:txBody>
      </p:sp>
      <p:sp>
        <p:nvSpPr>
          <p:cNvPr id="5" name="TextBox 4">
            <a:extLst>
              <a:ext uri="{FF2B5EF4-FFF2-40B4-BE49-F238E27FC236}">
                <a16:creationId xmlns:a16="http://schemas.microsoft.com/office/drawing/2014/main" id="{54A1BC01-256E-0A67-2BF0-37FF1CAA48B0}"/>
              </a:ext>
            </a:extLst>
          </p:cNvPr>
          <p:cNvSpPr txBox="1"/>
          <p:nvPr/>
        </p:nvSpPr>
        <p:spPr>
          <a:xfrm>
            <a:off x="571500" y="4889500"/>
            <a:ext cx="582295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latin typeface="Times New Roman"/>
                <a:cs typeface="Times New Roman"/>
              </a:rPr>
              <a:t>An </a:t>
            </a:r>
            <a:r>
              <a:rPr lang="en-US" sz="1200" err="1">
                <a:latin typeface="Times New Roman"/>
                <a:cs typeface="Times New Roman"/>
              </a:rPr>
              <a:t>indian</a:t>
            </a:r>
            <a:r>
              <a:rPr lang="en-US" sz="1200">
                <a:latin typeface="Times New Roman"/>
                <a:cs typeface="Times New Roman"/>
              </a:rPr>
              <a:t> wedding consist of many events , many </a:t>
            </a:r>
            <a:r>
              <a:rPr lang="en-US" sz="1200" err="1">
                <a:latin typeface="Times New Roman"/>
                <a:cs typeface="Times New Roman"/>
              </a:rPr>
              <a:t>arrangemts</a:t>
            </a:r>
            <a:r>
              <a:rPr lang="en-US" sz="1200">
                <a:latin typeface="Times New Roman"/>
                <a:cs typeface="Times New Roman"/>
              </a:rPr>
              <a:t> , necessities from the</a:t>
            </a:r>
            <a:br>
              <a:rPr lang="en-US" sz="1200">
                <a:latin typeface="Times New Roman"/>
              </a:rPr>
            </a:br>
            <a:r>
              <a:rPr lang="en-US" sz="1200">
                <a:latin typeface="Times New Roman"/>
                <a:cs typeface="Times New Roman"/>
              </a:rPr>
              <a:t>smallest of items to the halls for the event </a:t>
            </a:r>
            <a:r>
              <a:rPr lang="en-US" sz="1200" err="1">
                <a:latin typeface="Times New Roman"/>
                <a:cs typeface="Times New Roman"/>
              </a:rPr>
              <a:t>every thing</a:t>
            </a:r>
            <a:r>
              <a:rPr lang="en-US" sz="1200">
                <a:latin typeface="Times New Roman"/>
                <a:cs typeface="Times New Roman"/>
              </a:rPr>
              <a:t> should be taken care with utmost care</a:t>
            </a:r>
            <a:br>
              <a:rPr lang="en-US" sz="1200">
                <a:latin typeface="Times New Roman"/>
              </a:rPr>
            </a:br>
            <a:r>
              <a:rPr lang="en-US" sz="1200">
                <a:latin typeface="Times New Roman"/>
                <a:cs typeface="Times New Roman"/>
              </a:rPr>
              <a:t>and value. </a:t>
            </a:r>
            <a:endParaRPr lang="en-US">
              <a:latin typeface="Calibri" panose="020F0502020204030204"/>
              <a:cs typeface="Calibri" panose="020F0502020204030204"/>
            </a:endParaRPr>
          </a:p>
          <a:p>
            <a:pPr algn="just"/>
            <a:endParaRPr lang="en-US" sz="1200">
              <a:latin typeface="Times New Roman"/>
              <a:cs typeface="Times New Roman"/>
            </a:endParaRPr>
          </a:p>
          <a:p>
            <a:pPr algn="just"/>
            <a:r>
              <a:rPr lang="en-US" sz="1200">
                <a:latin typeface="Times New Roman"/>
                <a:cs typeface="Times New Roman"/>
              </a:rPr>
              <a:t>This process can get easier and effective with wedlock , where we provide</a:t>
            </a:r>
            <a:br>
              <a:rPr lang="en-US" sz="1200">
                <a:latin typeface="Times New Roman"/>
              </a:rPr>
            </a:br>
            <a:r>
              <a:rPr lang="en-US" sz="1200">
                <a:latin typeface="Times New Roman"/>
                <a:cs typeface="Times New Roman"/>
              </a:rPr>
              <a:t>categories like These not only can be used for weddings but also for other </a:t>
            </a:r>
            <a:r>
              <a:rPr lang="en-US" sz="1200" err="1">
                <a:latin typeface="Times New Roman"/>
                <a:cs typeface="Times New Roman"/>
              </a:rPr>
              <a:t>indian</a:t>
            </a:r>
            <a:r>
              <a:rPr lang="en-US" sz="1200">
                <a:latin typeface="Times New Roman"/>
                <a:cs typeface="Times New Roman"/>
              </a:rPr>
              <a:t> ceremonies</a:t>
            </a:r>
            <a:endParaRPr lang="en-US">
              <a:cs typeface="Calibri"/>
            </a:endParaRPr>
          </a:p>
        </p:txBody>
      </p:sp>
      <p:pic>
        <p:nvPicPr>
          <p:cNvPr id="7" name="Picture 6" descr="A close up of a logo&#10;&#10;Description automatically generated">
            <a:extLst>
              <a:ext uri="{FF2B5EF4-FFF2-40B4-BE49-F238E27FC236}">
                <a16:creationId xmlns:a16="http://schemas.microsoft.com/office/drawing/2014/main" id="{4BDAE5AD-C07B-453D-A8CE-F6DED298EF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084" y="212912"/>
            <a:ext cx="6565808" cy="9480176"/>
          </a:xfrm>
          <a:prstGeom prst="rect">
            <a:avLst/>
          </a:prstGeom>
        </p:spPr>
      </p:pic>
    </p:spTree>
    <p:extLst>
      <p:ext uri="{BB962C8B-B14F-4D97-AF65-F5344CB8AC3E}">
        <p14:creationId xmlns:p14="http://schemas.microsoft.com/office/powerpoint/2010/main" val="146415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63BDF-05B4-1B7F-3FBF-15823DFDC57D}"/>
              </a:ext>
            </a:extLst>
          </p:cNvPr>
          <p:cNvSpPr txBox="1"/>
          <p:nvPr/>
        </p:nvSpPr>
        <p:spPr>
          <a:xfrm>
            <a:off x="2203133" y="61118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cs typeface="Times New Roman"/>
              </a:rPr>
              <a:t>PROJECT</a:t>
            </a:r>
            <a:r>
              <a:rPr lang="en-US" sz="1600" b="1" u="sng">
                <a:latin typeface="Times New Roman"/>
                <a:cs typeface="Times New Roman"/>
              </a:rPr>
              <a:t> </a:t>
            </a:r>
            <a:r>
              <a:rPr lang="en-US" sz="1600" b="1">
                <a:latin typeface="Times New Roman"/>
                <a:cs typeface="Times New Roman"/>
              </a:rPr>
              <a:t>WORKFLOW</a:t>
            </a:r>
          </a:p>
        </p:txBody>
      </p:sp>
      <p:cxnSp>
        <p:nvCxnSpPr>
          <p:cNvPr id="4" name="Straight Arrow Connector 3">
            <a:extLst>
              <a:ext uri="{FF2B5EF4-FFF2-40B4-BE49-F238E27FC236}">
                <a16:creationId xmlns:a16="http://schemas.microsoft.com/office/drawing/2014/main" id="{A4D73CE2-C69C-8B3E-980A-0CCBC4AE5DDD}"/>
              </a:ext>
            </a:extLst>
          </p:cNvPr>
          <p:cNvCxnSpPr/>
          <p:nvPr/>
        </p:nvCxnSpPr>
        <p:spPr>
          <a:xfrm flipV="1">
            <a:off x="753836" y="1085851"/>
            <a:ext cx="5295900" cy="16328"/>
          </a:xfrm>
          <a:prstGeom prst="straightConnector1">
            <a:avLst/>
          </a:prstGeom>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F67C6C96-4A5F-2B6E-BAE9-4DD519589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28" y="2464258"/>
            <a:ext cx="6758970" cy="7345126"/>
          </a:xfrm>
          <a:prstGeom prst="rect">
            <a:avLst/>
          </a:prstGeom>
        </p:spPr>
      </p:pic>
      <p:sp>
        <p:nvSpPr>
          <p:cNvPr id="2" name="TextBox 1">
            <a:extLst>
              <a:ext uri="{FF2B5EF4-FFF2-40B4-BE49-F238E27FC236}">
                <a16:creationId xmlns:a16="http://schemas.microsoft.com/office/drawing/2014/main" id="{6D0C3E71-357D-EBFA-7A9F-B7E8D59DDFE4}"/>
              </a:ext>
            </a:extLst>
          </p:cNvPr>
          <p:cNvSpPr txBox="1"/>
          <p:nvPr/>
        </p:nvSpPr>
        <p:spPr>
          <a:xfrm>
            <a:off x="372760" y="1349649"/>
            <a:ext cx="60541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Calibri"/>
              </a:rPr>
              <a:t>A page with all the vendors and categories in the navbar, on selection it directs to the  respective category and vendors in that category, on clicking on a vendors card it directs to the contact information of the respective vendor</a:t>
            </a:r>
            <a:endParaRPr lang="en-US" sz="1200">
              <a:latin typeface="Times New Roman"/>
            </a:endParaRPr>
          </a:p>
        </p:txBody>
      </p:sp>
      <p:pic>
        <p:nvPicPr>
          <p:cNvPr id="7" name="Picture 6" descr="A close up of a logo&#10;&#10;Description automatically generated">
            <a:extLst>
              <a:ext uri="{FF2B5EF4-FFF2-40B4-BE49-F238E27FC236}">
                <a16:creationId xmlns:a16="http://schemas.microsoft.com/office/drawing/2014/main" id="{04A0B9CA-59A8-DE4F-8762-995D715F85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426" y="207858"/>
            <a:ext cx="6565808" cy="9480176"/>
          </a:xfrm>
          <a:prstGeom prst="rect">
            <a:avLst/>
          </a:prstGeom>
        </p:spPr>
      </p:pic>
    </p:spTree>
    <p:extLst>
      <p:ext uri="{BB962C8B-B14F-4D97-AF65-F5344CB8AC3E}">
        <p14:creationId xmlns:p14="http://schemas.microsoft.com/office/powerpoint/2010/main" val="429230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54716-E3A9-BCA1-25BD-9F018D70CC76}"/>
              </a:ext>
            </a:extLst>
          </p:cNvPr>
          <p:cNvSpPr txBox="1"/>
          <p:nvPr/>
        </p:nvSpPr>
        <p:spPr>
          <a:xfrm>
            <a:off x="2854324" y="638174"/>
            <a:ext cx="235267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latin typeface="Times New Roman"/>
                <a:cs typeface="Calibri"/>
              </a:rPr>
              <a:t>Code</a:t>
            </a:r>
            <a:endParaRPr lang="en-US" sz="1600">
              <a:latin typeface="Times New Roman"/>
            </a:endParaRPr>
          </a:p>
        </p:txBody>
      </p:sp>
      <p:cxnSp>
        <p:nvCxnSpPr>
          <p:cNvPr id="4" name="Straight Arrow Connector 3">
            <a:extLst>
              <a:ext uri="{FF2B5EF4-FFF2-40B4-BE49-F238E27FC236}">
                <a16:creationId xmlns:a16="http://schemas.microsoft.com/office/drawing/2014/main" id="{A206B746-66F8-7CE6-1A9C-FEC147D29667}"/>
              </a:ext>
            </a:extLst>
          </p:cNvPr>
          <p:cNvCxnSpPr/>
          <p:nvPr/>
        </p:nvCxnSpPr>
        <p:spPr>
          <a:xfrm flipV="1">
            <a:off x="779236" y="1060451"/>
            <a:ext cx="5295900" cy="16328"/>
          </a:xfrm>
          <a:prstGeom prst="straightConnector1">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CAB57396-FFC9-44CE-5137-C92C7040DF5D}"/>
              </a:ext>
            </a:extLst>
          </p:cNvPr>
          <p:cNvSpPr txBox="1"/>
          <p:nvPr/>
        </p:nvSpPr>
        <p:spPr>
          <a:xfrm>
            <a:off x="638174" y="1362075"/>
            <a:ext cx="5343525" cy="8586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Calibri"/>
              </a:rPr>
              <a:t>The code mainly </a:t>
            </a:r>
            <a:r>
              <a:rPr lang="en-US" sz="1200" err="1">
                <a:latin typeface="Times New Roman"/>
                <a:cs typeface="Calibri"/>
              </a:rPr>
              <a:t>consits</a:t>
            </a:r>
            <a:r>
              <a:rPr lang="en-US" sz="1200">
                <a:latin typeface="Times New Roman"/>
                <a:cs typeface="Calibri"/>
              </a:rPr>
              <a:t> of html, </a:t>
            </a:r>
            <a:r>
              <a:rPr lang="en-US" sz="1200" err="1">
                <a:latin typeface="Times New Roman"/>
                <a:cs typeface="Calibri"/>
              </a:rPr>
              <a:t>css</a:t>
            </a:r>
            <a:r>
              <a:rPr lang="en-US" sz="1200">
                <a:latin typeface="Times New Roman"/>
                <a:cs typeface="Calibri"/>
              </a:rPr>
              <a:t> and </a:t>
            </a:r>
            <a:r>
              <a:rPr lang="en-US" sz="1200" err="1">
                <a:latin typeface="Times New Roman"/>
                <a:cs typeface="Calibri"/>
              </a:rPr>
              <a:t>javascript</a:t>
            </a:r>
            <a:r>
              <a:rPr lang="en-US" sz="1200">
                <a:latin typeface="Times New Roman"/>
                <a:cs typeface="Calibri"/>
              </a:rPr>
              <a:t>,</a:t>
            </a:r>
          </a:p>
          <a:p>
            <a:r>
              <a:rPr lang="en-US" sz="1200">
                <a:latin typeface="Times New Roman"/>
                <a:cs typeface="Calibri"/>
              </a:rPr>
              <a:t>Html</a:t>
            </a:r>
          </a:p>
          <a:p>
            <a:endParaRPr lang="en-US" sz="1200">
              <a:latin typeface="Times New Roman"/>
              <a:cs typeface="Calibri"/>
            </a:endParaRPr>
          </a:p>
          <a:p>
            <a:r>
              <a:rPr lang="en-US" sz="1200">
                <a:latin typeface="Times New Roman"/>
              </a:rPr>
              <a:t>&lt;!DOCTYPE html&gt;</a:t>
            </a:r>
          </a:p>
          <a:p>
            <a:r>
              <a:rPr lang="en-US" sz="1200">
                <a:latin typeface="Times New Roman"/>
              </a:rPr>
              <a:t>&lt;head&gt;</a:t>
            </a:r>
          </a:p>
          <a:p>
            <a:r>
              <a:rPr lang="en-US" sz="1200">
                <a:latin typeface="Times New Roman"/>
              </a:rPr>
              <a:t>    &lt;meta charset="UTF-8"&gt;</a:t>
            </a:r>
          </a:p>
          <a:p>
            <a:r>
              <a:rPr lang="en-US" sz="1200">
                <a:latin typeface="Times New Roman"/>
              </a:rPr>
              <a:t>  &lt;meta name="description" content="</a:t>
            </a:r>
            <a:r>
              <a:rPr lang="en-US" sz="1200" err="1">
                <a:latin typeface="Times New Roman"/>
              </a:rPr>
              <a:t>Pellismanulu</a:t>
            </a:r>
            <a:r>
              <a:rPr lang="en-US" sz="1200">
                <a:latin typeface="Times New Roman"/>
              </a:rPr>
              <a:t>"&gt;</a:t>
            </a:r>
          </a:p>
          <a:p>
            <a:r>
              <a:rPr lang="en-US" sz="1200">
                <a:latin typeface="Times New Roman"/>
              </a:rPr>
              <a:t>  &lt;meta name="viewport" content="width=device-width, initial-scale=1.0"&gt;</a:t>
            </a:r>
          </a:p>
          <a:p>
            <a:r>
              <a:rPr lang="en-US" sz="1200">
                <a:latin typeface="Times New Roman"/>
              </a:rPr>
              <a:t>    &lt;title&gt;</a:t>
            </a:r>
            <a:r>
              <a:rPr lang="en-US" sz="1200" err="1">
                <a:latin typeface="Times New Roman"/>
              </a:rPr>
              <a:t>Pelli</a:t>
            </a:r>
            <a:r>
              <a:rPr lang="en-US" sz="1200">
                <a:latin typeface="Times New Roman"/>
              </a:rPr>
              <a:t> </a:t>
            </a:r>
            <a:r>
              <a:rPr lang="en-US" sz="1200" err="1">
                <a:latin typeface="Times New Roman"/>
              </a:rPr>
              <a:t>samanulu</a:t>
            </a:r>
            <a:r>
              <a:rPr lang="en-US" sz="1200">
                <a:latin typeface="Times New Roman"/>
              </a:rPr>
              <a:t>&lt;/title&gt;</a:t>
            </a:r>
          </a:p>
          <a:p>
            <a:r>
              <a:rPr lang="en-US" sz="1200">
                <a:latin typeface="Times New Roman"/>
              </a:rPr>
              <a:t>    &lt;link </a:t>
            </a:r>
            <a:r>
              <a:rPr lang="en-US" sz="1200" err="1">
                <a:latin typeface="Times New Roman"/>
              </a:rPr>
              <a:t>href</a:t>
            </a:r>
            <a:r>
              <a:rPr lang="en-US" sz="1200">
                <a:latin typeface="Times New Roman"/>
              </a:rPr>
              <a:t>='https://fonts.googleapis.com/</a:t>
            </a:r>
            <a:r>
              <a:rPr lang="en-US" sz="1200" err="1">
                <a:latin typeface="Times New Roman"/>
              </a:rPr>
              <a:t>css?family</a:t>
            </a:r>
            <a:r>
              <a:rPr lang="en-US" sz="1200">
                <a:latin typeface="Times New Roman"/>
              </a:rPr>
              <a:t>=Poppins' </a:t>
            </a:r>
            <a:r>
              <a:rPr lang="en-US" sz="1200" err="1">
                <a:latin typeface="Times New Roman"/>
              </a:rPr>
              <a:t>rel</a:t>
            </a:r>
            <a:r>
              <a:rPr lang="en-US" sz="1200">
                <a:latin typeface="Times New Roman"/>
              </a:rPr>
              <a:t>='stylesheet'&gt;</a:t>
            </a:r>
          </a:p>
          <a:p>
            <a:r>
              <a:rPr lang="en-US" sz="1200">
                <a:latin typeface="Times New Roman"/>
              </a:rPr>
              <a:t>    &lt;style&gt;</a:t>
            </a:r>
          </a:p>
          <a:p>
            <a:r>
              <a:rPr lang="en-US" sz="1200">
                <a:latin typeface="Times New Roman"/>
              </a:rPr>
              <a:t>    body {</a:t>
            </a:r>
          </a:p>
          <a:p>
            <a:r>
              <a:rPr lang="en-US" sz="1200">
                <a:latin typeface="Times New Roman"/>
              </a:rPr>
              <a:t>        font-family: '</a:t>
            </a:r>
            <a:r>
              <a:rPr lang="en-US" sz="1200" err="1">
                <a:latin typeface="Times New Roman"/>
              </a:rPr>
              <a:t>Poppins';font-size</a:t>
            </a:r>
            <a:r>
              <a:rPr lang="en-US" sz="1200">
                <a:latin typeface="Times New Roman"/>
              </a:rPr>
              <a:t>: 22px;</a:t>
            </a:r>
          </a:p>
          <a:p>
            <a:r>
              <a:rPr lang="en-US" sz="1200">
                <a:latin typeface="Times New Roman"/>
              </a:rPr>
              <a:t>    }</a:t>
            </a:r>
          </a:p>
          <a:p>
            <a:r>
              <a:rPr lang="en-US" sz="1200">
                <a:latin typeface="Times New Roman"/>
              </a:rPr>
              <a:t>    &lt;/style&gt;</a:t>
            </a:r>
          </a:p>
          <a:p>
            <a:r>
              <a:rPr lang="en-US" sz="1200">
                <a:latin typeface="Times New Roman"/>
              </a:rPr>
              <a:t>&lt;link </a:t>
            </a:r>
            <a:r>
              <a:rPr lang="en-US" sz="1200" err="1">
                <a:latin typeface="Times New Roman"/>
              </a:rPr>
              <a:t>rel</a:t>
            </a:r>
            <a:r>
              <a:rPr lang="en-US" sz="1200">
                <a:latin typeface="Times New Roman"/>
              </a:rPr>
              <a:t>="stylesheet" </a:t>
            </a:r>
            <a:r>
              <a:rPr lang="en-US" sz="1200" err="1">
                <a:latin typeface="Times New Roman"/>
              </a:rPr>
              <a:t>href</a:t>
            </a:r>
            <a:r>
              <a:rPr lang="en-US" sz="1200">
                <a:latin typeface="Times New Roman"/>
              </a:rPr>
              <a:t>="</a:t>
            </a:r>
            <a:r>
              <a:rPr lang="en-US" sz="1200" err="1">
                <a:latin typeface="Times New Roman"/>
              </a:rPr>
              <a:t>css</a:t>
            </a:r>
            <a:r>
              <a:rPr lang="en-US" sz="1200">
                <a:latin typeface="Times New Roman"/>
              </a:rPr>
              <a:t>/bootstrap.css"&gt;</a:t>
            </a:r>
          </a:p>
          <a:p>
            <a:r>
              <a:rPr lang="en-US" sz="1200">
                <a:latin typeface="Times New Roman"/>
              </a:rPr>
              <a:t>&lt;link </a:t>
            </a:r>
            <a:r>
              <a:rPr lang="en-US" sz="1200" err="1">
                <a:latin typeface="Times New Roman"/>
              </a:rPr>
              <a:t>rel</a:t>
            </a:r>
            <a:r>
              <a:rPr lang="en-US" sz="1200">
                <a:latin typeface="Times New Roman"/>
              </a:rPr>
              <a:t>="stylesheet" </a:t>
            </a:r>
            <a:r>
              <a:rPr lang="en-US" sz="1200" err="1">
                <a:latin typeface="Times New Roman"/>
              </a:rPr>
              <a:t>href</a:t>
            </a:r>
            <a:r>
              <a:rPr lang="en-US" sz="1200">
                <a:latin typeface="Times New Roman"/>
              </a:rPr>
              <a:t>="</a:t>
            </a:r>
            <a:r>
              <a:rPr lang="en-US" sz="1200" err="1">
                <a:latin typeface="Times New Roman"/>
              </a:rPr>
              <a:t>css</a:t>
            </a:r>
            <a:r>
              <a:rPr lang="en-US" sz="1200">
                <a:latin typeface="Times New Roman"/>
              </a:rPr>
              <a:t>/bootstrap.min.css"&gt;</a:t>
            </a:r>
          </a:p>
          <a:p>
            <a:r>
              <a:rPr lang="en-US" sz="1200">
                <a:latin typeface="Times New Roman"/>
              </a:rPr>
              <a:t>&lt;link </a:t>
            </a:r>
            <a:r>
              <a:rPr lang="en-US" sz="1200" err="1">
                <a:latin typeface="Times New Roman"/>
              </a:rPr>
              <a:t>rel</a:t>
            </a:r>
            <a:r>
              <a:rPr lang="en-US" sz="1200">
                <a:latin typeface="Times New Roman"/>
              </a:rPr>
              <a:t>="stylesheet" </a:t>
            </a:r>
            <a:r>
              <a:rPr lang="en-US" sz="1200" err="1">
                <a:latin typeface="Times New Roman"/>
              </a:rPr>
              <a:t>href</a:t>
            </a:r>
            <a:r>
              <a:rPr lang="en-US" sz="1200">
                <a:latin typeface="Times New Roman"/>
              </a:rPr>
              <a:t>="</a:t>
            </a:r>
            <a:r>
              <a:rPr lang="en-US" sz="1200" err="1">
                <a:latin typeface="Times New Roman"/>
              </a:rPr>
              <a:t>css</a:t>
            </a:r>
            <a:r>
              <a:rPr lang="en-US" sz="1200">
                <a:latin typeface="Times New Roman"/>
              </a:rPr>
              <a:t>/font-awesome.css"&gt;</a:t>
            </a:r>
          </a:p>
          <a:p>
            <a:r>
              <a:rPr lang="en-US" sz="1200">
                <a:latin typeface="Times New Roman"/>
              </a:rPr>
              <a:t>&lt;link </a:t>
            </a:r>
            <a:r>
              <a:rPr lang="en-US" sz="1200" err="1">
                <a:latin typeface="Times New Roman"/>
              </a:rPr>
              <a:t>rel</a:t>
            </a:r>
            <a:r>
              <a:rPr lang="en-US" sz="1200">
                <a:latin typeface="Times New Roman"/>
              </a:rPr>
              <a:t>="stylesheet" </a:t>
            </a:r>
            <a:r>
              <a:rPr lang="en-US" sz="1200" err="1">
                <a:latin typeface="Times New Roman"/>
              </a:rPr>
              <a:t>href</a:t>
            </a:r>
            <a:r>
              <a:rPr lang="en-US" sz="1200">
                <a:latin typeface="Times New Roman"/>
              </a:rPr>
              <a:t>="</a:t>
            </a:r>
            <a:r>
              <a:rPr lang="en-US" sz="1200" err="1">
                <a:latin typeface="Times New Roman"/>
              </a:rPr>
              <a:t>css</a:t>
            </a:r>
            <a:r>
              <a:rPr lang="en-US" sz="1200">
                <a:latin typeface="Times New Roman"/>
              </a:rPr>
              <a:t>/style.css"&gt;</a:t>
            </a:r>
          </a:p>
          <a:p>
            <a:r>
              <a:rPr lang="en-US" sz="1200">
                <a:latin typeface="Times New Roman"/>
              </a:rPr>
              <a:t>&lt;link </a:t>
            </a:r>
            <a:r>
              <a:rPr lang="en-US" sz="1200" err="1">
                <a:latin typeface="Times New Roman"/>
              </a:rPr>
              <a:t>rel</a:t>
            </a:r>
            <a:r>
              <a:rPr lang="en-US" sz="1200">
                <a:latin typeface="Times New Roman"/>
              </a:rPr>
              <a:t>="stylesheet" </a:t>
            </a:r>
            <a:r>
              <a:rPr lang="en-US" sz="1200" err="1">
                <a:latin typeface="Times New Roman"/>
              </a:rPr>
              <a:t>href</a:t>
            </a:r>
            <a:r>
              <a:rPr lang="en-US" sz="1200">
                <a:latin typeface="Times New Roman"/>
              </a:rPr>
              <a:t>="</a:t>
            </a:r>
            <a:r>
              <a:rPr lang="en-US" sz="1200" err="1">
                <a:latin typeface="Times New Roman"/>
              </a:rPr>
              <a:t>css</a:t>
            </a:r>
            <a:r>
              <a:rPr lang="en-US" sz="1200">
                <a:latin typeface="Times New Roman"/>
              </a:rPr>
              <a:t>/responsive.css"&gt;</a:t>
            </a:r>
          </a:p>
          <a:p>
            <a:r>
              <a:rPr lang="en-US" sz="1200">
                <a:latin typeface="Times New Roman"/>
              </a:rPr>
              <a:t>	&lt;link </a:t>
            </a:r>
            <a:r>
              <a:rPr lang="en-US" sz="1200" err="1">
                <a:latin typeface="Times New Roman"/>
              </a:rPr>
              <a:t>href</a:t>
            </a:r>
            <a:r>
              <a:rPr lang="en-US" sz="1200">
                <a:latin typeface="Times New Roman"/>
              </a:rPr>
              <a:t>='https://unpkg.com/boxicons@2.1.2/</a:t>
            </a:r>
            <a:r>
              <a:rPr lang="en-US" sz="1200" err="1">
                <a:latin typeface="Times New Roman"/>
              </a:rPr>
              <a:t>css</a:t>
            </a:r>
            <a:r>
              <a:rPr lang="en-US" sz="1200">
                <a:latin typeface="Times New Roman"/>
              </a:rPr>
              <a:t>/boxicons.min.css' </a:t>
            </a:r>
            <a:r>
              <a:rPr lang="en-US" sz="1200" err="1">
                <a:latin typeface="Times New Roman"/>
              </a:rPr>
              <a:t>rel</a:t>
            </a:r>
            <a:r>
              <a:rPr lang="en-US" sz="1200">
                <a:latin typeface="Times New Roman"/>
              </a:rPr>
              <a:t>='stylesheet'&gt;</a:t>
            </a:r>
          </a:p>
          <a:p>
            <a:r>
              <a:rPr lang="en-US" sz="1200">
                <a:latin typeface="Times New Roman"/>
              </a:rPr>
              <a:t>    &lt;/head&gt;</a:t>
            </a:r>
          </a:p>
          <a:p>
            <a:r>
              <a:rPr lang="en-US" sz="1200">
                <a:latin typeface="Times New Roman"/>
              </a:rPr>
              <a:t>    &lt;body&gt;</a:t>
            </a:r>
          </a:p>
          <a:p>
            <a:r>
              <a:rPr lang="en-US" sz="1200">
                <a:latin typeface="Times New Roman"/>
              </a:rPr>
              <a:t>&lt;!--</a:t>
            </a:r>
            <a:r>
              <a:rPr lang="en-US" sz="1200" err="1">
                <a:latin typeface="Times New Roman"/>
              </a:rPr>
              <a:t>topnavabr</a:t>
            </a:r>
            <a:r>
              <a:rPr lang="en-US" sz="1200">
                <a:latin typeface="Times New Roman"/>
              </a:rPr>
              <a:t> html start--&gt;</a:t>
            </a:r>
          </a:p>
          <a:p>
            <a:r>
              <a:rPr lang="en-US" sz="1200">
                <a:latin typeface="Times New Roman"/>
              </a:rPr>
              <a:t>&lt;section class="py-0 </a:t>
            </a:r>
            <a:r>
              <a:rPr lang="en-US" sz="1200" err="1">
                <a:latin typeface="Times New Roman"/>
              </a:rPr>
              <a:t>topnav_section_main</a:t>
            </a:r>
            <a:r>
              <a:rPr lang="en-US" sz="1200">
                <a:latin typeface="Times New Roman"/>
              </a:rPr>
              <a:t>"&gt;</a:t>
            </a:r>
          </a:p>
          <a:p>
            <a:r>
              <a:rPr lang="en-US" sz="1200">
                <a:latin typeface="Times New Roman"/>
              </a:rPr>
              <a:t>  &lt;div class="container"&gt;</a:t>
            </a:r>
          </a:p>
          <a:p>
            <a:r>
              <a:rPr lang="en-US" sz="1200">
                <a:latin typeface="Times New Roman"/>
              </a:rPr>
              <a:t>  &lt;div class="row"&gt;</a:t>
            </a:r>
          </a:p>
          <a:p>
            <a:r>
              <a:rPr lang="en-US" sz="1200">
                <a:latin typeface="Times New Roman"/>
              </a:rPr>
              <a:t>      &lt;div class="col-6 col-sm-6 col-md-6 col-lg-6"&gt;</a:t>
            </a:r>
          </a:p>
          <a:p>
            <a:r>
              <a:rPr lang="en-US" sz="1200">
                <a:latin typeface="Times New Roman"/>
              </a:rPr>
              <a:t>          &lt;a class="</a:t>
            </a:r>
            <a:r>
              <a:rPr lang="en-US" sz="1200" err="1">
                <a:latin typeface="Times New Roman"/>
              </a:rPr>
              <a:t>pelli</a:t>
            </a:r>
            <a:r>
              <a:rPr lang="en-US" sz="1200">
                <a:latin typeface="Times New Roman"/>
              </a:rPr>
              <a:t>-logo m-0" </a:t>
            </a:r>
            <a:r>
              <a:rPr lang="en-US" sz="1200" err="1">
                <a:latin typeface="Times New Roman"/>
              </a:rPr>
              <a:t>href</a:t>
            </a:r>
            <a:r>
              <a:rPr lang="en-US" sz="1200">
                <a:latin typeface="Times New Roman"/>
              </a:rPr>
              <a:t>="index.html"&gt;&lt;</a:t>
            </a:r>
            <a:r>
              <a:rPr lang="en-US" sz="1200" err="1">
                <a:latin typeface="Times New Roman"/>
              </a:rPr>
              <a:t>img</a:t>
            </a:r>
            <a:r>
              <a:rPr lang="en-US" sz="1200">
                <a:latin typeface="Times New Roman"/>
              </a:rPr>
              <a:t> class="m-0 pt-2" </a:t>
            </a:r>
            <a:r>
              <a:rPr lang="en-US" sz="1200" err="1">
                <a:latin typeface="Times New Roman"/>
              </a:rPr>
              <a:t>src</a:t>
            </a:r>
            <a:r>
              <a:rPr lang="en-US" sz="1200">
                <a:latin typeface="Times New Roman"/>
              </a:rPr>
              <a:t>="./images/p-logo.png"&gt;&lt;/a&gt;</a:t>
            </a:r>
          </a:p>
          <a:p>
            <a:r>
              <a:rPr lang="en-US" sz="1200">
                <a:latin typeface="Times New Roman"/>
              </a:rPr>
              <a:t>      &lt;/div&gt;</a:t>
            </a:r>
          </a:p>
          <a:p>
            <a:r>
              <a:rPr lang="en-US" sz="1200">
                <a:latin typeface="Times New Roman"/>
              </a:rPr>
              <a:t>    &lt;div&gt;</a:t>
            </a:r>
          </a:p>
          <a:p>
            <a:r>
              <a:rPr lang="en-US" sz="1200">
                <a:latin typeface="Times New Roman"/>
              </a:rPr>
              <a:t>                 &lt;</a:t>
            </a:r>
            <a:r>
              <a:rPr lang="en-US" sz="1200" err="1">
                <a:latin typeface="Times New Roman"/>
              </a:rPr>
              <a:t>img</a:t>
            </a:r>
            <a:r>
              <a:rPr lang="en-US" sz="1200">
                <a:latin typeface="Times New Roman"/>
              </a:rPr>
              <a:t> </a:t>
            </a:r>
            <a:r>
              <a:rPr lang="en-US" sz="1200" err="1">
                <a:latin typeface="Times New Roman"/>
              </a:rPr>
              <a:t>src</a:t>
            </a:r>
            <a:r>
              <a:rPr lang="en-US" sz="1200">
                <a:latin typeface="Times New Roman"/>
              </a:rPr>
              <a:t>="images/wed1-removebg-preview.png" alt="" style="height: 60%;padding-top: 1%;padding-left: 100%;"&gt;</a:t>
            </a:r>
          </a:p>
          <a:p>
            <a:r>
              <a:rPr lang="en-US" sz="1200">
                <a:latin typeface="Times New Roman"/>
              </a:rPr>
              <a:t>                &lt;/div&gt;</a:t>
            </a:r>
          </a:p>
          <a:p>
            <a:r>
              <a:rPr lang="en-US" sz="1200">
                <a:latin typeface="Times New Roman"/>
              </a:rPr>
              <a:t>                &lt;/a&gt;</a:t>
            </a:r>
          </a:p>
          <a:p>
            <a:r>
              <a:rPr lang="en-US" sz="1200">
                <a:latin typeface="Times New Roman"/>
              </a:rPr>
              <a:t>               </a:t>
            </a:r>
          </a:p>
          <a:p>
            <a:r>
              <a:rPr lang="en-US" sz="1200">
                <a:latin typeface="Times New Roman"/>
              </a:rPr>
              <a:t>              &lt;/li&gt; </a:t>
            </a:r>
          </a:p>
          <a:p>
            <a:r>
              <a:rPr lang="en-US" sz="1200">
                <a:latin typeface="Times New Roman"/>
              </a:rPr>
              <a:t>      &lt;/div&gt;</a:t>
            </a:r>
          </a:p>
          <a:p>
            <a:r>
              <a:rPr lang="en-US" sz="1200">
                <a:latin typeface="Times New Roman"/>
              </a:rPr>
              <a:t>  &lt;/div&gt;</a:t>
            </a:r>
          </a:p>
          <a:p>
            <a:r>
              <a:rPr lang="en-US" sz="1200">
                <a:latin typeface="Times New Roman"/>
              </a:rPr>
              <a:t>  &lt;/div&gt;</a:t>
            </a:r>
          </a:p>
          <a:p>
            <a:r>
              <a:rPr lang="en-US" sz="1200">
                <a:latin typeface="Times New Roman"/>
              </a:rPr>
              <a:t>  &lt;/section&gt;</a:t>
            </a:r>
          </a:p>
          <a:p>
            <a:r>
              <a:rPr lang="en-US" sz="1200">
                <a:latin typeface="Times New Roman"/>
              </a:rPr>
              <a:t>&lt;!--</a:t>
            </a:r>
            <a:r>
              <a:rPr lang="en-US" sz="1200" err="1">
                <a:latin typeface="Times New Roman"/>
              </a:rPr>
              <a:t>topnavbar</a:t>
            </a:r>
            <a:r>
              <a:rPr lang="en-US" sz="1200">
                <a:latin typeface="Times New Roman"/>
              </a:rPr>
              <a:t> html end--&gt;</a:t>
            </a:r>
          </a:p>
          <a:p>
            <a:endParaRPr lang="en-US" sz="1200">
              <a:latin typeface="Times New Roman"/>
            </a:endParaRPr>
          </a:p>
          <a:p>
            <a:endParaRPr lang="en-US" sz="1200">
              <a:latin typeface="Times New Roman"/>
            </a:endParaRPr>
          </a:p>
        </p:txBody>
      </p:sp>
      <p:pic>
        <p:nvPicPr>
          <p:cNvPr id="6" name="Picture 5" descr="A close up of a logo&#10;&#10;Description automatically generated">
            <a:extLst>
              <a:ext uri="{FF2B5EF4-FFF2-40B4-BE49-F238E27FC236}">
                <a16:creationId xmlns:a16="http://schemas.microsoft.com/office/drawing/2014/main" id="{C41F2297-BD49-9A90-EFC4-9641DE7023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426" y="207858"/>
            <a:ext cx="6565808" cy="9480176"/>
          </a:xfrm>
          <a:prstGeom prst="rect">
            <a:avLst/>
          </a:prstGeom>
        </p:spPr>
      </p:pic>
    </p:spTree>
    <p:extLst>
      <p:ext uri="{BB962C8B-B14F-4D97-AF65-F5344CB8AC3E}">
        <p14:creationId xmlns:p14="http://schemas.microsoft.com/office/powerpoint/2010/main" val="511371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85B648-F6A1-C80F-FFC8-66A1077B7231}"/>
              </a:ext>
            </a:extLst>
          </p:cNvPr>
          <p:cNvSpPr txBox="1"/>
          <p:nvPr/>
        </p:nvSpPr>
        <p:spPr>
          <a:xfrm>
            <a:off x="320040" y="164872"/>
            <a:ext cx="5943600" cy="9694962"/>
          </a:xfrm>
          <a:prstGeom prst="rect">
            <a:avLst/>
          </a:prstGeom>
          <a:noFill/>
        </p:spPr>
        <p:txBody>
          <a:bodyPr wrap="square">
            <a:spAutoFit/>
          </a:bodyPr>
          <a:lstStyle/>
          <a:p>
            <a:r>
              <a:rPr lang="en-US" sz="1200">
                <a:latin typeface="Times New Roman"/>
              </a:rPr>
              <a:t>&lt;!--navbar start html--&gt;</a:t>
            </a:r>
          </a:p>
          <a:p>
            <a:r>
              <a:rPr lang="en-US" sz="1200">
                <a:latin typeface="Times New Roman"/>
              </a:rPr>
              <a:t>&lt;section class="py-3 </a:t>
            </a:r>
            <a:r>
              <a:rPr lang="en-US" sz="1200" err="1">
                <a:latin typeface="Times New Roman"/>
              </a:rPr>
              <a:t>navabr-section_main</a:t>
            </a:r>
            <a:r>
              <a:rPr lang="en-US" sz="1200">
                <a:latin typeface="Times New Roman"/>
              </a:rPr>
              <a:t>"&gt;</a:t>
            </a:r>
          </a:p>
          <a:p>
            <a:r>
              <a:rPr lang="en-US" sz="1200">
                <a:latin typeface="Times New Roman"/>
              </a:rPr>
              <a:t>    &lt;div class="container"&gt;</a:t>
            </a:r>
          </a:p>
          <a:p>
            <a:r>
              <a:rPr lang="en-US" sz="1200">
                <a:latin typeface="Times New Roman"/>
              </a:rPr>
              <a:t>        &lt;nav class="navbar navbar-expand-lg navbar-light p-0"&gt;</a:t>
            </a:r>
          </a:p>
          <a:p>
            <a:r>
              <a:rPr lang="en-US" sz="1200">
                <a:latin typeface="Times New Roman"/>
              </a:rPr>
              <a:t>           </a:t>
            </a:r>
          </a:p>
          <a:p>
            <a:r>
              <a:rPr lang="en-US" sz="1200">
                <a:latin typeface="Times New Roman"/>
              </a:rPr>
              <a:t>            &lt;button class="navbar-toggler" type="button" data-toggle="collapse" data-target="#</a:t>
            </a:r>
            <a:r>
              <a:rPr lang="en-US" sz="1200" err="1">
                <a:latin typeface="Times New Roman"/>
              </a:rPr>
              <a:t>navbarSupportedContent</a:t>
            </a:r>
            <a:r>
              <a:rPr lang="en-US" sz="1200">
                <a:latin typeface="Times New Roman"/>
              </a:rPr>
              <a:t>" aria-controls="</a:t>
            </a:r>
            <a:r>
              <a:rPr lang="en-US" sz="1200" err="1">
                <a:latin typeface="Times New Roman"/>
              </a:rPr>
              <a:t>navbarSupportedContent</a:t>
            </a:r>
            <a:r>
              <a:rPr lang="en-US" sz="1200">
                <a:latin typeface="Times New Roman"/>
              </a:rPr>
              <a:t>" aria-expanded="false" aria-label="Toggle navigation"&gt;</a:t>
            </a:r>
          </a:p>
          <a:p>
            <a:r>
              <a:rPr lang="en-US" sz="1200">
                <a:latin typeface="Times New Roman"/>
              </a:rPr>
              <a:t>              &lt;span class="navbar-toggler-icon"&gt;&lt;/span&gt;</a:t>
            </a:r>
          </a:p>
          <a:p>
            <a:r>
              <a:rPr lang="en-US" sz="1200">
                <a:latin typeface="Times New Roman"/>
              </a:rPr>
              <a:t>            &lt;/button&gt;</a:t>
            </a:r>
          </a:p>
          <a:p>
            <a:r>
              <a:rPr lang="en-US" sz="1200">
                <a:latin typeface="Times New Roman"/>
              </a:rPr>
              <a:t>          </a:t>
            </a:r>
          </a:p>
          <a:p>
            <a:r>
              <a:rPr lang="en-US" sz="1200">
                <a:latin typeface="Times New Roman"/>
              </a:rPr>
              <a:t>            &lt;div class="collapse navbar-collapse" id="</a:t>
            </a:r>
            <a:r>
              <a:rPr lang="en-US" sz="1200" err="1">
                <a:latin typeface="Times New Roman"/>
              </a:rPr>
              <a:t>navbarSupportedContent</a:t>
            </a:r>
            <a:r>
              <a:rPr lang="en-US" sz="1200">
                <a:latin typeface="Times New Roman"/>
              </a:rPr>
              <a:t>"&gt;</a:t>
            </a:r>
          </a:p>
          <a:p>
            <a:r>
              <a:rPr lang="en-US" sz="1200">
                <a:latin typeface="Times New Roman"/>
              </a:rPr>
              <a:t>              &lt;</a:t>
            </a:r>
            <a:r>
              <a:rPr lang="en-US" sz="1200" err="1">
                <a:latin typeface="Times New Roman"/>
              </a:rPr>
              <a:t>ul</a:t>
            </a:r>
            <a:r>
              <a:rPr lang="en-US" sz="1200">
                <a:latin typeface="Times New Roman"/>
              </a:rPr>
              <a:t> class="navbar-nav </a:t>
            </a:r>
            <a:r>
              <a:rPr lang="en-US" sz="1200" err="1">
                <a:latin typeface="Times New Roman"/>
              </a:rPr>
              <a:t>mr</a:t>
            </a:r>
            <a:r>
              <a:rPr lang="en-US" sz="1200">
                <a:latin typeface="Times New Roman"/>
              </a:rPr>
              <a:t>-auto"&gt;</a:t>
            </a:r>
          </a:p>
          <a:p>
            <a:r>
              <a:rPr lang="en-US" sz="1200">
                <a:latin typeface="Times New Roman"/>
              </a:rPr>
              <a:t>                &lt;li class="nav-item active"&gt;</a:t>
            </a:r>
          </a:p>
          <a:p>
            <a:r>
              <a:rPr lang="en-US" sz="1200">
                <a:latin typeface="Times New Roman"/>
              </a:rPr>
              <a:t>                  &lt;a class="nav-link" </a:t>
            </a:r>
            <a:r>
              <a:rPr lang="en-US" sz="1200" err="1">
                <a:latin typeface="Times New Roman"/>
              </a:rPr>
              <a:t>href</a:t>
            </a:r>
            <a:r>
              <a:rPr lang="en-US" sz="1200">
                <a:latin typeface="Times New Roman"/>
              </a:rPr>
              <a:t>="photography.html"&gt;Photography &lt;span class="</a:t>
            </a:r>
            <a:r>
              <a:rPr lang="en-US" sz="1200" err="1">
                <a:latin typeface="Times New Roman"/>
              </a:rPr>
              <a:t>sr</a:t>
            </a:r>
            <a:r>
              <a:rPr lang="en-US" sz="1200">
                <a:latin typeface="Times New Roman"/>
              </a:rPr>
              <a:t>-only"&gt;(current)&lt;/span&gt;&lt;/a&gt;</a:t>
            </a:r>
          </a:p>
          <a:p>
            <a:r>
              <a:rPr lang="en-US" sz="1200">
                <a:latin typeface="Times New Roman"/>
              </a:rPr>
              <a:t>                &lt;/li&gt;</a:t>
            </a:r>
          </a:p>
          <a:p>
            <a:r>
              <a:rPr lang="en-US" sz="1200">
                <a:latin typeface="Times New Roman"/>
              </a:rPr>
              <a:t>               </a:t>
            </a:r>
          </a:p>
          <a:p>
            <a:r>
              <a:rPr lang="en-US" sz="1200">
                <a:latin typeface="Times New Roman"/>
              </a:rPr>
              <a:t>                &lt;!-- &lt;li class="nav-item dropdown"&gt;</a:t>
            </a:r>
          </a:p>
          <a:p>
            <a:r>
              <a:rPr lang="en-US" sz="1200">
                <a:latin typeface="Times New Roman"/>
              </a:rPr>
              <a:t>                  &lt;a class="nav-link dropdown-toggle" </a:t>
            </a:r>
            <a:r>
              <a:rPr lang="en-US" sz="1200" err="1">
                <a:latin typeface="Times New Roman"/>
              </a:rPr>
              <a:t>href</a:t>
            </a:r>
            <a:r>
              <a:rPr lang="en-US" sz="1200">
                <a:latin typeface="Times New Roman"/>
              </a:rPr>
              <a:t>="#" id="</a:t>
            </a:r>
            <a:r>
              <a:rPr lang="en-US" sz="1200" err="1">
                <a:latin typeface="Times New Roman"/>
              </a:rPr>
              <a:t>navbarDropdown</a:t>
            </a:r>
            <a:r>
              <a:rPr lang="en-US" sz="1200">
                <a:latin typeface="Times New Roman"/>
              </a:rPr>
              <a:t>" role="button" data-toggle="dropdown" aria-</a:t>
            </a:r>
            <a:r>
              <a:rPr lang="en-US" sz="1200" err="1">
                <a:latin typeface="Times New Roman"/>
              </a:rPr>
              <a:t>haspopup</a:t>
            </a:r>
            <a:r>
              <a:rPr lang="en-US" sz="1200">
                <a:latin typeface="Times New Roman"/>
              </a:rPr>
              <a:t>="true" aria-expanded="false"&gt;</a:t>
            </a:r>
          </a:p>
          <a:p>
            <a:r>
              <a:rPr lang="en-US" sz="1200">
                <a:latin typeface="Times New Roman"/>
              </a:rPr>
              <a:t>                    Dropdown</a:t>
            </a:r>
          </a:p>
          <a:p>
            <a:r>
              <a:rPr lang="en-US" sz="1200">
                <a:latin typeface="Times New Roman"/>
              </a:rPr>
              <a:t>                  &lt;/a&gt;</a:t>
            </a:r>
          </a:p>
          <a:p>
            <a:r>
              <a:rPr lang="en-US" sz="1200">
                <a:latin typeface="Times New Roman"/>
              </a:rPr>
              <a:t>                  &lt;div class="dropdown-menu" aria-</a:t>
            </a:r>
            <a:r>
              <a:rPr lang="en-US" sz="1200" err="1">
                <a:latin typeface="Times New Roman"/>
              </a:rPr>
              <a:t>labelledby</a:t>
            </a:r>
            <a:r>
              <a:rPr lang="en-US" sz="1200">
                <a:latin typeface="Times New Roman"/>
              </a:rPr>
              <a:t>="</a:t>
            </a:r>
            <a:r>
              <a:rPr lang="en-US" sz="1200" err="1">
                <a:latin typeface="Times New Roman"/>
              </a:rPr>
              <a:t>navbarDropdown</a:t>
            </a:r>
            <a:r>
              <a:rPr lang="en-US" sz="1200">
                <a:latin typeface="Times New Roman"/>
              </a:rPr>
              <a:t>"&gt;</a:t>
            </a:r>
          </a:p>
          <a:p>
            <a:r>
              <a:rPr lang="en-US" sz="1200">
                <a:latin typeface="Times New Roman"/>
              </a:rPr>
              <a:t>                    &lt;a class="dropdown-item" </a:t>
            </a:r>
            <a:r>
              <a:rPr lang="en-US" sz="1200" err="1">
                <a:latin typeface="Times New Roman"/>
              </a:rPr>
              <a:t>href</a:t>
            </a:r>
            <a:r>
              <a:rPr lang="en-US" sz="1200">
                <a:latin typeface="Times New Roman"/>
              </a:rPr>
              <a:t>="#"&gt;Action&lt;/a&gt;</a:t>
            </a:r>
          </a:p>
          <a:p>
            <a:r>
              <a:rPr lang="en-US" sz="1200">
                <a:latin typeface="Times New Roman"/>
              </a:rPr>
              <a:t>                    &lt;a class="dropdown-item" </a:t>
            </a:r>
            <a:r>
              <a:rPr lang="en-US" sz="1200" err="1">
                <a:latin typeface="Times New Roman"/>
              </a:rPr>
              <a:t>href</a:t>
            </a:r>
            <a:r>
              <a:rPr lang="en-US" sz="1200">
                <a:latin typeface="Times New Roman"/>
              </a:rPr>
              <a:t>="#"&gt;Another action&lt;/a&gt;</a:t>
            </a:r>
          </a:p>
          <a:p>
            <a:r>
              <a:rPr lang="en-US" sz="1200">
                <a:latin typeface="Times New Roman"/>
              </a:rPr>
              <a:t>                    &lt;div class="dropdown-divider"&gt;&lt;/div&gt;</a:t>
            </a:r>
          </a:p>
          <a:p>
            <a:r>
              <a:rPr lang="en-US" sz="1200">
                <a:latin typeface="Times New Roman"/>
              </a:rPr>
              <a:t>                    &lt;a class="dropdown-item" </a:t>
            </a:r>
            <a:r>
              <a:rPr lang="en-US" sz="1200" err="1">
                <a:latin typeface="Times New Roman"/>
              </a:rPr>
              <a:t>href</a:t>
            </a:r>
            <a:r>
              <a:rPr lang="en-US" sz="1200">
                <a:latin typeface="Times New Roman"/>
              </a:rPr>
              <a:t>="#"&gt;Something else here&lt;/a&gt;</a:t>
            </a:r>
          </a:p>
          <a:p>
            <a:r>
              <a:rPr lang="en-US" sz="1200">
                <a:latin typeface="Times New Roman"/>
              </a:rPr>
              <a:t>                  &lt;/div&gt;</a:t>
            </a:r>
          </a:p>
          <a:p>
            <a:r>
              <a:rPr lang="en-US" sz="1200">
                <a:latin typeface="Times New Roman"/>
              </a:rPr>
              <a:t>                &lt;/li&gt; --&gt;</a:t>
            </a:r>
          </a:p>
          <a:p>
            <a:r>
              <a:rPr lang="en-US" sz="1200">
                <a:latin typeface="Times New Roman"/>
              </a:rPr>
              <a:t>                &lt;li class="nav-item active"&gt;</a:t>
            </a:r>
          </a:p>
          <a:p>
            <a:r>
              <a:rPr lang="en-US" sz="1200">
                <a:latin typeface="Times New Roman"/>
              </a:rPr>
              <a:t>                  &lt;a class="nav-link " </a:t>
            </a:r>
            <a:r>
              <a:rPr lang="en-US" sz="1200" err="1">
                <a:latin typeface="Times New Roman"/>
              </a:rPr>
              <a:t>href</a:t>
            </a:r>
            <a:r>
              <a:rPr lang="en-US" sz="1200">
                <a:latin typeface="Times New Roman"/>
              </a:rPr>
              <a:t>="makeup.html"&gt;Make-up&lt;/a&gt;</a:t>
            </a:r>
          </a:p>
          <a:p>
            <a:r>
              <a:rPr lang="en-US" sz="1200">
                <a:latin typeface="Times New Roman"/>
              </a:rPr>
              <a:t>                &lt;/li&gt;</a:t>
            </a:r>
          </a:p>
          <a:p>
            <a:r>
              <a:rPr lang="en-US" sz="1200">
                <a:latin typeface="Times New Roman"/>
              </a:rPr>
              <a:t>                &lt;li class="nav-item active"&gt;</a:t>
            </a:r>
          </a:p>
          <a:p>
            <a:r>
              <a:rPr lang="en-US" sz="1200">
                <a:latin typeface="Times New Roman"/>
              </a:rPr>
              <a:t>                    &lt;a class="nav-link " </a:t>
            </a:r>
            <a:r>
              <a:rPr lang="en-US" sz="1200" err="1">
                <a:latin typeface="Times New Roman"/>
              </a:rPr>
              <a:t>href</a:t>
            </a:r>
            <a:r>
              <a:rPr lang="en-US" sz="1200">
                <a:latin typeface="Times New Roman"/>
              </a:rPr>
              <a:t>="mehendi.html"&gt;</a:t>
            </a:r>
            <a:r>
              <a:rPr lang="en-US" sz="1200" err="1">
                <a:latin typeface="Times New Roman"/>
              </a:rPr>
              <a:t>Mehendi</a:t>
            </a:r>
            <a:r>
              <a:rPr lang="en-US" sz="1200">
                <a:latin typeface="Times New Roman"/>
              </a:rPr>
              <a:t>&lt;/a&gt;</a:t>
            </a:r>
          </a:p>
          <a:p>
            <a:r>
              <a:rPr lang="en-US" sz="1200">
                <a:latin typeface="Times New Roman"/>
              </a:rPr>
              <a:t>                  &lt;/li&gt;</a:t>
            </a:r>
          </a:p>
          <a:p>
            <a:r>
              <a:rPr lang="en-US" sz="1200">
                <a:latin typeface="Times New Roman"/>
              </a:rPr>
              <a:t>                  &lt;li class="nav-item active"&gt;</a:t>
            </a:r>
          </a:p>
          <a:p>
            <a:r>
              <a:rPr lang="en-US" sz="1200">
                <a:latin typeface="Times New Roman"/>
              </a:rPr>
              <a:t>                    &lt;a class="nav-link " </a:t>
            </a:r>
            <a:r>
              <a:rPr lang="en-US" sz="1200" err="1">
                <a:latin typeface="Times New Roman"/>
              </a:rPr>
              <a:t>href</a:t>
            </a:r>
            <a:r>
              <a:rPr lang="en-US" sz="1200">
                <a:latin typeface="Times New Roman"/>
              </a:rPr>
              <a:t>="decoration.html"&gt;Decoration&lt;/a&gt;</a:t>
            </a:r>
          </a:p>
          <a:p>
            <a:r>
              <a:rPr lang="en-US" sz="1200">
                <a:latin typeface="Times New Roman"/>
              </a:rPr>
              <a:t>                  &lt;/li&gt;</a:t>
            </a:r>
          </a:p>
          <a:p>
            <a:r>
              <a:rPr lang="en-US" sz="1200">
                <a:latin typeface="Times New Roman"/>
              </a:rPr>
              <a:t>                  &lt;li class="nav-item active"&gt;</a:t>
            </a:r>
          </a:p>
          <a:p>
            <a:r>
              <a:rPr lang="en-US" sz="1200">
                <a:latin typeface="Times New Roman"/>
              </a:rPr>
              <a:t>                    &lt;a class="nav-link " </a:t>
            </a:r>
            <a:r>
              <a:rPr lang="en-US" sz="1200" err="1">
                <a:latin typeface="Times New Roman"/>
              </a:rPr>
              <a:t>href</a:t>
            </a:r>
            <a:r>
              <a:rPr lang="en-US" sz="1200">
                <a:latin typeface="Times New Roman"/>
              </a:rPr>
              <a:t>="catering.html"&gt;Catering&lt;/a&gt;</a:t>
            </a:r>
          </a:p>
          <a:p>
            <a:r>
              <a:rPr lang="en-US" sz="1200">
                <a:latin typeface="Times New Roman"/>
              </a:rPr>
              <a:t>                  &lt;/li&gt;</a:t>
            </a:r>
          </a:p>
          <a:p>
            <a:r>
              <a:rPr lang="en-US" sz="1200">
                <a:latin typeface="Times New Roman"/>
              </a:rPr>
              <a:t>                  &lt;li class="nav-item active"&gt;</a:t>
            </a:r>
          </a:p>
          <a:p>
            <a:r>
              <a:rPr lang="en-US" sz="1200">
                <a:latin typeface="Times New Roman"/>
              </a:rPr>
              <a:t>                    &lt;a class="nav-link " </a:t>
            </a:r>
            <a:r>
              <a:rPr lang="en-US" sz="1200" err="1">
                <a:latin typeface="Times New Roman"/>
              </a:rPr>
              <a:t>href</a:t>
            </a:r>
            <a:r>
              <a:rPr lang="en-US" sz="1200">
                <a:latin typeface="Times New Roman"/>
              </a:rPr>
              <a:t>="dance-music.html"&gt;Dance &amp; Music&lt;/a&gt;</a:t>
            </a:r>
          </a:p>
          <a:p>
            <a:r>
              <a:rPr lang="en-US" sz="1200">
                <a:latin typeface="Times New Roman"/>
              </a:rPr>
              <a:t>                  &lt;/li&gt;</a:t>
            </a:r>
          </a:p>
          <a:p>
            <a:r>
              <a:rPr lang="en-US" sz="1200">
                <a:latin typeface="Times New Roman"/>
              </a:rPr>
              <a:t>                  &lt;li class="nav-item active"&gt;</a:t>
            </a:r>
          </a:p>
          <a:p>
            <a:r>
              <a:rPr lang="en-US" sz="1200">
                <a:latin typeface="Times New Roman"/>
              </a:rPr>
              <a:t>                    &lt;a class="nav-link " </a:t>
            </a:r>
            <a:r>
              <a:rPr lang="en-US" sz="1200" err="1">
                <a:latin typeface="Times New Roman"/>
              </a:rPr>
              <a:t>href</a:t>
            </a:r>
            <a:r>
              <a:rPr lang="en-US" sz="1200">
                <a:latin typeface="Times New Roman"/>
              </a:rPr>
              <a:t>="cards&amp;gitfts.html"&gt;Cards &amp; Gifts&lt;/a&gt;</a:t>
            </a:r>
          </a:p>
          <a:p>
            <a:r>
              <a:rPr lang="en-US" sz="1200">
                <a:latin typeface="Times New Roman"/>
              </a:rPr>
              <a:t>                  &lt;/li&gt;</a:t>
            </a:r>
          </a:p>
          <a:p>
            <a:r>
              <a:rPr lang="en-US" sz="1200">
                <a:latin typeface="Times New Roman"/>
              </a:rPr>
              <a:t>                  &lt;li class="nav-item active"&gt;</a:t>
            </a:r>
          </a:p>
          <a:p>
            <a:r>
              <a:rPr lang="en-US" sz="1200">
                <a:latin typeface="Times New Roman"/>
              </a:rPr>
              <a:t>                    &lt;a class="nav-link " </a:t>
            </a:r>
            <a:r>
              <a:rPr lang="en-US" sz="1200" err="1">
                <a:latin typeface="Times New Roman"/>
              </a:rPr>
              <a:t>href</a:t>
            </a:r>
            <a:r>
              <a:rPr lang="en-US" sz="1200">
                <a:latin typeface="Times New Roman"/>
              </a:rPr>
              <a:t>="combos.html"&gt;Combos&lt;/a&gt;</a:t>
            </a:r>
          </a:p>
          <a:p>
            <a:r>
              <a:rPr lang="en-US" sz="1200">
                <a:latin typeface="Times New Roman"/>
              </a:rPr>
              <a:t>                  &lt;/li&gt;</a:t>
            </a:r>
          </a:p>
          <a:p>
            <a:r>
              <a:rPr lang="en-US" sz="1200">
                <a:latin typeface="Times New Roman"/>
              </a:rPr>
              <a:t>		</a:t>
            </a:r>
          </a:p>
        </p:txBody>
      </p:sp>
    </p:spTree>
    <p:extLst>
      <p:ext uri="{BB962C8B-B14F-4D97-AF65-F5344CB8AC3E}">
        <p14:creationId xmlns:p14="http://schemas.microsoft.com/office/powerpoint/2010/main" val="3487407553"/>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A4 Paper (210x297 mm)</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Umakanth Sahu</dc:creator>
  <cp:revision>3</cp:revision>
  <dcterms:created xsi:type="dcterms:W3CDTF">2019-07-03T09:30:00Z</dcterms:created>
  <dcterms:modified xsi:type="dcterms:W3CDTF">2022-10-31T14:02:35Z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