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68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64B61-0A69-4B67-9DDF-1EB997BED9DB}">
          <p14:sldIdLst>
            <p14:sldId id="263"/>
            <p14:sldId id="264"/>
            <p14:sldId id="269"/>
            <p14:sldId id="265"/>
            <p14:sldId id="270"/>
            <p14:sldId id="266"/>
            <p14:sldId id="267"/>
            <p14:sldId id="268"/>
            <p14:sldId id="271"/>
            <p14:sldId id="272"/>
            <p14:sldId id="273"/>
          </p14:sldIdLst>
        </p14:section>
        <p14:section name="Tools" id="{0A4242AD-7B19-41F1-AA46-0C5748B3FF7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43217-DFB3-4EEB-B89E-AE24EF817EA0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43395-98E5-49E0-ADCF-CD7869794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9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73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13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2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9890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69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525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457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330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27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8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30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97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00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9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BC05-DA24-4DA7-A0E6-1A4F359B0D5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ACF50-7C2B-4F03-803A-564CDE584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54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DE90-F4B4-41B9-A786-F21E74A32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548" y="728869"/>
            <a:ext cx="8806070" cy="633509"/>
          </a:xfrm>
        </p:spPr>
        <p:txBody>
          <a:bodyPr>
            <a:normAutofit/>
          </a:bodyPr>
          <a:lstStyle/>
          <a:p>
            <a:r>
              <a:rPr lang="en-US" sz="3600" dirty="0" err="1"/>
              <a:t>Bldc</a:t>
            </a:r>
            <a:r>
              <a:rPr lang="en-US" sz="3600" dirty="0"/>
              <a:t>  motor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1570E-EA72-48A0-9CC7-857034252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548" y="1578114"/>
            <a:ext cx="9587948" cy="1377122"/>
          </a:xfrm>
        </p:spPr>
        <p:txBody>
          <a:bodyPr/>
          <a:lstStyle/>
          <a:p>
            <a:r>
              <a:rPr lang="en-US" dirty="0"/>
              <a:t> A simple example of 3 phase motor.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permanent magnet(Rotor)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iron cores which can be magnetized by passing current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DE614-0946-4AB7-99D4-67F98ACE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65" y="3170971"/>
            <a:ext cx="40290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2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061C-75C1-45A2-A2A2-474C50E78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817" y="220316"/>
            <a:ext cx="9448800" cy="68580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Speed control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61BB0-029F-4F7F-9CA4-2F121EFE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817" y="977900"/>
            <a:ext cx="9448800" cy="43362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Speed is controlled by changing the voltage supplied to the inverter. More the voltage, more the magnetic strength of coil, more the torque, hence more the speed assuming constant 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voltage change is done by PWM, A pulse width modulation.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Pulse width modulation is an averaging technique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 the below example the voltage constantly keeps changing periodically between 0 and 100V. it operates at high frequencies, this gives an averaging effect.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average value depends on the duty cycle</a:t>
            </a:r>
          </a:p>
          <a:p>
            <a:r>
              <a:rPr lang="en-IN" dirty="0"/>
              <a:t>     In this case 50%, therefore averages to 50V.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This modulation is achieved by buck converter.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738FC-D521-4405-90CC-1B3BCAF6A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087" y="3488839"/>
            <a:ext cx="4614148" cy="31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0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6972-DB92-414F-8A2B-E5DF8A4C6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6492"/>
            <a:ext cx="9448800" cy="685800"/>
          </a:xfrm>
        </p:spPr>
        <p:txBody>
          <a:bodyPr>
            <a:normAutofit/>
          </a:bodyPr>
          <a:lstStyle/>
          <a:p>
            <a:r>
              <a:rPr lang="en-IN" sz="3600" dirty="0" err="1"/>
              <a:t>Matlab</a:t>
            </a:r>
            <a:r>
              <a:rPr lang="en-IN" sz="3600" dirty="0"/>
              <a:t> setup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D77CC-96BD-4DBF-B38E-840B7CFB2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087783"/>
            <a:ext cx="9448800" cy="14566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Buck converter comes into play, to give in a variable voltage to the inverter, therefore controlling the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buck converter takes duty cycle and voltage source as input. And gives voltage based on duty cycle. The final implementation is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5F452-EE69-4774-BAF3-B086C485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44417"/>
            <a:ext cx="9786730" cy="40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60A5E-ABDA-45F7-9086-44D5F289C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686490"/>
            <a:ext cx="10490200" cy="1778414"/>
          </a:xfrm>
        </p:spPr>
        <p:txBody>
          <a:bodyPr/>
          <a:lstStyle/>
          <a:p>
            <a:pPr algn="l"/>
            <a:r>
              <a:rPr lang="en-US" dirty="0"/>
              <a:t>Representation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Three phases A, B, 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Red indicating north pole and blue south pole of rotor.</a:t>
            </a: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AF82B-10E6-4F25-A058-1EEDB920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03" y="3110055"/>
            <a:ext cx="2975682" cy="306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3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DC motor and controller theory | Details | Hackaday.io">
            <a:extLst>
              <a:ext uri="{FF2B5EF4-FFF2-40B4-BE49-F238E27FC236}">
                <a16:creationId xmlns:a16="http://schemas.microsoft.com/office/drawing/2014/main" id="{202ACD8E-2272-4753-ACD7-415A2246D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66" y="2030896"/>
            <a:ext cx="8523082" cy="448586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51B20F-DFB4-4E9D-A26A-83FC9807D59E}"/>
              </a:ext>
            </a:extLst>
          </p:cNvPr>
          <p:cNvSpPr txBox="1"/>
          <p:nvPr/>
        </p:nvSpPr>
        <p:spPr>
          <a:xfrm>
            <a:off x="1720849" y="344557"/>
            <a:ext cx="8430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the phases are connected ?</a:t>
            </a:r>
          </a:p>
          <a:p>
            <a:r>
              <a:rPr lang="en-US" sz="2000" dirty="0"/>
              <a:t>The phases are connected through a 3-phase inverter to a constant voltage supply. </a:t>
            </a:r>
          </a:p>
          <a:p>
            <a:r>
              <a:rPr lang="en-US" sz="2000" dirty="0"/>
              <a:t> </a:t>
            </a:r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47830C-3368-4729-9827-16A58580B19A}"/>
              </a:ext>
            </a:extLst>
          </p:cNvPr>
          <p:cNvCxnSpPr>
            <a:cxnSpLocks/>
          </p:cNvCxnSpPr>
          <p:nvPr/>
        </p:nvCxnSpPr>
        <p:spPr>
          <a:xfrm>
            <a:off x="3445565" y="2213113"/>
            <a:ext cx="0" cy="4121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BDADD-D5ED-4EE0-A4DE-225065690F7B}"/>
              </a:ext>
            </a:extLst>
          </p:cNvPr>
          <p:cNvCxnSpPr/>
          <p:nvPr/>
        </p:nvCxnSpPr>
        <p:spPr>
          <a:xfrm>
            <a:off x="3445565" y="2213113"/>
            <a:ext cx="40154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AD81D5-BDCE-4D8D-88A0-474E5DC0DF43}"/>
              </a:ext>
            </a:extLst>
          </p:cNvPr>
          <p:cNvCxnSpPr>
            <a:cxnSpLocks/>
          </p:cNvCxnSpPr>
          <p:nvPr/>
        </p:nvCxnSpPr>
        <p:spPr>
          <a:xfrm>
            <a:off x="7460974" y="2213113"/>
            <a:ext cx="0" cy="4121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026890-0009-46ED-93F7-FEEEE9952AE6}"/>
              </a:ext>
            </a:extLst>
          </p:cNvPr>
          <p:cNvCxnSpPr/>
          <p:nvPr/>
        </p:nvCxnSpPr>
        <p:spPr>
          <a:xfrm>
            <a:off x="3445565" y="6334539"/>
            <a:ext cx="40154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CB652E-8198-4DA9-B77F-E0EBA27B8057}"/>
              </a:ext>
            </a:extLst>
          </p:cNvPr>
          <p:cNvCxnSpPr/>
          <p:nvPr/>
        </p:nvCxnSpPr>
        <p:spPr>
          <a:xfrm>
            <a:off x="7103165" y="5923722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AB6BF9A-7DFA-4EEE-A5CD-CBCD8486919F}"/>
              </a:ext>
            </a:extLst>
          </p:cNvPr>
          <p:cNvSpPr/>
          <p:nvPr/>
        </p:nvSpPr>
        <p:spPr>
          <a:xfrm>
            <a:off x="8189844" y="5572539"/>
            <a:ext cx="1749282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Three phase inverter 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7D026B-BA26-4C18-9A12-3DD11F3AC74B}"/>
              </a:ext>
            </a:extLst>
          </p:cNvPr>
          <p:cNvSpPr/>
          <p:nvPr/>
        </p:nvSpPr>
        <p:spPr>
          <a:xfrm>
            <a:off x="7739273" y="3878765"/>
            <a:ext cx="722240" cy="145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Phase A</a:t>
            </a:r>
            <a:endParaRPr lang="en-IN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C45FB5-4EF9-4BA5-A7EA-0F56F6659FCD}"/>
              </a:ext>
            </a:extLst>
          </p:cNvPr>
          <p:cNvSpPr/>
          <p:nvPr/>
        </p:nvSpPr>
        <p:spPr>
          <a:xfrm>
            <a:off x="7600122" y="4160371"/>
            <a:ext cx="795130" cy="145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Phase B</a:t>
            </a:r>
            <a:endParaRPr lang="en-IN" sz="10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591927-E024-4888-BBBD-3E5768916A97}"/>
              </a:ext>
            </a:extLst>
          </p:cNvPr>
          <p:cNvSpPr/>
          <p:nvPr/>
        </p:nvSpPr>
        <p:spPr>
          <a:xfrm>
            <a:off x="7732643" y="4447766"/>
            <a:ext cx="728870" cy="154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Phase C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1263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2CB0-9DA8-4F96-BBB7-961E050E2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739" y="308113"/>
            <a:ext cx="7692887" cy="685800"/>
          </a:xfrm>
        </p:spPr>
        <p:txBody>
          <a:bodyPr>
            <a:normAutofit/>
          </a:bodyPr>
          <a:lstStyle/>
          <a:p>
            <a:r>
              <a:rPr lang="en-US" sz="3600" dirty="0"/>
              <a:t>The inverter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CF5DC-67E5-42D7-AAE0-723352471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739" y="1220305"/>
            <a:ext cx="11257722" cy="5464312"/>
          </a:xfrm>
        </p:spPr>
        <p:txBody>
          <a:bodyPr>
            <a:normAutofit/>
          </a:bodyPr>
          <a:lstStyle/>
          <a:p>
            <a:r>
              <a:rPr lang="en-US" dirty="0"/>
              <a:t>We will be receiving a constant voltage to the inverter.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current through the windings is controlled by H-bridges.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 6 H-bridges as below.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 flipping the,</a:t>
            </a:r>
          </a:p>
          <a:p>
            <a:r>
              <a:rPr lang="en-US" dirty="0"/>
              <a:t>               &gt; high side – phase is ‘N’ magnetized</a:t>
            </a:r>
          </a:p>
          <a:p>
            <a:r>
              <a:rPr lang="en-US" dirty="0"/>
              <a:t>               &gt; low side – phase is ‘S’ magnetized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constant voltage, S1(H bridge), phase A’s coil, phase B’s coil and S4(H bridge) form a circuit.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Enabling different H-bridges activates</a:t>
            </a:r>
          </a:p>
          <a:p>
            <a:r>
              <a:rPr lang="en-US" dirty="0"/>
              <a:t>     different phases.    </a:t>
            </a:r>
          </a:p>
          <a:p>
            <a:r>
              <a:rPr lang="en-US" dirty="0"/>
              <a:t>                                                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EE897-BD0C-4ADE-81D9-CF74EB182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904" y="3995939"/>
            <a:ext cx="5552557" cy="268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3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8EE5-0D79-48D8-B53F-2BF8E7AF9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782" y="318771"/>
            <a:ext cx="94488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Current analysis and inverter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092A8-1B80-434D-848C-CD19B7850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782" y="1242010"/>
            <a:ext cx="10785743" cy="5269235"/>
          </a:xfrm>
        </p:spPr>
        <p:txBody>
          <a:bodyPr>
            <a:normAutofit/>
          </a:bodyPr>
          <a:lstStyle/>
          <a:p>
            <a:r>
              <a:rPr lang="en-US" dirty="0"/>
              <a:t>Here in 2</a:t>
            </a:r>
            <a:r>
              <a:rPr lang="en-US" baseline="30000" dirty="0"/>
              <a:t>nd</a:t>
            </a:r>
            <a:r>
              <a:rPr lang="en-US" dirty="0"/>
              <a:t> picture </a:t>
            </a:r>
            <a:r>
              <a:rPr lang="en-US" dirty="0">
                <a:solidFill>
                  <a:schemeClr val="accent3"/>
                </a:solidFill>
              </a:rPr>
              <a:t>golden</a:t>
            </a:r>
            <a:r>
              <a:rPr lang="en-US" dirty="0"/>
              <a:t> arrow indicates direction of current and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blue</a:t>
            </a:r>
            <a:r>
              <a:rPr lang="en-US" dirty="0"/>
              <a:t> arrow the magnetic field induced due to current in the coils of the stator (</a:t>
            </a:r>
            <a:r>
              <a:rPr lang="en-US" dirty="0" err="1"/>
              <a:t>i.e</a:t>
            </a:r>
            <a:r>
              <a:rPr lang="en-US" dirty="0"/>
              <a:t> phase A or B or C).</a:t>
            </a:r>
          </a:p>
          <a:p>
            <a:r>
              <a:rPr lang="en-US" dirty="0"/>
              <a:t>Therefore, on closing switch S1 and S4 the current flows into A and comes out of B. in this way the circuit is completed.</a:t>
            </a:r>
          </a:p>
          <a:p>
            <a:r>
              <a:rPr lang="en-US" dirty="0"/>
              <a:t>Hence, A(red) is north and B(blue) is south with respect to the permanent magnet in the rotor. Next slide shows the phase activation pattern followed based on rotors position.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AC368-52ED-447C-9855-DF16FC7E8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46" y="3569034"/>
            <a:ext cx="5552557" cy="26886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55450C-D3CE-4403-BD0E-76642CE7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8614378" y="3353592"/>
            <a:ext cx="3088459" cy="311956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CE5F48F3-0BB2-4C45-BCDD-E1DF7E0AD52A}"/>
              </a:ext>
            </a:extLst>
          </p:cNvPr>
          <p:cNvSpPr/>
          <p:nvPr/>
        </p:nvSpPr>
        <p:spPr>
          <a:xfrm>
            <a:off x="11294319" y="5440545"/>
            <a:ext cx="424070" cy="323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A6CD80-67AC-4132-B8FE-E485B9DBA942}"/>
              </a:ext>
            </a:extLst>
          </p:cNvPr>
          <p:cNvSpPr/>
          <p:nvPr/>
        </p:nvSpPr>
        <p:spPr>
          <a:xfrm>
            <a:off x="9601196" y="3641078"/>
            <a:ext cx="424070" cy="323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1752A2-5701-452C-A1B9-73D2AD957C25}"/>
              </a:ext>
            </a:extLst>
          </p:cNvPr>
          <p:cNvSpPr/>
          <p:nvPr/>
        </p:nvSpPr>
        <p:spPr>
          <a:xfrm>
            <a:off x="8771206" y="6032601"/>
            <a:ext cx="424070" cy="323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5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041842-7E74-4935-8269-73B2E92E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6" y="39756"/>
            <a:ext cx="4386470" cy="2229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F49EE3-B3D9-4A58-A9EC-1A87CED23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2" y="2273855"/>
            <a:ext cx="4386469" cy="2228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192F7-95BE-43D9-8E89-249735499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325611"/>
            <a:ext cx="4386467" cy="2183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2A6DDC-0D14-45C0-BC6F-B2F451659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35" y="4650031"/>
            <a:ext cx="4386468" cy="2139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9C7B3-4245-4E54-B112-4FBBBDC83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4577823"/>
            <a:ext cx="4386467" cy="2185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C4C08-70A7-4DD8-85F8-199018BB5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288" y="60405"/>
            <a:ext cx="4435067" cy="214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1FA2-6D42-41B0-B4FE-E72F860E9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87" y="252510"/>
            <a:ext cx="94488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sectors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22829-13E0-4380-BBB3-D9AD1199D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974" y="1114286"/>
            <a:ext cx="10224052" cy="4941958"/>
          </a:xfrm>
        </p:spPr>
        <p:txBody>
          <a:bodyPr>
            <a:normAutofit/>
          </a:bodyPr>
          <a:lstStyle/>
          <a:p>
            <a:r>
              <a:rPr lang="en-US" dirty="0"/>
              <a:t>Based on possible phase activation patterns rotors position is divided into 6 sectors.</a:t>
            </a:r>
          </a:p>
          <a:p>
            <a:r>
              <a:rPr lang="en-US" dirty="0"/>
              <a:t>In order to rotate the rotor we need to magnetize the stators accordingly.</a:t>
            </a:r>
          </a:p>
          <a:p>
            <a:r>
              <a:rPr lang="en-US" dirty="0"/>
              <a:t>For example, lets say blue arrow indicates north pole of rotor. If it is in sector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– A : </a:t>
            </a:r>
            <a:r>
              <a:rPr lang="en-US" dirty="0">
                <a:solidFill>
                  <a:srgbClr val="0070C0"/>
                </a:solidFill>
              </a:rPr>
              <a:t>South</a:t>
            </a:r>
            <a:r>
              <a:rPr lang="en-US" dirty="0"/>
              <a:t> , B : </a:t>
            </a:r>
            <a:r>
              <a:rPr lang="en-US" dirty="0">
                <a:solidFill>
                  <a:srgbClr val="FF0000"/>
                </a:solidFill>
              </a:rPr>
              <a:t>North</a:t>
            </a:r>
            <a:r>
              <a:rPr lang="en-US" dirty="0"/>
              <a:t> , C : null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– A : null , B : </a:t>
            </a:r>
            <a:r>
              <a:rPr lang="en-US" dirty="0">
                <a:solidFill>
                  <a:srgbClr val="0070C0"/>
                </a:solidFill>
              </a:rPr>
              <a:t>South</a:t>
            </a:r>
            <a:r>
              <a:rPr lang="en-US" dirty="0"/>
              <a:t> , C : </a:t>
            </a:r>
            <a:r>
              <a:rPr lang="en-US" dirty="0">
                <a:solidFill>
                  <a:srgbClr val="FF0000"/>
                </a:solidFill>
              </a:rPr>
              <a:t>North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– A : </a:t>
            </a:r>
            <a:r>
              <a:rPr lang="en-US" dirty="0">
                <a:solidFill>
                  <a:srgbClr val="FF0000"/>
                </a:solidFill>
              </a:rPr>
              <a:t>North</a:t>
            </a:r>
            <a:r>
              <a:rPr lang="en-US" dirty="0"/>
              <a:t> , B : </a:t>
            </a:r>
            <a:r>
              <a:rPr lang="en-US" dirty="0">
                <a:solidFill>
                  <a:srgbClr val="0070C0"/>
                </a:solidFill>
              </a:rPr>
              <a:t>South</a:t>
            </a:r>
            <a:r>
              <a:rPr lang="en-US" dirty="0"/>
              <a:t> , C :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4 - A : </a:t>
            </a:r>
            <a:r>
              <a:rPr lang="en-US" dirty="0">
                <a:solidFill>
                  <a:srgbClr val="FF0000"/>
                </a:solidFill>
              </a:rPr>
              <a:t>North</a:t>
            </a:r>
            <a:r>
              <a:rPr lang="en-US" dirty="0"/>
              <a:t> , B : null , C : </a:t>
            </a:r>
            <a:r>
              <a:rPr lang="en-US" dirty="0">
                <a:solidFill>
                  <a:srgbClr val="0070C0"/>
                </a:solidFill>
              </a:rPr>
              <a:t>South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 – A : null , B : </a:t>
            </a:r>
            <a:r>
              <a:rPr lang="en-US" dirty="0">
                <a:solidFill>
                  <a:srgbClr val="FF0000"/>
                </a:solidFill>
              </a:rPr>
              <a:t>North</a:t>
            </a:r>
            <a:r>
              <a:rPr lang="en-US" dirty="0"/>
              <a:t> , C : </a:t>
            </a:r>
            <a:r>
              <a:rPr lang="en-US" dirty="0">
                <a:solidFill>
                  <a:srgbClr val="0070C0"/>
                </a:solidFill>
              </a:rPr>
              <a:t>South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 – A : </a:t>
            </a:r>
            <a:r>
              <a:rPr lang="en-US" dirty="0">
                <a:solidFill>
                  <a:srgbClr val="0070C0"/>
                </a:solidFill>
              </a:rPr>
              <a:t>South</a:t>
            </a:r>
            <a:r>
              <a:rPr lang="en-US" dirty="0"/>
              <a:t> , B : </a:t>
            </a:r>
            <a:r>
              <a:rPr lang="en-US" dirty="0">
                <a:solidFill>
                  <a:srgbClr val="FF0000"/>
                </a:solidFill>
              </a:rPr>
              <a:t>North</a:t>
            </a:r>
            <a:r>
              <a:rPr lang="en-US" dirty="0"/>
              <a:t> , C : null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13C43-EA3C-44AB-9DE4-CF914C8F0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538" y="2671502"/>
            <a:ext cx="3142149" cy="30722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C13085-6C92-4CE7-9E37-FCF07286C8DC}"/>
              </a:ext>
            </a:extLst>
          </p:cNvPr>
          <p:cNvSpPr/>
          <p:nvPr/>
        </p:nvSpPr>
        <p:spPr>
          <a:xfrm>
            <a:off x="8396951" y="2902227"/>
            <a:ext cx="437322" cy="225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8331A-36CD-473E-BBFE-C821ABCC9331}"/>
              </a:ext>
            </a:extLst>
          </p:cNvPr>
          <p:cNvSpPr/>
          <p:nvPr/>
        </p:nvSpPr>
        <p:spPr>
          <a:xfrm rot="18054550">
            <a:off x="9490257" y="4784036"/>
            <a:ext cx="437322" cy="225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BB5BF5-0E18-4B14-9706-FA221A14E4B0}"/>
              </a:ext>
            </a:extLst>
          </p:cNvPr>
          <p:cNvSpPr/>
          <p:nvPr/>
        </p:nvSpPr>
        <p:spPr>
          <a:xfrm rot="3765701">
            <a:off x="7336777" y="4784036"/>
            <a:ext cx="437322" cy="225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79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5ED7-DDC6-44EB-80FD-B72DA7B9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818" y="318768"/>
            <a:ext cx="9448800" cy="685801"/>
          </a:xfrm>
        </p:spPr>
        <p:txBody>
          <a:bodyPr>
            <a:normAutofit/>
          </a:bodyPr>
          <a:lstStyle/>
          <a:p>
            <a:r>
              <a:rPr lang="en-US" sz="3600" dirty="0"/>
              <a:t>Automating commutation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42236-5CE7-4E53-99B8-C90E631CC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817" y="1273314"/>
            <a:ext cx="9998765" cy="5392529"/>
          </a:xfrm>
        </p:spPr>
        <p:txBody>
          <a:bodyPr/>
          <a:lstStyle/>
          <a:p>
            <a:r>
              <a:rPr lang="en-US" dirty="0"/>
              <a:t>The H-bridge switches which need to be closed depends on the position of rotor that is, in which sector the rotor is in.</a:t>
            </a:r>
          </a:p>
          <a:p>
            <a:r>
              <a:rPr lang="en-US" dirty="0"/>
              <a:t>So if we can detect the position of the rotor. We can come up with an algorithm to flip the switches based on the position.</a:t>
            </a:r>
          </a:p>
          <a:p>
            <a:r>
              <a:rPr lang="en-US" dirty="0"/>
              <a:t>To detect position of magnet we use hall sensors. </a:t>
            </a:r>
          </a:p>
          <a:p>
            <a:r>
              <a:rPr lang="en-US" dirty="0"/>
              <a:t>The algorithm is : </a:t>
            </a:r>
          </a:p>
          <a:p>
            <a:endParaRPr lang="en-US" dirty="0"/>
          </a:p>
          <a:p>
            <a:r>
              <a:rPr lang="en-US" dirty="0"/>
              <a:t>So now we need not flip the </a:t>
            </a:r>
          </a:p>
          <a:p>
            <a:r>
              <a:rPr lang="en-US" dirty="0"/>
              <a:t>switches. It is taken care by </a:t>
            </a:r>
          </a:p>
          <a:p>
            <a:r>
              <a:rPr lang="en-US" dirty="0"/>
              <a:t>the motor-controller with this </a:t>
            </a:r>
          </a:p>
          <a:p>
            <a:r>
              <a:rPr lang="en-US" dirty="0"/>
              <a:t>algorithm.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638D9-5FBE-4793-94B9-D52E00CB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56" y="3429000"/>
            <a:ext cx="4731026" cy="309923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7CB5C1D-B306-43CF-9801-E2DF47839FC3}"/>
              </a:ext>
            </a:extLst>
          </p:cNvPr>
          <p:cNvSpPr/>
          <p:nvPr/>
        </p:nvSpPr>
        <p:spPr>
          <a:xfrm>
            <a:off x="4903304" y="3922643"/>
            <a:ext cx="1391479" cy="3313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Sector 4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97AA3E2-CBC3-491B-B56E-AA0BB6E5A4C9}"/>
              </a:ext>
            </a:extLst>
          </p:cNvPr>
          <p:cNvSpPr/>
          <p:nvPr/>
        </p:nvSpPr>
        <p:spPr>
          <a:xfrm>
            <a:off x="4903304" y="4357040"/>
            <a:ext cx="1391479" cy="3313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Sector 5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0AC66-1B93-4486-A5CD-30FCFBB4D6C9}"/>
              </a:ext>
            </a:extLst>
          </p:cNvPr>
          <p:cNvSpPr/>
          <p:nvPr/>
        </p:nvSpPr>
        <p:spPr>
          <a:xfrm>
            <a:off x="4903304" y="4791437"/>
            <a:ext cx="1391479" cy="3313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Sector 6	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E2FC4A9-B084-486F-A843-4F46C01BCC82}"/>
              </a:ext>
            </a:extLst>
          </p:cNvPr>
          <p:cNvSpPr/>
          <p:nvPr/>
        </p:nvSpPr>
        <p:spPr>
          <a:xfrm>
            <a:off x="4903303" y="5137844"/>
            <a:ext cx="1391479" cy="3313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Sector 1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A6443BC-896A-4AD5-8419-8B364709EFD8}"/>
              </a:ext>
            </a:extLst>
          </p:cNvPr>
          <p:cNvSpPr/>
          <p:nvPr/>
        </p:nvSpPr>
        <p:spPr>
          <a:xfrm>
            <a:off x="4903302" y="5555436"/>
            <a:ext cx="1391479" cy="3313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Sector 2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1A974F8-0B0F-4A5E-B06B-9891CF379D34}"/>
              </a:ext>
            </a:extLst>
          </p:cNvPr>
          <p:cNvSpPr/>
          <p:nvPr/>
        </p:nvSpPr>
        <p:spPr>
          <a:xfrm>
            <a:off x="4903302" y="5988130"/>
            <a:ext cx="1391479" cy="3313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Sector 3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CF0A5-DF5C-4588-B019-E183DB2CF2A2}"/>
              </a:ext>
            </a:extLst>
          </p:cNvPr>
          <p:cNvSpPr/>
          <p:nvPr/>
        </p:nvSpPr>
        <p:spPr>
          <a:xfrm>
            <a:off x="6838122" y="3429000"/>
            <a:ext cx="516835" cy="3611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6AFF1A-FD6F-473D-BC5E-5D79D17E1AB3}"/>
              </a:ext>
            </a:extLst>
          </p:cNvPr>
          <p:cNvSpPr/>
          <p:nvPr/>
        </p:nvSpPr>
        <p:spPr>
          <a:xfrm>
            <a:off x="8229599" y="3429000"/>
            <a:ext cx="516835" cy="3611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B828F1-7A20-4AFA-BBC7-EFF7110844C7}"/>
              </a:ext>
            </a:extLst>
          </p:cNvPr>
          <p:cNvSpPr/>
          <p:nvPr/>
        </p:nvSpPr>
        <p:spPr>
          <a:xfrm>
            <a:off x="9621076" y="3428999"/>
            <a:ext cx="516835" cy="3611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5C7FD9-C96A-4C02-9FDE-BFE6933D9A0C}"/>
              </a:ext>
            </a:extLst>
          </p:cNvPr>
          <p:cNvSpPr/>
          <p:nvPr/>
        </p:nvSpPr>
        <p:spPr>
          <a:xfrm>
            <a:off x="7494105" y="3428999"/>
            <a:ext cx="516835" cy="361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457AAD-8A3D-4D32-AB5D-ECB2318028A6}"/>
              </a:ext>
            </a:extLst>
          </p:cNvPr>
          <p:cNvSpPr/>
          <p:nvPr/>
        </p:nvSpPr>
        <p:spPr>
          <a:xfrm>
            <a:off x="8925337" y="3428999"/>
            <a:ext cx="516835" cy="361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3785EF-1750-4E00-A2E4-7F17791CB214}"/>
              </a:ext>
            </a:extLst>
          </p:cNvPr>
          <p:cNvSpPr/>
          <p:nvPr/>
        </p:nvSpPr>
        <p:spPr>
          <a:xfrm>
            <a:off x="10316815" y="3447220"/>
            <a:ext cx="516835" cy="361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87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BA3F256-631B-429A-B146-5F69EE09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026" y="3259175"/>
            <a:ext cx="5189415" cy="32069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B22A38-22E4-4746-8A82-9B5F9D20F097}"/>
              </a:ext>
            </a:extLst>
          </p:cNvPr>
          <p:cNvSpPr/>
          <p:nvPr/>
        </p:nvSpPr>
        <p:spPr>
          <a:xfrm>
            <a:off x="1441277" y="109214"/>
            <a:ext cx="8467725" cy="937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MatLab</a:t>
            </a:r>
            <a:r>
              <a:rPr lang="en-US" sz="3600" dirty="0"/>
              <a:t> setup</a:t>
            </a:r>
            <a:endParaRPr lang="en-IN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A6760-B68C-4D84-9FD0-D7F4613A74AA}"/>
              </a:ext>
            </a:extLst>
          </p:cNvPr>
          <p:cNvSpPr txBox="1"/>
          <p:nvPr/>
        </p:nvSpPr>
        <p:spPr>
          <a:xfrm>
            <a:off x="1669774" y="1606711"/>
            <a:ext cx="8852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motor controller should have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phase inverter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Micro controller for implementing the switching pattern of the phases based on the position of rotor w.r.t sector ( position identified using hall sensors 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58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319</TotalTime>
  <Words>709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Bldc  motor</vt:lpstr>
      <vt:lpstr>PowerPoint Presentation</vt:lpstr>
      <vt:lpstr>PowerPoint Presentation</vt:lpstr>
      <vt:lpstr>The inverter</vt:lpstr>
      <vt:lpstr>Current analysis and inverter</vt:lpstr>
      <vt:lpstr>PowerPoint Presentation</vt:lpstr>
      <vt:lpstr>sectors</vt:lpstr>
      <vt:lpstr>Automating commutation</vt:lpstr>
      <vt:lpstr>PowerPoint Presentation</vt:lpstr>
      <vt:lpstr>Speed control</vt:lpstr>
      <vt:lpstr>Matlab setup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Control</dc:title>
  <dc:creator>Dharahas</dc:creator>
  <cp:lastModifiedBy>Dharahas</cp:lastModifiedBy>
  <cp:revision>5</cp:revision>
  <dcterms:created xsi:type="dcterms:W3CDTF">2021-10-06T11:45:14Z</dcterms:created>
  <dcterms:modified xsi:type="dcterms:W3CDTF">2021-11-29T18:19:13Z</dcterms:modified>
</cp:coreProperties>
</file>