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8229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1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0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03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9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1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5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25F7A-E9AC-4EC3-A28E-AFDF8DF2DAD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70CD6-4769-4F4F-8D3D-3CAC4A88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  <p:sldLayoutId id="2147483898" r:id="rId14"/>
    <p:sldLayoutId id="2147483899" r:id="rId15"/>
    <p:sldLayoutId id="2147483900" r:id="rId16"/>
    <p:sldLayoutId id="21474839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83CD-0F40-4838-9204-767610726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190" y="710214"/>
            <a:ext cx="9448800" cy="227021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Data Scraping and Predictive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FB6D1-DF8B-47B8-8B26-AFFBB3BE9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69549" y="3250460"/>
            <a:ext cx="2898559" cy="21294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Priyadharshini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DA &amp; 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June(A)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21-04-2025</a:t>
            </a:r>
          </a:p>
        </p:txBody>
      </p:sp>
    </p:spTree>
    <p:extLst>
      <p:ext uri="{BB962C8B-B14F-4D97-AF65-F5344CB8AC3E}">
        <p14:creationId xmlns:p14="http://schemas.microsoft.com/office/powerpoint/2010/main" val="236699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BD0A-EA38-4E8F-9510-1C119405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62" y="70222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426-0A79-413E-8063-B950BE1B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62" y="1768432"/>
            <a:ext cx="10820400" cy="40241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Insights: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distinct groups of washing machines based on price and ratings.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Distribution: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Fully Automatic machines are  popular than Semi Automatic.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Price-Performance Correlation: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Higher-priced machines tend to have better ratings and reviews.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provides the best balance between precision, recall, and accuracy for product classification.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9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4BF2-D148-48FE-9085-3BD527E2B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2230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Tools Used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D154-646F-4284-98E0-3546DFC79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Notebooks (Python):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cleaning, analysis, visualization, and model development.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like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-learn, and Matplotlib were utilized for data manipulation, machine learning, and visualization.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&amp; Workbench: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storing and managing the cleaned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1912-F91E-42A7-B72D-4693DBDF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7E921-2A8B-4034-91AF-7544E92D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feature standardization played a crucial role in enhancing model accuracy.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showed the best performance for classification tasks.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successfully improved model performance.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gained can drive targeted marketing strategies and product development.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4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1EEB3-DFD8-4EBB-B117-A590078519A6}"/>
              </a:ext>
            </a:extLst>
          </p:cNvPr>
          <p:cNvSpPr txBox="1"/>
          <p:nvPr/>
        </p:nvSpPr>
        <p:spPr>
          <a:xfrm>
            <a:off x="4243526" y="2565648"/>
            <a:ext cx="3959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342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731E-C07B-44CE-A44D-0911562F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93352"/>
            <a:ext cx="8610600" cy="111769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10987-1499-4FD7-8C6F-CB612F8C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6937"/>
            <a:ext cx="10820400" cy="4024125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product data to uncover market trends and customer preferences.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Exploration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7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6D6-63DC-4557-AE6B-FCB23809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70" y="741734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FB09-6F17-43D1-A373-4B79791CC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7587"/>
            <a:ext cx="10820400" cy="402412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Chosen: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Flipkart (Washing Machines)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Extracted: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Name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Reviews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Selenium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Scraped: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 pages, yielding 984 rows of data.</a:t>
            </a:r>
          </a:p>
        </p:txBody>
      </p:sp>
    </p:spTree>
    <p:extLst>
      <p:ext uri="{BB962C8B-B14F-4D97-AF65-F5344CB8AC3E}">
        <p14:creationId xmlns:p14="http://schemas.microsoft.com/office/powerpoint/2010/main" val="143533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5571-4CC7-4EC2-891F-5BC3DFC56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57" y="639315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B1C8-C8F8-4EB9-B6EB-C1002F93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57" y="1932343"/>
            <a:ext cx="10820400" cy="402412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Challenges: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duplicates, and incorrect formats.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Steps: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with zeros.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currency formats and text cases.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to 870 rows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19924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D37D-CCFD-4EF1-B49D-F3A61D12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79" y="745847"/>
            <a:ext cx="8610600" cy="1293028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FFE37-FBE8-4AA8-BAD9-37DD7427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EDA: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Prices vary widely, with most products falling in the middle range.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 Distribution: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between Semi Automatic and Fully Automatic.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Correlations: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has a strong correlation with ratings and reviews.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Methods Used: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Histograms, Pie Charts, and Heatmaps.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 depicting the distribution of washing machine types (Semi Automatic vs. Fully Automatic).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clear understanding of which product types are more popular in the market.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7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5D27-04C8-4874-BF55-38AED87C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61134"/>
            <a:ext cx="8381260" cy="108085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21CE1E-E5EB-4EB1-9082-52D85E273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941991"/>
            <a:ext cx="10184198" cy="2410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Rated Products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Products by Rating: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 chart showcasing top-rated washing machines.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Highlights high-performing products with the best customer feedback.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Correlation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analysis between Price, Discount, Rating, and Reviews.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how product price, ratings, and reviews influence purchasing decisions.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2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327C-7110-4AE0-9310-E74DC523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8212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CC0C-483A-44BE-A4DD-1B9F320F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clustering to find patterns in products.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K-Means clustering with the Elbow Method for optimal cluster number.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groups of similar products based on features like price and ratings.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Distribution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products colored by cluster group.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understand how different product features correlate with cluster membership.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3136-540B-4908-A4B9-4B2E1A0B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1309"/>
            <a:ext cx="8610600" cy="1293028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2C3-3459-420A-B8D3-079F011D1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product types (Semi vs. Fully Automatic).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Implemented: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SVM, KNN, Random Forest,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Type (Semi Automatic or Fully Automatic)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F1 Score, Precision, and Recall.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97.13%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96.45%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outperformed other models like </a:t>
            </a:r>
            <a:r>
              <a:rPr lang="en-US" alt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and KNN in both accuracy and F1 score.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8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5D6B-A3BD-4E09-AFE2-A9E48436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91006"/>
            <a:ext cx="8610600" cy="1293028"/>
          </a:xfrm>
        </p:spPr>
        <p:txBody>
          <a:bodyPr/>
          <a:lstStyle/>
          <a:p>
            <a:pPr algn="l"/>
            <a: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br>
              <a:rPr lang="en-US" alt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7904B0-AE23-49B3-98A7-1A6CE83A6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093" y="2006072"/>
            <a:ext cx="670087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Random Forest Model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RandomizedSearchCV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Hyperparameters: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=50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=30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model accuracy to 98.28%.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430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688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Vapor Trail</vt:lpstr>
      <vt:lpstr>Flipkart Data Scraping and Predictive Modeling</vt:lpstr>
      <vt:lpstr>Project Overview: </vt:lpstr>
      <vt:lpstr>Web Scraping: </vt:lpstr>
      <vt:lpstr>Data Cleaning: </vt:lpstr>
      <vt:lpstr>Exploratory Data Analysis (EDA) </vt:lpstr>
      <vt:lpstr>Exploratory Data Analysis (EDA) </vt:lpstr>
      <vt:lpstr>Unsupervised Learning</vt:lpstr>
      <vt:lpstr>Supervised Learning</vt:lpstr>
      <vt:lpstr>Hyperparameter Tuning </vt:lpstr>
      <vt:lpstr>Insights </vt:lpstr>
      <vt:lpstr>Technologies and Tools Used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2025-04-20T17:16:33Z</dcterms:created>
  <dcterms:modified xsi:type="dcterms:W3CDTF">2025-04-21T06:18:03Z</dcterms:modified>
</cp:coreProperties>
</file>