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48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35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DE5A-A1A0-49E6-B106-CF965EAEEE4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FF5C4E-C105-437A-BBE2-6BBB216A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7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C968-3C41-41AB-94A7-EBDDF0D9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261880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FB77-68C8-4619-86A0-94CFB4BCF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PRIYADHARSHINI. P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Date: 09.09.2024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68397-84A7-4371-A869-7CA19E41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84" y="2707689"/>
            <a:ext cx="5890965" cy="37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7344B-E65C-4621-AC94-D35FD40DB12D}"/>
              </a:ext>
            </a:extLst>
          </p:cNvPr>
          <p:cNvSpPr txBox="1"/>
          <p:nvPr/>
        </p:nvSpPr>
        <p:spPr>
          <a:xfrm>
            <a:off x="639194" y="2844225"/>
            <a:ext cx="368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E5887-E465-422B-913D-11322452AFBF}"/>
              </a:ext>
            </a:extLst>
          </p:cNvPr>
          <p:cNvSpPr txBox="1"/>
          <p:nvPr/>
        </p:nvSpPr>
        <p:spPr>
          <a:xfrm>
            <a:off x="1826305" y="3847804"/>
            <a:ext cx="8539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aim of this project is to design and implement an event booking system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users to register, login, and book tickets for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project aims to create a user-friendly and efficient event booking system that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the process of organizing and attending 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BA7A7-056D-48D4-8299-76FE55A4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4" y="509663"/>
            <a:ext cx="4722920" cy="23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79A1ED-DA20-45D9-A14A-BD4EFCF0B0D0}"/>
              </a:ext>
            </a:extLst>
          </p:cNvPr>
          <p:cNvSpPr txBox="1"/>
          <p:nvPr/>
        </p:nvSpPr>
        <p:spPr>
          <a:xfrm>
            <a:off x="1376038" y="1713390"/>
            <a:ext cx="1118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or Problem Statement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47DAE-628D-4528-B0B4-02F10FEC201D}"/>
              </a:ext>
            </a:extLst>
          </p:cNvPr>
          <p:cNvSpPr txBox="1"/>
          <p:nvPr/>
        </p:nvSpPr>
        <p:spPr>
          <a:xfrm>
            <a:off x="2974019" y="32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31F58-6A55-4B9E-BFCB-22E19296E6B3}"/>
              </a:ext>
            </a:extLst>
          </p:cNvPr>
          <p:cNvSpPr txBox="1"/>
          <p:nvPr/>
        </p:nvSpPr>
        <p:spPr>
          <a:xfrm>
            <a:off x="2648557" y="2823099"/>
            <a:ext cx="3948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Overbooking or under booking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event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ticket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5AF77-DD75-4AA0-9498-039C9374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47" y="3284738"/>
            <a:ext cx="4305669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FFEB1B-E7CE-4E20-81AB-298F83BE8C71}"/>
              </a:ext>
            </a:extLst>
          </p:cNvPr>
          <p:cNvSpPr txBox="1"/>
          <p:nvPr/>
        </p:nvSpPr>
        <p:spPr>
          <a:xfrm>
            <a:off x="557932" y="1606860"/>
            <a:ext cx="392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A2BA-19DC-420F-AB82-E13BB4DC9804}"/>
              </a:ext>
            </a:extLst>
          </p:cNvPr>
          <p:cNvSpPr txBox="1"/>
          <p:nvPr/>
        </p:nvSpPr>
        <p:spPr>
          <a:xfrm>
            <a:off x="2521258" y="2678467"/>
            <a:ext cx="2569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Attendee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0F54D-D091-4B4F-95F7-E41F53D0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46" y="838200"/>
            <a:ext cx="5054353" cy="36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F2DFE-891D-4D32-8187-42718DD0966E}"/>
              </a:ext>
            </a:extLst>
          </p:cNvPr>
          <p:cNvSpPr txBox="1"/>
          <p:nvPr/>
        </p:nvSpPr>
        <p:spPr>
          <a:xfrm>
            <a:off x="2547892" y="2720045"/>
            <a:ext cx="36215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planning and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and Ticketing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and Resource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Surveys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57B1-A960-465E-BCB4-EF9282DE4A5E}"/>
              </a:ext>
            </a:extLst>
          </p:cNvPr>
          <p:cNvSpPr txBox="1"/>
          <p:nvPr/>
        </p:nvSpPr>
        <p:spPr>
          <a:xfrm>
            <a:off x="806881" y="1819922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2F775-B1FF-4323-8F3F-C00BCD64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89" y="656948"/>
            <a:ext cx="4233401" cy="33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8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794CB-1713-4987-9F15-91AD9A0E8483}"/>
              </a:ext>
            </a:extLst>
          </p:cNvPr>
          <p:cNvSpPr txBox="1"/>
          <p:nvPr/>
        </p:nvSpPr>
        <p:spPr>
          <a:xfrm>
            <a:off x="1154097" y="1171853"/>
            <a:ext cx="6802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Versatility with Error Handling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Exception Handling: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BD46-E8BC-476A-9CC5-E3CBC9FD1658}"/>
              </a:ext>
            </a:extLst>
          </p:cNvPr>
          <p:cNvSpPr txBox="1"/>
          <p:nvPr/>
        </p:nvSpPr>
        <p:spPr>
          <a:xfrm>
            <a:off x="2254927" y="2805344"/>
            <a:ext cx="6303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try-except block in main() function: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Catches Value Error exception when user input is not a valid integer.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raise statements: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Raise Exception when event is fully booked.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Raise Value Error when user is not found in attendees list.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D928C-BAF0-47E2-B91F-1A4022DB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074" y="392342"/>
            <a:ext cx="2618608" cy="33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927E1-080B-440A-9B44-6F2D531798CC}"/>
              </a:ext>
            </a:extLst>
          </p:cNvPr>
          <p:cNvSpPr/>
          <p:nvPr/>
        </p:nvSpPr>
        <p:spPr>
          <a:xfrm>
            <a:off x="1282520" y="1601965"/>
            <a:ext cx="4322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4D8F7-A8A5-4F68-9FA4-6CA5BF45501E}"/>
              </a:ext>
            </a:extLst>
          </p:cNvPr>
          <p:cNvSpPr txBox="1"/>
          <p:nvPr/>
        </p:nvSpPr>
        <p:spPr>
          <a:xfrm>
            <a:off x="2246050" y="2565647"/>
            <a:ext cx="3226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Scalability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Event Organization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DB86A-F0F9-4FDF-9520-605BA154B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7302"/>
            <a:ext cx="2952750" cy="17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1CBD2E-9AF9-41E1-8981-1FDB258FA81A}"/>
              </a:ext>
            </a:extLst>
          </p:cNvPr>
          <p:cNvSpPr/>
          <p:nvPr/>
        </p:nvSpPr>
        <p:spPr>
          <a:xfrm>
            <a:off x="1512876" y="1634300"/>
            <a:ext cx="2383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0A00D-5F3D-4D56-8125-F38C2179BBB9}"/>
              </a:ext>
            </a:extLst>
          </p:cNvPr>
          <p:cNvSpPr txBox="1"/>
          <p:nvPr/>
        </p:nvSpPr>
        <p:spPr>
          <a:xfrm>
            <a:off x="1926455" y="2734323"/>
            <a:ext cx="73422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event management system project successfully created a user-friendly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managing events, users, and tickets.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for easy  registration, login, and event booking,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comprehensive event management and ticket booking capabilities.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provides a solid foundation for efficient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organization and management.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782D2-9C4B-4E69-86A0-41437082A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76" y="89733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41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260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Event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admin</dc:creator>
  <cp:lastModifiedBy>admin</cp:lastModifiedBy>
  <cp:revision>33</cp:revision>
  <dcterms:created xsi:type="dcterms:W3CDTF">2024-09-09T04:44:55Z</dcterms:created>
  <dcterms:modified xsi:type="dcterms:W3CDTF">2024-10-21T05:48:24Z</dcterms:modified>
</cp:coreProperties>
</file>