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64" r:id="rId3"/>
    <p:sldId id="262" r:id="rId4"/>
    <p:sldId id="266" r:id="rId5"/>
    <p:sldId id="258" r:id="rId6"/>
    <p:sldId id="261" r:id="rId7"/>
    <p:sldId id="259" r:id="rId8"/>
    <p:sldId id="263" r:id="rId9"/>
    <p:sldId id="260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5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73F2-4A97-4117-B427-E40EEE61EF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1E9A8AF-4EBF-4C9F-BD81-50E3E3029D7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22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73F2-4A97-4117-B427-E40EEE61EF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A8AF-4EBF-4C9F-BD81-50E3E3029D7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19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73F2-4A97-4117-B427-E40EEE61EF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A8AF-4EBF-4C9F-BD81-50E3E3029D7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8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73F2-4A97-4117-B427-E40EEE61EF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A8AF-4EBF-4C9F-BD81-50E3E3029D7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87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73F2-4A97-4117-B427-E40EEE61EF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A8AF-4EBF-4C9F-BD81-50E3E3029D7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75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73F2-4A97-4117-B427-E40EEE61EF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A8AF-4EBF-4C9F-BD81-50E3E3029D7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77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73F2-4A97-4117-B427-E40EEE61EF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A8AF-4EBF-4C9F-BD81-50E3E3029D7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3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73F2-4A97-4117-B427-E40EEE61EF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A8AF-4EBF-4C9F-BD81-50E3E3029D7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7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73F2-4A97-4117-B427-E40EEE61EF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A8AF-4EBF-4C9F-BD81-50E3E302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2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73F2-4A97-4117-B427-E40EEE61EF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A8AF-4EBF-4C9F-BD81-50E3E3029D7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38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86473F2-4A97-4117-B427-E40EEE61EF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A8AF-4EBF-4C9F-BD81-50E3E3029D7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29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473F2-4A97-4117-B427-E40EEE61EF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1E9A8AF-4EBF-4C9F-BD81-50E3E3029D7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32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343D-9716-4DB3-8B6E-FA6727462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55923"/>
            <a:ext cx="8825658" cy="3329581"/>
          </a:xfrm>
        </p:spPr>
        <p:txBody>
          <a:bodyPr/>
          <a:lstStyle/>
          <a:p>
            <a:r>
              <a:rPr lang="en-US" dirty="0"/>
              <a:t>My Dog (Assistant App for android)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4F83B-749A-4C39-A8D3-B3268FF43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27140"/>
            <a:ext cx="8825658" cy="86142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By RAD-DJ</a:t>
            </a:r>
          </a:p>
          <a:p>
            <a:r>
              <a:rPr lang="en-US" dirty="0"/>
              <a:t> Danny Pham, Jaidyn Jong, Ryan Harris and Dharal Patel</a:t>
            </a:r>
          </a:p>
        </p:txBody>
      </p:sp>
    </p:spTree>
    <p:extLst>
      <p:ext uri="{BB962C8B-B14F-4D97-AF65-F5344CB8AC3E}">
        <p14:creationId xmlns:p14="http://schemas.microsoft.com/office/powerpoint/2010/main" val="1935905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C9B2-81FA-F04B-8CF7-C34C1214E5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B9930-603B-C845-BF99-F202228B4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82536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9C3D1C-8B64-2B4C-9CB8-3DAB6E384C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7104"/>
          <a:stretch/>
        </p:blipFill>
        <p:spPr>
          <a:xfrm>
            <a:off x="8117167" y="1974254"/>
            <a:ext cx="2668181" cy="4406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570BA0-610F-4F47-BB6A-6BCD0692D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806" y="1315063"/>
            <a:ext cx="6831941" cy="1641987"/>
          </a:xfrm>
        </p:spPr>
        <p:txBody>
          <a:bodyPr>
            <a:normAutofit/>
          </a:bodyPr>
          <a:lstStyle/>
          <a:p>
            <a:r>
              <a:rPr lang="en-US" dirty="0"/>
              <a:t>So what is the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D946-2DB4-D74D-A883-F2EEDBBA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2438401"/>
            <a:ext cx="6834468" cy="3809998"/>
          </a:xfrm>
        </p:spPr>
        <p:txBody>
          <a:bodyPr>
            <a:normAutofit/>
          </a:bodyPr>
          <a:lstStyle/>
          <a:p>
            <a:r>
              <a:rPr lang="en-US" dirty="0"/>
              <a:t>In essence, our app will strive to assist dog owners who find it difficult to keep track of their dogs needs such as walk times or feeding schedules.</a:t>
            </a:r>
          </a:p>
          <a:p>
            <a:r>
              <a:rPr lang="en-US" dirty="0"/>
              <a:t>It will also allow families to share a dog across different devices</a:t>
            </a:r>
          </a:p>
          <a:p>
            <a:r>
              <a:rPr lang="en-US" dirty="0"/>
              <a:t>The app will contain two different features: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‘WALK’ function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And the Feeding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8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9D89-7951-48E1-90C2-F20384A0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7176"/>
            <a:ext cx="9603275" cy="1049235"/>
          </a:xfrm>
        </p:spPr>
        <p:txBody>
          <a:bodyPr/>
          <a:lstStyle/>
          <a:p>
            <a:r>
              <a:rPr lang="en-US" dirty="0"/>
              <a:t>Our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9CE2-F68E-4C99-90E0-D38B6D7F1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motivation for this app stemmed from group members issues with caring for a dog in a family household. This App strives to:</a:t>
            </a:r>
          </a:p>
          <a:p>
            <a:r>
              <a:rPr lang="en-US" dirty="0"/>
              <a:t>Keeping track of if the dog has been fed without yelling around the house</a:t>
            </a:r>
          </a:p>
          <a:p>
            <a:r>
              <a:rPr lang="en-US" dirty="0"/>
              <a:t>Making sure the dog spends enough time walking</a:t>
            </a:r>
          </a:p>
          <a:p>
            <a:r>
              <a:rPr lang="en-US" dirty="0"/>
              <a:t>Increase ease of caring for a dog</a:t>
            </a:r>
          </a:p>
        </p:txBody>
      </p:sp>
    </p:spTree>
    <p:extLst>
      <p:ext uri="{BB962C8B-B14F-4D97-AF65-F5344CB8AC3E}">
        <p14:creationId xmlns:p14="http://schemas.microsoft.com/office/powerpoint/2010/main" val="421080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9D89-7951-48E1-90C2-F20384A0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47125"/>
            <a:ext cx="9603275" cy="1049235"/>
          </a:xfrm>
        </p:spPr>
        <p:txBody>
          <a:bodyPr/>
          <a:lstStyle/>
          <a:p>
            <a:r>
              <a:rPr lang="en-US" dirty="0"/>
              <a:t>Competitive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9CE2-F68E-4C99-90E0-D38B6D7F1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483193" cy="4195481"/>
          </a:xfrm>
        </p:spPr>
        <p:txBody>
          <a:bodyPr/>
          <a:lstStyle/>
          <a:p>
            <a:r>
              <a:rPr lang="en-US" dirty="0"/>
              <a:t>Competitors: </a:t>
            </a:r>
          </a:p>
          <a:p>
            <a:pPr lvl="1"/>
            <a:r>
              <a:rPr lang="en-US" dirty="0"/>
              <a:t>Dog Walker, Dog Walk Tracker and Hungry Dog Controller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Our app gains competitive advantage by: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Having both function in one app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Linking the walk and feed function together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BD4DB-4DCF-204B-AF56-DC5DC74F0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036" y="1954684"/>
            <a:ext cx="2640763" cy="467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8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64DC1-0024-48D5-B54D-B169A1434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37077"/>
            <a:ext cx="9603275" cy="1049235"/>
          </a:xfrm>
        </p:spPr>
        <p:txBody>
          <a:bodyPr/>
          <a:lstStyle/>
          <a:p>
            <a:r>
              <a:rPr lang="en-US" dirty="0"/>
              <a:t>How will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BD369-BF09-4A43-AC8A-7281F316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916" y="2084866"/>
            <a:ext cx="7955241" cy="43284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app will function by using the “</a:t>
            </a:r>
            <a:r>
              <a:rPr lang="en-US" dirty="0" err="1"/>
              <a:t>DogFile</a:t>
            </a:r>
            <a:r>
              <a:rPr lang="en-US" dirty="0"/>
              <a:t>” created by the user to tailor the dogs required walking and feeding times by referencing this information.</a:t>
            </a:r>
          </a:p>
          <a:p>
            <a:pPr marL="0" indent="0">
              <a:buNone/>
            </a:pPr>
            <a:r>
              <a:rPr lang="en-US" dirty="0"/>
              <a:t>So what is the </a:t>
            </a:r>
            <a:r>
              <a:rPr lang="en-US" dirty="0" err="1"/>
              <a:t>DogFile</a:t>
            </a:r>
            <a:r>
              <a:rPr lang="en-US" dirty="0"/>
              <a:t>? The </a:t>
            </a:r>
            <a:r>
              <a:rPr lang="en-US" dirty="0" err="1"/>
              <a:t>DogFile</a:t>
            </a:r>
            <a:r>
              <a:rPr lang="en-US" dirty="0"/>
              <a:t> is the profile that the user will create for their pet, it will include: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Breed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Gender</a:t>
            </a:r>
            <a:endParaRPr lang="en-US" u="sng" dirty="0"/>
          </a:p>
          <a:p>
            <a:pPr marL="0" indent="0">
              <a:buNone/>
            </a:pPr>
            <a:r>
              <a:rPr lang="en-US" sz="1600" i="1" dirty="0">
                <a:solidFill>
                  <a:schemeClr val="bg1"/>
                </a:solidFill>
              </a:rPr>
              <a:t>Multiple profiles can be created and even shared across devices through a unique code for each pet!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A5F75-739C-A54A-8103-6322610E7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108" y="2009670"/>
            <a:ext cx="2583500" cy="459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2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8A44-68B8-47E3-8808-56628460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67223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The walk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82EAA-53A8-4994-B216-4414D51C8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18" y="2052918"/>
            <a:ext cx="3300836" cy="419548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This functions primary aim is to: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700" dirty="0"/>
              <a:t>Track the distance of a dogs walk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700" dirty="0"/>
              <a:t>This information can be displayed on a map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700" dirty="0"/>
              <a:t>It will also Provide statistics of all walks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700" dirty="0"/>
              <a:t>As well as provide recommendations for distance and time to walk, depending on dog breed and 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24EE1A-B58B-AD46-A708-5BD189F08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843" y="2094405"/>
            <a:ext cx="2472227" cy="43950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B46986A-373C-F54B-AC1F-6542A0FC64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579" y="2088741"/>
            <a:ext cx="2478600" cy="4406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852BDA8-74E0-E84B-87E7-14ABD94598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746" y="2088741"/>
            <a:ext cx="2487484" cy="4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1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066D-C3BB-4858-9706-34E1F1821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7172"/>
            <a:ext cx="9603275" cy="1049235"/>
          </a:xfrm>
        </p:spPr>
        <p:txBody>
          <a:bodyPr/>
          <a:lstStyle/>
          <a:p>
            <a:r>
              <a:rPr lang="en-US" dirty="0"/>
              <a:t>Feeding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E75A8-5328-4433-8886-0D347A47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987" y="2062967"/>
            <a:ext cx="4088222" cy="4195481"/>
          </a:xfrm>
        </p:spPr>
        <p:txBody>
          <a:bodyPr/>
          <a:lstStyle/>
          <a:p>
            <a:pPr marL="0" indent="0">
              <a:buNone/>
            </a:pPr>
            <a:r>
              <a:rPr lang="en-US" sz="1700" dirty="0"/>
              <a:t>This function will work by having the user input a time and size of food, which acts like an alarm. It will include:</a:t>
            </a:r>
          </a:p>
          <a:p>
            <a:pPr lvl="1"/>
            <a:r>
              <a:rPr lang="en-US" sz="1700" dirty="0"/>
              <a:t>Checkbox for when dog has been fed</a:t>
            </a:r>
          </a:p>
          <a:p>
            <a:pPr lvl="1"/>
            <a:r>
              <a:rPr lang="en-US" sz="1700" dirty="0"/>
              <a:t>Cloud based notifications</a:t>
            </a:r>
          </a:p>
          <a:p>
            <a:pPr lvl="1"/>
            <a:r>
              <a:rPr lang="en-US" sz="1700" dirty="0"/>
              <a:t>Notifications at an adjustable time before and after feeding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30697-1AAF-D14D-8D4F-A84F02AE4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1" y="1929276"/>
            <a:ext cx="2690209" cy="4782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2B7BE6-6D6B-3E44-83C6-2FA92E9F0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722" y="1929276"/>
            <a:ext cx="2689200" cy="478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8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066D-C3BB-4858-9706-34E1F1821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6934"/>
            <a:ext cx="9603275" cy="1049235"/>
          </a:xfrm>
        </p:spPr>
        <p:txBody>
          <a:bodyPr/>
          <a:lstStyle/>
          <a:p>
            <a:r>
              <a:rPr lang="en-US" dirty="0"/>
              <a:t>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E75A8-5328-4433-8886-0D347A479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E8C33-DAD0-5D48-8194-A0F552564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885" y="2015732"/>
            <a:ext cx="2403563" cy="44424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6E2BEF-E504-5D43-A429-95D995568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708" y="1420432"/>
            <a:ext cx="2136924" cy="533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2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4A15-A6B3-429B-92A7-5C56DFFE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27028"/>
            <a:ext cx="9603275" cy="1049235"/>
          </a:xfrm>
        </p:spPr>
        <p:txBody>
          <a:bodyPr/>
          <a:lstStyle/>
          <a:p>
            <a:r>
              <a:rPr lang="en-US" dirty="0"/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844C4-5149-4376-87D3-4845AD85B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User Testing</a:t>
            </a:r>
          </a:p>
          <a:p>
            <a:endParaRPr lang="en-US" dirty="0"/>
          </a:p>
          <a:p>
            <a:r>
              <a:rPr lang="en-US" dirty="0"/>
              <a:t>Creating a job advertisement for a programmer</a:t>
            </a:r>
          </a:p>
          <a:p>
            <a:endParaRPr lang="en-US" dirty="0"/>
          </a:p>
          <a:p>
            <a:r>
              <a:rPr lang="en-US" dirty="0"/>
              <a:t>Hire a programmer to program the app.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78642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{EB945EB4-A152-1442-808A-E2CBA292E3DD}tf10001119</Template>
  <TotalTime>177</TotalTime>
  <Words>382</Words>
  <Application>Microsoft Macintosh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Wingdings</vt:lpstr>
      <vt:lpstr>Gallery</vt:lpstr>
      <vt:lpstr>My Dog (Assistant App for android)</vt:lpstr>
      <vt:lpstr>So what is the App?</vt:lpstr>
      <vt:lpstr>Our motivation</vt:lpstr>
      <vt:lpstr>Competitive Advantage</vt:lpstr>
      <vt:lpstr>How will it work?</vt:lpstr>
      <vt:lpstr>The walk function</vt:lpstr>
      <vt:lpstr>Feeding </vt:lpstr>
      <vt:lpstr>So Far…</vt:lpstr>
      <vt:lpstr>The future</vt:lpstr>
      <vt:lpstr>THE End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Dog assistant (App)</dc:title>
  <dc:creator>Ryan Harris</dc:creator>
  <cp:lastModifiedBy>Dharal Patel</cp:lastModifiedBy>
  <cp:revision>26</cp:revision>
  <dcterms:created xsi:type="dcterms:W3CDTF">2018-05-22T00:36:40Z</dcterms:created>
  <dcterms:modified xsi:type="dcterms:W3CDTF">2018-05-29T02:25:58Z</dcterms:modified>
</cp:coreProperties>
</file>