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276" r:id="rId5"/>
    <p:sldId id="265" r:id="rId6"/>
    <p:sldId id="275" r:id="rId7"/>
    <p:sldId id="278" r:id="rId8"/>
    <p:sldId id="290" r:id="rId9"/>
    <p:sldId id="280" r:id="rId10"/>
    <p:sldId id="279" r:id="rId11"/>
    <p:sldId id="281" r:id="rId12"/>
    <p:sldId id="282" r:id="rId13"/>
    <p:sldId id="283" r:id="rId14"/>
    <p:sldId id="284" r:id="rId15"/>
    <p:sldId id="291" r:id="rId16"/>
    <p:sldId id="289" r:id="rId17"/>
    <p:sldId id="285" r:id="rId18"/>
    <p:sldId id="287" r:id="rId19"/>
    <p:sldId id="286" r:id="rId20"/>
    <p:sldId id="288"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DBE8"/>
    <a:srgbClr val="9E28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A4FB45-A994-4EFB-ADAF-9ED754B6A329}" v="4" dt="2023-03-01T09:35:42.2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11" d="100"/>
          <a:sy n="111" d="100"/>
        </p:scale>
        <p:origin x="534" y="96"/>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4" d="100"/>
          <a:sy n="94" d="100"/>
        </p:scale>
        <p:origin x="4080" y="101"/>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4CFA56-EDAF-D4C5-8A4C-7D8B722FAF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A669475-1899-7F66-8EC0-720E203FC61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CAD55D-3EB9-4211-86A9-920C03E9E8B8}" type="datetimeFigureOut">
              <a:rPr lang="en-US" smtClean="0"/>
              <a:t>3/13/2023</a:t>
            </a:fld>
            <a:endParaRPr lang="en-US"/>
          </a:p>
        </p:txBody>
      </p:sp>
      <p:sp>
        <p:nvSpPr>
          <p:cNvPr id="4" name="Footer Placeholder 3">
            <a:extLst>
              <a:ext uri="{FF2B5EF4-FFF2-40B4-BE49-F238E27FC236}">
                <a16:creationId xmlns:a16="http://schemas.microsoft.com/office/drawing/2014/main" id="{637E3989-5D70-BD7B-6FFC-F510913235A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C7521F6-2D69-4D7A-DB8C-085C7ADB8A5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216CC-2133-40DD-A6D8-6CF1E778E7D8}" type="slidenum">
              <a:rPr lang="en-US" smtClean="0"/>
              <a:t>‹#›</a:t>
            </a:fld>
            <a:endParaRPr lang="en-US"/>
          </a:p>
        </p:txBody>
      </p:sp>
    </p:spTree>
    <p:extLst>
      <p:ext uri="{BB962C8B-B14F-4D97-AF65-F5344CB8AC3E}">
        <p14:creationId xmlns:p14="http://schemas.microsoft.com/office/powerpoint/2010/main" val="367783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02D72B-66D7-43CB-849F-EAF9E37DB2CB}" type="datetimeFigureOut">
              <a:rPr lang="en-US" smtClean="0"/>
              <a:t>3/13/2023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3287B0-8AF2-49B1-9DF8-0CFCC8040AF7}" type="slidenum">
              <a:rPr lang="en-US" smtClean="0"/>
              <a:t>‹#›</a:t>
            </a:fld>
            <a:endParaRPr lang="en-US"/>
          </a:p>
        </p:txBody>
      </p:sp>
    </p:spTree>
    <p:extLst>
      <p:ext uri="{BB962C8B-B14F-4D97-AF65-F5344CB8AC3E}">
        <p14:creationId xmlns:p14="http://schemas.microsoft.com/office/powerpoint/2010/main" val="2039130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sv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svg"/><Relationship Id="rId7" Type="http://schemas.openxmlformats.org/officeDocument/2006/relationships/image" Target="../media/image10.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image" Target="../media/image12.svg"/><Relationship Id="rId5" Type="http://schemas.openxmlformats.org/officeDocument/2006/relationships/image" Target="../media/image5.svg"/><Relationship Id="rId10"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21.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6.jpg"/><Relationship Id="rId1" Type="http://schemas.openxmlformats.org/officeDocument/2006/relationships/slideMaster" Target="../slideMasters/slideMaster1.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0.sv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8.png"/><Relationship Id="rId3" Type="http://schemas.openxmlformats.org/officeDocument/2006/relationships/image" Target="../media/image19.svg"/><Relationship Id="rId7" Type="http://schemas.openxmlformats.org/officeDocument/2006/relationships/image" Target="../media/image25.svg"/><Relationship Id="rId12" Type="http://schemas.openxmlformats.org/officeDocument/2006/relationships/image" Target="../media/image27.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png"/><Relationship Id="rId11" Type="http://schemas.openxmlformats.org/officeDocument/2006/relationships/image" Target="../media/image12.svg"/><Relationship Id="rId5" Type="http://schemas.openxmlformats.org/officeDocument/2006/relationships/image" Target="../media/image21.svg"/><Relationship Id="rId15" Type="http://schemas.openxmlformats.org/officeDocument/2006/relationships/image" Target="../media/image17.png"/><Relationship Id="rId10" Type="http://schemas.openxmlformats.org/officeDocument/2006/relationships/image" Target="../media/image11.png"/><Relationship Id="rId4" Type="http://schemas.openxmlformats.org/officeDocument/2006/relationships/image" Target="../media/image20.png"/><Relationship Id="rId9" Type="http://schemas.openxmlformats.org/officeDocument/2006/relationships/image" Target="../media/image10.svg"/><Relationship Id="rId14" Type="http://schemas.openxmlformats.org/officeDocument/2006/relationships/image" Target="../media/image29.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2.svg"/><Relationship Id="rId1" Type="http://schemas.openxmlformats.org/officeDocument/2006/relationships/slideMaster" Target="../slideMasters/slideMaster1.xml"/><Relationship Id="rId6" Type="http://schemas.openxmlformats.org/officeDocument/2006/relationships/image" Target="../media/image5.svg"/><Relationship Id="rId11" Type="http://schemas.openxmlformats.org/officeDocument/2006/relationships/image" Target="../media/image15.png"/><Relationship Id="rId5" Type="http://schemas.openxmlformats.org/officeDocument/2006/relationships/image" Target="../media/image4.png"/><Relationship Id="rId15" Type="http://schemas.openxmlformats.org/officeDocument/2006/relationships/image" Target="../media/image11.png"/><Relationship Id="rId10" Type="http://schemas.openxmlformats.org/officeDocument/2006/relationships/image" Target="../media/image14.svg"/><Relationship Id="rId4" Type="http://schemas.openxmlformats.org/officeDocument/2006/relationships/image" Target="../media/image3.svg"/><Relationship Id="rId9" Type="http://schemas.openxmlformats.org/officeDocument/2006/relationships/image" Target="../media/image13.png"/><Relationship Id="rId14" Type="http://schemas.openxmlformats.org/officeDocument/2006/relationships/image" Target="../media/image10.sv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11" Type="http://schemas.openxmlformats.org/officeDocument/2006/relationships/image" Target="../media/image17.png"/><Relationship Id="rId5" Type="http://schemas.openxmlformats.org/officeDocument/2006/relationships/image" Target="../media/image4.png"/><Relationship Id="rId10" Type="http://schemas.openxmlformats.org/officeDocument/2006/relationships/image" Target="../media/image12.svg"/><Relationship Id="rId4" Type="http://schemas.openxmlformats.org/officeDocument/2006/relationships/image" Target="../media/image3.svg"/><Relationship Id="rId9"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10.sv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1.svg"/><Relationship Id="rId4" Type="http://schemas.openxmlformats.org/officeDocument/2006/relationships/image" Target="../media/image20.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3.svg"/><Relationship Id="rId7" Type="http://schemas.openxmlformats.org/officeDocument/2006/relationships/image" Target="../media/image19.svg"/><Relationship Id="rId2" Type="http://schemas.openxmlformats.org/officeDocument/2006/relationships/image" Target="../media/image22.png"/><Relationship Id="rId1" Type="http://schemas.openxmlformats.org/officeDocument/2006/relationships/slideMaster" Target="../slideMasters/slideMaster1.xml"/><Relationship Id="rId6" Type="http://schemas.openxmlformats.org/officeDocument/2006/relationships/image" Target="../media/image18.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25.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25.sv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png"/><Relationship Id="rId5" Type="http://schemas.openxmlformats.org/officeDocument/2006/relationships/image" Target="../media/image21.svg"/><Relationship Id="rId4" Type="http://schemas.openxmlformats.org/officeDocument/2006/relationships/image" Target="../media/image20.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25.sv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png"/><Relationship Id="rId5" Type="http://schemas.openxmlformats.org/officeDocument/2006/relationships/image" Target="../media/image21.svg"/><Relationship Id="rId4" Type="http://schemas.openxmlformats.org/officeDocument/2006/relationships/image" Target="../media/image2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26.jpg"/><Relationship Id="rId1" Type="http://schemas.openxmlformats.org/officeDocument/2006/relationships/slideMaster" Target="../slideMasters/slideMaster1.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0.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1">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C3D20EA1-4B32-81A1-562C-38A35D21C08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3181350"/>
            <a:ext cx="12192000" cy="3676650"/>
          </a:xfrm>
          <a:prstGeom prst="rect">
            <a:avLst/>
          </a:prstGeom>
        </p:spPr>
      </p:pic>
      <p:pic>
        <p:nvPicPr>
          <p:cNvPr id="23" name="Graphic 22">
            <a:extLst>
              <a:ext uri="{FF2B5EF4-FFF2-40B4-BE49-F238E27FC236}">
                <a16:creationId xmlns:a16="http://schemas.microsoft.com/office/drawing/2014/main" id="{997C5B9A-9B78-9C82-0DF9-503156E487D0}"/>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6000" y="0"/>
            <a:ext cx="6095999" cy="4126616"/>
          </a:xfrm>
          <a:prstGeom prst="rect">
            <a:avLst/>
          </a:prstGeom>
        </p:spPr>
      </p:pic>
      <p:pic>
        <p:nvPicPr>
          <p:cNvPr id="11" name="Graphic 10">
            <a:extLst>
              <a:ext uri="{FF2B5EF4-FFF2-40B4-BE49-F238E27FC236}">
                <a16:creationId xmlns:a16="http://schemas.microsoft.com/office/drawing/2014/main" id="{8BDC929E-11EF-0DAA-6214-ED61D591C6B4}"/>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0" y="-4108"/>
            <a:ext cx="6095998" cy="2499644"/>
          </a:xfrm>
          <a:prstGeom prst="rect">
            <a:avLst/>
          </a:prstGeom>
        </p:spPr>
      </p:pic>
      <p:pic>
        <p:nvPicPr>
          <p:cNvPr id="27" name="Picture 26">
            <a:extLst>
              <a:ext uri="{FF2B5EF4-FFF2-40B4-BE49-F238E27FC236}">
                <a16:creationId xmlns:a16="http://schemas.microsoft.com/office/drawing/2014/main" id="{226FAECD-F4F8-B06C-BAA1-766A0C6E6E20}"/>
              </a:ext>
            </a:extLst>
          </p:cNvPr>
          <p:cNvPicPr>
            <a:picLocks noChangeAspect="1"/>
          </p:cNvPicPr>
          <p:nvPr userDrawn="1"/>
        </p:nvPicPr>
        <p:blipFill>
          <a:blip r:embed="rId7">
            <a:extLst>
              <a:ext uri="{28A0092B-C50C-407E-A947-70E740481C1C}">
                <a14:useLocalDpi xmlns:a14="http://schemas.microsoft.com/office/drawing/2010/main" val="0"/>
              </a:ext>
            </a:extLst>
          </a:blip>
          <a:srcRect/>
          <a:stretch/>
        </p:blipFill>
        <p:spPr>
          <a:xfrm>
            <a:off x="3213099" y="0"/>
            <a:ext cx="8978900" cy="6858000"/>
          </a:xfrm>
          <a:prstGeom prst="rect">
            <a:avLst/>
          </a:prstGeom>
        </p:spPr>
      </p:pic>
      <p:grpSp>
        <p:nvGrpSpPr>
          <p:cNvPr id="21" name="Group 20">
            <a:extLst>
              <a:ext uri="{FF2B5EF4-FFF2-40B4-BE49-F238E27FC236}">
                <a16:creationId xmlns:a16="http://schemas.microsoft.com/office/drawing/2014/main" id="{09454E16-61D9-B6C5-E60F-C14286954E1E}"/>
              </a:ext>
            </a:extLst>
          </p:cNvPr>
          <p:cNvGrpSpPr/>
          <p:nvPr userDrawn="1"/>
        </p:nvGrpSpPr>
        <p:grpSpPr>
          <a:xfrm>
            <a:off x="-1" y="-1164"/>
            <a:ext cx="12192000" cy="6862108"/>
            <a:chOff x="-1" y="-1164"/>
            <a:chExt cx="12192000" cy="6862108"/>
          </a:xfrm>
          <a:noFill/>
        </p:grpSpPr>
        <p:sp>
          <p:nvSpPr>
            <p:cNvPr id="16" name="Rectangle 15">
              <a:extLst>
                <a:ext uri="{FF2B5EF4-FFF2-40B4-BE49-F238E27FC236}">
                  <a16:creationId xmlns:a16="http://schemas.microsoft.com/office/drawing/2014/main" id="{2288DDEB-0B18-B82D-0AE9-73532B65E0A9}"/>
                </a:ext>
              </a:extLst>
            </p:cNvPr>
            <p:cNvSpPr/>
            <p:nvPr userDrawn="1"/>
          </p:nvSpPr>
          <p:spPr>
            <a:xfrm>
              <a:off x="-1" y="0"/>
              <a:ext cx="32005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D523BBE-95A1-4067-412A-56A5C33DDE0A}"/>
                </a:ext>
              </a:extLst>
            </p:cNvPr>
            <p:cNvSpPr/>
            <p:nvPr userDrawn="1"/>
          </p:nvSpPr>
          <p:spPr>
            <a:xfrm>
              <a:off x="11871946" y="0"/>
              <a:ext cx="32005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DAB272D-DA37-5C3B-C1E9-C35CE104FAE4}"/>
                </a:ext>
              </a:extLst>
            </p:cNvPr>
            <p:cNvSpPr/>
            <p:nvPr userDrawn="1"/>
          </p:nvSpPr>
          <p:spPr>
            <a:xfrm rot="16200000">
              <a:off x="5937428" y="-5615629"/>
              <a:ext cx="320053" cy="115489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6079245-B821-5BC0-CB99-EF17A8B0F1E4}"/>
                </a:ext>
              </a:extLst>
            </p:cNvPr>
            <p:cNvSpPr/>
            <p:nvPr userDrawn="1"/>
          </p:nvSpPr>
          <p:spPr>
            <a:xfrm rot="16200000">
              <a:off x="5937429" y="926426"/>
              <a:ext cx="320053" cy="115489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itle 1">
            <a:extLst>
              <a:ext uri="{FF2B5EF4-FFF2-40B4-BE49-F238E27FC236}">
                <a16:creationId xmlns:a16="http://schemas.microsoft.com/office/drawing/2014/main" id="{60DCDAC3-3FA6-5EC2-D738-E1A948B03C4A}"/>
              </a:ext>
            </a:extLst>
          </p:cNvPr>
          <p:cNvSpPr>
            <a:spLocks noGrp="1"/>
          </p:cNvSpPr>
          <p:nvPr>
            <p:ph type="ctrTitle" hasCustomPrompt="1"/>
          </p:nvPr>
        </p:nvSpPr>
        <p:spPr>
          <a:xfrm>
            <a:off x="213360" y="1964131"/>
            <a:ext cx="5882640" cy="1464869"/>
          </a:xfrm>
        </p:spPr>
        <p:txBody>
          <a:bodyPr anchor="b">
            <a:normAutofit/>
          </a:bodyPr>
          <a:lstStyle>
            <a:lvl1pPr algn="l">
              <a:lnSpc>
                <a:spcPct val="120000"/>
              </a:lnSpc>
              <a:defRPr sz="3200" b="1"/>
            </a:lvl1pPr>
          </a:lstStyle>
          <a:p>
            <a:r>
              <a:rPr lang="en-US" dirty="0"/>
              <a:t>Click to edit Title style</a:t>
            </a:r>
          </a:p>
        </p:txBody>
      </p:sp>
      <p:sp>
        <p:nvSpPr>
          <p:cNvPr id="22" name="Subtitle 2">
            <a:extLst>
              <a:ext uri="{FF2B5EF4-FFF2-40B4-BE49-F238E27FC236}">
                <a16:creationId xmlns:a16="http://schemas.microsoft.com/office/drawing/2014/main" id="{BDE5F5A7-254F-062F-ADC7-23B97F05F9AC}"/>
              </a:ext>
            </a:extLst>
          </p:cNvPr>
          <p:cNvSpPr>
            <a:spLocks noGrp="1"/>
          </p:cNvSpPr>
          <p:nvPr>
            <p:ph type="subTitle" idx="1"/>
          </p:nvPr>
        </p:nvSpPr>
        <p:spPr>
          <a:xfrm>
            <a:off x="213360" y="3583186"/>
            <a:ext cx="5882640" cy="2213354"/>
          </a:xfrm>
        </p:spPr>
        <p:txBody>
          <a:bodyPr>
            <a:normAutofit/>
          </a:bodyPr>
          <a:lstStyle>
            <a:lvl1pPr marL="0" indent="0" algn="l">
              <a:buNone/>
              <a:defRPr sz="32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4" name="Graphic 3">
            <a:extLst>
              <a:ext uri="{FF2B5EF4-FFF2-40B4-BE49-F238E27FC236}">
                <a16:creationId xmlns:a16="http://schemas.microsoft.com/office/drawing/2014/main" id="{FC4A1298-0D3F-2C85-6EA5-98647927718B}"/>
              </a:ext>
            </a:extLst>
          </p:cNvPr>
          <p:cNvPicPr>
            <a:picLocks noChangeAspect="1"/>
          </p:cNvPicPr>
          <p:nvPr userDrawn="1"/>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0053" y="692028"/>
            <a:ext cx="2788805" cy="927026"/>
          </a:xfrm>
          <a:prstGeom prst="rect">
            <a:avLst/>
          </a:prstGeom>
        </p:spPr>
      </p:pic>
      <p:pic>
        <p:nvPicPr>
          <p:cNvPr id="29" name="Graphic 28">
            <a:extLst>
              <a:ext uri="{FF2B5EF4-FFF2-40B4-BE49-F238E27FC236}">
                <a16:creationId xmlns:a16="http://schemas.microsoft.com/office/drawing/2014/main" id="{B9AC459B-0F10-C806-AF00-FFC38D799A1B}"/>
              </a:ext>
            </a:extLst>
          </p:cNvPr>
          <p:cNvPicPr>
            <a:picLocks noChangeAspect="1"/>
          </p:cNvPicPr>
          <p:nvPr userDrawn="1"/>
        </p:nvPicPr>
        <p:blipFill>
          <a:blip r:embed="rId10" cstate="hq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415716" y="-4108"/>
            <a:ext cx="3776283" cy="1448860"/>
          </a:xfrm>
          <a:prstGeom prst="rect">
            <a:avLst/>
          </a:prstGeom>
        </p:spPr>
      </p:pic>
      <p:pic>
        <p:nvPicPr>
          <p:cNvPr id="24" name="Graphic 23">
            <a:extLst>
              <a:ext uri="{FF2B5EF4-FFF2-40B4-BE49-F238E27FC236}">
                <a16:creationId xmlns:a16="http://schemas.microsoft.com/office/drawing/2014/main" id="{15BF5AB7-10B5-DC78-AD8D-09749ED7FF67}"/>
              </a:ext>
            </a:extLst>
          </p:cNvPr>
          <p:cNvPicPr>
            <a:picLocks noChangeAspect="1"/>
          </p:cNvPicPr>
          <p:nvPr userDrawn="1"/>
        </p:nvPicPr>
        <p:blipFill>
          <a:blip r:embed="rId12" cstate="hq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252987" y="5689502"/>
            <a:ext cx="5248113" cy="1168498"/>
          </a:xfrm>
          <a:prstGeom prst="rect">
            <a:avLst/>
          </a:prstGeom>
        </p:spPr>
      </p:pic>
    </p:spTree>
    <p:extLst>
      <p:ext uri="{BB962C8B-B14F-4D97-AF65-F5344CB8AC3E}">
        <p14:creationId xmlns:p14="http://schemas.microsoft.com/office/powerpoint/2010/main" val="342910821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2">
    <p:spTree>
      <p:nvGrpSpPr>
        <p:cNvPr id="1" name=""/>
        <p:cNvGrpSpPr/>
        <p:nvPr/>
      </p:nvGrpSpPr>
      <p:grpSpPr>
        <a:xfrm>
          <a:off x="0" y="0"/>
          <a:ext cx="0" cy="0"/>
          <a:chOff x="0" y="0"/>
          <a:chExt cx="0" cy="0"/>
        </a:xfrm>
      </p:grpSpPr>
      <p:pic>
        <p:nvPicPr>
          <p:cNvPr id="39" name="Graphic 38">
            <a:extLst>
              <a:ext uri="{FF2B5EF4-FFF2-40B4-BE49-F238E27FC236}">
                <a16:creationId xmlns:a16="http://schemas.microsoft.com/office/drawing/2014/main" id="{56E2B8B4-1F92-E0B9-FD9B-73251BCE6309}"/>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0"/>
            <a:ext cx="6095999" cy="4126616"/>
          </a:xfrm>
          <a:prstGeom prst="rect">
            <a:avLst/>
          </a:prstGeom>
        </p:spPr>
      </p:pic>
      <p:pic>
        <p:nvPicPr>
          <p:cNvPr id="40" name="Graphic 39">
            <a:extLst>
              <a:ext uri="{FF2B5EF4-FFF2-40B4-BE49-F238E27FC236}">
                <a16:creationId xmlns:a16="http://schemas.microsoft.com/office/drawing/2014/main" id="{AA2961F9-2739-9A55-C2DF-E781EDDCA847}"/>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0" y="-4108"/>
            <a:ext cx="6095998" cy="2499644"/>
          </a:xfrm>
          <a:prstGeom prst="rect">
            <a:avLst/>
          </a:prstGeom>
        </p:spPr>
      </p:pic>
      <p:grpSp>
        <p:nvGrpSpPr>
          <p:cNvPr id="21" name="Group 20">
            <a:extLst>
              <a:ext uri="{FF2B5EF4-FFF2-40B4-BE49-F238E27FC236}">
                <a16:creationId xmlns:a16="http://schemas.microsoft.com/office/drawing/2014/main" id="{09454E16-61D9-B6C5-E60F-C14286954E1E}"/>
              </a:ext>
            </a:extLst>
          </p:cNvPr>
          <p:cNvGrpSpPr/>
          <p:nvPr userDrawn="1"/>
        </p:nvGrpSpPr>
        <p:grpSpPr>
          <a:xfrm>
            <a:off x="-1" y="-1164"/>
            <a:ext cx="12192000" cy="6862108"/>
            <a:chOff x="-1" y="-1164"/>
            <a:chExt cx="12192000" cy="6862108"/>
          </a:xfrm>
          <a:noFill/>
        </p:grpSpPr>
        <p:sp>
          <p:nvSpPr>
            <p:cNvPr id="16" name="Rectangle 15">
              <a:extLst>
                <a:ext uri="{FF2B5EF4-FFF2-40B4-BE49-F238E27FC236}">
                  <a16:creationId xmlns:a16="http://schemas.microsoft.com/office/drawing/2014/main" id="{2288DDEB-0B18-B82D-0AE9-73532B65E0A9}"/>
                </a:ext>
              </a:extLst>
            </p:cNvPr>
            <p:cNvSpPr/>
            <p:nvPr userDrawn="1"/>
          </p:nvSpPr>
          <p:spPr>
            <a:xfrm>
              <a:off x="-1" y="0"/>
              <a:ext cx="32005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D523BBE-95A1-4067-412A-56A5C33DDE0A}"/>
                </a:ext>
              </a:extLst>
            </p:cNvPr>
            <p:cNvSpPr/>
            <p:nvPr userDrawn="1"/>
          </p:nvSpPr>
          <p:spPr>
            <a:xfrm>
              <a:off x="11871946" y="0"/>
              <a:ext cx="32005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DAB272D-DA37-5C3B-C1E9-C35CE104FAE4}"/>
                </a:ext>
              </a:extLst>
            </p:cNvPr>
            <p:cNvSpPr/>
            <p:nvPr userDrawn="1"/>
          </p:nvSpPr>
          <p:spPr>
            <a:xfrm rot="16200000">
              <a:off x="5937428" y="-5615629"/>
              <a:ext cx="320053" cy="115489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6079245-B821-5BC0-CB99-EF17A8B0F1E4}"/>
                </a:ext>
              </a:extLst>
            </p:cNvPr>
            <p:cNvSpPr/>
            <p:nvPr userDrawn="1"/>
          </p:nvSpPr>
          <p:spPr>
            <a:xfrm rot="16200000">
              <a:off x="5937429" y="926426"/>
              <a:ext cx="320053" cy="115489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9" name="Graphic 28">
            <a:extLst>
              <a:ext uri="{FF2B5EF4-FFF2-40B4-BE49-F238E27FC236}">
                <a16:creationId xmlns:a16="http://schemas.microsoft.com/office/drawing/2014/main" id="{B9AC459B-0F10-C806-AF00-FFC38D799A1B}"/>
              </a:ext>
            </a:extLst>
          </p:cNvPr>
          <p:cNvPicPr>
            <a:picLocks noChangeAspect="1"/>
          </p:cNvPicPr>
          <p:nvPr userDrawn="1"/>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15716" y="-3166"/>
            <a:ext cx="3776283" cy="1448860"/>
          </a:xfrm>
          <a:prstGeom prst="rect">
            <a:avLst/>
          </a:prstGeom>
        </p:spPr>
      </p:pic>
      <p:sp>
        <p:nvSpPr>
          <p:cNvPr id="24" name="Title 1">
            <a:extLst>
              <a:ext uri="{FF2B5EF4-FFF2-40B4-BE49-F238E27FC236}">
                <a16:creationId xmlns:a16="http://schemas.microsoft.com/office/drawing/2014/main" id="{6F09F177-3A18-130A-4A8F-EE09762D5188}"/>
              </a:ext>
            </a:extLst>
          </p:cNvPr>
          <p:cNvSpPr>
            <a:spLocks noGrp="1"/>
          </p:cNvSpPr>
          <p:nvPr>
            <p:ph type="ctrTitle" hasCustomPrompt="1"/>
          </p:nvPr>
        </p:nvSpPr>
        <p:spPr>
          <a:xfrm>
            <a:off x="213360" y="2086051"/>
            <a:ext cx="9528517" cy="760215"/>
          </a:xfrm>
        </p:spPr>
        <p:txBody>
          <a:bodyPr anchor="b">
            <a:normAutofit/>
          </a:bodyPr>
          <a:lstStyle>
            <a:lvl1pPr algn="l">
              <a:lnSpc>
                <a:spcPct val="120000"/>
              </a:lnSpc>
              <a:defRPr sz="3200" b="1">
                <a:solidFill>
                  <a:schemeClr val="accent1"/>
                </a:solidFill>
              </a:defRPr>
            </a:lvl1pPr>
          </a:lstStyle>
          <a:p>
            <a:r>
              <a:rPr lang="en-US" dirty="0"/>
              <a:t>Click to edit Section Master style</a:t>
            </a:r>
          </a:p>
        </p:txBody>
      </p:sp>
      <p:sp>
        <p:nvSpPr>
          <p:cNvPr id="27" name="Subtitle 2">
            <a:extLst>
              <a:ext uri="{FF2B5EF4-FFF2-40B4-BE49-F238E27FC236}">
                <a16:creationId xmlns:a16="http://schemas.microsoft.com/office/drawing/2014/main" id="{5495FC87-2DB9-7E92-519E-9ED31FF365FA}"/>
              </a:ext>
            </a:extLst>
          </p:cNvPr>
          <p:cNvSpPr>
            <a:spLocks noGrp="1"/>
          </p:cNvSpPr>
          <p:nvPr>
            <p:ph type="subTitle" idx="1"/>
          </p:nvPr>
        </p:nvSpPr>
        <p:spPr>
          <a:xfrm>
            <a:off x="213359" y="2874922"/>
            <a:ext cx="9528517" cy="760214"/>
          </a:xfrm>
        </p:spPr>
        <p:txBody>
          <a:bodyPr anchor="t">
            <a:normAutofit/>
          </a:bodyPr>
          <a:lstStyle>
            <a:lvl1pPr marL="0" indent="0" algn="l">
              <a:buNone/>
              <a:defRPr sz="32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33" name="Group 32">
            <a:extLst>
              <a:ext uri="{FF2B5EF4-FFF2-40B4-BE49-F238E27FC236}">
                <a16:creationId xmlns:a16="http://schemas.microsoft.com/office/drawing/2014/main" id="{DB5C719F-BFEF-536F-5057-C2E645FA5BEA}"/>
              </a:ext>
            </a:extLst>
          </p:cNvPr>
          <p:cNvGrpSpPr/>
          <p:nvPr/>
        </p:nvGrpSpPr>
        <p:grpSpPr>
          <a:xfrm>
            <a:off x="326150" y="6326462"/>
            <a:ext cx="1951240" cy="230977"/>
            <a:chOff x="320054" y="6507065"/>
            <a:chExt cx="1951240" cy="230977"/>
          </a:xfrm>
        </p:grpSpPr>
        <p:sp>
          <p:nvSpPr>
            <p:cNvPr id="35" name="Footer Placeholder 3">
              <a:extLst>
                <a:ext uri="{FF2B5EF4-FFF2-40B4-BE49-F238E27FC236}">
                  <a16:creationId xmlns:a16="http://schemas.microsoft.com/office/drawing/2014/main" id="{C0747523-D34A-2064-CAFC-AD0D5451E036}"/>
                </a:ext>
              </a:extLst>
            </p:cNvPr>
            <p:cNvSpPr txBox="1"/>
            <p:nvPr userDrawn="1"/>
          </p:nvSpPr>
          <p:spPr>
            <a:xfrm>
              <a:off x="518698" y="6522777"/>
              <a:ext cx="1752596" cy="21526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sz="800" dirty="0">
                  <a:solidFill>
                    <a:schemeClr val="accent1"/>
                  </a:solidFill>
                </a:rPr>
                <a:t>© Anblicks. All Rights Reserved</a:t>
              </a:r>
              <a:endParaRPr lang="en-IN" sz="800" dirty="0">
                <a:solidFill>
                  <a:schemeClr val="accent1"/>
                </a:solidFill>
              </a:endParaRPr>
            </a:p>
          </p:txBody>
        </p:sp>
        <p:pic>
          <p:nvPicPr>
            <p:cNvPr id="36" name="Graphic 35">
              <a:extLst>
                <a:ext uri="{FF2B5EF4-FFF2-40B4-BE49-F238E27FC236}">
                  <a16:creationId xmlns:a16="http://schemas.microsoft.com/office/drawing/2014/main" id="{C035E3AD-808C-F75F-824B-4ED461948196}"/>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320054" y="6507065"/>
              <a:ext cx="229123" cy="217373"/>
            </a:xfrm>
            <a:prstGeom prst="rect">
              <a:avLst/>
            </a:prstGeom>
          </p:spPr>
        </p:pic>
      </p:grpSp>
      <p:cxnSp>
        <p:nvCxnSpPr>
          <p:cNvPr id="37" name="Straight Connector 36">
            <a:extLst>
              <a:ext uri="{FF2B5EF4-FFF2-40B4-BE49-F238E27FC236}">
                <a16:creationId xmlns:a16="http://schemas.microsoft.com/office/drawing/2014/main" id="{98067C71-FF00-89B0-E5B4-3FE2E9A770F6}"/>
              </a:ext>
            </a:extLst>
          </p:cNvPr>
          <p:cNvCxnSpPr>
            <a:cxnSpLocks/>
          </p:cNvCxnSpPr>
          <p:nvPr/>
        </p:nvCxnSpPr>
        <p:spPr>
          <a:xfrm>
            <a:off x="11681461" y="6566414"/>
            <a:ext cx="0" cy="29158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pic>
        <p:nvPicPr>
          <p:cNvPr id="38" name="Graphic 37">
            <a:extLst>
              <a:ext uri="{FF2B5EF4-FFF2-40B4-BE49-F238E27FC236}">
                <a16:creationId xmlns:a16="http://schemas.microsoft.com/office/drawing/2014/main" id="{EB99F41E-567B-1419-DBA7-5DBD61F9AC9B}"/>
              </a:ext>
            </a:extLst>
          </p:cNvPr>
          <p:cNvPicPr>
            <a:picLocks noChangeAspect="1"/>
          </p:cNvPicPr>
          <p:nvPr/>
        </p:nvPicPr>
        <p:blipFill>
          <a:blip r:embed="rId10" cstate="hq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472206" y="5435688"/>
            <a:ext cx="6388074" cy="1422312"/>
          </a:xfrm>
          <a:prstGeom prst="rect">
            <a:avLst/>
          </a:prstGeom>
        </p:spPr>
      </p:pic>
      <p:grpSp>
        <p:nvGrpSpPr>
          <p:cNvPr id="639" name="Group 638">
            <a:extLst>
              <a:ext uri="{FF2B5EF4-FFF2-40B4-BE49-F238E27FC236}">
                <a16:creationId xmlns:a16="http://schemas.microsoft.com/office/drawing/2014/main" id="{CE0CF0D6-C68C-D9A6-58DA-AE0A2CFF8436}"/>
              </a:ext>
            </a:extLst>
          </p:cNvPr>
          <p:cNvGrpSpPr/>
          <p:nvPr userDrawn="1"/>
        </p:nvGrpSpPr>
        <p:grpSpPr>
          <a:xfrm>
            <a:off x="10700905" y="2273012"/>
            <a:ext cx="1445566" cy="1087752"/>
            <a:chOff x="10700905" y="2273012"/>
            <a:chExt cx="1445566" cy="1087752"/>
          </a:xfrm>
        </p:grpSpPr>
        <p:sp>
          <p:nvSpPr>
            <p:cNvPr id="4" name="Freeform: Shape 3">
              <a:extLst>
                <a:ext uri="{FF2B5EF4-FFF2-40B4-BE49-F238E27FC236}">
                  <a16:creationId xmlns:a16="http://schemas.microsoft.com/office/drawing/2014/main" id="{ADFA1BE3-50FE-2D88-BD4D-B36E12D9E28B}"/>
                </a:ext>
              </a:extLst>
            </p:cNvPr>
            <p:cNvSpPr/>
            <p:nvPr/>
          </p:nvSpPr>
          <p:spPr>
            <a:xfrm>
              <a:off x="10700905" y="2273012"/>
              <a:ext cx="14312" cy="14312"/>
            </a:xfrm>
            <a:custGeom>
              <a:avLst/>
              <a:gdLst>
                <a:gd name="connsiteX0" fmla="*/ 14313 w 14312"/>
                <a:gd name="connsiteY0" fmla="*/ 7156 h 14312"/>
                <a:gd name="connsiteX1" fmla="*/ 7156 w 14312"/>
                <a:gd name="connsiteY1" fmla="*/ 14313 h 14312"/>
                <a:gd name="connsiteX2" fmla="*/ 0 w 14312"/>
                <a:gd name="connsiteY2" fmla="*/ 7156 h 14312"/>
                <a:gd name="connsiteX3" fmla="*/ 7156 w 14312"/>
                <a:gd name="connsiteY3" fmla="*/ 0 h 14312"/>
                <a:gd name="connsiteX4" fmla="*/ 14313 w 14312"/>
                <a:gd name="connsiteY4" fmla="*/ 71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13" y="7156"/>
                  </a:moveTo>
                  <a:cubicBezTo>
                    <a:pt x="14313" y="11109"/>
                    <a:pt x="11109" y="14313"/>
                    <a:pt x="7156" y="14313"/>
                  </a:cubicBezTo>
                  <a:cubicBezTo>
                    <a:pt x="3204" y="14313"/>
                    <a:pt x="0" y="11109"/>
                    <a:pt x="0" y="7156"/>
                  </a:cubicBezTo>
                  <a:cubicBezTo>
                    <a:pt x="0" y="3204"/>
                    <a:pt x="3204" y="0"/>
                    <a:pt x="7156" y="0"/>
                  </a:cubicBezTo>
                  <a:cubicBezTo>
                    <a:pt x="11109" y="0"/>
                    <a:pt x="14313" y="3204"/>
                    <a:pt x="14313" y="7156"/>
                  </a:cubicBezTo>
                  <a:close/>
                </a:path>
              </a:pathLst>
            </a:custGeom>
            <a:solidFill>
              <a:srgbClr val="CFDBE8"/>
            </a:solidFill>
            <a:ln w="7144"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5BF14ABC-527C-A8EA-7F8D-255B34B61927}"/>
                </a:ext>
              </a:extLst>
            </p:cNvPr>
            <p:cNvSpPr/>
            <p:nvPr/>
          </p:nvSpPr>
          <p:spPr>
            <a:xfrm>
              <a:off x="10772467" y="2273012"/>
              <a:ext cx="14312" cy="14312"/>
            </a:xfrm>
            <a:custGeom>
              <a:avLst/>
              <a:gdLst>
                <a:gd name="connsiteX0" fmla="*/ 14323 w 14312"/>
                <a:gd name="connsiteY0" fmla="*/ 7156 h 14312"/>
                <a:gd name="connsiteX1" fmla="*/ 7166 w 14312"/>
                <a:gd name="connsiteY1" fmla="*/ 14313 h 14312"/>
                <a:gd name="connsiteX2" fmla="*/ 10 w 14312"/>
                <a:gd name="connsiteY2" fmla="*/ 7156 h 14312"/>
                <a:gd name="connsiteX3" fmla="*/ 7166 w 14312"/>
                <a:gd name="connsiteY3" fmla="*/ 0 h 14312"/>
                <a:gd name="connsiteX4" fmla="*/ 14323 w 14312"/>
                <a:gd name="connsiteY4" fmla="*/ 71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23" y="7156"/>
                  </a:moveTo>
                  <a:cubicBezTo>
                    <a:pt x="14323" y="11109"/>
                    <a:pt x="11119" y="14313"/>
                    <a:pt x="7166" y="14313"/>
                  </a:cubicBezTo>
                  <a:cubicBezTo>
                    <a:pt x="3214" y="14313"/>
                    <a:pt x="10" y="11109"/>
                    <a:pt x="10" y="7156"/>
                  </a:cubicBezTo>
                  <a:cubicBezTo>
                    <a:pt x="10" y="3204"/>
                    <a:pt x="3214" y="0"/>
                    <a:pt x="7166" y="0"/>
                  </a:cubicBezTo>
                  <a:cubicBezTo>
                    <a:pt x="11119" y="0"/>
                    <a:pt x="14323" y="3204"/>
                    <a:pt x="14323" y="7156"/>
                  </a:cubicBezTo>
                  <a:close/>
                </a:path>
              </a:pathLst>
            </a:custGeom>
            <a:solidFill>
              <a:srgbClr val="CFDBE8"/>
            </a:solidFill>
            <a:ln w="7144"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FBC52D6-BC0B-EA6C-3A7C-F8B9C656ABFA}"/>
                </a:ext>
              </a:extLst>
            </p:cNvPr>
            <p:cNvSpPr/>
            <p:nvPr/>
          </p:nvSpPr>
          <p:spPr>
            <a:xfrm>
              <a:off x="10844030" y="2273012"/>
              <a:ext cx="14312" cy="14312"/>
            </a:xfrm>
            <a:custGeom>
              <a:avLst/>
              <a:gdLst>
                <a:gd name="connsiteX0" fmla="*/ 14333 w 14312"/>
                <a:gd name="connsiteY0" fmla="*/ 7156 h 14312"/>
                <a:gd name="connsiteX1" fmla="*/ 7176 w 14312"/>
                <a:gd name="connsiteY1" fmla="*/ 14313 h 14312"/>
                <a:gd name="connsiteX2" fmla="*/ 20 w 14312"/>
                <a:gd name="connsiteY2" fmla="*/ 7156 h 14312"/>
                <a:gd name="connsiteX3" fmla="*/ 7176 w 14312"/>
                <a:gd name="connsiteY3" fmla="*/ 0 h 14312"/>
                <a:gd name="connsiteX4" fmla="*/ 14333 w 14312"/>
                <a:gd name="connsiteY4" fmla="*/ 71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33" y="7156"/>
                  </a:moveTo>
                  <a:cubicBezTo>
                    <a:pt x="14333" y="11109"/>
                    <a:pt x="11129" y="14313"/>
                    <a:pt x="7176" y="14313"/>
                  </a:cubicBezTo>
                  <a:cubicBezTo>
                    <a:pt x="3224" y="14313"/>
                    <a:pt x="20" y="11109"/>
                    <a:pt x="20" y="7156"/>
                  </a:cubicBezTo>
                  <a:cubicBezTo>
                    <a:pt x="20" y="3204"/>
                    <a:pt x="3224" y="0"/>
                    <a:pt x="7176" y="0"/>
                  </a:cubicBezTo>
                  <a:cubicBezTo>
                    <a:pt x="11129" y="0"/>
                    <a:pt x="14333" y="3204"/>
                    <a:pt x="14333" y="7156"/>
                  </a:cubicBezTo>
                  <a:close/>
                </a:path>
              </a:pathLst>
            </a:custGeom>
            <a:solidFill>
              <a:srgbClr val="CFDBE8"/>
            </a:solidFill>
            <a:ln w="7144"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801206B-EB2B-17BA-F00D-792FD1C92AB9}"/>
                </a:ext>
              </a:extLst>
            </p:cNvPr>
            <p:cNvSpPr/>
            <p:nvPr/>
          </p:nvSpPr>
          <p:spPr>
            <a:xfrm>
              <a:off x="10915593" y="2273012"/>
              <a:ext cx="14312" cy="14312"/>
            </a:xfrm>
            <a:custGeom>
              <a:avLst/>
              <a:gdLst>
                <a:gd name="connsiteX0" fmla="*/ 14343 w 14312"/>
                <a:gd name="connsiteY0" fmla="*/ 7156 h 14312"/>
                <a:gd name="connsiteX1" fmla="*/ 7186 w 14312"/>
                <a:gd name="connsiteY1" fmla="*/ 14313 h 14312"/>
                <a:gd name="connsiteX2" fmla="*/ 30 w 14312"/>
                <a:gd name="connsiteY2" fmla="*/ 7156 h 14312"/>
                <a:gd name="connsiteX3" fmla="*/ 7186 w 14312"/>
                <a:gd name="connsiteY3" fmla="*/ 0 h 14312"/>
                <a:gd name="connsiteX4" fmla="*/ 14343 w 14312"/>
                <a:gd name="connsiteY4" fmla="*/ 71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43" y="7156"/>
                  </a:moveTo>
                  <a:cubicBezTo>
                    <a:pt x="14343" y="11109"/>
                    <a:pt x="11139" y="14313"/>
                    <a:pt x="7186" y="14313"/>
                  </a:cubicBezTo>
                  <a:cubicBezTo>
                    <a:pt x="3234" y="14313"/>
                    <a:pt x="30" y="11109"/>
                    <a:pt x="30" y="7156"/>
                  </a:cubicBezTo>
                  <a:cubicBezTo>
                    <a:pt x="30" y="3204"/>
                    <a:pt x="3234" y="0"/>
                    <a:pt x="7186" y="0"/>
                  </a:cubicBezTo>
                  <a:cubicBezTo>
                    <a:pt x="11139" y="0"/>
                    <a:pt x="14343" y="3204"/>
                    <a:pt x="14343" y="7156"/>
                  </a:cubicBezTo>
                  <a:close/>
                </a:path>
              </a:pathLst>
            </a:custGeom>
            <a:solidFill>
              <a:srgbClr val="CFDBE8"/>
            </a:solidFill>
            <a:ln w="714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F21ADE49-D22D-C393-282F-7D2C9F863890}"/>
                </a:ext>
              </a:extLst>
            </p:cNvPr>
            <p:cNvSpPr/>
            <p:nvPr/>
          </p:nvSpPr>
          <p:spPr>
            <a:xfrm>
              <a:off x="10987155" y="2273012"/>
              <a:ext cx="14312" cy="14312"/>
            </a:xfrm>
            <a:custGeom>
              <a:avLst/>
              <a:gdLst>
                <a:gd name="connsiteX0" fmla="*/ 14353 w 14312"/>
                <a:gd name="connsiteY0" fmla="*/ 7156 h 14312"/>
                <a:gd name="connsiteX1" fmla="*/ 7196 w 14312"/>
                <a:gd name="connsiteY1" fmla="*/ 14313 h 14312"/>
                <a:gd name="connsiteX2" fmla="*/ 40 w 14312"/>
                <a:gd name="connsiteY2" fmla="*/ 7156 h 14312"/>
                <a:gd name="connsiteX3" fmla="*/ 7196 w 14312"/>
                <a:gd name="connsiteY3" fmla="*/ 0 h 14312"/>
                <a:gd name="connsiteX4" fmla="*/ 14353 w 14312"/>
                <a:gd name="connsiteY4" fmla="*/ 71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53" y="7156"/>
                  </a:moveTo>
                  <a:cubicBezTo>
                    <a:pt x="14353" y="11109"/>
                    <a:pt x="11149" y="14313"/>
                    <a:pt x="7196" y="14313"/>
                  </a:cubicBezTo>
                  <a:cubicBezTo>
                    <a:pt x="3244" y="14313"/>
                    <a:pt x="40" y="11109"/>
                    <a:pt x="40" y="7156"/>
                  </a:cubicBezTo>
                  <a:cubicBezTo>
                    <a:pt x="40" y="3204"/>
                    <a:pt x="3244" y="0"/>
                    <a:pt x="7196" y="0"/>
                  </a:cubicBezTo>
                  <a:cubicBezTo>
                    <a:pt x="11149" y="0"/>
                    <a:pt x="14353" y="3204"/>
                    <a:pt x="14353" y="7156"/>
                  </a:cubicBezTo>
                  <a:close/>
                </a:path>
              </a:pathLst>
            </a:custGeom>
            <a:solidFill>
              <a:srgbClr val="CFDBE8"/>
            </a:solidFill>
            <a:ln w="714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9249D3-5809-6B63-4D58-DCF7E2D6E485}"/>
                </a:ext>
              </a:extLst>
            </p:cNvPr>
            <p:cNvSpPr/>
            <p:nvPr/>
          </p:nvSpPr>
          <p:spPr>
            <a:xfrm>
              <a:off x="11058718" y="2273012"/>
              <a:ext cx="14312" cy="14312"/>
            </a:xfrm>
            <a:custGeom>
              <a:avLst/>
              <a:gdLst>
                <a:gd name="connsiteX0" fmla="*/ 14363 w 14312"/>
                <a:gd name="connsiteY0" fmla="*/ 7156 h 14312"/>
                <a:gd name="connsiteX1" fmla="*/ 7206 w 14312"/>
                <a:gd name="connsiteY1" fmla="*/ 14313 h 14312"/>
                <a:gd name="connsiteX2" fmla="*/ 50 w 14312"/>
                <a:gd name="connsiteY2" fmla="*/ 7156 h 14312"/>
                <a:gd name="connsiteX3" fmla="*/ 7206 w 14312"/>
                <a:gd name="connsiteY3" fmla="*/ 0 h 14312"/>
                <a:gd name="connsiteX4" fmla="*/ 14363 w 14312"/>
                <a:gd name="connsiteY4" fmla="*/ 71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63" y="7156"/>
                  </a:moveTo>
                  <a:cubicBezTo>
                    <a:pt x="14363" y="11109"/>
                    <a:pt x="11159" y="14313"/>
                    <a:pt x="7206" y="14313"/>
                  </a:cubicBezTo>
                  <a:cubicBezTo>
                    <a:pt x="3254" y="14313"/>
                    <a:pt x="50" y="11109"/>
                    <a:pt x="50" y="7156"/>
                  </a:cubicBezTo>
                  <a:cubicBezTo>
                    <a:pt x="50" y="3204"/>
                    <a:pt x="3254" y="0"/>
                    <a:pt x="7206" y="0"/>
                  </a:cubicBezTo>
                  <a:cubicBezTo>
                    <a:pt x="11159" y="0"/>
                    <a:pt x="14363" y="3204"/>
                    <a:pt x="14363" y="7156"/>
                  </a:cubicBezTo>
                  <a:close/>
                </a:path>
              </a:pathLst>
            </a:custGeom>
            <a:solidFill>
              <a:srgbClr val="CFDBE8"/>
            </a:solidFill>
            <a:ln w="714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F6012527-1026-3B4E-D9C7-C143FE21BAAE}"/>
                </a:ext>
              </a:extLst>
            </p:cNvPr>
            <p:cNvSpPr/>
            <p:nvPr/>
          </p:nvSpPr>
          <p:spPr>
            <a:xfrm>
              <a:off x="11130281" y="2273012"/>
              <a:ext cx="14312" cy="14312"/>
            </a:xfrm>
            <a:custGeom>
              <a:avLst/>
              <a:gdLst>
                <a:gd name="connsiteX0" fmla="*/ 14373 w 14312"/>
                <a:gd name="connsiteY0" fmla="*/ 7156 h 14312"/>
                <a:gd name="connsiteX1" fmla="*/ 7216 w 14312"/>
                <a:gd name="connsiteY1" fmla="*/ 14313 h 14312"/>
                <a:gd name="connsiteX2" fmla="*/ 60 w 14312"/>
                <a:gd name="connsiteY2" fmla="*/ 7156 h 14312"/>
                <a:gd name="connsiteX3" fmla="*/ 7216 w 14312"/>
                <a:gd name="connsiteY3" fmla="*/ 0 h 14312"/>
                <a:gd name="connsiteX4" fmla="*/ 14373 w 14312"/>
                <a:gd name="connsiteY4" fmla="*/ 71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73" y="7156"/>
                  </a:moveTo>
                  <a:cubicBezTo>
                    <a:pt x="14373" y="11109"/>
                    <a:pt x="11169" y="14313"/>
                    <a:pt x="7216" y="14313"/>
                  </a:cubicBezTo>
                  <a:cubicBezTo>
                    <a:pt x="3264" y="14313"/>
                    <a:pt x="60" y="11109"/>
                    <a:pt x="60" y="7156"/>
                  </a:cubicBezTo>
                  <a:cubicBezTo>
                    <a:pt x="60" y="3204"/>
                    <a:pt x="3264" y="0"/>
                    <a:pt x="7216" y="0"/>
                  </a:cubicBezTo>
                  <a:cubicBezTo>
                    <a:pt x="11169" y="0"/>
                    <a:pt x="14373" y="3204"/>
                    <a:pt x="14373" y="7156"/>
                  </a:cubicBezTo>
                  <a:close/>
                </a:path>
              </a:pathLst>
            </a:custGeom>
            <a:solidFill>
              <a:srgbClr val="CFDBE8"/>
            </a:solidFill>
            <a:ln w="714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2B02D09-D9F4-7F4A-5EEB-069CCD1029FE}"/>
                </a:ext>
              </a:extLst>
            </p:cNvPr>
            <p:cNvSpPr/>
            <p:nvPr/>
          </p:nvSpPr>
          <p:spPr>
            <a:xfrm>
              <a:off x="11201844" y="2273012"/>
              <a:ext cx="14312" cy="14312"/>
            </a:xfrm>
            <a:custGeom>
              <a:avLst/>
              <a:gdLst>
                <a:gd name="connsiteX0" fmla="*/ 14383 w 14312"/>
                <a:gd name="connsiteY0" fmla="*/ 7156 h 14312"/>
                <a:gd name="connsiteX1" fmla="*/ 7226 w 14312"/>
                <a:gd name="connsiteY1" fmla="*/ 14313 h 14312"/>
                <a:gd name="connsiteX2" fmla="*/ 70 w 14312"/>
                <a:gd name="connsiteY2" fmla="*/ 7156 h 14312"/>
                <a:gd name="connsiteX3" fmla="*/ 7226 w 14312"/>
                <a:gd name="connsiteY3" fmla="*/ 0 h 14312"/>
                <a:gd name="connsiteX4" fmla="*/ 14383 w 14312"/>
                <a:gd name="connsiteY4" fmla="*/ 71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83" y="7156"/>
                  </a:moveTo>
                  <a:cubicBezTo>
                    <a:pt x="14383" y="11109"/>
                    <a:pt x="11179" y="14313"/>
                    <a:pt x="7226" y="14313"/>
                  </a:cubicBezTo>
                  <a:cubicBezTo>
                    <a:pt x="3274" y="14313"/>
                    <a:pt x="70" y="11109"/>
                    <a:pt x="70" y="7156"/>
                  </a:cubicBezTo>
                  <a:cubicBezTo>
                    <a:pt x="70" y="3204"/>
                    <a:pt x="3274" y="0"/>
                    <a:pt x="7226" y="0"/>
                  </a:cubicBezTo>
                  <a:cubicBezTo>
                    <a:pt x="11179" y="0"/>
                    <a:pt x="14383" y="3204"/>
                    <a:pt x="14383" y="7156"/>
                  </a:cubicBezTo>
                  <a:close/>
                </a:path>
              </a:pathLst>
            </a:custGeom>
            <a:solidFill>
              <a:srgbClr val="CFDBE8"/>
            </a:solidFill>
            <a:ln w="714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27D93E0-18A7-5E7F-7879-E002CBB4BC17}"/>
                </a:ext>
              </a:extLst>
            </p:cNvPr>
            <p:cNvSpPr/>
            <p:nvPr/>
          </p:nvSpPr>
          <p:spPr>
            <a:xfrm>
              <a:off x="11273406" y="2273012"/>
              <a:ext cx="14312" cy="14312"/>
            </a:xfrm>
            <a:custGeom>
              <a:avLst/>
              <a:gdLst>
                <a:gd name="connsiteX0" fmla="*/ 14393 w 14312"/>
                <a:gd name="connsiteY0" fmla="*/ 7156 h 14312"/>
                <a:gd name="connsiteX1" fmla="*/ 7236 w 14312"/>
                <a:gd name="connsiteY1" fmla="*/ 14313 h 14312"/>
                <a:gd name="connsiteX2" fmla="*/ 80 w 14312"/>
                <a:gd name="connsiteY2" fmla="*/ 7156 h 14312"/>
                <a:gd name="connsiteX3" fmla="*/ 7236 w 14312"/>
                <a:gd name="connsiteY3" fmla="*/ 0 h 14312"/>
                <a:gd name="connsiteX4" fmla="*/ 14393 w 14312"/>
                <a:gd name="connsiteY4" fmla="*/ 71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93" y="7156"/>
                  </a:moveTo>
                  <a:cubicBezTo>
                    <a:pt x="14393" y="11109"/>
                    <a:pt x="11189" y="14313"/>
                    <a:pt x="7236" y="14313"/>
                  </a:cubicBezTo>
                  <a:cubicBezTo>
                    <a:pt x="3284" y="14313"/>
                    <a:pt x="80" y="11109"/>
                    <a:pt x="80" y="7156"/>
                  </a:cubicBezTo>
                  <a:cubicBezTo>
                    <a:pt x="80" y="3204"/>
                    <a:pt x="3284" y="0"/>
                    <a:pt x="7236" y="0"/>
                  </a:cubicBezTo>
                  <a:cubicBezTo>
                    <a:pt x="11189" y="0"/>
                    <a:pt x="14393" y="3204"/>
                    <a:pt x="14393" y="7156"/>
                  </a:cubicBezTo>
                  <a:close/>
                </a:path>
              </a:pathLst>
            </a:custGeom>
            <a:solidFill>
              <a:srgbClr val="CFDBE8"/>
            </a:solidFill>
            <a:ln w="7144"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1824127D-FBF0-87CD-1F7B-89842B43F0B8}"/>
                </a:ext>
              </a:extLst>
            </p:cNvPr>
            <p:cNvSpPr/>
            <p:nvPr/>
          </p:nvSpPr>
          <p:spPr>
            <a:xfrm>
              <a:off x="11344969" y="2273012"/>
              <a:ext cx="14312" cy="14312"/>
            </a:xfrm>
            <a:custGeom>
              <a:avLst/>
              <a:gdLst>
                <a:gd name="connsiteX0" fmla="*/ 14403 w 14312"/>
                <a:gd name="connsiteY0" fmla="*/ 7156 h 14312"/>
                <a:gd name="connsiteX1" fmla="*/ 7246 w 14312"/>
                <a:gd name="connsiteY1" fmla="*/ 14313 h 14312"/>
                <a:gd name="connsiteX2" fmla="*/ 90 w 14312"/>
                <a:gd name="connsiteY2" fmla="*/ 7156 h 14312"/>
                <a:gd name="connsiteX3" fmla="*/ 7246 w 14312"/>
                <a:gd name="connsiteY3" fmla="*/ 0 h 14312"/>
                <a:gd name="connsiteX4" fmla="*/ 14403 w 14312"/>
                <a:gd name="connsiteY4" fmla="*/ 71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03" y="7156"/>
                  </a:moveTo>
                  <a:cubicBezTo>
                    <a:pt x="14403" y="11109"/>
                    <a:pt x="11199" y="14313"/>
                    <a:pt x="7246" y="14313"/>
                  </a:cubicBezTo>
                  <a:cubicBezTo>
                    <a:pt x="3294" y="14313"/>
                    <a:pt x="90" y="11109"/>
                    <a:pt x="90" y="7156"/>
                  </a:cubicBezTo>
                  <a:cubicBezTo>
                    <a:pt x="90" y="3204"/>
                    <a:pt x="3294" y="0"/>
                    <a:pt x="7246" y="0"/>
                  </a:cubicBezTo>
                  <a:cubicBezTo>
                    <a:pt x="11199" y="0"/>
                    <a:pt x="14403" y="3204"/>
                    <a:pt x="14403" y="7156"/>
                  </a:cubicBezTo>
                  <a:close/>
                </a:path>
              </a:pathLst>
            </a:custGeom>
            <a:solidFill>
              <a:srgbClr val="CFDBE8"/>
            </a:solidFill>
            <a:ln w="7144"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594443DA-7312-4A14-39E7-D70F89F40641}"/>
                </a:ext>
              </a:extLst>
            </p:cNvPr>
            <p:cNvSpPr/>
            <p:nvPr/>
          </p:nvSpPr>
          <p:spPr>
            <a:xfrm>
              <a:off x="11416532" y="2273012"/>
              <a:ext cx="14312" cy="14312"/>
            </a:xfrm>
            <a:custGeom>
              <a:avLst/>
              <a:gdLst>
                <a:gd name="connsiteX0" fmla="*/ 14413 w 14312"/>
                <a:gd name="connsiteY0" fmla="*/ 7156 h 14312"/>
                <a:gd name="connsiteX1" fmla="*/ 7256 w 14312"/>
                <a:gd name="connsiteY1" fmla="*/ 14313 h 14312"/>
                <a:gd name="connsiteX2" fmla="*/ 100 w 14312"/>
                <a:gd name="connsiteY2" fmla="*/ 7156 h 14312"/>
                <a:gd name="connsiteX3" fmla="*/ 7256 w 14312"/>
                <a:gd name="connsiteY3" fmla="*/ 0 h 14312"/>
                <a:gd name="connsiteX4" fmla="*/ 14413 w 14312"/>
                <a:gd name="connsiteY4" fmla="*/ 71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13" y="7156"/>
                  </a:moveTo>
                  <a:cubicBezTo>
                    <a:pt x="14413" y="11109"/>
                    <a:pt x="11209" y="14313"/>
                    <a:pt x="7256" y="14313"/>
                  </a:cubicBezTo>
                  <a:cubicBezTo>
                    <a:pt x="3304" y="14313"/>
                    <a:pt x="100" y="11109"/>
                    <a:pt x="100" y="7156"/>
                  </a:cubicBezTo>
                  <a:cubicBezTo>
                    <a:pt x="100" y="3204"/>
                    <a:pt x="3304" y="0"/>
                    <a:pt x="7256" y="0"/>
                  </a:cubicBezTo>
                  <a:cubicBezTo>
                    <a:pt x="11209" y="0"/>
                    <a:pt x="14413" y="3204"/>
                    <a:pt x="14413" y="7156"/>
                  </a:cubicBezTo>
                  <a:close/>
                </a:path>
              </a:pathLst>
            </a:custGeom>
            <a:solidFill>
              <a:srgbClr val="CFDBE8"/>
            </a:solidFill>
            <a:ln w="7144"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BCB2FC31-D5F5-6597-D056-3F38BADC5F8A}"/>
                </a:ext>
              </a:extLst>
            </p:cNvPr>
            <p:cNvSpPr/>
            <p:nvPr/>
          </p:nvSpPr>
          <p:spPr>
            <a:xfrm>
              <a:off x="11488095" y="2273012"/>
              <a:ext cx="14312" cy="14312"/>
            </a:xfrm>
            <a:custGeom>
              <a:avLst/>
              <a:gdLst>
                <a:gd name="connsiteX0" fmla="*/ 14423 w 14312"/>
                <a:gd name="connsiteY0" fmla="*/ 7156 h 14312"/>
                <a:gd name="connsiteX1" fmla="*/ 7266 w 14312"/>
                <a:gd name="connsiteY1" fmla="*/ 14313 h 14312"/>
                <a:gd name="connsiteX2" fmla="*/ 110 w 14312"/>
                <a:gd name="connsiteY2" fmla="*/ 7156 h 14312"/>
                <a:gd name="connsiteX3" fmla="*/ 7266 w 14312"/>
                <a:gd name="connsiteY3" fmla="*/ 0 h 14312"/>
                <a:gd name="connsiteX4" fmla="*/ 14423 w 14312"/>
                <a:gd name="connsiteY4" fmla="*/ 71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23" y="7156"/>
                  </a:moveTo>
                  <a:cubicBezTo>
                    <a:pt x="14423" y="11109"/>
                    <a:pt x="11219" y="14313"/>
                    <a:pt x="7266" y="14313"/>
                  </a:cubicBezTo>
                  <a:cubicBezTo>
                    <a:pt x="3314" y="14313"/>
                    <a:pt x="110" y="11109"/>
                    <a:pt x="110" y="7156"/>
                  </a:cubicBezTo>
                  <a:cubicBezTo>
                    <a:pt x="110" y="3204"/>
                    <a:pt x="3314" y="0"/>
                    <a:pt x="7266" y="0"/>
                  </a:cubicBezTo>
                  <a:cubicBezTo>
                    <a:pt x="11219" y="0"/>
                    <a:pt x="14423" y="3204"/>
                    <a:pt x="14423" y="7156"/>
                  </a:cubicBezTo>
                  <a:close/>
                </a:path>
              </a:pathLst>
            </a:custGeom>
            <a:solidFill>
              <a:srgbClr val="CFDBE8"/>
            </a:solidFill>
            <a:ln w="7144"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AB130BF9-5423-9F9F-6B65-902DEC659319}"/>
                </a:ext>
              </a:extLst>
            </p:cNvPr>
            <p:cNvSpPr/>
            <p:nvPr/>
          </p:nvSpPr>
          <p:spPr>
            <a:xfrm>
              <a:off x="11559657" y="2273012"/>
              <a:ext cx="14312" cy="14312"/>
            </a:xfrm>
            <a:custGeom>
              <a:avLst/>
              <a:gdLst>
                <a:gd name="connsiteX0" fmla="*/ 14433 w 14312"/>
                <a:gd name="connsiteY0" fmla="*/ 7156 h 14312"/>
                <a:gd name="connsiteX1" fmla="*/ 7276 w 14312"/>
                <a:gd name="connsiteY1" fmla="*/ 14313 h 14312"/>
                <a:gd name="connsiteX2" fmla="*/ 120 w 14312"/>
                <a:gd name="connsiteY2" fmla="*/ 7156 h 14312"/>
                <a:gd name="connsiteX3" fmla="*/ 7276 w 14312"/>
                <a:gd name="connsiteY3" fmla="*/ 0 h 14312"/>
                <a:gd name="connsiteX4" fmla="*/ 14433 w 14312"/>
                <a:gd name="connsiteY4" fmla="*/ 71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33" y="7156"/>
                  </a:moveTo>
                  <a:cubicBezTo>
                    <a:pt x="14433" y="11109"/>
                    <a:pt x="11229" y="14313"/>
                    <a:pt x="7276" y="14313"/>
                  </a:cubicBezTo>
                  <a:cubicBezTo>
                    <a:pt x="3324" y="14313"/>
                    <a:pt x="120" y="11109"/>
                    <a:pt x="120" y="7156"/>
                  </a:cubicBezTo>
                  <a:cubicBezTo>
                    <a:pt x="120" y="3204"/>
                    <a:pt x="3324" y="0"/>
                    <a:pt x="7276" y="0"/>
                  </a:cubicBezTo>
                  <a:cubicBezTo>
                    <a:pt x="11229" y="0"/>
                    <a:pt x="14433" y="3204"/>
                    <a:pt x="14433" y="7156"/>
                  </a:cubicBezTo>
                  <a:close/>
                </a:path>
              </a:pathLst>
            </a:custGeom>
            <a:solidFill>
              <a:srgbClr val="CFDBE8"/>
            </a:solidFill>
            <a:ln w="7144"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C1275050-84DE-4974-207C-F6A7E6FC24E3}"/>
                </a:ext>
              </a:extLst>
            </p:cNvPr>
            <p:cNvSpPr/>
            <p:nvPr/>
          </p:nvSpPr>
          <p:spPr>
            <a:xfrm>
              <a:off x="11631220" y="2273012"/>
              <a:ext cx="14312" cy="14312"/>
            </a:xfrm>
            <a:custGeom>
              <a:avLst/>
              <a:gdLst>
                <a:gd name="connsiteX0" fmla="*/ 14443 w 14312"/>
                <a:gd name="connsiteY0" fmla="*/ 7156 h 14312"/>
                <a:gd name="connsiteX1" fmla="*/ 7286 w 14312"/>
                <a:gd name="connsiteY1" fmla="*/ 14313 h 14312"/>
                <a:gd name="connsiteX2" fmla="*/ 130 w 14312"/>
                <a:gd name="connsiteY2" fmla="*/ 7156 h 14312"/>
                <a:gd name="connsiteX3" fmla="*/ 7286 w 14312"/>
                <a:gd name="connsiteY3" fmla="*/ 0 h 14312"/>
                <a:gd name="connsiteX4" fmla="*/ 14443 w 14312"/>
                <a:gd name="connsiteY4" fmla="*/ 71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43" y="7156"/>
                  </a:moveTo>
                  <a:cubicBezTo>
                    <a:pt x="14443" y="11109"/>
                    <a:pt x="11239" y="14313"/>
                    <a:pt x="7286" y="14313"/>
                  </a:cubicBezTo>
                  <a:cubicBezTo>
                    <a:pt x="3334" y="14313"/>
                    <a:pt x="130" y="11109"/>
                    <a:pt x="130" y="7156"/>
                  </a:cubicBezTo>
                  <a:cubicBezTo>
                    <a:pt x="130" y="3204"/>
                    <a:pt x="3334" y="0"/>
                    <a:pt x="7286" y="0"/>
                  </a:cubicBezTo>
                  <a:cubicBezTo>
                    <a:pt x="11239" y="0"/>
                    <a:pt x="14443" y="3204"/>
                    <a:pt x="14443" y="7156"/>
                  </a:cubicBezTo>
                  <a:close/>
                </a:path>
              </a:pathLst>
            </a:custGeom>
            <a:solidFill>
              <a:srgbClr val="CFDBE8"/>
            </a:solidFill>
            <a:ln w="7144"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9E6896F-3BD7-3528-29E0-F6F5DA8E2F16}"/>
                </a:ext>
              </a:extLst>
            </p:cNvPr>
            <p:cNvSpPr/>
            <p:nvPr/>
          </p:nvSpPr>
          <p:spPr>
            <a:xfrm>
              <a:off x="11702783" y="2273012"/>
              <a:ext cx="14312" cy="14312"/>
            </a:xfrm>
            <a:custGeom>
              <a:avLst/>
              <a:gdLst>
                <a:gd name="connsiteX0" fmla="*/ 14453 w 14312"/>
                <a:gd name="connsiteY0" fmla="*/ 7156 h 14312"/>
                <a:gd name="connsiteX1" fmla="*/ 7296 w 14312"/>
                <a:gd name="connsiteY1" fmla="*/ 14313 h 14312"/>
                <a:gd name="connsiteX2" fmla="*/ 140 w 14312"/>
                <a:gd name="connsiteY2" fmla="*/ 7156 h 14312"/>
                <a:gd name="connsiteX3" fmla="*/ 7296 w 14312"/>
                <a:gd name="connsiteY3" fmla="*/ 0 h 14312"/>
                <a:gd name="connsiteX4" fmla="*/ 14453 w 14312"/>
                <a:gd name="connsiteY4" fmla="*/ 71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53" y="7156"/>
                  </a:moveTo>
                  <a:cubicBezTo>
                    <a:pt x="14453" y="11109"/>
                    <a:pt x="11249" y="14313"/>
                    <a:pt x="7296" y="14313"/>
                  </a:cubicBezTo>
                  <a:cubicBezTo>
                    <a:pt x="3344" y="14313"/>
                    <a:pt x="140" y="11109"/>
                    <a:pt x="140" y="7156"/>
                  </a:cubicBezTo>
                  <a:cubicBezTo>
                    <a:pt x="140" y="3204"/>
                    <a:pt x="3344" y="0"/>
                    <a:pt x="7296" y="0"/>
                  </a:cubicBezTo>
                  <a:cubicBezTo>
                    <a:pt x="11249" y="0"/>
                    <a:pt x="14453" y="3204"/>
                    <a:pt x="14453" y="7156"/>
                  </a:cubicBezTo>
                  <a:close/>
                </a:path>
              </a:pathLst>
            </a:custGeom>
            <a:solidFill>
              <a:srgbClr val="CFDBE8"/>
            </a:solidFill>
            <a:ln w="7144"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B43D0D50-ED33-F38A-BDCA-2137A0A32B98}"/>
                </a:ext>
              </a:extLst>
            </p:cNvPr>
            <p:cNvSpPr/>
            <p:nvPr/>
          </p:nvSpPr>
          <p:spPr>
            <a:xfrm>
              <a:off x="11774346" y="2273012"/>
              <a:ext cx="14312" cy="14312"/>
            </a:xfrm>
            <a:custGeom>
              <a:avLst/>
              <a:gdLst>
                <a:gd name="connsiteX0" fmla="*/ 14463 w 14312"/>
                <a:gd name="connsiteY0" fmla="*/ 7156 h 14312"/>
                <a:gd name="connsiteX1" fmla="*/ 7306 w 14312"/>
                <a:gd name="connsiteY1" fmla="*/ 14313 h 14312"/>
                <a:gd name="connsiteX2" fmla="*/ 150 w 14312"/>
                <a:gd name="connsiteY2" fmla="*/ 7156 h 14312"/>
                <a:gd name="connsiteX3" fmla="*/ 7306 w 14312"/>
                <a:gd name="connsiteY3" fmla="*/ 0 h 14312"/>
                <a:gd name="connsiteX4" fmla="*/ 14463 w 14312"/>
                <a:gd name="connsiteY4" fmla="*/ 71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63" y="7156"/>
                  </a:moveTo>
                  <a:cubicBezTo>
                    <a:pt x="14463" y="11109"/>
                    <a:pt x="11259" y="14313"/>
                    <a:pt x="7306" y="14313"/>
                  </a:cubicBezTo>
                  <a:cubicBezTo>
                    <a:pt x="3354" y="14313"/>
                    <a:pt x="150" y="11109"/>
                    <a:pt x="150" y="7156"/>
                  </a:cubicBezTo>
                  <a:cubicBezTo>
                    <a:pt x="150" y="3204"/>
                    <a:pt x="3354" y="0"/>
                    <a:pt x="7306" y="0"/>
                  </a:cubicBezTo>
                  <a:cubicBezTo>
                    <a:pt x="11259" y="0"/>
                    <a:pt x="14463" y="3204"/>
                    <a:pt x="14463" y="7156"/>
                  </a:cubicBezTo>
                  <a:close/>
                </a:path>
              </a:pathLst>
            </a:custGeom>
            <a:solidFill>
              <a:srgbClr val="CFDBE8"/>
            </a:solidFill>
            <a:ln w="7144"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815BE028-DF5B-5FF4-4F9D-C9A21DA99F69}"/>
                </a:ext>
              </a:extLst>
            </p:cNvPr>
            <p:cNvSpPr/>
            <p:nvPr/>
          </p:nvSpPr>
          <p:spPr>
            <a:xfrm>
              <a:off x="11845908" y="2273012"/>
              <a:ext cx="14312" cy="14312"/>
            </a:xfrm>
            <a:custGeom>
              <a:avLst/>
              <a:gdLst>
                <a:gd name="connsiteX0" fmla="*/ 14473 w 14312"/>
                <a:gd name="connsiteY0" fmla="*/ 7156 h 14312"/>
                <a:gd name="connsiteX1" fmla="*/ 7316 w 14312"/>
                <a:gd name="connsiteY1" fmla="*/ 14313 h 14312"/>
                <a:gd name="connsiteX2" fmla="*/ 160 w 14312"/>
                <a:gd name="connsiteY2" fmla="*/ 7156 h 14312"/>
                <a:gd name="connsiteX3" fmla="*/ 7316 w 14312"/>
                <a:gd name="connsiteY3" fmla="*/ 0 h 14312"/>
                <a:gd name="connsiteX4" fmla="*/ 14473 w 14312"/>
                <a:gd name="connsiteY4" fmla="*/ 71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73" y="7156"/>
                  </a:moveTo>
                  <a:cubicBezTo>
                    <a:pt x="14473" y="11109"/>
                    <a:pt x="11269" y="14313"/>
                    <a:pt x="7316" y="14313"/>
                  </a:cubicBezTo>
                  <a:cubicBezTo>
                    <a:pt x="3364" y="14313"/>
                    <a:pt x="160" y="11109"/>
                    <a:pt x="160" y="7156"/>
                  </a:cubicBezTo>
                  <a:cubicBezTo>
                    <a:pt x="160" y="3204"/>
                    <a:pt x="3364" y="0"/>
                    <a:pt x="7316" y="0"/>
                  </a:cubicBezTo>
                  <a:cubicBezTo>
                    <a:pt x="11269" y="0"/>
                    <a:pt x="14473" y="3204"/>
                    <a:pt x="14473" y="7156"/>
                  </a:cubicBezTo>
                  <a:close/>
                </a:path>
              </a:pathLst>
            </a:custGeom>
            <a:solidFill>
              <a:srgbClr val="CFDBE8"/>
            </a:solidFill>
            <a:ln w="7144"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14C5652-4918-E1D2-E146-ACE5028F0BBC}"/>
                </a:ext>
              </a:extLst>
            </p:cNvPr>
            <p:cNvSpPr/>
            <p:nvPr/>
          </p:nvSpPr>
          <p:spPr>
            <a:xfrm>
              <a:off x="11917471" y="2273012"/>
              <a:ext cx="14312" cy="14312"/>
            </a:xfrm>
            <a:custGeom>
              <a:avLst/>
              <a:gdLst>
                <a:gd name="connsiteX0" fmla="*/ 14483 w 14312"/>
                <a:gd name="connsiteY0" fmla="*/ 7156 h 14312"/>
                <a:gd name="connsiteX1" fmla="*/ 7326 w 14312"/>
                <a:gd name="connsiteY1" fmla="*/ 14313 h 14312"/>
                <a:gd name="connsiteX2" fmla="*/ 170 w 14312"/>
                <a:gd name="connsiteY2" fmla="*/ 7156 h 14312"/>
                <a:gd name="connsiteX3" fmla="*/ 7326 w 14312"/>
                <a:gd name="connsiteY3" fmla="*/ 0 h 14312"/>
                <a:gd name="connsiteX4" fmla="*/ 14483 w 14312"/>
                <a:gd name="connsiteY4" fmla="*/ 71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83" y="7156"/>
                  </a:moveTo>
                  <a:cubicBezTo>
                    <a:pt x="14483" y="11109"/>
                    <a:pt x="11279" y="14313"/>
                    <a:pt x="7326" y="14313"/>
                  </a:cubicBezTo>
                  <a:cubicBezTo>
                    <a:pt x="3374" y="14313"/>
                    <a:pt x="170" y="11109"/>
                    <a:pt x="170" y="7156"/>
                  </a:cubicBezTo>
                  <a:cubicBezTo>
                    <a:pt x="170" y="3204"/>
                    <a:pt x="3374" y="0"/>
                    <a:pt x="7326" y="0"/>
                  </a:cubicBezTo>
                  <a:cubicBezTo>
                    <a:pt x="11279" y="0"/>
                    <a:pt x="14483" y="3204"/>
                    <a:pt x="14483" y="7156"/>
                  </a:cubicBezTo>
                  <a:close/>
                </a:path>
              </a:pathLst>
            </a:custGeom>
            <a:solidFill>
              <a:srgbClr val="CFDBE8"/>
            </a:solidFill>
            <a:ln w="7144"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297B5E68-4490-9D05-FBA4-1705C24A8454}"/>
                </a:ext>
              </a:extLst>
            </p:cNvPr>
            <p:cNvSpPr/>
            <p:nvPr/>
          </p:nvSpPr>
          <p:spPr>
            <a:xfrm>
              <a:off x="11989034" y="2273012"/>
              <a:ext cx="14312" cy="14312"/>
            </a:xfrm>
            <a:custGeom>
              <a:avLst/>
              <a:gdLst>
                <a:gd name="connsiteX0" fmla="*/ 14493 w 14312"/>
                <a:gd name="connsiteY0" fmla="*/ 7156 h 14312"/>
                <a:gd name="connsiteX1" fmla="*/ 7336 w 14312"/>
                <a:gd name="connsiteY1" fmla="*/ 14313 h 14312"/>
                <a:gd name="connsiteX2" fmla="*/ 180 w 14312"/>
                <a:gd name="connsiteY2" fmla="*/ 7156 h 14312"/>
                <a:gd name="connsiteX3" fmla="*/ 7336 w 14312"/>
                <a:gd name="connsiteY3" fmla="*/ 0 h 14312"/>
                <a:gd name="connsiteX4" fmla="*/ 14493 w 14312"/>
                <a:gd name="connsiteY4" fmla="*/ 71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93" y="7156"/>
                  </a:moveTo>
                  <a:cubicBezTo>
                    <a:pt x="14493" y="11109"/>
                    <a:pt x="11289" y="14313"/>
                    <a:pt x="7336" y="14313"/>
                  </a:cubicBezTo>
                  <a:cubicBezTo>
                    <a:pt x="3384" y="14313"/>
                    <a:pt x="180" y="11109"/>
                    <a:pt x="180" y="7156"/>
                  </a:cubicBezTo>
                  <a:cubicBezTo>
                    <a:pt x="180" y="3204"/>
                    <a:pt x="3384" y="0"/>
                    <a:pt x="7336" y="0"/>
                  </a:cubicBezTo>
                  <a:cubicBezTo>
                    <a:pt x="11289" y="0"/>
                    <a:pt x="14493" y="3204"/>
                    <a:pt x="14493" y="7156"/>
                  </a:cubicBezTo>
                  <a:close/>
                </a:path>
              </a:pathLst>
            </a:custGeom>
            <a:solidFill>
              <a:srgbClr val="CFDBE8"/>
            </a:solidFill>
            <a:ln w="7144"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8ADE3F22-75B8-47BA-EFC4-05B91F2AAC22}"/>
                </a:ext>
              </a:extLst>
            </p:cNvPr>
            <p:cNvSpPr/>
            <p:nvPr/>
          </p:nvSpPr>
          <p:spPr>
            <a:xfrm>
              <a:off x="12060597" y="2273012"/>
              <a:ext cx="14312" cy="14312"/>
            </a:xfrm>
            <a:custGeom>
              <a:avLst/>
              <a:gdLst>
                <a:gd name="connsiteX0" fmla="*/ 14503 w 14312"/>
                <a:gd name="connsiteY0" fmla="*/ 7156 h 14312"/>
                <a:gd name="connsiteX1" fmla="*/ 7346 w 14312"/>
                <a:gd name="connsiteY1" fmla="*/ 14313 h 14312"/>
                <a:gd name="connsiteX2" fmla="*/ 190 w 14312"/>
                <a:gd name="connsiteY2" fmla="*/ 7156 h 14312"/>
                <a:gd name="connsiteX3" fmla="*/ 7346 w 14312"/>
                <a:gd name="connsiteY3" fmla="*/ 0 h 14312"/>
                <a:gd name="connsiteX4" fmla="*/ 14503 w 14312"/>
                <a:gd name="connsiteY4" fmla="*/ 71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03" y="7156"/>
                  </a:moveTo>
                  <a:cubicBezTo>
                    <a:pt x="14503" y="11109"/>
                    <a:pt x="11299" y="14313"/>
                    <a:pt x="7346" y="14313"/>
                  </a:cubicBezTo>
                  <a:cubicBezTo>
                    <a:pt x="3394" y="14313"/>
                    <a:pt x="190" y="11109"/>
                    <a:pt x="190" y="7156"/>
                  </a:cubicBezTo>
                  <a:cubicBezTo>
                    <a:pt x="190" y="3204"/>
                    <a:pt x="3394" y="0"/>
                    <a:pt x="7346" y="0"/>
                  </a:cubicBezTo>
                  <a:cubicBezTo>
                    <a:pt x="11299" y="0"/>
                    <a:pt x="14503" y="3204"/>
                    <a:pt x="14503" y="7156"/>
                  </a:cubicBezTo>
                  <a:close/>
                </a:path>
              </a:pathLst>
            </a:custGeom>
            <a:solidFill>
              <a:srgbClr val="CFDBE8"/>
            </a:solidFill>
            <a:ln w="7144"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A3C75B4E-EBB0-8F51-86ED-078F40845C6D}"/>
                </a:ext>
              </a:extLst>
            </p:cNvPr>
            <p:cNvSpPr/>
            <p:nvPr/>
          </p:nvSpPr>
          <p:spPr>
            <a:xfrm>
              <a:off x="12132159" y="2273012"/>
              <a:ext cx="14312" cy="14312"/>
            </a:xfrm>
            <a:custGeom>
              <a:avLst/>
              <a:gdLst>
                <a:gd name="connsiteX0" fmla="*/ 14513 w 14312"/>
                <a:gd name="connsiteY0" fmla="*/ 7156 h 14312"/>
                <a:gd name="connsiteX1" fmla="*/ 7356 w 14312"/>
                <a:gd name="connsiteY1" fmla="*/ 14313 h 14312"/>
                <a:gd name="connsiteX2" fmla="*/ 200 w 14312"/>
                <a:gd name="connsiteY2" fmla="*/ 7156 h 14312"/>
                <a:gd name="connsiteX3" fmla="*/ 7356 w 14312"/>
                <a:gd name="connsiteY3" fmla="*/ 0 h 14312"/>
                <a:gd name="connsiteX4" fmla="*/ 14513 w 14312"/>
                <a:gd name="connsiteY4" fmla="*/ 71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13" y="7156"/>
                  </a:moveTo>
                  <a:cubicBezTo>
                    <a:pt x="14513" y="11109"/>
                    <a:pt x="11309" y="14313"/>
                    <a:pt x="7356" y="14313"/>
                  </a:cubicBezTo>
                  <a:cubicBezTo>
                    <a:pt x="3404" y="14313"/>
                    <a:pt x="200" y="11109"/>
                    <a:pt x="200" y="7156"/>
                  </a:cubicBezTo>
                  <a:cubicBezTo>
                    <a:pt x="200" y="3204"/>
                    <a:pt x="3404" y="0"/>
                    <a:pt x="7356" y="0"/>
                  </a:cubicBezTo>
                  <a:cubicBezTo>
                    <a:pt x="11309" y="0"/>
                    <a:pt x="14513" y="3204"/>
                    <a:pt x="14513" y="7156"/>
                  </a:cubicBezTo>
                  <a:close/>
                </a:path>
              </a:pathLst>
            </a:custGeom>
            <a:solidFill>
              <a:srgbClr val="CFDBE8"/>
            </a:solidFill>
            <a:ln w="7144"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76294427-5B82-D916-8C75-F67579CF2A6E}"/>
                </a:ext>
              </a:extLst>
            </p:cNvPr>
            <p:cNvSpPr/>
            <p:nvPr/>
          </p:nvSpPr>
          <p:spPr>
            <a:xfrm>
              <a:off x="10700905" y="2344574"/>
              <a:ext cx="14312" cy="14312"/>
            </a:xfrm>
            <a:custGeom>
              <a:avLst/>
              <a:gdLst>
                <a:gd name="connsiteX0" fmla="*/ 14313 w 14312"/>
                <a:gd name="connsiteY0" fmla="*/ 7166 h 14312"/>
                <a:gd name="connsiteX1" fmla="*/ 7156 w 14312"/>
                <a:gd name="connsiteY1" fmla="*/ 14323 h 14312"/>
                <a:gd name="connsiteX2" fmla="*/ 0 w 14312"/>
                <a:gd name="connsiteY2" fmla="*/ 7166 h 14312"/>
                <a:gd name="connsiteX3" fmla="*/ 7156 w 14312"/>
                <a:gd name="connsiteY3" fmla="*/ 10 h 14312"/>
                <a:gd name="connsiteX4" fmla="*/ 14313 w 14312"/>
                <a:gd name="connsiteY4" fmla="*/ 71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13" y="7166"/>
                  </a:moveTo>
                  <a:cubicBezTo>
                    <a:pt x="14313" y="11119"/>
                    <a:pt x="11109" y="14323"/>
                    <a:pt x="7156" y="14323"/>
                  </a:cubicBezTo>
                  <a:cubicBezTo>
                    <a:pt x="3204" y="14323"/>
                    <a:pt x="0" y="11119"/>
                    <a:pt x="0" y="7166"/>
                  </a:cubicBezTo>
                  <a:cubicBezTo>
                    <a:pt x="0" y="3214"/>
                    <a:pt x="3204" y="10"/>
                    <a:pt x="7156" y="10"/>
                  </a:cubicBezTo>
                  <a:cubicBezTo>
                    <a:pt x="11109" y="10"/>
                    <a:pt x="14313" y="3214"/>
                    <a:pt x="14313" y="7166"/>
                  </a:cubicBezTo>
                  <a:close/>
                </a:path>
              </a:pathLst>
            </a:custGeom>
            <a:solidFill>
              <a:srgbClr val="CFDBE8"/>
            </a:solidFill>
            <a:ln w="714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10695134-90F1-B7F2-60EA-EF5205C8B8B0}"/>
                </a:ext>
              </a:extLst>
            </p:cNvPr>
            <p:cNvSpPr/>
            <p:nvPr/>
          </p:nvSpPr>
          <p:spPr>
            <a:xfrm>
              <a:off x="10772467" y="2344574"/>
              <a:ext cx="14312" cy="14312"/>
            </a:xfrm>
            <a:custGeom>
              <a:avLst/>
              <a:gdLst>
                <a:gd name="connsiteX0" fmla="*/ 14323 w 14312"/>
                <a:gd name="connsiteY0" fmla="*/ 7166 h 14312"/>
                <a:gd name="connsiteX1" fmla="*/ 7166 w 14312"/>
                <a:gd name="connsiteY1" fmla="*/ 14323 h 14312"/>
                <a:gd name="connsiteX2" fmla="*/ 10 w 14312"/>
                <a:gd name="connsiteY2" fmla="*/ 7166 h 14312"/>
                <a:gd name="connsiteX3" fmla="*/ 7166 w 14312"/>
                <a:gd name="connsiteY3" fmla="*/ 10 h 14312"/>
                <a:gd name="connsiteX4" fmla="*/ 14323 w 14312"/>
                <a:gd name="connsiteY4" fmla="*/ 71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23" y="7166"/>
                  </a:moveTo>
                  <a:cubicBezTo>
                    <a:pt x="14323" y="11119"/>
                    <a:pt x="11119" y="14323"/>
                    <a:pt x="7166" y="14323"/>
                  </a:cubicBezTo>
                  <a:cubicBezTo>
                    <a:pt x="3214" y="14323"/>
                    <a:pt x="10" y="11119"/>
                    <a:pt x="10" y="7166"/>
                  </a:cubicBezTo>
                  <a:cubicBezTo>
                    <a:pt x="10" y="3214"/>
                    <a:pt x="3214" y="10"/>
                    <a:pt x="7166" y="10"/>
                  </a:cubicBezTo>
                  <a:cubicBezTo>
                    <a:pt x="11119" y="10"/>
                    <a:pt x="14323" y="3214"/>
                    <a:pt x="14323" y="7166"/>
                  </a:cubicBezTo>
                  <a:close/>
                </a:path>
              </a:pathLst>
            </a:custGeom>
            <a:solidFill>
              <a:srgbClr val="CFDBE8"/>
            </a:solidFill>
            <a:ln w="7144"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2049568-8060-4AB8-2247-C2341E42DC71}"/>
                </a:ext>
              </a:extLst>
            </p:cNvPr>
            <p:cNvSpPr/>
            <p:nvPr/>
          </p:nvSpPr>
          <p:spPr>
            <a:xfrm>
              <a:off x="10844030" y="2344574"/>
              <a:ext cx="14312" cy="14312"/>
            </a:xfrm>
            <a:custGeom>
              <a:avLst/>
              <a:gdLst>
                <a:gd name="connsiteX0" fmla="*/ 14333 w 14312"/>
                <a:gd name="connsiteY0" fmla="*/ 7166 h 14312"/>
                <a:gd name="connsiteX1" fmla="*/ 7176 w 14312"/>
                <a:gd name="connsiteY1" fmla="*/ 14323 h 14312"/>
                <a:gd name="connsiteX2" fmla="*/ 20 w 14312"/>
                <a:gd name="connsiteY2" fmla="*/ 7166 h 14312"/>
                <a:gd name="connsiteX3" fmla="*/ 7176 w 14312"/>
                <a:gd name="connsiteY3" fmla="*/ 10 h 14312"/>
                <a:gd name="connsiteX4" fmla="*/ 14333 w 14312"/>
                <a:gd name="connsiteY4" fmla="*/ 71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33" y="7166"/>
                  </a:moveTo>
                  <a:cubicBezTo>
                    <a:pt x="14333" y="11119"/>
                    <a:pt x="11129" y="14323"/>
                    <a:pt x="7176" y="14323"/>
                  </a:cubicBezTo>
                  <a:cubicBezTo>
                    <a:pt x="3224" y="14323"/>
                    <a:pt x="20" y="11119"/>
                    <a:pt x="20" y="7166"/>
                  </a:cubicBezTo>
                  <a:cubicBezTo>
                    <a:pt x="20" y="3214"/>
                    <a:pt x="3224" y="10"/>
                    <a:pt x="7176" y="10"/>
                  </a:cubicBezTo>
                  <a:cubicBezTo>
                    <a:pt x="11129" y="10"/>
                    <a:pt x="14333" y="3214"/>
                    <a:pt x="14333" y="7166"/>
                  </a:cubicBezTo>
                  <a:close/>
                </a:path>
              </a:pathLst>
            </a:custGeom>
            <a:solidFill>
              <a:srgbClr val="CFDBE8"/>
            </a:solidFill>
            <a:ln w="714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19A2F1D5-7CD4-3750-7866-79446DAE5970}"/>
                </a:ext>
              </a:extLst>
            </p:cNvPr>
            <p:cNvSpPr/>
            <p:nvPr/>
          </p:nvSpPr>
          <p:spPr>
            <a:xfrm>
              <a:off x="10915593" y="2344574"/>
              <a:ext cx="14312" cy="14312"/>
            </a:xfrm>
            <a:custGeom>
              <a:avLst/>
              <a:gdLst>
                <a:gd name="connsiteX0" fmla="*/ 14343 w 14312"/>
                <a:gd name="connsiteY0" fmla="*/ 7166 h 14312"/>
                <a:gd name="connsiteX1" fmla="*/ 7186 w 14312"/>
                <a:gd name="connsiteY1" fmla="*/ 14323 h 14312"/>
                <a:gd name="connsiteX2" fmla="*/ 30 w 14312"/>
                <a:gd name="connsiteY2" fmla="*/ 7166 h 14312"/>
                <a:gd name="connsiteX3" fmla="*/ 7186 w 14312"/>
                <a:gd name="connsiteY3" fmla="*/ 10 h 14312"/>
                <a:gd name="connsiteX4" fmla="*/ 14343 w 14312"/>
                <a:gd name="connsiteY4" fmla="*/ 71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43" y="7166"/>
                  </a:moveTo>
                  <a:cubicBezTo>
                    <a:pt x="14343" y="11119"/>
                    <a:pt x="11139" y="14323"/>
                    <a:pt x="7186" y="14323"/>
                  </a:cubicBezTo>
                  <a:cubicBezTo>
                    <a:pt x="3234" y="14323"/>
                    <a:pt x="30" y="11119"/>
                    <a:pt x="30" y="7166"/>
                  </a:cubicBezTo>
                  <a:cubicBezTo>
                    <a:pt x="30" y="3214"/>
                    <a:pt x="3234" y="10"/>
                    <a:pt x="7186" y="10"/>
                  </a:cubicBezTo>
                  <a:cubicBezTo>
                    <a:pt x="11139" y="10"/>
                    <a:pt x="14343" y="3214"/>
                    <a:pt x="14343" y="7166"/>
                  </a:cubicBezTo>
                  <a:close/>
                </a:path>
              </a:pathLst>
            </a:custGeom>
            <a:solidFill>
              <a:srgbClr val="CFDBE8"/>
            </a:solidFill>
            <a:ln w="714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428433D1-833A-0024-A4BF-F7142CA91D7A}"/>
                </a:ext>
              </a:extLst>
            </p:cNvPr>
            <p:cNvSpPr/>
            <p:nvPr/>
          </p:nvSpPr>
          <p:spPr>
            <a:xfrm>
              <a:off x="10987155" y="2344574"/>
              <a:ext cx="14312" cy="14312"/>
            </a:xfrm>
            <a:custGeom>
              <a:avLst/>
              <a:gdLst>
                <a:gd name="connsiteX0" fmla="*/ 14353 w 14312"/>
                <a:gd name="connsiteY0" fmla="*/ 7166 h 14312"/>
                <a:gd name="connsiteX1" fmla="*/ 7196 w 14312"/>
                <a:gd name="connsiteY1" fmla="*/ 14323 h 14312"/>
                <a:gd name="connsiteX2" fmla="*/ 40 w 14312"/>
                <a:gd name="connsiteY2" fmla="*/ 7166 h 14312"/>
                <a:gd name="connsiteX3" fmla="*/ 7196 w 14312"/>
                <a:gd name="connsiteY3" fmla="*/ 10 h 14312"/>
                <a:gd name="connsiteX4" fmla="*/ 14353 w 14312"/>
                <a:gd name="connsiteY4" fmla="*/ 71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53" y="7166"/>
                  </a:moveTo>
                  <a:cubicBezTo>
                    <a:pt x="14353" y="11119"/>
                    <a:pt x="11149" y="14323"/>
                    <a:pt x="7196" y="14323"/>
                  </a:cubicBezTo>
                  <a:cubicBezTo>
                    <a:pt x="3244" y="14323"/>
                    <a:pt x="40" y="11119"/>
                    <a:pt x="40" y="7166"/>
                  </a:cubicBezTo>
                  <a:cubicBezTo>
                    <a:pt x="40" y="3214"/>
                    <a:pt x="3244" y="10"/>
                    <a:pt x="7196" y="10"/>
                  </a:cubicBezTo>
                  <a:cubicBezTo>
                    <a:pt x="11149" y="10"/>
                    <a:pt x="14353" y="3214"/>
                    <a:pt x="14353" y="7166"/>
                  </a:cubicBezTo>
                  <a:close/>
                </a:path>
              </a:pathLst>
            </a:custGeom>
            <a:solidFill>
              <a:srgbClr val="CFDBE8"/>
            </a:solidFill>
            <a:ln w="714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F9DDF0B6-E0A0-C647-8207-17666FE1DCC9}"/>
                </a:ext>
              </a:extLst>
            </p:cNvPr>
            <p:cNvSpPr/>
            <p:nvPr/>
          </p:nvSpPr>
          <p:spPr>
            <a:xfrm>
              <a:off x="11058718" y="2344574"/>
              <a:ext cx="14312" cy="14312"/>
            </a:xfrm>
            <a:custGeom>
              <a:avLst/>
              <a:gdLst>
                <a:gd name="connsiteX0" fmla="*/ 14363 w 14312"/>
                <a:gd name="connsiteY0" fmla="*/ 7166 h 14312"/>
                <a:gd name="connsiteX1" fmla="*/ 7206 w 14312"/>
                <a:gd name="connsiteY1" fmla="*/ 14323 h 14312"/>
                <a:gd name="connsiteX2" fmla="*/ 50 w 14312"/>
                <a:gd name="connsiteY2" fmla="*/ 7166 h 14312"/>
                <a:gd name="connsiteX3" fmla="*/ 7206 w 14312"/>
                <a:gd name="connsiteY3" fmla="*/ 10 h 14312"/>
                <a:gd name="connsiteX4" fmla="*/ 14363 w 14312"/>
                <a:gd name="connsiteY4" fmla="*/ 71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63" y="7166"/>
                  </a:moveTo>
                  <a:cubicBezTo>
                    <a:pt x="14363" y="11119"/>
                    <a:pt x="11159" y="14323"/>
                    <a:pt x="7206" y="14323"/>
                  </a:cubicBezTo>
                  <a:cubicBezTo>
                    <a:pt x="3254" y="14323"/>
                    <a:pt x="50" y="11119"/>
                    <a:pt x="50" y="7166"/>
                  </a:cubicBezTo>
                  <a:cubicBezTo>
                    <a:pt x="50" y="3214"/>
                    <a:pt x="3254" y="10"/>
                    <a:pt x="7206" y="10"/>
                  </a:cubicBezTo>
                  <a:cubicBezTo>
                    <a:pt x="11159" y="10"/>
                    <a:pt x="14363" y="3214"/>
                    <a:pt x="14363" y="7166"/>
                  </a:cubicBezTo>
                  <a:close/>
                </a:path>
              </a:pathLst>
            </a:custGeom>
            <a:solidFill>
              <a:srgbClr val="CFDBE8"/>
            </a:solidFill>
            <a:ln w="714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9250FD38-295F-A453-95C3-EFB0B4ACDC08}"/>
                </a:ext>
              </a:extLst>
            </p:cNvPr>
            <p:cNvSpPr/>
            <p:nvPr/>
          </p:nvSpPr>
          <p:spPr>
            <a:xfrm>
              <a:off x="11130281" y="2344574"/>
              <a:ext cx="14312" cy="14312"/>
            </a:xfrm>
            <a:custGeom>
              <a:avLst/>
              <a:gdLst>
                <a:gd name="connsiteX0" fmla="*/ 14373 w 14312"/>
                <a:gd name="connsiteY0" fmla="*/ 7166 h 14312"/>
                <a:gd name="connsiteX1" fmla="*/ 7216 w 14312"/>
                <a:gd name="connsiteY1" fmla="*/ 14323 h 14312"/>
                <a:gd name="connsiteX2" fmla="*/ 60 w 14312"/>
                <a:gd name="connsiteY2" fmla="*/ 7166 h 14312"/>
                <a:gd name="connsiteX3" fmla="*/ 7216 w 14312"/>
                <a:gd name="connsiteY3" fmla="*/ 10 h 14312"/>
                <a:gd name="connsiteX4" fmla="*/ 14373 w 14312"/>
                <a:gd name="connsiteY4" fmla="*/ 71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73" y="7166"/>
                  </a:moveTo>
                  <a:cubicBezTo>
                    <a:pt x="14373" y="11119"/>
                    <a:pt x="11169" y="14323"/>
                    <a:pt x="7216" y="14323"/>
                  </a:cubicBezTo>
                  <a:cubicBezTo>
                    <a:pt x="3264" y="14323"/>
                    <a:pt x="60" y="11119"/>
                    <a:pt x="60" y="7166"/>
                  </a:cubicBezTo>
                  <a:cubicBezTo>
                    <a:pt x="60" y="3214"/>
                    <a:pt x="3264" y="10"/>
                    <a:pt x="7216" y="10"/>
                  </a:cubicBezTo>
                  <a:cubicBezTo>
                    <a:pt x="11169" y="10"/>
                    <a:pt x="14373" y="3214"/>
                    <a:pt x="14373" y="7166"/>
                  </a:cubicBezTo>
                  <a:close/>
                </a:path>
              </a:pathLst>
            </a:custGeom>
            <a:solidFill>
              <a:srgbClr val="CFDBE8"/>
            </a:solidFill>
            <a:ln w="714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8B62813D-625B-EC80-8C8D-164EB9D49BD8}"/>
                </a:ext>
              </a:extLst>
            </p:cNvPr>
            <p:cNvSpPr/>
            <p:nvPr/>
          </p:nvSpPr>
          <p:spPr>
            <a:xfrm>
              <a:off x="11201844" y="2344574"/>
              <a:ext cx="14312" cy="14312"/>
            </a:xfrm>
            <a:custGeom>
              <a:avLst/>
              <a:gdLst>
                <a:gd name="connsiteX0" fmla="*/ 14383 w 14312"/>
                <a:gd name="connsiteY0" fmla="*/ 7166 h 14312"/>
                <a:gd name="connsiteX1" fmla="*/ 7226 w 14312"/>
                <a:gd name="connsiteY1" fmla="*/ 14323 h 14312"/>
                <a:gd name="connsiteX2" fmla="*/ 70 w 14312"/>
                <a:gd name="connsiteY2" fmla="*/ 7166 h 14312"/>
                <a:gd name="connsiteX3" fmla="*/ 7226 w 14312"/>
                <a:gd name="connsiteY3" fmla="*/ 10 h 14312"/>
                <a:gd name="connsiteX4" fmla="*/ 14383 w 14312"/>
                <a:gd name="connsiteY4" fmla="*/ 71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83" y="7166"/>
                  </a:moveTo>
                  <a:cubicBezTo>
                    <a:pt x="14383" y="11119"/>
                    <a:pt x="11179" y="14323"/>
                    <a:pt x="7226" y="14323"/>
                  </a:cubicBezTo>
                  <a:cubicBezTo>
                    <a:pt x="3274" y="14323"/>
                    <a:pt x="70" y="11119"/>
                    <a:pt x="70" y="7166"/>
                  </a:cubicBezTo>
                  <a:cubicBezTo>
                    <a:pt x="70" y="3214"/>
                    <a:pt x="3274" y="10"/>
                    <a:pt x="7226" y="10"/>
                  </a:cubicBezTo>
                  <a:cubicBezTo>
                    <a:pt x="11179" y="10"/>
                    <a:pt x="14383" y="3214"/>
                    <a:pt x="14383" y="7166"/>
                  </a:cubicBezTo>
                  <a:close/>
                </a:path>
              </a:pathLst>
            </a:custGeom>
            <a:solidFill>
              <a:srgbClr val="CFDBE8"/>
            </a:solidFill>
            <a:ln w="7144"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CD9FCF46-E3E5-9463-CAAE-51D6E5D09DEC}"/>
                </a:ext>
              </a:extLst>
            </p:cNvPr>
            <p:cNvSpPr/>
            <p:nvPr/>
          </p:nvSpPr>
          <p:spPr>
            <a:xfrm>
              <a:off x="11273406" y="2344574"/>
              <a:ext cx="14312" cy="14312"/>
            </a:xfrm>
            <a:custGeom>
              <a:avLst/>
              <a:gdLst>
                <a:gd name="connsiteX0" fmla="*/ 14393 w 14312"/>
                <a:gd name="connsiteY0" fmla="*/ 7166 h 14312"/>
                <a:gd name="connsiteX1" fmla="*/ 7236 w 14312"/>
                <a:gd name="connsiteY1" fmla="*/ 14323 h 14312"/>
                <a:gd name="connsiteX2" fmla="*/ 80 w 14312"/>
                <a:gd name="connsiteY2" fmla="*/ 7166 h 14312"/>
                <a:gd name="connsiteX3" fmla="*/ 7236 w 14312"/>
                <a:gd name="connsiteY3" fmla="*/ 10 h 14312"/>
                <a:gd name="connsiteX4" fmla="*/ 14393 w 14312"/>
                <a:gd name="connsiteY4" fmla="*/ 71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93" y="7166"/>
                  </a:moveTo>
                  <a:cubicBezTo>
                    <a:pt x="14393" y="11119"/>
                    <a:pt x="11189" y="14323"/>
                    <a:pt x="7236" y="14323"/>
                  </a:cubicBezTo>
                  <a:cubicBezTo>
                    <a:pt x="3284" y="14323"/>
                    <a:pt x="80" y="11119"/>
                    <a:pt x="80" y="7166"/>
                  </a:cubicBezTo>
                  <a:cubicBezTo>
                    <a:pt x="80" y="3214"/>
                    <a:pt x="3284" y="10"/>
                    <a:pt x="7236" y="10"/>
                  </a:cubicBezTo>
                  <a:cubicBezTo>
                    <a:pt x="11189" y="10"/>
                    <a:pt x="14393" y="3214"/>
                    <a:pt x="14393" y="7166"/>
                  </a:cubicBezTo>
                  <a:close/>
                </a:path>
              </a:pathLst>
            </a:custGeom>
            <a:solidFill>
              <a:srgbClr val="CFDBE8"/>
            </a:solidFill>
            <a:ln w="7144"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89FF9A7E-65F2-9533-B510-E6CE7A528D4E}"/>
                </a:ext>
              </a:extLst>
            </p:cNvPr>
            <p:cNvSpPr/>
            <p:nvPr/>
          </p:nvSpPr>
          <p:spPr>
            <a:xfrm>
              <a:off x="11344969" y="2344574"/>
              <a:ext cx="14312" cy="14312"/>
            </a:xfrm>
            <a:custGeom>
              <a:avLst/>
              <a:gdLst>
                <a:gd name="connsiteX0" fmla="*/ 14403 w 14312"/>
                <a:gd name="connsiteY0" fmla="*/ 7166 h 14312"/>
                <a:gd name="connsiteX1" fmla="*/ 7246 w 14312"/>
                <a:gd name="connsiteY1" fmla="*/ 14323 h 14312"/>
                <a:gd name="connsiteX2" fmla="*/ 90 w 14312"/>
                <a:gd name="connsiteY2" fmla="*/ 7166 h 14312"/>
                <a:gd name="connsiteX3" fmla="*/ 7246 w 14312"/>
                <a:gd name="connsiteY3" fmla="*/ 10 h 14312"/>
                <a:gd name="connsiteX4" fmla="*/ 14403 w 14312"/>
                <a:gd name="connsiteY4" fmla="*/ 71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03" y="7166"/>
                  </a:moveTo>
                  <a:cubicBezTo>
                    <a:pt x="14403" y="11119"/>
                    <a:pt x="11199" y="14323"/>
                    <a:pt x="7246" y="14323"/>
                  </a:cubicBezTo>
                  <a:cubicBezTo>
                    <a:pt x="3294" y="14323"/>
                    <a:pt x="90" y="11119"/>
                    <a:pt x="90" y="7166"/>
                  </a:cubicBezTo>
                  <a:cubicBezTo>
                    <a:pt x="90" y="3214"/>
                    <a:pt x="3294" y="10"/>
                    <a:pt x="7246" y="10"/>
                  </a:cubicBezTo>
                  <a:cubicBezTo>
                    <a:pt x="11199" y="10"/>
                    <a:pt x="14403" y="3214"/>
                    <a:pt x="14403" y="7166"/>
                  </a:cubicBezTo>
                  <a:close/>
                </a:path>
              </a:pathLst>
            </a:custGeom>
            <a:solidFill>
              <a:srgbClr val="CFDBE8"/>
            </a:solidFill>
            <a:ln w="7144"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88C0952F-6E5A-619B-7067-2B2D93FF5687}"/>
                </a:ext>
              </a:extLst>
            </p:cNvPr>
            <p:cNvSpPr/>
            <p:nvPr/>
          </p:nvSpPr>
          <p:spPr>
            <a:xfrm>
              <a:off x="11416532" y="2344574"/>
              <a:ext cx="14312" cy="14312"/>
            </a:xfrm>
            <a:custGeom>
              <a:avLst/>
              <a:gdLst>
                <a:gd name="connsiteX0" fmla="*/ 14413 w 14312"/>
                <a:gd name="connsiteY0" fmla="*/ 7166 h 14312"/>
                <a:gd name="connsiteX1" fmla="*/ 7256 w 14312"/>
                <a:gd name="connsiteY1" fmla="*/ 14323 h 14312"/>
                <a:gd name="connsiteX2" fmla="*/ 100 w 14312"/>
                <a:gd name="connsiteY2" fmla="*/ 7166 h 14312"/>
                <a:gd name="connsiteX3" fmla="*/ 7256 w 14312"/>
                <a:gd name="connsiteY3" fmla="*/ 10 h 14312"/>
                <a:gd name="connsiteX4" fmla="*/ 14413 w 14312"/>
                <a:gd name="connsiteY4" fmla="*/ 71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13" y="7166"/>
                  </a:moveTo>
                  <a:cubicBezTo>
                    <a:pt x="14413" y="11119"/>
                    <a:pt x="11209" y="14323"/>
                    <a:pt x="7256" y="14323"/>
                  </a:cubicBezTo>
                  <a:cubicBezTo>
                    <a:pt x="3304" y="14323"/>
                    <a:pt x="100" y="11119"/>
                    <a:pt x="100" y="7166"/>
                  </a:cubicBezTo>
                  <a:cubicBezTo>
                    <a:pt x="100" y="3214"/>
                    <a:pt x="3304" y="10"/>
                    <a:pt x="7256" y="10"/>
                  </a:cubicBezTo>
                  <a:cubicBezTo>
                    <a:pt x="11209" y="10"/>
                    <a:pt x="14413" y="3214"/>
                    <a:pt x="14413" y="7166"/>
                  </a:cubicBezTo>
                  <a:close/>
                </a:path>
              </a:pathLst>
            </a:custGeom>
            <a:solidFill>
              <a:srgbClr val="CFDBE8"/>
            </a:solidFill>
            <a:ln w="7144"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876F049F-BC97-B536-2B81-3E8AEE82DA70}"/>
                </a:ext>
              </a:extLst>
            </p:cNvPr>
            <p:cNvSpPr/>
            <p:nvPr/>
          </p:nvSpPr>
          <p:spPr>
            <a:xfrm>
              <a:off x="11488095" y="2344574"/>
              <a:ext cx="14312" cy="14312"/>
            </a:xfrm>
            <a:custGeom>
              <a:avLst/>
              <a:gdLst>
                <a:gd name="connsiteX0" fmla="*/ 14423 w 14312"/>
                <a:gd name="connsiteY0" fmla="*/ 7166 h 14312"/>
                <a:gd name="connsiteX1" fmla="*/ 7266 w 14312"/>
                <a:gd name="connsiteY1" fmla="*/ 14323 h 14312"/>
                <a:gd name="connsiteX2" fmla="*/ 110 w 14312"/>
                <a:gd name="connsiteY2" fmla="*/ 7166 h 14312"/>
                <a:gd name="connsiteX3" fmla="*/ 7266 w 14312"/>
                <a:gd name="connsiteY3" fmla="*/ 10 h 14312"/>
                <a:gd name="connsiteX4" fmla="*/ 14423 w 14312"/>
                <a:gd name="connsiteY4" fmla="*/ 71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23" y="7166"/>
                  </a:moveTo>
                  <a:cubicBezTo>
                    <a:pt x="14423" y="11119"/>
                    <a:pt x="11219" y="14323"/>
                    <a:pt x="7266" y="14323"/>
                  </a:cubicBezTo>
                  <a:cubicBezTo>
                    <a:pt x="3314" y="14323"/>
                    <a:pt x="110" y="11119"/>
                    <a:pt x="110" y="7166"/>
                  </a:cubicBezTo>
                  <a:cubicBezTo>
                    <a:pt x="110" y="3214"/>
                    <a:pt x="3314" y="10"/>
                    <a:pt x="7266" y="10"/>
                  </a:cubicBezTo>
                  <a:cubicBezTo>
                    <a:pt x="11219" y="10"/>
                    <a:pt x="14423" y="3214"/>
                    <a:pt x="14423" y="7166"/>
                  </a:cubicBezTo>
                  <a:close/>
                </a:path>
              </a:pathLst>
            </a:custGeom>
            <a:solidFill>
              <a:srgbClr val="CFDBE8"/>
            </a:solidFill>
            <a:ln w="7144"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A8299AE3-CEB4-3CD7-378F-318DC2A40126}"/>
                </a:ext>
              </a:extLst>
            </p:cNvPr>
            <p:cNvSpPr/>
            <p:nvPr/>
          </p:nvSpPr>
          <p:spPr>
            <a:xfrm>
              <a:off x="11559657" y="2344574"/>
              <a:ext cx="14312" cy="14312"/>
            </a:xfrm>
            <a:custGeom>
              <a:avLst/>
              <a:gdLst>
                <a:gd name="connsiteX0" fmla="*/ 14433 w 14312"/>
                <a:gd name="connsiteY0" fmla="*/ 7166 h 14312"/>
                <a:gd name="connsiteX1" fmla="*/ 7276 w 14312"/>
                <a:gd name="connsiteY1" fmla="*/ 14323 h 14312"/>
                <a:gd name="connsiteX2" fmla="*/ 120 w 14312"/>
                <a:gd name="connsiteY2" fmla="*/ 7166 h 14312"/>
                <a:gd name="connsiteX3" fmla="*/ 7276 w 14312"/>
                <a:gd name="connsiteY3" fmla="*/ 10 h 14312"/>
                <a:gd name="connsiteX4" fmla="*/ 14433 w 14312"/>
                <a:gd name="connsiteY4" fmla="*/ 71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33" y="7166"/>
                  </a:moveTo>
                  <a:cubicBezTo>
                    <a:pt x="14433" y="11119"/>
                    <a:pt x="11229" y="14323"/>
                    <a:pt x="7276" y="14323"/>
                  </a:cubicBezTo>
                  <a:cubicBezTo>
                    <a:pt x="3324" y="14323"/>
                    <a:pt x="120" y="11119"/>
                    <a:pt x="120" y="7166"/>
                  </a:cubicBezTo>
                  <a:cubicBezTo>
                    <a:pt x="120" y="3214"/>
                    <a:pt x="3324" y="10"/>
                    <a:pt x="7276" y="10"/>
                  </a:cubicBezTo>
                  <a:cubicBezTo>
                    <a:pt x="11229" y="10"/>
                    <a:pt x="14433" y="3214"/>
                    <a:pt x="14433" y="7166"/>
                  </a:cubicBezTo>
                  <a:close/>
                </a:path>
              </a:pathLst>
            </a:custGeom>
            <a:solidFill>
              <a:srgbClr val="CFDBE8"/>
            </a:solidFill>
            <a:ln w="7144"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12171E69-EBAC-0F6E-6503-47FA06BDFEA8}"/>
                </a:ext>
              </a:extLst>
            </p:cNvPr>
            <p:cNvSpPr/>
            <p:nvPr/>
          </p:nvSpPr>
          <p:spPr>
            <a:xfrm>
              <a:off x="11631220" y="2344574"/>
              <a:ext cx="14312" cy="14312"/>
            </a:xfrm>
            <a:custGeom>
              <a:avLst/>
              <a:gdLst>
                <a:gd name="connsiteX0" fmla="*/ 14443 w 14312"/>
                <a:gd name="connsiteY0" fmla="*/ 7166 h 14312"/>
                <a:gd name="connsiteX1" fmla="*/ 7286 w 14312"/>
                <a:gd name="connsiteY1" fmla="*/ 14323 h 14312"/>
                <a:gd name="connsiteX2" fmla="*/ 130 w 14312"/>
                <a:gd name="connsiteY2" fmla="*/ 7166 h 14312"/>
                <a:gd name="connsiteX3" fmla="*/ 7286 w 14312"/>
                <a:gd name="connsiteY3" fmla="*/ 10 h 14312"/>
                <a:gd name="connsiteX4" fmla="*/ 14443 w 14312"/>
                <a:gd name="connsiteY4" fmla="*/ 71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43" y="7166"/>
                  </a:moveTo>
                  <a:cubicBezTo>
                    <a:pt x="14443" y="11119"/>
                    <a:pt x="11239" y="14323"/>
                    <a:pt x="7286" y="14323"/>
                  </a:cubicBezTo>
                  <a:cubicBezTo>
                    <a:pt x="3334" y="14323"/>
                    <a:pt x="130" y="11119"/>
                    <a:pt x="130" y="7166"/>
                  </a:cubicBezTo>
                  <a:cubicBezTo>
                    <a:pt x="130" y="3214"/>
                    <a:pt x="3334" y="10"/>
                    <a:pt x="7286" y="10"/>
                  </a:cubicBezTo>
                  <a:cubicBezTo>
                    <a:pt x="11239" y="10"/>
                    <a:pt x="14443" y="3214"/>
                    <a:pt x="14443" y="7166"/>
                  </a:cubicBezTo>
                  <a:close/>
                </a:path>
              </a:pathLst>
            </a:custGeom>
            <a:solidFill>
              <a:srgbClr val="CFDBE8"/>
            </a:solidFill>
            <a:ln w="7144"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B9CF2C5-95B1-45A2-3F42-903DFC1267AF}"/>
                </a:ext>
              </a:extLst>
            </p:cNvPr>
            <p:cNvSpPr/>
            <p:nvPr/>
          </p:nvSpPr>
          <p:spPr>
            <a:xfrm>
              <a:off x="11702783" y="2344574"/>
              <a:ext cx="14312" cy="14312"/>
            </a:xfrm>
            <a:custGeom>
              <a:avLst/>
              <a:gdLst>
                <a:gd name="connsiteX0" fmla="*/ 14453 w 14312"/>
                <a:gd name="connsiteY0" fmla="*/ 7166 h 14312"/>
                <a:gd name="connsiteX1" fmla="*/ 7296 w 14312"/>
                <a:gd name="connsiteY1" fmla="*/ 14323 h 14312"/>
                <a:gd name="connsiteX2" fmla="*/ 140 w 14312"/>
                <a:gd name="connsiteY2" fmla="*/ 7166 h 14312"/>
                <a:gd name="connsiteX3" fmla="*/ 7296 w 14312"/>
                <a:gd name="connsiteY3" fmla="*/ 10 h 14312"/>
                <a:gd name="connsiteX4" fmla="*/ 14453 w 14312"/>
                <a:gd name="connsiteY4" fmla="*/ 71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53" y="7166"/>
                  </a:moveTo>
                  <a:cubicBezTo>
                    <a:pt x="14453" y="11119"/>
                    <a:pt x="11249" y="14323"/>
                    <a:pt x="7296" y="14323"/>
                  </a:cubicBezTo>
                  <a:cubicBezTo>
                    <a:pt x="3344" y="14323"/>
                    <a:pt x="140" y="11119"/>
                    <a:pt x="140" y="7166"/>
                  </a:cubicBezTo>
                  <a:cubicBezTo>
                    <a:pt x="140" y="3214"/>
                    <a:pt x="3344" y="10"/>
                    <a:pt x="7296" y="10"/>
                  </a:cubicBezTo>
                  <a:cubicBezTo>
                    <a:pt x="11249" y="10"/>
                    <a:pt x="14453" y="3214"/>
                    <a:pt x="14453" y="7166"/>
                  </a:cubicBezTo>
                  <a:close/>
                </a:path>
              </a:pathLst>
            </a:custGeom>
            <a:solidFill>
              <a:srgbClr val="CFDBE8"/>
            </a:solidFill>
            <a:ln w="7144"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574835B9-CF74-41A8-0427-C40DA42294F7}"/>
                </a:ext>
              </a:extLst>
            </p:cNvPr>
            <p:cNvSpPr/>
            <p:nvPr/>
          </p:nvSpPr>
          <p:spPr>
            <a:xfrm>
              <a:off x="11774346" y="2344574"/>
              <a:ext cx="14312" cy="14312"/>
            </a:xfrm>
            <a:custGeom>
              <a:avLst/>
              <a:gdLst>
                <a:gd name="connsiteX0" fmla="*/ 14463 w 14312"/>
                <a:gd name="connsiteY0" fmla="*/ 7166 h 14312"/>
                <a:gd name="connsiteX1" fmla="*/ 7306 w 14312"/>
                <a:gd name="connsiteY1" fmla="*/ 14323 h 14312"/>
                <a:gd name="connsiteX2" fmla="*/ 150 w 14312"/>
                <a:gd name="connsiteY2" fmla="*/ 7166 h 14312"/>
                <a:gd name="connsiteX3" fmla="*/ 7306 w 14312"/>
                <a:gd name="connsiteY3" fmla="*/ 10 h 14312"/>
                <a:gd name="connsiteX4" fmla="*/ 14463 w 14312"/>
                <a:gd name="connsiteY4" fmla="*/ 71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63" y="7166"/>
                  </a:moveTo>
                  <a:cubicBezTo>
                    <a:pt x="14463" y="11119"/>
                    <a:pt x="11259" y="14323"/>
                    <a:pt x="7306" y="14323"/>
                  </a:cubicBezTo>
                  <a:cubicBezTo>
                    <a:pt x="3354" y="14323"/>
                    <a:pt x="150" y="11119"/>
                    <a:pt x="150" y="7166"/>
                  </a:cubicBezTo>
                  <a:cubicBezTo>
                    <a:pt x="150" y="3214"/>
                    <a:pt x="3354" y="10"/>
                    <a:pt x="7306" y="10"/>
                  </a:cubicBezTo>
                  <a:cubicBezTo>
                    <a:pt x="11259" y="10"/>
                    <a:pt x="14463" y="3214"/>
                    <a:pt x="14463" y="7166"/>
                  </a:cubicBezTo>
                  <a:close/>
                </a:path>
              </a:pathLst>
            </a:custGeom>
            <a:solidFill>
              <a:srgbClr val="CFDBE8"/>
            </a:solidFill>
            <a:ln w="7144"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B49EEEDB-EF0E-BEB3-E863-8625EF1CD1D4}"/>
                </a:ext>
              </a:extLst>
            </p:cNvPr>
            <p:cNvSpPr/>
            <p:nvPr/>
          </p:nvSpPr>
          <p:spPr>
            <a:xfrm>
              <a:off x="11845908" y="2344574"/>
              <a:ext cx="14312" cy="14312"/>
            </a:xfrm>
            <a:custGeom>
              <a:avLst/>
              <a:gdLst>
                <a:gd name="connsiteX0" fmla="*/ 14473 w 14312"/>
                <a:gd name="connsiteY0" fmla="*/ 7166 h 14312"/>
                <a:gd name="connsiteX1" fmla="*/ 7316 w 14312"/>
                <a:gd name="connsiteY1" fmla="*/ 14323 h 14312"/>
                <a:gd name="connsiteX2" fmla="*/ 160 w 14312"/>
                <a:gd name="connsiteY2" fmla="*/ 7166 h 14312"/>
                <a:gd name="connsiteX3" fmla="*/ 7316 w 14312"/>
                <a:gd name="connsiteY3" fmla="*/ 10 h 14312"/>
                <a:gd name="connsiteX4" fmla="*/ 14473 w 14312"/>
                <a:gd name="connsiteY4" fmla="*/ 71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73" y="7166"/>
                  </a:moveTo>
                  <a:cubicBezTo>
                    <a:pt x="14473" y="11119"/>
                    <a:pt x="11269" y="14323"/>
                    <a:pt x="7316" y="14323"/>
                  </a:cubicBezTo>
                  <a:cubicBezTo>
                    <a:pt x="3364" y="14323"/>
                    <a:pt x="160" y="11119"/>
                    <a:pt x="160" y="7166"/>
                  </a:cubicBezTo>
                  <a:cubicBezTo>
                    <a:pt x="160" y="3214"/>
                    <a:pt x="3364" y="10"/>
                    <a:pt x="7316" y="10"/>
                  </a:cubicBezTo>
                  <a:cubicBezTo>
                    <a:pt x="11269" y="10"/>
                    <a:pt x="14473" y="3214"/>
                    <a:pt x="14473" y="7166"/>
                  </a:cubicBezTo>
                  <a:close/>
                </a:path>
              </a:pathLst>
            </a:custGeom>
            <a:solidFill>
              <a:srgbClr val="CFDBE8"/>
            </a:solidFill>
            <a:ln w="7144"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2D3A3BC-4AFC-EA1C-CFCB-5E65D1736893}"/>
                </a:ext>
              </a:extLst>
            </p:cNvPr>
            <p:cNvSpPr/>
            <p:nvPr/>
          </p:nvSpPr>
          <p:spPr>
            <a:xfrm>
              <a:off x="11917471" y="2344574"/>
              <a:ext cx="14312" cy="14312"/>
            </a:xfrm>
            <a:custGeom>
              <a:avLst/>
              <a:gdLst>
                <a:gd name="connsiteX0" fmla="*/ 14483 w 14312"/>
                <a:gd name="connsiteY0" fmla="*/ 7166 h 14312"/>
                <a:gd name="connsiteX1" fmla="*/ 7326 w 14312"/>
                <a:gd name="connsiteY1" fmla="*/ 14323 h 14312"/>
                <a:gd name="connsiteX2" fmla="*/ 170 w 14312"/>
                <a:gd name="connsiteY2" fmla="*/ 7166 h 14312"/>
                <a:gd name="connsiteX3" fmla="*/ 7326 w 14312"/>
                <a:gd name="connsiteY3" fmla="*/ 10 h 14312"/>
                <a:gd name="connsiteX4" fmla="*/ 14483 w 14312"/>
                <a:gd name="connsiteY4" fmla="*/ 71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83" y="7166"/>
                  </a:moveTo>
                  <a:cubicBezTo>
                    <a:pt x="14483" y="11119"/>
                    <a:pt x="11279" y="14323"/>
                    <a:pt x="7326" y="14323"/>
                  </a:cubicBezTo>
                  <a:cubicBezTo>
                    <a:pt x="3374" y="14323"/>
                    <a:pt x="170" y="11119"/>
                    <a:pt x="170" y="7166"/>
                  </a:cubicBezTo>
                  <a:cubicBezTo>
                    <a:pt x="170" y="3214"/>
                    <a:pt x="3374" y="10"/>
                    <a:pt x="7326" y="10"/>
                  </a:cubicBezTo>
                  <a:cubicBezTo>
                    <a:pt x="11279" y="10"/>
                    <a:pt x="14483" y="3214"/>
                    <a:pt x="14483" y="7166"/>
                  </a:cubicBezTo>
                  <a:close/>
                </a:path>
              </a:pathLst>
            </a:custGeom>
            <a:solidFill>
              <a:srgbClr val="CFDBE8"/>
            </a:solidFill>
            <a:ln w="7144"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4DC3F48A-AA93-A258-FD19-5C2A87BADFCD}"/>
                </a:ext>
              </a:extLst>
            </p:cNvPr>
            <p:cNvSpPr/>
            <p:nvPr/>
          </p:nvSpPr>
          <p:spPr>
            <a:xfrm>
              <a:off x="11989034" y="2344574"/>
              <a:ext cx="14312" cy="14312"/>
            </a:xfrm>
            <a:custGeom>
              <a:avLst/>
              <a:gdLst>
                <a:gd name="connsiteX0" fmla="*/ 14493 w 14312"/>
                <a:gd name="connsiteY0" fmla="*/ 7166 h 14312"/>
                <a:gd name="connsiteX1" fmla="*/ 7336 w 14312"/>
                <a:gd name="connsiteY1" fmla="*/ 14323 h 14312"/>
                <a:gd name="connsiteX2" fmla="*/ 180 w 14312"/>
                <a:gd name="connsiteY2" fmla="*/ 7166 h 14312"/>
                <a:gd name="connsiteX3" fmla="*/ 7336 w 14312"/>
                <a:gd name="connsiteY3" fmla="*/ 10 h 14312"/>
                <a:gd name="connsiteX4" fmla="*/ 14493 w 14312"/>
                <a:gd name="connsiteY4" fmla="*/ 71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93" y="7166"/>
                  </a:moveTo>
                  <a:cubicBezTo>
                    <a:pt x="14493" y="11119"/>
                    <a:pt x="11289" y="14323"/>
                    <a:pt x="7336" y="14323"/>
                  </a:cubicBezTo>
                  <a:cubicBezTo>
                    <a:pt x="3384" y="14323"/>
                    <a:pt x="180" y="11119"/>
                    <a:pt x="180" y="7166"/>
                  </a:cubicBezTo>
                  <a:cubicBezTo>
                    <a:pt x="180" y="3214"/>
                    <a:pt x="3384" y="10"/>
                    <a:pt x="7336" y="10"/>
                  </a:cubicBezTo>
                  <a:cubicBezTo>
                    <a:pt x="11289" y="10"/>
                    <a:pt x="14493" y="3214"/>
                    <a:pt x="14493" y="7166"/>
                  </a:cubicBezTo>
                  <a:close/>
                </a:path>
              </a:pathLst>
            </a:custGeom>
            <a:solidFill>
              <a:srgbClr val="CFDBE8"/>
            </a:solidFill>
            <a:ln w="7144"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CA10705C-51F1-62AA-10EB-5AEF73BDF4DC}"/>
                </a:ext>
              </a:extLst>
            </p:cNvPr>
            <p:cNvSpPr/>
            <p:nvPr/>
          </p:nvSpPr>
          <p:spPr>
            <a:xfrm>
              <a:off x="12060597" y="2344574"/>
              <a:ext cx="14312" cy="14312"/>
            </a:xfrm>
            <a:custGeom>
              <a:avLst/>
              <a:gdLst>
                <a:gd name="connsiteX0" fmla="*/ 14503 w 14312"/>
                <a:gd name="connsiteY0" fmla="*/ 7166 h 14312"/>
                <a:gd name="connsiteX1" fmla="*/ 7346 w 14312"/>
                <a:gd name="connsiteY1" fmla="*/ 14323 h 14312"/>
                <a:gd name="connsiteX2" fmla="*/ 190 w 14312"/>
                <a:gd name="connsiteY2" fmla="*/ 7166 h 14312"/>
                <a:gd name="connsiteX3" fmla="*/ 7346 w 14312"/>
                <a:gd name="connsiteY3" fmla="*/ 10 h 14312"/>
                <a:gd name="connsiteX4" fmla="*/ 14503 w 14312"/>
                <a:gd name="connsiteY4" fmla="*/ 71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03" y="7166"/>
                  </a:moveTo>
                  <a:cubicBezTo>
                    <a:pt x="14503" y="11119"/>
                    <a:pt x="11299" y="14323"/>
                    <a:pt x="7346" y="14323"/>
                  </a:cubicBezTo>
                  <a:cubicBezTo>
                    <a:pt x="3394" y="14323"/>
                    <a:pt x="190" y="11119"/>
                    <a:pt x="190" y="7166"/>
                  </a:cubicBezTo>
                  <a:cubicBezTo>
                    <a:pt x="190" y="3214"/>
                    <a:pt x="3394" y="10"/>
                    <a:pt x="7346" y="10"/>
                  </a:cubicBezTo>
                  <a:cubicBezTo>
                    <a:pt x="11299" y="10"/>
                    <a:pt x="14503" y="3214"/>
                    <a:pt x="14503" y="7166"/>
                  </a:cubicBezTo>
                  <a:close/>
                </a:path>
              </a:pathLst>
            </a:custGeom>
            <a:solidFill>
              <a:srgbClr val="CFDBE8"/>
            </a:solidFill>
            <a:ln w="7144"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D7658300-1104-1DD4-FD30-DC6E20DBD823}"/>
                </a:ext>
              </a:extLst>
            </p:cNvPr>
            <p:cNvSpPr/>
            <p:nvPr/>
          </p:nvSpPr>
          <p:spPr>
            <a:xfrm>
              <a:off x="12132159" y="2344574"/>
              <a:ext cx="14312" cy="14312"/>
            </a:xfrm>
            <a:custGeom>
              <a:avLst/>
              <a:gdLst>
                <a:gd name="connsiteX0" fmla="*/ 14513 w 14312"/>
                <a:gd name="connsiteY0" fmla="*/ 7166 h 14312"/>
                <a:gd name="connsiteX1" fmla="*/ 7356 w 14312"/>
                <a:gd name="connsiteY1" fmla="*/ 14323 h 14312"/>
                <a:gd name="connsiteX2" fmla="*/ 200 w 14312"/>
                <a:gd name="connsiteY2" fmla="*/ 7166 h 14312"/>
                <a:gd name="connsiteX3" fmla="*/ 7356 w 14312"/>
                <a:gd name="connsiteY3" fmla="*/ 10 h 14312"/>
                <a:gd name="connsiteX4" fmla="*/ 14513 w 14312"/>
                <a:gd name="connsiteY4" fmla="*/ 71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13" y="7166"/>
                  </a:moveTo>
                  <a:cubicBezTo>
                    <a:pt x="14513" y="11119"/>
                    <a:pt x="11309" y="14323"/>
                    <a:pt x="7356" y="14323"/>
                  </a:cubicBezTo>
                  <a:cubicBezTo>
                    <a:pt x="3404" y="14323"/>
                    <a:pt x="200" y="11119"/>
                    <a:pt x="200" y="7166"/>
                  </a:cubicBezTo>
                  <a:cubicBezTo>
                    <a:pt x="200" y="3214"/>
                    <a:pt x="3404" y="10"/>
                    <a:pt x="7356" y="10"/>
                  </a:cubicBezTo>
                  <a:cubicBezTo>
                    <a:pt x="11309" y="10"/>
                    <a:pt x="14513" y="3214"/>
                    <a:pt x="14513" y="7166"/>
                  </a:cubicBezTo>
                  <a:close/>
                </a:path>
              </a:pathLst>
            </a:custGeom>
            <a:solidFill>
              <a:srgbClr val="CFDBE8"/>
            </a:solidFill>
            <a:ln w="7144"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42CCC124-E9A2-8356-3A04-156DFDA41C6D}"/>
                </a:ext>
              </a:extLst>
            </p:cNvPr>
            <p:cNvSpPr/>
            <p:nvPr/>
          </p:nvSpPr>
          <p:spPr>
            <a:xfrm>
              <a:off x="10700905" y="2416137"/>
              <a:ext cx="14312" cy="14312"/>
            </a:xfrm>
            <a:custGeom>
              <a:avLst/>
              <a:gdLst>
                <a:gd name="connsiteX0" fmla="*/ 14313 w 14312"/>
                <a:gd name="connsiteY0" fmla="*/ 7176 h 14312"/>
                <a:gd name="connsiteX1" fmla="*/ 7156 w 14312"/>
                <a:gd name="connsiteY1" fmla="*/ 14333 h 14312"/>
                <a:gd name="connsiteX2" fmla="*/ 0 w 14312"/>
                <a:gd name="connsiteY2" fmla="*/ 7176 h 14312"/>
                <a:gd name="connsiteX3" fmla="*/ 7156 w 14312"/>
                <a:gd name="connsiteY3" fmla="*/ 20 h 14312"/>
                <a:gd name="connsiteX4" fmla="*/ 14313 w 14312"/>
                <a:gd name="connsiteY4" fmla="*/ 71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13" y="7176"/>
                  </a:moveTo>
                  <a:cubicBezTo>
                    <a:pt x="14313" y="11129"/>
                    <a:pt x="11109" y="14333"/>
                    <a:pt x="7156" y="14333"/>
                  </a:cubicBezTo>
                  <a:cubicBezTo>
                    <a:pt x="3204" y="14333"/>
                    <a:pt x="0" y="11129"/>
                    <a:pt x="0" y="7176"/>
                  </a:cubicBezTo>
                  <a:cubicBezTo>
                    <a:pt x="0" y="3224"/>
                    <a:pt x="3204" y="20"/>
                    <a:pt x="7156" y="20"/>
                  </a:cubicBezTo>
                  <a:cubicBezTo>
                    <a:pt x="11109" y="20"/>
                    <a:pt x="14313" y="3224"/>
                    <a:pt x="14313" y="7176"/>
                  </a:cubicBezTo>
                  <a:close/>
                </a:path>
              </a:pathLst>
            </a:custGeom>
            <a:solidFill>
              <a:srgbClr val="CFDBE8"/>
            </a:solidFill>
            <a:ln w="7144"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954E9DC-8D3F-8387-4613-CACAA85EB60A}"/>
                </a:ext>
              </a:extLst>
            </p:cNvPr>
            <p:cNvSpPr/>
            <p:nvPr/>
          </p:nvSpPr>
          <p:spPr>
            <a:xfrm>
              <a:off x="10772467" y="2416137"/>
              <a:ext cx="14312" cy="14312"/>
            </a:xfrm>
            <a:custGeom>
              <a:avLst/>
              <a:gdLst>
                <a:gd name="connsiteX0" fmla="*/ 14323 w 14312"/>
                <a:gd name="connsiteY0" fmla="*/ 7176 h 14312"/>
                <a:gd name="connsiteX1" fmla="*/ 7166 w 14312"/>
                <a:gd name="connsiteY1" fmla="*/ 14333 h 14312"/>
                <a:gd name="connsiteX2" fmla="*/ 10 w 14312"/>
                <a:gd name="connsiteY2" fmla="*/ 7176 h 14312"/>
                <a:gd name="connsiteX3" fmla="*/ 7166 w 14312"/>
                <a:gd name="connsiteY3" fmla="*/ 20 h 14312"/>
                <a:gd name="connsiteX4" fmla="*/ 14323 w 14312"/>
                <a:gd name="connsiteY4" fmla="*/ 71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23" y="7176"/>
                  </a:moveTo>
                  <a:cubicBezTo>
                    <a:pt x="14323" y="11129"/>
                    <a:pt x="11119" y="14333"/>
                    <a:pt x="7166" y="14333"/>
                  </a:cubicBezTo>
                  <a:cubicBezTo>
                    <a:pt x="3214" y="14333"/>
                    <a:pt x="10" y="11129"/>
                    <a:pt x="10" y="7176"/>
                  </a:cubicBezTo>
                  <a:cubicBezTo>
                    <a:pt x="10" y="3224"/>
                    <a:pt x="3214" y="20"/>
                    <a:pt x="7166" y="20"/>
                  </a:cubicBezTo>
                  <a:cubicBezTo>
                    <a:pt x="11119" y="20"/>
                    <a:pt x="14323" y="3224"/>
                    <a:pt x="14323" y="7176"/>
                  </a:cubicBezTo>
                  <a:close/>
                </a:path>
              </a:pathLst>
            </a:custGeom>
            <a:solidFill>
              <a:srgbClr val="CFDBE8"/>
            </a:solidFill>
            <a:ln w="7144"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E8427517-BDD6-389F-7B57-AC616CEFE472}"/>
                </a:ext>
              </a:extLst>
            </p:cNvPr>
            <p:cNvSpPr/>
            <p:nvPr/>
          </p:nvSpPr>
          <p:spPr>
            <a:xfrm>
              <a:off x="10844030" y="2416137"/>
              <a:ext cx="14312" cy="14312"/>
            </a:xfrm>
            <a:custGeom>
              <a:avLst/>
              <a:gdLst>
                <a:gd name="connsiteX0" fmla="*/ 14333 w 14312"/>
                <a:gd name="connsiteY0" fmla="*/ 7176 h 14312"/>
                <a:gd name="connsiteX1" fmla="*/ 7176 w 14312"/>
                <a:gd name="connsiteY1" fmla="*/ 14333 h 14312"/>
                <a:gd name="connsiteX2" fmla="*/ 20 w 14312"/>
                <a:gd name="connsiteY2" fmla="*/ 7176 h 14312"/>
                <a:gd name="connsiteX3" fmla="*/ 7176 w 14312"/>
                <a:gd name="connsiteY3" fmla="*/ 20 h 14312"/>
                <a:gd name="connsiteX4" fmla="*/ 14333 w 14312"/>
                <a:gd name="connsiteY4" fmla="*/ 71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33" y="7176"/>
                  </a:moveTo>
                  <a:cubicBezTo>
                    <a:pt x="14333" y="11129"/>
                    <a:pt x="11129" y="14333"/>
                    <a:pt x="7176" y="14333"/>
                  </a:cubicBezTo>
                  <a:cubicBezTo>
                    <a:pt x="3224" y="14333"/>
                    <a:pt x="20" y="11129"/>
                    <a:pt x="20" y="7176"/>
                  </a:cubicBezTo>
                  <a:cubicBezTo>
                    <a:pt x="20" y="3224"/>
                    <a:pt x="3224" y="20"/>
                    <a:pt x="7176" y="20"/>
                  </a:cubicBezTo>
                  <a:cubicBezTo>
                    <a:pt x="11129" y="20"/>
                    <a:pt x="14333" y="3224"/>
                    <a:pt x="14333" y="7176"/>
                  </a:cubicBezTo>
                  <a:close/>
                </a:path>
              </a:pathLst>
            </a:custGeom>
            <a:solidFill>
              <a:srgbClr val="CFDBE8"/>
            </a:solidFill>
            <a:ln w="7144"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08FB7A30-222A-7EF4-7060-3D638229CE6E}"/>
                </a:ext>
              </a:extLst>
            </p:cNvPr>
            <p:cNvSpPr/>
            <p:nvPr/>
          </p:nvSpPr>
          <p:spPr>
            <a:xfrm>
              <a:off x="10915593" y="2416137"/>
              <a:ext cx="14312" cy="14312"/>
            </a:xfrm>
            <a:custGeom>
              <a:avLst/>
              <a:gdLst>
                <a:gd name="connsiteX0" fmla="*/ 14343 w 14312"/>
                <a:gd name="connsiteY0" fmla="*/ 7176 h 14312"/>
                <a:gd name="connsiteX1" fmla="*/ 7186 w 14312"/>
                <a:gd name="connsiteY1" fmla="*/ 14333 h 14312"/>
                <a:gd name="connsiteX2" fmla="*/ 30 w 14312"/>
                <a:gd name="connsiteY2" fmla="*/ 7176 h 14312"/>
                <a:gd name="connsiteX3" fmla="*/ 7186 w 14312"/>
                <a:gd name="connsiteY3" fmla="*/ 20 h 14312"/>
                <a:gd name="connsiteX4" fmla="*/ 14343 w 14312"/>
                <a:gd name="connsiteY4" fmla="*/ 71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43" y="7176"/>
                  </a:moveTo>
                  <a:cubicBezTo>
                    <a:pt x="14343" y="11129"/>
                    <a:pt x="11139" y="14333"/>
                    <a:pt x="7186" y="14333"/>
                  </a:cubicBezTo>
                  <a:cubicBezTo>
                    <a:pt x="3234" y="14333"/>
                    <a:pt x="30" y="11129"/>
                    <a:pt x="30" y="7176"/>
                  </a:cubicBezTo>
                  <a:cubicBezTo>
                    <a:pt x="30" y="3224"/>
                    <a:pt x="3234" y="20"/>
                    <a:pt x="7186" y="20"/>
                  </a:cubicBezTo>
                  <a:cubicBezTo>
                    <a:pt x="11139" y="20"/>
                    <a:pt x="14343" y="3224"/>
                    <a:pt x="14343" y="7176"/>
                  </a:cubicBezTo>
                  <a:close/>
                </a:path>
              </a:pathLst>
            </a:custGeom>
            <a:solidFill>
              <a:srgbClr val="CFDBE8"/>
            </a:solidFill>
            <a:ln w="7144"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D2308E6F-9F31-C70D-B27C-7E3C3B70E07B}"/>
                </a:ext>
              </a:extLst>
            </p:cNvPr>
            <p:cNvSpPr/>
            <p:nvPr/>
          </p:nvSpPr>
          <p:spPr>
            <a:xfrm>
              <a:off x="10987155" y="2416137"/>
              <a:ext cx="14312" cy="14312"/>
            </a:xfrm>
            <a:custGeom>
              <a:avLst/>
              <a:gdLst>
                <a:gd name="connsiteX0" fmla="*/ 14353 w 14312"/>
                <a:gd name="connsiteY0" fmla="*/ 7176 h 14312"/>
                <a:gd name="connsiteX1" fmla="*/ 7196 w 14312"/>
                <a:gd name="connsiteY1" fmla="*/ 14333 h 14312"/>
                <a:gd name="connsiteX2" fmla="*/ 40 w 14312"/>
                <a:gd name="connsiteY2" fmla="*/ 7176 h 14312"/>
                <a:gd name="connsiteX3" fmla="*/ 7196 w 14312"/>
                <a:gd name="connsiteY3" fmla="*/ 20 h 14312"/>
                <a:gd name="connsiteX4" fmla="*/ 14353 w 14312"/>
                <a:gd name="connsiteY4" fmla="*/ 71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53" y="7176"/>
                  </a:moveTo>
                  <a:cubicBezTo>
                    <a:pt x="14353" y="11129"/>
                    <a:pt x="11149" y="14333"/>
                    <a:pt x="7196" y="14333"/>
                  </a:cubicBezTo>
                  <a:cubicBezTo>
                    <a:pt x="3244" y="14333"/>
                    <a:pt x="40" y="11129"/>
                    <a:pt x="40" y="7176"/>
                  </a:cubicBezTo>
                  <a:cubicBezTo>
                    <a:pt x="40" y="3224"/>
                    <a:pt x="3244" y="20"/>
                    <a:pt x="7196" y="20"/>
                  </a:cubicBezTo>
                  <a:cubicBezTo>
                    <a:pt x="11149" y="20"/>
                    <a:pt x="14353" y="3224"/>
                    <a:pt x="14353" y="7176"/>
                  </a:cubicBezTo>
                  <a:close/>
                </a:path>
              </a:pathLst>
            </a:custGeom>
            <a:solidFill>
              <a:srgbClr val="CFDBE8"/>
            </a:solidFill>
            <a:ln w="7144"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6CD3A79-6101-96E0-23E2-09D7F90DF38C}"/>
                </a:ext>
              </a:extLst>
            </p:cNvPr>
            <p:cNvSpPr/>
            <p:nvPr/>
          </p:nvSpPr>
          <p:spPr>
            <a:xfrm>
              <a:off x="11058718" y="2416137"/>
              <a:ext cx="14312" cy="14312"/>
            </a:xfrm>
            <a:custGeom>
              <a:avLst/>
              <a:gdLst>
                <a:gd name="connsiteX0" fmla="*/ 14363 w 14312"/>
                <a:gd name="connsiteY0" fmla="*/ 7176 h 14312"/>
                <a:gd name="connsiteX1" fmla="*/ 7206 w 14312"/>
                <a:gd name="connsiteY1" fmla="*/ 14333 h 14312"/>
                <a:gd name="connsiteX2" fmla="*/ 50 w 14312"/>
                <a:gd name="connsiteY2" fmla="*/ 7176 h 14312"/>
                <a:gd name="connsiteX3" fmla="*/ 7206 w 14312"/>
                <a:gd name="connsiteY3" fmla="*/ 20 h 14312"/>
                <a:gd name="connsiteX4" fmla="*/ 14363 w 14312"/>
                <a:gd name="connsiteY4" fmla="*/ 71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63" y="7176"/>
                  </a:moveTo>
                  <a:cubicBezTo>
                    <a:pt x="14363" y="11129"/>
                    <a:pt x="11159" y="14333"/>
                    <a:pt x="7206" y="14333"/>
                  </a:cubicBezTo>
                  <a:cubicBezTo>
                    <a:pt x="3254" y="14333"/>
                    <a:pt x="50" y="11129"/>
                    <a:pt x="50" y="7176"/>
                  </a:cubicBezTo>
                  <a:cubicBezTo>
                    <a:pt x="50" y="3224"/>
                    <a:pt x="3254" y="20"/>
                    <a:pt x="7206" y="20"/>
                  </a:cubicBezTo>
                  <a:cubicBezTo>
                    <a:pt x="11159" y="20"/>
                    <a:pt x="14363" y="3224"/>
                    <a:pt x="14363" y="7176"/>
                  </a:cubicBezTo>
                  <a:close/>
                </a:path>
              </a:pathLst>
            </a:custGeom>
            <a:solidFill>
              <a:srgbClr val="CFDBE8"/>
            </a:solidFill>
            <a:ln w="7144"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986C70DD-7533-BE62-1A90-AE90F8ABD7D2}"/>
                </a:ext>
              </a:extLst>
            </p:cNvPr>
            <p:cNvSpPr/>
            <p:nvPr/>
          </p:nvSpPr>
          <p:spPr>
            <a:xfrm>
              <a:off x="11130281" y="2416137"/>
              <a:ext cx="14312" cy="14312"/>
            </a:xfrm>
            <a:custGeom>
              <a:avLst/>
              <a:gdLst>
                <a:gd name="connsiteX0" fmla="*/ 14373 w 14312"/>
                <a:gd name="connsiteY0" fmla="*/ 7176 h 14312"/>
                <a:gd name="connsiteX1" fmla="*/ 7216 w 14312"/>
                <a:gd name="connsiteY1" fmla="*/ 14333 h 14312"/>
                <a:gd name="connsiteX2" fmla="*/ 60 w 14312"/>
                <a:gd name="connsiteY2" fmla="*/ 7176 h 14312"/>
                <a:gd name="connsiteX3" fmla="*/ 7216 w 14312"/>
                <a:gd name="connsiteY3" fmla="*/ 20 h 14312"/>
                <a:gd name="connsiteX4" fmla="*/ 14373 w 14312"/>
                <a:gd name="connsiteY4" fmla="*/ 71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73" y="7176"/>
                  </a:moveTo>
                  <a:cubicBezTo>
                    <a:pt x="14373" y="11129"/>
                    <a:pt x="11169" y="14333"/>
                    <a:pt x="7216" y="14333"/>
                  </a:cubicBezTo>
                  <a:cubicBezTo>
                    <a:pt x="3264" y="14333"/>
                    <a:pt x="60" y="11129"/>
                    <a:pt x="60" y="7176"/>
                  </a:cubicBezTo>
                  <a:cubicBezTo>
                    <a:pt x="60" y="3224"/>
                    <a:pt x="3264" y="20"/>
                    <a:pt x="7216" y="20"/>
                  </a:cubicBezTo>
                  <a:cubicBezTo>
                    <a:pt x="11169" y="20"/>
                    <a:pt x="14373" y="3224"/>
                    <a:pt x="14373" y="7176"/>
                  </a:cubicBezTo>
                  <a:close/>
                </a:path>
              </a:pathLst>
            </a:custGeom>
            <a:solidFill>
              <a:srgbClr val="CFDBE8"/>
            </a:solidFill>
            <a:ln w="7144"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9E7C2240-5D6A-0788-AD0C-4BB181DA25CB}"/>
                </a:ext>
              </a:extLst>
            </p:cNvPr>
            <p:cNvSpPr/>
            <p:nvPr/>
          </p:nvSpPr>
          <p:spPr>
            <a:xfrm>
              <a:off x="11201844" y="2416137"/>
              <a:ext cx="14312" cy="14312"/>
            </a:xfrm>
            <a:custGeom>
              <a:avLst/>
              <a:gdLst>
                <a:gd name="connsiteX0" fmla="*/ 14383 w 14312"/>
                <a:gd name="connsiteY0" fmla="*/ 7176 h 14312"/>
                <a:gd name="connsiteX1" fmla="*/ 7226 w 14312"/>
                <a:gd name="connsiteY1" fmla="*/ 14333 h 14312"/>
                <a:gd name="connsiteX2" fmla="*/ 70 w 14312"/>
                <a:gd name="connsiteY2" fmla="*/ 7176 h 14312"/>
                <a:gd name="connsiteX3" fmla="*/ 7226 w 14312"/>
                <a:gd name="connsiteY3" fmla="*/ 20 h 14312"/>
                <a:gd name="connsiteX4" fmla="*/ 14383 w 14312"/>
                <a:gd name="connsiteY4" fmla="*/ 71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83" y="7176"/>
                  </a:moveTo>
                  <a:cubicBezTo>
                    <a:pt x="14383" y="11129"/>
                    <a:pt x="11179" y="14333"/>
                    <a:pt x="7226" y="14333"/>
                  </a:cubicBezTo>
                  <a:cubicBezTo>
                    <a:pt x="3274" y="14333"/>
                    <a:pt x="70" y="11129"/>
                    <a:pt x="70" y="7176"/>
                  </a:cubicBezTo>
                  <a:cubicBezTo>
                    <a:pt x="70" y="3224"/>
                    <a:pt x="3274" y="20"/>
                    <a:pt x="7226" y="20"/>
                  </a:cubicBezTo>
                  <a:cubicBezTo>
                    <a:pt x="11179" y="20"/>
                    <a:pt x="14383" y="3224"/>
                    <a:pt x="14383" y="7176"/>
                  </a:cubicBezTo>
                  <a:close/>
                </a:path>
              </a:pathLst>
            </a:custGeom>
            <a:solidFill>
              <a:srgbClr val="CFDBE8"/>
            </a:solidFill>
            <a:ln w="7144"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73048AB4-4770-9073-91EE-B74936E8D992}"/>
                </a:ext>
              </a:extLst>
            </p:cNvPr>
            <p:cNvSpPr/>
            <p:nvPr/>
          </p:nvSpPr>
          <p:spPr>
            <a:xfrm>
              <a:off x="11273406" y="2416137"/>
              <a:ext cx="14312" cy="14312"/>
            </a:xfrm>
            <a:custGeom>
              <a:avLst/>
              <a:gdLst>
                <a:gd name="connsiteX0" fmla="*/ 14393 w 14312"/>
                <a:gd name="connsiteY0" fmla="*/ 7176 h 14312"/>
                <a:gd name="connsiteX1" fmla="*/ 7236 w 14312"/>
                <a:gd name="connsiteY1" fmla="*/ 14333 h 14312"/>
                <a:gd name="connsiteX2" fmla="*/ 80 w 14312"/>
                <a:gd name="connsiteY2" fmla="*/ 7176 h 14312"/>
                <a:gd name="connsiteX3" fmla="*/ 7236 w 14312"/>
                <a:gd name="connsiteY3" fmla="*/ 20 h 14312"/>
                <a:gd name="connsiteX4" fmla="*/ 14393 w 14312"/>
                <a:gd name="connsiteY4" fmla="*/ 71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93" y="7176"/>
                  </a:moveTo>
                  <a:cubicBezTo>
                    <a:pt x="14393" y="11129"/>
                    <a:pt x="11189" y="14333"/>
                    <a:pt x="7236" y="14333"/>
                  </a:cubicBezTo>
                  <a:cubicBezTo>
                    <a:pt x="3284" y="14333"/>
                    <a:pt x="80" y="11129"/>
                    <a:pt x="80" y="7176"/>
                  </a:cubicBezTo>
                  <a:cubicBezTo>
                    <a:pt x="80" y="3224"/>
                    <a:pt x="3284" y="20"/>
                    <a:pt x="7236" y="20"/>
                  </a:cubicBezTo>
                  <a:cubicBezTo>
                    <a:pt x="11189" y="20"/>
                    <a:pt x="14393" y="3224"/>
                    <a:pt x="14393" y="7176"/>
                  </a:cubicBezTo>
                  <a:close/>
                </a:path>
              </a:pathLst>
            </a:custGeom>
            <a:solidFill>
              <a:srgbClr val="CFDBE8"/>
            </a:solidFill>
            <a:ln w="7144"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ACECFF85-987B-33CE-354E-12B4C3D8512A}"/>
                </a:ext>
              </a:extLst>
            </p:cNvPr>
            <p:cNvSpPr/>
            <p:nvPr/>
          </p:nvSpPr>
          <p:spPr>
            <a:xfrm>
              <a:off x="11344969" y="2416137"/>
              <a:ext cx="14312" cy="14312"/>
            </a:xfrm>
            <a:custGeom>
              <a:avLst/>
              <a:gdLst>
                <a:gd name="connsiteX0" fmla="*/ 14403 w 14312"/>
                <a:gd name="connsiteY0" fmla="*/ 7176 h 14312"/>
                <a:gd name="connsiteX1" fmla="*/ 7246 w 14312"/>
                <a:gd name="connsiteY1" fmla="*/ 14333 h 14312"/>
                <a:gd name="connsiteX2" fmla="*/ 90 w 14312"/>
                <a:gd name="connsiteY2" fmla="*/ 7176 h 14312"/>
                <a:gd name="connsiteX3" fmla="*/ 7246 w 14312"/>
                <a:gd name="connsiteY3" fmla="*/ 20 h 14312"/>
                <a:gd name="connsiteX4" fmla="*/ 14403 w 14312"/>
                <a:gd name="connsiteY4" fmla="*/ 71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03" y="7176"/>
                  </a:moveTo>
                  <a:cubicBezTo>
                    <a:pt x="14403" y="11129"/>
                    <a:pt x="11199" y="14333"/>
                    <a:pt x="7246" y="14333"/>
                  </a:cubicBezTo>
                  <a:cubicBezTo>
                    <a:pt x="3294" y="14333"/>
                    <a:pt x="90" y="11129"/>
                    <a:pt x="90" y="7176"/>
                  </a:cubicBezTo>
                  <a:cubicBezTo>
                    <a:pt x="90" y="3224"/>
                    <a:pt x="3294" y="20"/>
                    <a:pt x="7246" y="20"/>
                  </a:cubicBezTo>
                  <a:cubicBezTo>
                    <a:pt x="11199" y="20"/>
                    <a:pt x="14403" y="3224"/>
                    <a:pt x="14403" y="7176"/>
                  </a:cubicBezTo>
                  <a:close/>
                </a:path>
              </a:pathLst>
            </a:custGeom>
            <a:solidFill>
              <a:srgbClr val="CFDBE8"/>
            </a:solidFill>
            <a:ln w="7144"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44B0AC00-4126-964A-84E0-23E58C4ED31A}"/>
                </a:ext>
              </a:extLst>
            </p:cNvPr>
            <p:cNvSpPr/>
            <p:nvPr/>
          </p:nvSpPr>
          <p:spPr>
            <a:xfrm>
              <a:off x="11416532" y="2416137"/>
              <a:ext cx="14312" cy="14312"/>
            </a:xfrm>
            <a:custGeom>
              <a:avLst/>
              <a:gdLst>
                <a:gd name="connsiteX0" fmla="*/ 14413 w 14312"/>
                <a:gd name="connsiteY0" fmla="*/ 7176 h 14312"/>
                <a:gd name="connsiteX1" fmla="*/ 7256 w 14312"/>
                <a:gd name="connsiteY1" fmla="*/ 14333 h 14312"/>
                <a:gd name="connsiteX2" fmla="*/ 100 w 14312"/>
                <a:gd name="connsiteY2" fmla="*/ 7176 h 14312"/>
                <a:gd name="connsiteX3" fmla="*/ 7256 w 14312"/>
                <a:gd name="connsiteY3" fmla="*/ 20 h 14312"/>
                <a:gd name="connsiteX4" fmla="*/ 14413 w 14312"/>
                <a:gd name="connsiteY4" fmla="*/ 71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13" y="7176"/>
                  </a:moveTo>
                  <a:cubicBezTo>
                    <a:pt x="14413" y="11129"/>
                    <a:pt x="11209" y="14333"/>
                    <a:pt x="7256" y="14333"/>
                  </a:cubicBezTo>
                  <a:cubicBezTo>
                    <a:pt x="3304" y="14333"/>
                    <a:pt x="100" y="11129"/>
                    <a:pt x="100" y="7176"/>
                  </a:cubicBezTo>
                  <a:cubicBezTo>
                    <a:pt x="100" y="3224"/>
                    <a:pt x="3304" y="20"/>
                    <a:pt x="7256" y="20"/>
                  </a:cubicBezTo>
                  <a:cubicBezTo>
                    <a:pt x="11209" y="20"/>
                    <a:pt x="14413" y="3224"/>
                    <a:pt x="14413" y="7176"/>
                  </a:cubicBezTo>
                  <a:close/>
                </a:path>
              </a:pathLst>
            </a:custGeom>
            <a:solidFill>
              <a:srgbClr val="CFDBE8"/>
            </a:solidFill>
            <a:ln w="7144"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161E2D8A-441F-800E-43BE-21A050D3F6CB}"/>
                </a:ext>
              </a:extLst>
            </p:cNvPr>
            <p:cNvSpPr/>
            <p:nvPr/>
          </p:nvSpPr>
          <p:spPr>
            <a:xfrm>
              <a:off x="11488095" y="2416137"/>
              <a:ext cx="14312" cy="14312"/>
            </a:xfrm>
            <a:custGeom>
              <a:avLst/>
              <a:gdLst>
                <a:gd name="connsiteX0" fmla="*/ 14423 w 14312"/>
                <a:gd name="connsiteY0" fmla="*/ 7176 h 14312"/>
                <a:gd name="connsiteX1" fmla="*/ 7266 w 14312"/>
                <a:gd name="connsiteY1" fmla="*/ 14333 h 14312"/>
                <a:gd name="connsiteX2" fmla="*/ 110 w 14312"/>
                <a:gd name="connsiteY2" fmla="*/ 7176 h 14312"/>
                <a:gd name="connsiteX3" fmla="*/ 7266 w 14312"/>
                <a:gd name="connsiteY3" fmla="*/ 20 h 14312"/>
                <a:gd name="connsiteX4" fmla="*/ 14423 w 14312"/>
                <a:gd name="connsiteY4" fmla="*/ 71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23" y="7176"/>
                  </a:moveTo>
                  <a:cubicBezTo>
                    <a:pt x="14423" y="11129"/>
                    <a:pt x="11219" y="14333"/>
                    <a:pt x="7266" y="14333"/>
                  </a:cubicBezTo>
                  <a:cubicBezTo>
                    <a:pt x="3314" y="14333"/>
                    <a:pt x="110" y="11129"/>
                    <a:pt x="110" y="7176"/>
                  </a:cubicBezTo>
                  <a:cubicBezTo>
                    <a:pt x="110" y="3224"/>
                    <a:pt x="3314" y="20"/>
                    <a:pt x="7266" y="20"/>
                  </a:cubicBezTo>
                  <a:cubicBezTo>
                    <a:pt x="11219" y="20"/>
                    <a:pt x="14423" y="3224"/>
                    <a:pt x="14423" y="7176"/>
                  </a:cubicBezTo>
                  <a:close/>
                </a:path>
              </a:pathLst>
            </a:custGeom>
            <a:solidFill>
              <a:srgbClr val="CFDBE8"/>
            </a:solidFill>
            <a:ln w="7144"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4B2F4A54-D444-0837-3243-8DF6F0D81AC3}"/>
                </a:ext>
              </a:extLst>
            </p:cNvPr>
            <p:cNvSpPr/>
            <p:nvPr/>
          </p:nvSpPr>
          <p:spPr>
            <a:xfrm>
              <a:off x="11559657" y="2416137"/>
              <a:ext cx="14312" cy="14312"/>
            </a:xfrm>
            <a:custGeom>
              <a:avLst/>
              <a:gdLst>
                <a:gd name="connsiteX0" fmla="*/ 14433 w 14312"/>
                <a:gd name="connsiteY0" fmla="*/ 7176 h 14312"/>
                <a:gd name="connsiteX1" fmla="*/ 7276 w 14312"/>
                <a:gd name="connsiteY1" fmla="*/ 14333 h 14312"/>
                <a:gd name="connsiteX2" fmla="*/ 120 w 14312"/>
                <a:gd name="connsiteY2" fmla="*/ 7176 h 14312"/>
                <a:gd name="connsiteX3" fmla="*/ 7276 w 14312"/>
                <a:gd name="connsiteY3" fmla="*/ 20 h 14312"/>
                <a:gd name="connsiteX4" fmla="*/ 14433 w 14312"/>
                <a:gd name="connsiteY4" fmla="*/ 71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33" y="7176"/>
                  </a:moveTo>
                  <a:cubicBezTo>
                    <a:pt x="14433" y="11129"/>
                    <a:pt x="11229" y="14333"/>
                    <a:pt x="7276" y="14333"/>
                  </a:cubicBezTo>
                  <a:cubicBezTo>
                    <a:pt x="3324" y="14333"/>
                    <a:pt x="120" y="11129"/>
                    <a:pt x="120" y="7176"/>
                  </a:cubicBezTo>
                  <a:cubicBezTo>
                    <a:pt x="120" y="3224"/>
                    <a:pt x="3324" y="20"/>
                    <a:pt x="7276" y="20"/>
                  </a:cubicBezTo>
                  <a:cubicBezTo>
                    <a:pt x="11229" y="20"/>
                    <a:pt x="14433" y="3224"/>
                    <a:pt x="14433" y="7176"/>
                  </a:cubicBezTo>
                  <a:close/>
                </a:path>
              </a:pathLst>
            </a:custGeom>
            <a:solidFill>
              <a:srgbClr val="CFDBE8"/>
            </a:solidFill>
            <a:ln w="7144"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6C1BCAC8-F900-684C-A6DC-B9CFC59784DE}"/>
                </a:ext>
              </a:extLst>
            </p:cNvPr>
            <p:cNvSpPr/>
            <p:nvPr/>
          </p:nvSpPr>
          <p:spPr>
            <a:xfrm>
              <a:off x="11631220" y="2416137"/>
              <a:ext cx="14312" cy="14312"/>
            </a:xfrm>
            <a:custGeom>
              <a:avLst/>
              <a:gdLst>
                <a:gd name="connsiteX0" fmla="*/ 14443 w 14312"/>
                <a:gd name="connsiteY0" fmla="*/ 7176 h 14312"/>
                <a:gd name="connsiteX1" fmla="*/ 7286 w 14312"/>
                <a:gd name="connsiteY1" fmla="*/ 14333 h 14312"/>
                <a:gd name="connsiteX2" fmla="*/ 130 w 14312"/>
                <a:gd name="connsiteY2" fmla="*/ 7176 h 14312"/>
                <a:gd name="connsiteX3" fmla="*/ 7286 w 14312"/>
                <a:gd name="connsiteY3" fmla="*/ 20 h 14312"/>
                <a:gd name="connsiteX4" fmla="*/ 14443 w 14312"/>
                <a:gd name="connsiteY4" fmla="*/ 71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43" y="7176"/>
                  </a:moveTo>
                  <a:cubicBezTo>
                    <a:pt x="14443" y="11129"/>
                    <a:pt x="11239" y="14333"/>
                    <a:pt x="7286" y="14333"/>
                  </a:cubicBezTo>
                  <a:cubicBezTo>
                    <a:pt x="3334" y="14333"/>
                    <a:pt x="130" y="11129"/>
                    <a:pt x="130" y="7176"/>
                  </a:cubicBezTo>
                  <a:cubicBezTo>
                    <a:pt x="130" y="3224"/>
                    <a:pt x="3334" y="20"/>
                    <a:pt x="7286" y="20"/>
                  </a:cubicBezTo>
                  <a:cubicBezTo>
                    <a:pt x="11239" y="20"/>
                    <a:pt x="14443" y="3224"/>
                    <a:pt x="14443" y="7176"/>
                  </a:cubicBezTo>
                  <a:close/>
                </a:path>
              </a:pathLst>
            </a:custGeom>
            <a:solidFill>
              <a:srgbClr val="CFDBE8"/>
            </a:solidFill>
            <a:ln w="7144"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2DCD72AE-429A-7514-11CB-78698EFFBC84}"/>
                </a:ext>
              </a:extLst>
            </p:cNvPr>
            <p:cNvSpPr/>
            <p:nvPr/>
          </p:nvSpPr>
          <p:spPr>
            <a:xfrm>
              <a:off x="11702783" y="2416137"/>
              <a:ext cx="14312" cy="14312"/>
            </a:xfrm>
            <a:custGeom>
              <a:avLst/>
              <a:gdLst>
                <a:gd name="connsiteX0" fmla="*/ 14453 w 14312"/>
                <a:gd name="connsiteY0" fmla="*/ 7176 h 14312"/>
                <a:gd name="connsiteX1" fmla="*/ 7296 w 14312"/>
                <a:gd name="connsiteY1" fmla="*/ 14333 h 14312"/>
                <a:gd name="connsiteX2" fmla="*/ 140 w 14312"/>
                <a:gd name="connsiteY2" fmla="*/ 7176 h 14312"/>
                <a:gd name="connsiteX3" fmla="*/ 7296 w 14312"/>
                <a:gd name="connsiteY3" fmla="*/ 20 h 14312"/>
                <a:gd name="connsiteX4" fmla="*/ 14453 w 14312"/>
                <a:gd name="connsiteY4" fmla="*/ 71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53" y="7176"/>
                  </a:moveTo>
                  <a:cubicBezTo>
                    <a:pt x="14453" y="11129"/>
                    <a:pt x="11249" y="14333"/>
                    <a:pt x="7296" y="14333"/>
                  </a:cubicBezTo>
                  <a:cubicBezTo>
                    <a:pt x="3344" y="14333"/>
                    <a:pt x="140" y="11129"/>
                    <a:pt x="140" y="7176"/>
                  </a:cubicBezTo>
                  <a:cubicBezTo>
                    <a:pt x="140" y="3224"/>
                    <a:pt x="3344" y="20"/>
                    <a:pt x="7296" y="20"/>
                  </a:cubicBezTo>
                  <a:cubicBezTo>
                    <a:pt x="11249" y="20"/>
                    <a:pt x="14453" y="3224"/>
                    <a:pt x="14453" y="7176"/>
                  </a:cubicBezTo>
                  <a:close/>
                </a:path>
              </a:pathLst>
            </a:custGeom>
            <a:solidFill>
              <a:srgbClr val="CFDBE8"/>
            </a:solidFill>
            <a:ln w="7144"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C3C45F3E-A9DB-BC33-398D-E06F47AC02A9}"/>
                </a:ext>
              </a:extLst>
            </p:cNvPr>
            <p:cNvSpPr/>
            <p:nvPr/>
          </p:nvSpPr>
          <p:spPr>
            <a:xfrm>
              <a:off x="11774346" y="2416137"/>
              <a:ext cx="14312" cy="14312"/>
            </a:xfrm>
            <a:custGeom>
              <a:avLst/>
              <a:gdLst>
                <a:gd name="connsiteX0" fmla="*/ 14463 w 14312"/>
                <a:gd name="connsiteY0" fmla="*/ 7176 h 14312"/>
                <a:gd name="connsiteX1" fmla="*/ 7306 w 14312"/>
                <a:gd name="connsiteY1" fmla="*/ 14333 h 14312"/>
                <a:gd name="connsiteX2" fmla="*/ 150 w 14312"/>
                <a:gd name="connsiteY2" fmla="*/ 7176 h 14312"/>
                <a:gd name="connsiteX3" fmla="*/ 7306 w 14312"/>
                <a:gd name="connsiteY3" fmla="*/ 20 h 14312"/>
                <a:gd name="connsiteX4" fmla="*/ 14463 w 14312"/>
                <a:gd name="connsiteY4" fmla="*/ 71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63" y="7176"/>
                  </a:moveTo>
                  <a:cubicBezTo>
                    <a:pt x="14463" y="11129"/>
                    <a:pt x="11259" y="14333"/>
                    <a:pt x="7306" y="14333"/>
                  </a:cubicBezTo>
                  <a:cubicBezTo>
                    <a:pt x="3354" y="14333"/>
                    <a:pt x="150" y="11129"/>
                    <a:pt x="150" y="7176"/>
                  </a:cubicBezTo>
                  <a:cubicBezTo>
                    <a:pt x="150" y="3224"/>
                    <a:pt x="3354" y="20"/>
                    <a:pt x="7306" y="20"/>
                  </a:cubicBezTo>
                  <a:cubicBezTo>
                    <a:pt x="11259" y="20"/>
                    <a:pt x="14463" y="3224"/>
                    <a:pt x="14463" y="7176"/>
                  </a:cubicBezTo>
                  <a:close/>
                </a:path>
              </a:pathLst>
            </a:custGeom>
            <a:solidFill>
              <a:srgbClr val="CFDBE8"/>
            </a:solidFill>
            <a:ln w="7144"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80C3BDBC-48D6-7A2A-D638-6B4E9207F6C5}"/>
                </a:ext>
              </a:extLst>
            </p:cNvPr>
            <p:cNvSpPr/>
            <p:nvPr/>
          </p:nvSpPr>
          <p:spPr>
            <a:xfrm>
              <a:off x="11845908" y="2416137"/>
              <a:ext cx="14312" cy="14312"/>
            </a:xfrm>
            <a:custGeom>
              <a:avLst/>
              <a:gdLst>
                <a:gd name="connsiteX0" fmla="*/ 14473 w 14312"/>
                <a:gd name="connsiteY0" fmla="*/ 7176 h 14312"/>
                <a:gd name="connsiteX1" fmla="*/ 7316 w 14312"/>
                <a:gd name="connsiteY1" fmla="*/ 14333 h 14312"/>
                <a:gd name="connsiteX2" fmla="*/ 160 w 14312"/>
                <a:gd name="connsiteY2" fmla="*/ 7176 h 14312"/>
                <a:gd name="connsiteX3" fmla="*/ 7316 w 14312"/>
                <a:gd name="connsiteY3" fmla="*/ 20 h 14312"/>
                <a:gd name="connsiteX4" fmla="*/ 14473 w 14312"/>
                <a:gd name="connsiteY4" fmla="*/ 71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73" y="7176"/>
                  </a:moveTo>
                  <a:cubicBezTo>
                    <a:pt x="14473" y="11129"/>
                    <a:pt x="11269" y="14333"/>
                    <a:pt x="7316" y="14333"/>
                  </a:cubicBezTo>
                  <a:cubicBezTo>
                    <a:pt x="3364" y="14333"/>
                    <a:pt x="160" y="11129"/>
                    <a:pt x="160" y="7176"/>
                  </a:cubicBezTo>
                  <a:cubicBezTo>
                    <a:pt x="160" y="3224"/>
                    <a:pt x="3364" y="20"/>
                    <a:pt x="7316" y="20"/>
                  </a:cubicBezTo>
                  <a:cubicBezTo>
                    <a:pt x="11269" y="20"/>
                    <a:pt x="14473" y="3224"/>
                    <a:pt x="14473" y="7176"/>
                  </a:cubicBezTo>
                  <a:close/>
                </a:path>
              </a:pathLst>
            </a:custGeom>
            <a:solidFill>
              <a:srgbClr val="CFDBE8"/>
            </a:solidFill>
            <a:ln w="7144"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E99F16F3-E75B-B7EC-919B-13FA75E8C7B4}"/>
                </a:ext>
              </a:extLst>
            </p:cNvPr>
            <p:cNvSpPr/>
            <p:nvPr/>
          </p:nvSpPr>
          <p:spPr>
            <a:xfrm>
              <a:off x="11917471" y="2416137"/>
              <a:ext cx="14312" cy="14312"/>
            </a:xfrm>
            <a:custGeom>
              <a:avLst/>
              <a:gdLst>
                <a:gd name="connsiteX0" fmla="*/ 14483 w 14312"/>
                <a:gd name="connsiteY0" fmla="*/ 7176 h 14312"/>
                <a:gd name="connsiteX1" fmla="*/ 7326 w 14312"/>
                <a:gd name="connsiteY1" fmla="*/ 14333 h 14312"/>
                <a:gd name="connsiteX2" fmla="*/ 170 w 14312"/>
                <a:gd name="connsiteY2" fmla="*/ 7176 h 14312"/>
                <a:gd name="connsiteX3" fmla="*/ 7326 w 14312"/>
                <a:gd name="connsiteY3" fmla="*/ 20 h 14312"/>
                <a:gd name="connsiteX4" fmla="*/ 14483 w 14312"/>
                <a:gd name="connsiteY4" fmla="*/ 71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83" y="7176"/>
                  </a:moveTo>
                  <a:cubicBezTo>
                    <a:pt x="14483" y="11129"/>
                    <a:pt x="11279" y="14333"/>
                    <a:pt x="7326" y="14333"/>
                  </a:cubicBezTo>
                  <a:cubicBezTo>
                    <a:pt x="3374" y="14333"/>
                    <a:pt x="170" y="11129"/>
                    <a:pt x="170" y="7176"/>
                  </a:cubicBezTo>
                  <a:cubicBezTo>
                    <a:pt x="170" y="3224"/>
                    <a:pt x="3374" y="20"/>
                    <a:pt x="7326" y="20"/>
                  </a:cubicBezTo>
                  <a:cubicBezTo>
                    <a:pt x="11279" y="20"/>
                    <a:pt x="14483" y="3224"/>
                    <a:pt x="14483" y="7176"/>
                  </a:cubicBezTo>
                  <a:close/>
                </a:path>
              </a:pathLst>
            </a:custGeom>
            <a:solidFill>
              <a:srgbClr val="CFDBE8"/>
            </a:solidFill>
            <a:ln w="7144"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77F98AE-9851-FC22-E387-5587FCB1C544}"/>
                </a:ext>
              </a:extLst>
            </p:cNvPr>
            <p:cNvSpPr/>
            <p:nvPr/>
          </p:nvSpPr>
          <p:spPr>
            <a:xfrm>
              <a:off x="11989034" y="2416137"/>
              <a:ext cx="14312" cy="14312"/>
            </a:xfrm>
            <a:custGeom>
              <a:avLst/>
              <a:gdLst>
                <a:gd name="connsiteX0" fmla="*/ 14493 w 14312"/>
                <a:gd name="connsiteY0" fmla="*/ 7176 h 14312"/>
                <a:gd name="connsiteX1" fmla="*/ 7336 w 14312"/>
                <a:gd name="connsiteY1" fmla="*/ 14333 h 14312"/>
                <a:gd name="connsiteX2" fmla="*/ 180 w 14312"/>
                <a:gd name="connsiteY2" fmla="*/ 7176 h 14312"/>
                <a:gd name="connsiteX3" fmla="*/ 7336 w 14312"/>
                <a:gd name="connsiteY3" fmla="*/ 20 h 14312"/>
                <a:gd name="connsiteX4" fmla="*/ 14493 w 14312"/>
                <a:gd name="connsiteY4" fmla="*/ 71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93" y="7176"/>
                  </a:moveTo>
                  <a:cubicBezTo>
                    <a:pt x="14493" y="11129"/>
                    <a:pt x="11289" y="14333"/>
                    <a:pt x="7336" y="14333"/>
                  </a:cubicBezTo>
                  <a:cubicBezTo>
                    <a:pt x="3384" y="14333"/>
                    <a:pt x="180" y="11129"/>
                    <a:pt x="180" y="7176"/>
                  </a:cubicBezTo>
                  <a:cubicBezTo>
                    <a:pt x="180" y="3224"/>
                    <a:pt x="3384" y="20"/>
                    <a:pt x="7336" y="20"/>
                  </a:cubicBezTo>
                  <a:cubicBezTo>
                    <a:pt x="11289" y="20"/>
                    <a:pt x="14493" y="3224"/>
                    <a:pt x="14493" y="7176"/>
                  </a:cubicBezTo>
                  <a:close/>
                </a:path>
              </a:pathLst>
            </a:custGeom>
            <a:solidFill>
              <a:srgbClr val="CFDBE8"/>
            </a:solidFill>
            <a:ln w="7144"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4FEC7EB2-DB04-9544-AA31-A2FE3E030E9B}"/>
                </a:ext>
              </a:extLst>
            </p:cNvPr>
            <p:cNvSpPr/>
            <p:nvPr/>
          </p:nvSpPr>
          <p:spPr>
            <a:xfrm>
              <a:off x="12060597" y="2416137"/>
              <a:ext cx="14312" cy="14312"/>
            </a:xfrm>
            <a:custGeom>
              <a:avLst/>
              <a:gdLst>
                <a:gd name="connsiteX0" fmla="*/ 14503 w 14312"/>
                <a:gd name="connsiteY0" fmla="*/ 7176 h 14312"/>
                <a:gd name="connsiteX1" fmla="*/ 7346 w 14312"/>
                <a:gd name="connsiteY1" fmla="*/ 14333 h 14312"/>
                <a:gd name="connsiteX2" fmla="*/ 190 w 14312"/>
                <a:gd name="connsiteY2" fmla="*/ 7176 h 14312"/>
                <a:gd name="connsiteX3" fmla="*/ 7346 w 14312"/>
                <a:gd name="connsiteY3" fmla="*/ 20 h 14312"/>
                <a:gd name="connsiteX4" fmla="*/ 14503 w 14312"/>
                <a:gd name="connsiteY4" fmla="*/ 71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03" y="7176"/>
                  </a:moveTo>
                  <a:cubicBezTo>
                    <a:pt x="14503" y="11129"/>
                    <a:pt x="11299" y="14333"/>
                    <a:pt x="7346" y="14333"/>
                  </a:cubicBezTo>
                  <a:cubicBezTo>
                    <a:pt x="3394" y="14333"/>
                    <a:pt x="190" y="11129"/>
                    <a:pt x="190" y="7176"/>
                  </a:cubicBezTo>
                  <a:cubicBezTo>
                    <a:pt x="190" y="3224"/>
                    <a:pt x="3394" y="20"/>
                    <a:pt x="7346" y="20"/>
                  </a:cubicBezTo>
                  <a:cubicBezTo>
                    <a:pt x="11299" y="20"/>
                    <a:pt x="14503" y="3224"/>
                    <a:pt x="14503" y="7176"/>
                  </a:cubicBezTo>
                  <a:close/>
                </a:path>
              </a:pathLst>
            </a:custGeom>
            <a:solidFill>
              <a:srgbClr val="CFDBE8"/>
            </a:solidFill>
            <a:ln w="7144"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5CDFC618-59A4-209F-0C9C-B900FD012EA2}"/>
                </a:ext>
              </a:extLst>
            </p:cNvPr>
            <p:cNvSpPr/>
            <p:nvPr/>
          </p:nvSpPr>
          <p:spPr>
            <a:xfrm>
              <a:off x="12132159" y="2416137"/>
              <a:ext cx="14312" cy="14312"/>
            </a:xfrm>
            <a:custGeom>
              <a:avLst/>
              <a:gdLst>
                <a:gd name="connsiteX0" fmla="*/ 14513 w 14312"/>
                <a:gd name="connsiteY0" fmla="*/ 7176 h 14312"/>
                <a:gd name="connsiteX1" fmla="*/ 7356 w 14312"/>
                <a:gd name="connsiteY1" fmla="*/ 14333 h 14312"/>
                <a:gd name="connsiteX2" fmla="*/ 200 w 14312"/>
                <a:gd name="connsiteY2" fmla="*/ 7176 h 14312"/>
                <a:gd name="connsiteX3" fmla="*/ 7356 w 14312"/>
                <a:gd name="connsiteY3" fmla="*/ 20 h 14312"/>
                <a:gd name="connsiteX4" fmla="*/ 14513 w 14312"/>
                <a:gd name="connsiteY4" fmla="*/ 71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13" y="7176"/>
                  </a:moveTo>
                  <a:cubicBezTo>
                    <a:pt x="14513" y="11129"/>
                    <a:pt x="11309" y="14333"/>
                    <a:pt x="7356" y="14333"/>
                  </a:cubicBezTo>
                  <a:cubicBezTo>
                    <a:pt x="3404" y="14333"/>
                    <a:pt x="200" y="11129"/>
                    <a:pt x="200" y="7176"/>
                  </a:cubicBezTo>
                  <a:cubicBezTo>
                    <a:pt x="200" y="3224"/>
                    <a:pt x="3404" y="20"/>
                    <a:pt x="7356" y="20"/>
                  </a:cubicBezTo>
                  <a:cubicBezTo>
                    <a:pt x="11309" y="20"/>
                    <a:pt x="14513" y="3224"/>
                    <a:pt x="14513" y="7176"/>
                  </a:cubicBezTo>
                  <a:close/>
                </a:path>
              </a:pathLst>
            </a:custGeom>
            <a:solidFill>
              <a:srgbClr val="CFDBE8"/>
            </a:solidFill>
            <a:ln w="714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009B6A56-93DF-86A6-6EFF-6DACEC782511}"/>
                </a:ext>
              </a:extLst>
            </p:cNvPr>
            <p:cNvSpPr/>
            <p:nvPr/>
          </p:nvSpPr>
          <p:spPr>
            <a:xfrm>
              <a:off x="10700905" y="2487700"/>
              <a:ext cx="14312" cy="14312"/>
            </a:xfrm>
            <a:custGeom>
              <a:avLst/>
              <a:gdLst>
                <a:gd name="connsiteX0" fmla="*/ 14313 w 14312"/>
                <a:gd name="connsiteY0" fmla="*/ 7186 h 14312"/>
                <a:gd name="connsiteX1" fmla="*/ 7156 w 14312"/>
                <a:gd name="connsiteY1" fmla="*/ 14343 h 14312"/>
                <a:gd name="connsiteX2" fmla="*/ 0 w 14312"/>
                <a:gd name="connsiteY2" fmla="*/ 7186 h 14312"/>
                <a:gd name="connsiteX3" fmla="*/ 7156 w 14312"/>
                <a:gd name="connsiteY3" fmla="*/ 30 h 14312"/>
                <a:gd name="connsiteX4" fmla="*/ 14313 w 14312"/>
                <a:gd name="connsiteY4" fmla="*/ 71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13" y="7186"/>
                  </a:moveTo>
                  <a:cubicBezTo>
                    <a:pt x="14313" y="11139"/>
                    <a:pt x="11109" y="14343"/>
                    <a:pt x="7156" y="14343"/>
                  </a:cubicBezTo>
                  <a:cubicBezTo>
                    <a:pt x="3204" y="14343"/>
                    <a:pt x="0" y="11139"/>
                    <a:pt x="0" y="7186"/>
                  </a:cubicBezTo>
                  <a:cubicBezTo>
                    <a:pt x="0" y="3234"/>
                    <a:pt x="3204" y="30"/>
                    <a:pt x="7156" y="30"/>
                  </a:cubicBezTo>
                  <a:cubicBezTo>
                    <a:pt x="11109" y="30"/>
                    <a:pt x="14313" y="3234"/>
                    <a:pt x="14313" y="7186"/>
                  </a:cubicBezTo>
                  <a:close/>
                </a:path>
              </a:pathLst>
            </a:custGeom>
            <a:solidFill>
              <a:srgbClr val="CFDBE8"/>
            </a:solidFill>
            <a:ln w="714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DFA62CFC-9E25-C31C-513F-EF7E12EDA991}"/>
                </a:ext>
              </a:extLst>
            </p:cNvPr>
            <p:cNvSpPr/>
            <p:nvPr/>
          </p:nvSpPr>
          <p:spPr>
            <a:xfrm>
              <a:off x="10772467" y="2487700"/>
              <a:ext cx="14312" cy="14312"/>
            </a:xfrm>
            <a:custGeom>
              <a:avLst/>
              <a:gdLst>
                <a:gd name="connsiteX0" fmla="*/ 14323 w 14312"/>
                <a:gd name="connsiteY0" fmla="*/ 7186 h 14312"/>
                <a:gd name="connsiteX1" fmla="*/ 7166 w 14312"/>
                <a:gd name="connsiteY1" fmla="*/ 14343 h 14312"/>
                <a:gd name="connsiteX2" fmla="*/ 10 w 14312"/>
                <a:gd name="connsiteY2" fmla="*/ 7186 h 14312"/>
                <a:gd name="connsiteX3" fmla="*/ 7166 w 14312"/>
                <a:gd name="connsiteY3" fmla="*/ 30 h 14312"/>
                <a:gd name="connsiteX4" fmla="*/ 14323 w 14312"/>
                <a:gd name="connsiteY4" fmla="*/ 71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23" y="7186"/>
                  </a:moveTo>
                  <a:cubicBezTo>
                    <a:pt x="14323" y="11139"/>
                    <a:pt x="11119" y="14343"/>
                    <a:pt x="7166" y="14343"/>
                  </a:cubicBezTo>
                  <a:cubicBezTo>
                    <a:pt x="3214" y="14343"/>
                    <a:pt x="10" y="11139"/>
                    <a:pt x="10" y="7186"/>
                  </a:cubicBezTo>
                  <a:cubicBezTo>
                    <a:pt x="10" y="3234"/>
                    <a:pt x="3214" y="30"/>
                    <a:pt x="7166" y="30"/>
                  </a:cubicBezTo>
                  <a:cubicBezTo>
                    <a:pt x="11119" y="30"/>
                    <a:pt x="14323" y="3234"/>
                    <a:pt x="14323" y="7186"/>
                  </a:cubicBezTo>
                  <a:close/>
                </a:path>
              </a:pathLst>
            </a:custGeom>
            <a:solidFill>
              <a:srgbClr val="CFDBE8"/>
            </a:solidFill>
            <a:ln w="714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C6E00108-1072-C7C9-FA36-6696687A8FC7}"/>
                </a:ext>
              </a:extLst>
            </p:cNvPr>
            <p:cNvSpPr/>
            <p:nvPr/>
          </p:nvSpPr>
          <p:spPr>
            <a:xfrm>
              <a:off x="10844030" y="2487700"/>
              <a:ext cx="14312" cy="14312"/>
            </a:xfrm>
            <a:custGeom>
              <a:avLst/>
              <a:gdLst>
                <a:gd name="connsiteX0" fmla="*/ 14333 w 14312"/>
                <a:gd name="connsiteY0" fmla="*/ 7186 h 14312"/>
                <a:gd name="connsiteX1" fmla="*/ 7176 w 14312"/>
                <a:gd name="connsiteY1" fmla="*/ 14343 h 14312"/>
                <a:gd name="connsiteX2" fmla="*/ 20 w 14312"/>
                <a:gd name="connsiteY2" fmla="*/ 7186 h 14312"/>
                <a:gd name="connsiteX3" fmla="*/ 7176 w 14312"/>
                <a:gd name="connsiteY3" fmla="*/ 30 h 14312"/>
                <a:gd name="connsiteX4" fmla="*/ 14333 w 14312"/>
                <a:gd name="connsiteY4" fmla="*/ 71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33" y="7186"/>
                  </a:moveTo>
                  <a:cubicBezTo>
                    <a:pt x="14333" y="11139"/>
                    <a:pt x="11129" y="14343"/>
                    <a:pt x="7176" y="14343"/>
                  </a:cubicBezTo>
                  <a:cubicBezTo>
                    <a:pt x="3224" y="14343"/>
                    <a:pt x="20" y="11139"/>
                    <a:pt x="20" y="7186"/>
                  </a:cubicBezTo>
                  <a:cubicBezTo>
                    <a:pt x="20" y="3234"/>
                    <a:pt x="3224" y="30"/>
                    <a:pt x="7176" y="30"/>
                  </a:cubicBezTo>
                  <a:cubicBezTo>
                    <a:pt x="11129" y="30"/>
                    <a:pt x="14333" y="3234"/>
                    <a:pt x="14333" y="7186"/>
                  </a:cubicBezTo>
                  <a:close/>
                </a:path>
              </a:pathLst>
            </a:custGeom>
            <a:solidFill>
              <a:srgbClr val="CFDBE8"/>
            </a:solidFill>
            <a:ln w="714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1600423E-CF6E-1ED8-C3CD-FBBD8BC5869A}"/>
                </a:ext>
              </a:extLst>
            </p:cNvPr>
            <p:cNvSpPr/>
            <p:nvPr/>
          </p:nvSpPr>
          <p:spPr>
            <a:xfrm>
              <a:off x="10915593" y="2487700"/>
              <a:ext cx="14312" cy="14312"/>
            </a:xfrm>
            <a:custGeom>
              <a:avLst/>
              <a:gdLst>
                <a:gd name="connsiteX0" fmla="*/ 14343 w 14312"/>
                <a:gd name="connsiteY0" fmla="*/ 7186 h 14312"/>
                <a:gd name="connsiteX1" fmla="*/ 7186 w 14312"/>
                <a:gd name="connsiteY1" fmla="*/ 14343 h 14312"/>
                <a:gd name="connsiteX2" fmla="*/ 30 w 14312"/>
                <a:gd name="connsiteY2" fmla="*/ 7186 h 14312"/>
                <a:gd name="connsiteX3" fmla="*/ 7186 w 14312"/>
                <a:gd name="connsiteY3" fmla="*/ 30 h 14312"/>
                <a:gd name="connsiteX4" fmla="*/ 14343 w 14312"/>
                <a:gd name="connsiteY4" fmla="*/ 71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43" y="7186"/>
                  </a:moveTo>
                  <a:cubicBezTo>
                    <a:pt x="14343" y="11139"/>
                    <a:pt x="11139" y="14343"/>
                    <a:pt x="7186" y="14343"/>
                  </a:cubicBezTo>
                  <a:cubicBezTo>
                    <a:pt x="3234" y="14343"/>
                    <a:pt x="30" y="11139"/>
                    <a:pt x="30" y="7186"/>
                  </a:cubicBezTo>
                  <a:cubicBezTo>
                    <a:pt x="30" y="3234"/>
                    <a:pt x="3234" y="30"/>
                    <a:pt x="7186" y="30"/>
                  </a:cubicBezTo>
                  <a:cubicBezTo>
                    <a:pt x="11139" y="30"/>
                    <a:pt x="14343" y="3234"/>
                    <a:pt x="14343" y="7186"/>
                  </a:cubicBezTo>
                  <a:close/>
                </a:path>
              </a:pathLst>
            </a:custGeom>
            <a:solidFill>
              <a:srgbClr val="CFDBE8"/>
            </a:solidFill>
            <a:ln w="714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1167ABFA-24BD-8FD2-1BF7-3A7294E7BDF9}"/>
                </a:ext>
              </a:extLst>
            </p:cNvPr>
            <p:cNvSpPr/>
            <p:nvPr/>
          </p:nvSpPr>
          <p:spPr>
            <a:xfrm>
              <a:off x="10987155" y="2487700"/>
              <a:ext cx="14312" cy="14312"/>
            </a:xfrm>
            <a:custGeom>
              <a:avLst/>
              <a:gdLst>
                <a:gd name="connsiteX0" fmla="*/ 14353 w 14312"/>
                <a:gd name="connsiteY0" fmla="*/ 7186 h 14312"/>
                <a:gd name="connsiteX1" fmla="*/ 7196 w 14312"/>
                <a:gd name="connsiteY1" fmla="*/ 14343 h 14312"/>
                <a:gd name="connsiteX2" fmla="*/ 40 w 14312"/>
                <a:gd name="connsiteY2" fmla="*/ 7186 h 14312"/>
                <a:gd name="connsiteX3" fmla="*/ 7196 w 14312"/>
                <a:gd name="connsiteY3" fmla="*/ 30 h 14312"/>
                <a:gd name="connsiteX4" fmla="*/ 14353 w 14312"/>
                <a:gd name="connsiteY4" fmla="*/ 71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53" y="7186"/>
                  </a:moveTo>
                  <a:cubicBezTo>
                    <a:pt x="14353" y="11139"/>
                    <a:pt x="11149" y="14343"/>
                    <a:pt x="7196" y="14343"/>
                  </a:cubicBezTo>
                  <a:cubicBezTo>
                    <a:pt x="3244" y="14343"/>
                    <a:pt x="40" y="11139"/>
                    <a:pt x="40" y="7186"/>
                  </a:cubicBezTo>
                  <a:cubicBezTo>
                    <a:pt x="40" y="3234"/>
                    <a:pt x="3244" y="30"/>
                    <a:pt x="7196" y="30"/>
                  </a:cubicBezTo>
                  <a:cubicBezTo>
                    <a:pt x="11149" y="30"/>
                    <a:pt x="14353" y="3234"/>
                    <a:pt x="14353" y="7186"/>
                  </a:cubicBezTo>
                  <a:close/>
                </a:path>
              </a:pathLst>
            </a:custGeom>
            <a:solidFill>
              <a:srgbClr val="CFDBE8"/>
            </a:solidFill>
            <a:ln w="714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AA6F96E4-791A-17CF-3363-C07E7BE69A31}"/>
                </a:ext>
              </a:extLst>
            </p:cNvPr>
            <p:cNvSpPr/>
            <p:nvPr/>
          </p:nvSpPr>
          <p:spPr>
            <a:xfrm>
              <a:off x="11058718" y="2487700"/>
              <a:ext cx="14312" cy="14312"/>
            </a:xfrm>
            <a:custGeom>
              <a:avLst/>
              <a:gdLst>
                <a:gd name="connsiteX0" fmla="*/ 14363 w 14312"/>
                <a:gd name="connsiteY0" fmla="*/ 7186 h 14312"/>
                <a:gd name="connsiteX1" fmla="*/ 7206 w 14312"/>
                <a:gd name="connsiteY1" fmla="*/ 14343 h 14312"/>
                <a:gd name="connsiteX2" fmla="*/ 50 w 14312"/>
                <a:gd name="connsiteY2" fmla="*/ 7186 h 14312"/>
                <a:gd name="connsiteX3" fmla="*/ 7206 w 14312"/>
                <a:gd name="connsiteY3" fmla="*/ 30 h 14312"/>
                <a:gd name="connsiteX4" fmla="*/ 14363 w 14312"/>
                <a:gd name="connsiteY4" fmla="*/ 71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63" y="7186"/>
                  </a:moveTo>
                  <a:cubicBezTo>
                    <a:pt x="14363" y="11139"/>
                    <a:pt x="11159" y="14343"/>
                    <a:pt x="7206" y="14343"/>
                  </a:cubicBezTo>
                  <a:cubicBezTo>
                    <a:pt x="3254" y="14343"/>
                    <a:pt x="50" y="11139"/>
                    <a:pt x="50" y="7186"/>
                  </a:cubicBezTo>
                  <a:cubicBezTo>
                    <a:pt x="50" y="3234"/>
                    <a:pt x="3254" y="30"/>
                    <a:pt x="7206" y="30"/>
                  </a:cubicBezTo>
                  <a:cubicBezTo>
                    <a:pt x="11159" y="30"/>
                    <a:pt x="14363" y="3234"/>
                    <a:pt x="14363" y="7186"/>
                  </a:cubicBezTo>
                  <a:close/>
                </a:path>
              </a:pathLst>
            </a:custGeom>
            <a:solidFill>
              <a:srgbClr val="CFDBE8"/>
            </a:solidFill>
            <a:ln w="714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4AFDA0F3-9A81-1E86-815E-69AE9E18BBFA}"/>
                </a:ext>
              </a:extLst>
            </p:cNvPr>
            <p:cNvSpPr/>
            <p:nvPr/>
          </p:nvSpPr>
          <p:spPr>
            <a:xfrm>
              <a:off x="11130281" y="2487700"/>
              <a:ext cx="14312" cy="14312"/>
            </a:xfrm>
            <a:custGeom>
              <a:avLst/>
              <a:gdLst>
                <a:gd name="connsiteX0" fmla="*/ 14373 w 14312"/>
                <a:gd name="connsiteY0" fmla="*/ 7186 h 14312"/>
                <a:gd name="connsiteX1" fmla="*/ 7216 w 14312"/>
                <a:gd name="connsiteY1" fmla="*/ 14343 h 14312"/>
                <a:gd name="connsiteX2" fmla="*/ 60 w 14312"/>
                <a:gd name="connsiteY2" fmla="*/ 7186 h 14312"/>
                <a:gd name="connsiteX3" fmla="*/ 7216 w 14312"/>
                <a:gd name="connsiteY3" fmla="*/ 30 h 14312"/>
                <a:gd name="connsiteX4" fmla="*/ 14373 w 14312"/>
                <a:gd name="connsiteY4" fmla="*/ 71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73" y="7186"/>
                  </a:moveTo>
                  <a:cubicBezTo>
                    <a:pt x="14373" y="11139"/>
                    <a:pt x="11169" y="14343"/>
                    <a:pt x="7216" y="14343"/>
                  </a:cubicBezTo>
                  <a:cubicBezTo>
                    <a:pt x="3264" y="14343"/>
                    <a:pt x="60" y="11139"/>
                    <a:pt x="60" y="7186"/>
                  </a:cubicBezTo>
                  <a:cubicBezTo>
                    <a:pt x="60" y="3234"/>
                    <a:pt x="3264" y="30"/>
                    <a:pt x="7216" y="30"/>
                  </a:cubicBezTo>
                  <a:cubicBezTo>
                    <a:pt x="11169" y="30"/>
                    <a:pt x="14373" y="3234"/>
                    <a:pt x="14373" y="7186"/>
                  </a:cubicBezTo>
                  <a:close/>
                </a:path>
              </a:pathLst>
            </a:custGeom>
            <a:solidFill>
              <a:srgbClr val="CFDBE8"/>
            </a:solidFill>
            <a:ln w="714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731C4E3-B120-6F8F-ED98-494305B5BBD6}"/>
                </a:ext>
              </a:extLst>
            </p:cNvPr>
            <p:cNvSpPr/>
            <p:nvPr/>
          </p:nvSpPr>
          <p:spPr>
            <a:xfrm>
              <a:off x="11201844" y="2487700"/>
              <a:ext cx="14312" cy="14312"/>
            </a:xfrm>
            <a:custGeom>
              <a:avLst/>
              <a:gdLst>
                <a:gd name="connsiteX0" fmla="*/ 14383 w 14312"/>
                <a:gd name="connsiteY0" fmla="*/ 7186 h 14312"/>
                <a:gd name="connsiteX1" fmla="*/ 7226 w 14312"/>
                <a:gd name="connsiteY1" fmla="*/ 14343 h 14312"/>
                <a:gd name="connsiteX2" fmla="*/ 70 w 14312"/>
                <a:gd name="connsiteY2" fmla="*/ 7186 h 14312"/>
                <a:gd name="connsiteX3" fmla="*/ 7226 w 14312"/>
                <a:gd name="connsiteY3" fmla="*/ 30 h 14312"/>
                <a:gd name="connsiteX4" fmla="*/ 14383 w 14312"/>
                <a:gd name="connsiteY4" fmla="*/ 71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83" y="7186"/>
                  </a:moveTo>
                  <a:cubicBezTo>
                    <a:pt x="14383" y="11139"/>
                    <a:pt x="11179" y="14343"/>
                    <a:pt x="7226" y="14343"/>
                  </a:cubicBezTo>
                  <a:cubicBezTo>
                    <a:pt x="3274" y="14343"/>
                    <a:pt x="70" y="11139"/>
                    <a:pt x="70" y="7186"/>
                  </a:cubicBezTo>
                  <a:cubicBezTo>
                    <a:pt x="70" y="3234"/>
                    <a:pt x="3274" y="30"/>
                    <a:pt x="7226" y="30"/>
                  </a:cubicBezTo>
                  <a:cubicBezTo>
                    <a:pt x="11179" y="30"/>
                    <a:pt x="14383" y="3234"/>
                    <a:pt x="14383" y="7186"/>
                  </a:cubicBezTo>
                  <a:close/>
                </a:path>
              </a:pathLst>
            </a:custGeom>
            <a:solidFill>
              <a:srgbClr val="CFDBE8"/>
            </a:solidFill>
            <a:ln w="714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6143B41-C308-8B2B-00D1-157D94088C72}"/>
                </a:ext>
              </a:extLst>
            </p:cNvPr>
            <p:cNvSpPr/>
            <p:nvPr/>
          </p:nvSpPr>
          <p:spPr>
            <a:xfrm>
              <a:off x="11273406" y="2487700"/>
              <a:ext cx="14312" cy="14312"/>
            </a:xfrm>
            <a:custGeom>
              <a:avLst/>
              <a:gdLst>
                <a:gd name="connsiteX0" fmla="*/ 14393 w 14312"/>
                <a:gd name="connsiteY0" fmla="*/ 7186 h 14312"/>
                <a:gd name="connsiteX1" fmla="*/ 7236 w 14312"/>
                <a:gd name="connsiteY1" fmla="*/ 14343 h 14312"/>
                <a:gd name="connsiteX2" fmla="*/ 80 w 14312"/>
                <a:gd name="connsiteY2" fmla="*/ 7186 h 14312"/>
                <a:gd name="connsiteX3" fmla="*/ 7236 w 14312"/>
                <a:gd name="connsiteY3" fmla="*/ 30 h 14312"/>
                <a:gd name="connsiteX4" fmla="*/ 14393 w 14312"/>
                <a:gd name="connsiteY4" fmla="*/ 71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93" y="7186"/>
                  </a:moveTo>
                  <a:cubicBezTo>
                    <a:pt x="14393" y="11139"/>
                    <a:pt x="11189" y="14343"/>
                    <a:pt x="7236" y="14343"/>
                  </a:cubicBezTo>
                  <a:cubicBezTo>
                    <a:pt x="3284" y="14343"/>
                    <a:pt x="80" y="11139"/>
                    <a:pt x="80" y="7186"/>
                  </a:cubicBezTo>
                  <a:cubicBezTo>
                    <a:pt x="80" y="3234"/>
                    <a:pt x="3284" y="30"/>
                    <a:pt x="7236" y="30"/>
                  </a:cubicBezTo>
                  <a:cubicBezTo>
                    <a:pt x="11189" y="30"/>
                    <a:pt x="14393" y="3234"/>
                    <a:pt x="14393" y="7186"/>
                  </a:cubicBezTo>
                  <a:close/>
                </a:path>
              </a:pathLst>
            </a:custGeom>
            <a:solidFill>
              <a:srgbClr val="CFDBE8"/>
            </a:solidFill>
            <a:ln w="714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1948CF7E-9672-026E-879A-868FA44FE7F3}"/>
                </a:ext>
              </a:extLst>
            </p:cNvPr>
            <p:cNvSpPr/>
            <p:nvPr/>
          </p:nvSpPr>
          <p:spPr>
            <a:xfrm>
              <a:off x="11344969" y="2487700"/>
              <a:ext cx="14312" cy="14312"/>
            </a:xfrm>
            <a:custGeom>
              <a:avLst/>
              <a:gdLst>
                <a:gd name="connsiteX0" fmla="*/ 14403 w 14312"/>
                <a:gd name="connsiteY0" fmla="*/ 7186 h 14312"/>
                <a:gd name="connsiteX1" fmla="*/ 7246 w 14312"/>
                <a:gd name="connsiteY1" fmla="*/ 14343 h 14312"/>
                <a:gd name="connsiteX2" fmla="*/ 90 w 14312"/>
                <a:gd name="connsiteY2" fmla="*/ 7186 h 14312"/>
                <a:gd name="connsiteX3" fmla="*/ 7246 w 14312"/>
                <a:gd name="connsiteY3" fmla="*/ 30 h 14312"/>
                <a:gd name="connsiteX4" fmla="*/ 14403 w 14312"/>
                <a:gd name="connsiteY4" fmla="*/ 71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03" y="7186"/>
                  </a:moveTo>
                  <a:cubicBezTo>
                    <a:pt x="14403" y="11139"/>
                    <a:pt x="11199" y="14343"/>
                    <a:pt x="7246" y="14343"/>
                  </a:cubicBezTo>
                  <a:cubicBezTo>
                    <a:pt x="3294" y="14343"/>
                    <a:pt x="90" y="11139"/>
                    <a:pt x="90" y="7186"/>
                  </a:cubicBezTo>
                  <a:cubicBezTo>
                    <a:pt x="90" y="3234"/>
                    <a:pt x="3294" y="30"/>
                    <a:pt x="7246" y="30"/>
                  </a:cubicBezTo>
                  <a:cubicBezTo>
                    <a:pt x="11199" y="30"/>
                    <a:pt x="14403" y="3234"/>
                    <a:pt x="14403" y="7186"/>
                  </a:cubicBezTo>
                  <a:close/>
                </a:path>
              </a:pathLst>
            </a:custGeom>
            <a:solidFill>
              <a:srgbClr val="CFDBE8"/>
            </a:solidFill>
            <a:ln w="7144"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AA82A81A-851E-D567-8B25-55784AEE9078}"/>
                </a:ext>
              </a:extLst>
            </p:cNvPr>
            <p:cNvSpPr/>
            <p:nvPr/>
          </p:nvSpPr>
          <p:spPr>
            <a:xfrm>
              <a:off x="11416532" y="2487700"/>
              <a:ext cx="14312" cy="14312"/>
            </a:xfrm>
            <a:custGeom>
              <a:avLst/>
              <a:gdLst>
                <a:gd name="connsiteX0" fmla="*/ 14413 w 14312"/>
                <a:gd name="connsiteY0" fmla="*/ 7186 h 14312"/>
                <a:gd name="connsiteX1" fmla="*/ 7256 w 14312"/>
                <a:gd name="connsiteY1" fmla="*/ 14343 h 14312"/>
                <a:gd name="connsiteX2" fmla="*/ 100 w 14312"/>
                <a:gd name="connsiteY2" fmla="*/ 7186 h 14312"/>
                <a:gd name="connsiteX3" fmla="*/ 7256 w 14312"/>
                <a:gd name="connsiteY3" fmla="*/ 30 h 14312"/>
                <a:gd name="connsiteX4" fmla="*/ 14413 w 14312"/>
                <a:gd name="connsiteY4" fmla="*/ 71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13" y="7186"/>
                  </a:moveTo>
                  <a:cubicBezTo>
                    <a:pt x="14413" y="11139"/>
                    <a:pt x="11209" y="14343"/>
                    <a:pt x="7256" y="14343"/>
                  </a:cubicBezTo>
                  <a:cubicBezTo>
                    <a:pt x="3304" y="14343"/>
                    <a:pt x="100" y="11139"/>
                    <a:pt x="100" y="7186"/>
                  </a:cubicBezTo>
                  <a:cubicBezTo>
                    <a:pt x="100" y="3234"/>
                    <a:pt x="3304" y="30"/>
                    <a:pt x="7256" y="30"/>
                  </a:cubicBezTo>
                  <a:cubicBezTo>
                    <a:pt x="11209" y="30"/>
                    <a:pt x="14413" y="3234"/>
                    <a:pt x="14413" y="7186"/>
                  </a:cubicBezTo>
                  <a:close/>
                </a:path>
              </a:pathLst>
            </a:custGeom>
            <a:solidFill>
              <a:srgbClr val="CFDBE8"/>
            </a:solidFill>
            <a:ln w="7144"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FC099323-3331-A277-5027-84955B48BEED}"/>
                </a:ext>
              </a:extLst>
            </p:cNvPr>
            <p:cNvSpPr/>
            <p:nvPr/>
          </p:nvSpPr>
          <p:spPr>
            <a:xfrm>
              <a:off x="11488095" y="2487700"/>
              <a:ext cx="14312" cy="14312"/>
            </a:xfrm>
            <a:custGeom>
              <a:avLst/>
              <a:gdLst>
                <a:gd name="connsiteX0" fmla="*/ 14423 w 14312"/>
                <a:gd name="connsiteY0" fmla="*/ 7186 h 14312"/>
                <a:gd name="connsiteX1" fmla="*/ 7266 w 14312"/>
                <a:gd name="connsiteY1" fmla="*/ 14343 h 14312"/>
                <a:gd name="connsiteX2" fmla="*/ 110 w 14312"/>
                <a:gd name="connsiteY2" fmla="*/ 7186 h 14312"/>
                <a:gd name="connsiteX3" fmla="*/ 7266 w 14312"/>
                <a:gd name="connsiteY3" fmla="*/ 30 h 14312"/>
                <a:gd name="connsiteX4" fmla="*/ 14423 w 14312"/>
                <a:gd name="connsiteY4" fmla="*/ 71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23" y="7186"/>
                  </a:moveTo>
                  <a:cubicBezTo>
                    <a:pt x="14423" y="11139"/>
                    <a:pt x="11219" y="14343"/>
                    <a:pt x="7266" y="14343"/>
                  </a:cubicBezTo>
                  <a:cubicBezTo>
                    <a:pt x="3314" y="14343"/>
                    <a:pt x="110" y="11139"/>
                    <a:pt x="110" y="7186"/>
                  </a:cubicBezTo>
                  <a:cubicBezTo>
                    <a:pt x="110" y="3234"/>
                    <a:pt x="3314" y="30"/>
                    <a:pt x="7266" y="30"/>
                  </a:cubicBezTo>
                  <a:cubicBezTo>
                    <a:pt x="11219" y="30"/>
                    <a:pt x="14423" y="3234"/>
                    <a:pt x="14423" y="7186"/>
                  </a:cubicBezTo>
                  <a:close/>
                </a:path>
              </a:pathLst>
            </a:custGeom>
            <a:solidFill>
              <a:srgbClr val="CFDBE8"/>
            </a:solidFill>
            <a:ln w="7144"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D0B00014-6115-D227-4D92-7C9B31703CB6}"/>
                </a:ext>
              </a:extLst>
            </p:cNvPr>
            <p:cNvSpPr/>
            <p:nvPr/>
          </p:nvSpPr>
          <p:spPr>
            <a:xfrm>
              <a:off x="11559657" y="2487700"/>
              <a:ext cx="14312" cy="14312"/>
            </a:xfrm>
            <a:custGeom>
              <a:avLst/>
              <a:gdLst>
                <a:gd name="connsiteX0" fmla="*/ 14433 w 14312"/>
                <a:gd name="connsiteY0" fmla="*/ 7186 h 14312"/>
                <a:gd name="connsiteX1" fmla="*/ 7276 w 14312"/>
                <a:gd name="connsiteY1" fmla="*/ 14343 h 14312"/>
                <a:gd name="connsiteX2" fmla="*/ 120 w 14312"/>
                <a:gd name="connsiteY2" fmla="*/ 7186 h 14312"/>
                <a:gd name="connsiteX3" fmla="*/ 7276 w 14312"/>
                <a:gd name="connsiteY3" fmla="*/ 30 h 14312"/>
                <a:gd name="connsiteX4" fmla="*/ 14433 w 14312"/>
                <a:gd name="connsiteY4" fmla="*/ 71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33" y="7186"/>
                  </a:moveTo>
                  <a:cubicBezTo>
                    <a:pt x="14433" y="11139"/>
                    <a:pt x="11229" y="14343"/>
                    <a:pt x="7276" y="14343"/>
                  </a:cubicBezTo>
                  <a:cubicBezTo>
                    <a:pt x="3324" y="14343"/>
                    <a:pt x="120" y="11139"/>
                    <a:pt x="120" y="7186"/>
                  </a:cubicBezTo>
                  <a:cubicBezTo>
                    <a:pt x="120" y="3234"/>
                    <a:pt x="3324" y="30"/>
                    <a:pt x="7276" y="30"/>
                  </a:cubicBezTo>
                  <a:cubicBezTo>
                    <a:pt x="11229" y="30"/>
                    <a:pt x="14433" y="3234"/>
                    <a:pt x="14433" y="7186"/>
                  </a:cubicBezTo>
                  <a:close/>
                </a:path>
              </a:pathLst>
            </a:custGeom>
            <a:solidFill>
              <a:srgbClr val="CFDBE8"/>
            </a:solidFill>
            <a:ln w="7144"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D758E9BB-6B31-C237-A2FC-510056EFA495}"/>
                </a:ext>
              </a:extLst>
            </p:cNvPr>
            <p:cNvSpPr/>
            <p:nvPr/>
          </p:nvSpPr>
          <p:spPr>
            <a:xfrm>
              <a:off x="11631220" y="2487700"/>
              <a:ext cx="14312" cy="14312"/>
            </a:xfrm>
            <a:custGeom>
              <a:avLst/>
              <a:gdLst>
                <a:gd name="connsiteX0" fmla="*/ 14443 w 14312"/>
                <a:gd name="connsiteY0" fmla="*/ 7186 h 14312"/>
                <a:gd name="connsiteX1" fmla="*/ 7286 w 14312"/>
                <a:gd name="connsiteY1" fmla="*/ 14343 h 14312"/>
                <a:gd name="connsiteX2" fmla="*/ 130 w 14312"/>
                <a:gd name="connsiteY2" fmla="*/ 7186 h 14312"/>
                <a:gd name="connsiteX3" fmla="*/ 7286 w 14312"/>
                <a:gd name="connsiteY3" fmla="*/ 30 h 14312"/>
                <a:gd name="connsiteX4" fmla="*/ 14443 w 14312"/>
                <a:gd name="connsiteY4" fmla="*/ 71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43" y="7186"/>
                  </a:moveTo>
                  <a:cubicBezTo>
                    <a:pt x="14443" y="11139"/>
                    <a:pt x="11239" y="14343"/>
                    <a:pt x="7286" y="14343"/>
                  </a:cubicBezTo>
                  <a:cubicBezTo>
                    <a:pt x="3334" y="14343"/>
                    <a:pt x="130" y="11139"/>
                    <a:pt x="130" y="7186"/>
                  </a:cubicBezTo>
                  <a:cubicBezTo>
                    <a:pt x="130" y="3234"/>
                    <a:pt x="3334" y="30"/>
                    <a:pt x="7286" y="30"/>
                  </a:cubicBezTo>
                  <a:cubicBezTo>
                    <a:pt x="11239" y="30"/>
                    <a:pt x="14443" y="3234"/>
                    <a:pt x="14443" y="7186"/>
                  </a:cubicBezTo>
                  <a:close/>
                </a:path>
              </a:pathLst>
            </a:custGeom>
            <a:solidFill>
              <a:srgbClr val="CFDBE8"/>
            </a:solidFill>
            <a:ln w="7144"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128A1F8D-7DE7-359C-371C-C793EE78080C}"/>
                </a:ext>
              </a:extLst>
            </p:cNvPr>
            <p:cNvSpPr/>
            <p:nvPr/>
          </p:nvSpPr>
          <p:spPr>
            <a:xfrm>
              <a:off x="11702783" y="2487700"/>
              <a:ext cx="14312" cy="14312"/>
            </a:xfrm>
            <a:custGeom>
              <a:avLst/>
              <a:gdLst>
                <a:gd name="connsiteX0" fmla="*/ 14453 w 14312"/>
                <a:gd name="connsiteY0" fmla="*/ 7186 h 14312"/>
                <a:gd name="connsiteX1" fmla="*/ 7296 w 14312"/>
                <a:gd name="connsiteY1" fmla="*/ 14343 h 14312"/>
                <a:gd name="connsiteX2" fmla="*/ 140 w 14312"/>
                <a:gd name="connsiteY2" fmla="*/ 7186 h 14312"/>
                <a:gd name="connsiteX3" fmla="*/ 7296 w 14312"/>
                <a:gd name="connsiteY3" fmla="*/ 30 h 14312"/>
                <a:gd name="connsiteX4" fmla="*/ 14453 w 14312"/>
                <a:gd name="connsiteY4" fmla="*/ 71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53" y="7186"/>
                  </a:moveTo>
                  <a:cubicBezTo>
                    <a:pt x="14453" y="11139"/>
                    <a:pt x="11249" y="14343"/>
                    <a:pt x="7296" y="14343"/>
                  </a:cubicBezTo>
                  <a:cubicBezTo>
                    <a:pt x="3344" y="14343"/>
                    <a:pt x="140" y="11139"/>
                    <a:pt x="140" y="7186"/>
                  </a:cubicBezTo>
                  <a:cubicBezTo>
                    <a:pt x="140" y="3234"/>
                    <a:pt x="3344" y="30"/>
                    <a:pt x="7296" y="30"/>
                  </a:cubicBezTo>
                  <a:cubicBezTo>
                    <a:pt x="11249" y="30"/>
                    <a:pt x="14453" y="3234"/>
                    <a:pt x="14453" y="7186"/>
                  </a:cubicBezTo>
                  <a:close/>
                </a:path>
              </a:pathLst>
            </a:custGeom>
            <a:solidFill>
              <a:srgbClr val="CFDBE8"/>
            </a:solidFill>
            <a:ln w="7144"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CEBBD5B4-3997-CA81-E1E6-37981AD0C7A5}"/>
                </a:ext>
              </a:extLst>
            </p:cNvPr>
            <p:cNvSpPr/>
            <p:nvPr/>
          </p:nvSpPr>
          <p:spPr>
            <a:xfrm>
              <a:off x="11774346" y="2487700"/>
              <a:ext cx="14312" cy="14312"/>
            </a:xfrm>
            <a:custGeom>
              <a:avLst/>
              <a:gdLst>
                <a:gd name="connsiteX0" fmla="*/ 14463 w 14312"/>
                <a:gd name="connsiteY0" fmla="*/ 7186 h 14312"/>
                <a:gd name="connsiteX1" fmla="*/ 7306 w 14312"/>
                <a:gd name="connsiteY1" fmla="*/ 14343 h 14312"/>
                <a:gd name="connsiteX2" fmla="*/ 150 w 14312"/>
                <a:gd name="connsiteY2" fmla="*/ 7186 h 14312"/>
                <a:gd name="connsiteX3" fmla="*/ 7306 w 14312"/>
                <a:gd name="connsiteY3" fmla="*/ 30 h 14312"/>
                <a:gd name="connsiteX4" fmla="*/ 14463 w 14312"/>
                <a:gd name="connsiteY4" fmla="*/ 71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63" y="7186"/>
                  </a:moveTo>
                  <a:cubicBezTo>
                    <a:pt x="14463" y="11139"/>
                    <a:pt x="11259" y="14343"/>
                    <a:pt x="7306" y="14343"/>
                  </a:cubicBezTo>
                  <a:cubicBezTo>
                    <a:pt x="3354" y="14343"/>
                    <a:pt x="150" y="11139"/>
                    <a:pt x="150" y="7186"/>
                  </a:cubicBezTo>
                  <a:cubicBezTo>
                    <a:pt x="150" y="3234"/>
                    <a:pt x="3354" y="30"/>
                    <a:pt x="7306" y="30"/>
                  </a:cubicBezTo>
                  <a:cubicBezTo>
                    <a:pt x="11259" y="30"/>
                    <a:pt x="14463" y="3234"/>
                    <a:pt x="14463" y="7186"/>
                  </a:cubicBezTo>
                  <a:close/>
                </a:path>
              </a:pathLst>
            </a:custGeom>
            <a:solidFill>
              <a:srgbClr val="CFDBE8"/>
            </a:solidFill>
            <a:ln w="7144"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9B0CD030-18FE-4968-4E56-2CD37753CB69}"/>
                </a:ext>
              </a:extLst>
            </p:cNvPr>
            <p:cNvSpPr/>
            <p:nvPr/>
          </p:nvSpPr>
          <p:spPr>
            <a:xfrm>
              <a:off x="11845908" y="2487700"/>
              <a:ext cx="14312" cy="14312"/>
            </a:xfrm>
            <a:custGeom>
              <a:avLst/>
              <a:gdLst>
                <a:gd name="connsiteX0" fmla="*/ 14473 w 14312"/>
                <a:gd name="connsiteY0" fmla="*/ 7186 h 14312"/>
                <a:gd name="connsiteX1" fmla="*/ 7316 w 14312"/>
                <a:gd name="connsiteY1" fmla="*/ 14343 h 14312"/>
                <a:gd name="connsiteX2" fmla="*/ 160 w 14312"/>
                <a:gd name="connsiteY2" fmla="*/ 7186 h 14312"/>
                <a:gd name="connsiteX3" fmla="*/ 7316 w 14312"/>
                <a:gd name="connsiteY3" fmla="*/ 30 h 14312"/>
                <a:gd name="connsiteX4" fmla="*/ 14473 w 14312"/>
                <a:gd name="connsiteY4" fmla="*/ 71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73" y="7186"/>
                  </a:moveTo>
                  <a:cubicBezTo>
                    <a:pt x="14473" y="11139"/>
                    <a:pt x="11269" y="14343"/>
                    <a:pt x="7316" y="14343"/>
                  </a:cubicBezTo>
                  <a:cubicBezTo>
                    <a:pt x="3364" y="14343"/>
                    <a:pt x="160" y="11139"/>
                    <a:pt x="160" y="7186"/>
                  </a:cubicBezTo>
                  <a:cubicBezTo>
                    <a:pt x="160" y="3234"/>
                    <a:pt x="3364" y="30"/>
                    <a:pt x="7316" y="30"/>
                  </a:cubicBezTo>
                  <a:cubicBezTo>
                    <a:pt x="11269" y="30"/>
                    <a:pt x="14473" y="3234"/>
                    <a:pt x="14473" y="7186"/>
                  </a:cubicBezTo>
                  <a:close/>
                </a:path>
              </a:pathLst>
            </a:custGeom>
            <a:solidFill>
              <a:srgbClr val="CFDBE8"/>
            </a:solidFill>
            <a:ln w="7144"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B1F8CC0B-5291-51EA-DF58-9A0052DD451D}"/>
                </a:ext>
              </a:extLst>
            </p:cNvPr>
            <p:cNvSpPr/>
            <p:nvPr/>
          </p:nvSpPr>
          <p:spPr>
            <a:xfrm>
              <a:off x="11917471" y="2487700"/>
              <a:ext cx="14312" cy="14312"/>
            </a:xfrm>
            <a:custGeom>
              <a:avLst/>
              <a:gdLst>
                <a:gd name="connsiteX0" fmla="*/ 14483 w 14312"/>
                <a:gd name="connsiteY0" fmla="*/ 7186 h 14312"/>
                <a:gd name="connsiteX1" fmla="*/ 7326 w 14312"/>
                <a:gd name="connsiteY1" fmla="*/ 14343 h 14312"/>
                <a:gd name="connsiteX2" fmla="*/ 170 w 14312"/>
                <a:gd name="connsiteY2" fmla="*/ 7186 h 14312"/>
                <a:gd name="connsiteX3" fmla="*/ 7326 w 14312"/>
                <a:gd name="connsiteY3" fmla="*/ 30 h 14312"/>
                <a:gd name="connsiteX4" fmla="*/ 14483 w 14312"/>
                <a:gd name="connsiteY4" fmla="*/ 71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83" y="7186"/>
                  </a:moveTo>
                  <a:cubicBezTo>
                    <a:pt x="14483" y="11139"/>
                    <a:pt x="11279" y="14343"/>
                    <a:pt x="7326" y="14343"/>
                  </a:cubicBezTo>
                  <a:cubicBezTo>
                    <a:pt x="3374" y="14343"/>
                    <a:pt x="170" y="11139"/>
                    <a:pt x="170" y="7186"/>
                  </a:cubicBezTo>
                  <a:cubicBezTo>
                    <a:pt x="170" y="3234"/>
                    <a:pt x="3374" y="30"/>
                    <a:pt x="7326" y="30"/>
                  </a:cubicBezTo>
                  <a:cubicBezTo>
                    <a:pt x="11279" y="30"/>
                    <a:pt x="14483" y="3234"/>
                    <a:pt x="14483" y="7186"/>
                  </a:cubicBezTo>
                  <a:close/>
                </a:path>
              </a:pathLst>
            </a:custGeom>
            <a:solidFill>
              <a:srgbClr val="CFDBE8"/>
            </a:solidFill>
            <a:ln w="7144"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C9E3B080-FD56-2E77-447B-CD4C7C6FD1F6}"/>
                </a:ext>
              </a:extLst>
            </p:cNvPr>
            <p:cNvSpPr/>
            <p:nvPr/>
          </p:nvSpPr>
          <p:spPr>
            <a:xfrm>
              <a:off x="11989034" y="2487700"/>
              <a:ext cx="14312" cy="14312"/>
            </a:xfrm>
            <a:custGeom>
              <a:avLst/>
              <a:gdLst>
                <a:gd name="connsiteX0" fmla="*/ 14493 w 14312"/>
                <a:gd name="connsiteY0" fmla="*/ 7186 h 14312"/>
                <a:gd name="connsiteX1" fmla="*/ 7336 w 14312"/>
                <a:gd name="connsiteY1" fmla="*/ 14343 h 14312"/>
                <a:gd name="connsiteX2" fmla="*/ 180 w 14312"/>
                <a:gd name="connsiteY2" fmla="*/ 7186 h 14312"/>
                <a:gd name="connsiteX3" fmla="*/ 7336 w 14312"/>
                <a:gd name="connsiteY3" fmla="*/ 30 h 14312"/>
                <a:gd name="connsiteX4" fmla="*/ 14493 w 14312"/>
                <a:gd name="connsiteY4" fmla="*/ 71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93" y="7186"/>
                  </a:moveTo>
                  <a:cubicBezTo>
                    <a:pt x="14493" y="11139"/>
                    <a:pt x="11289" y="14343"/>
                    <a:pt x="7336" y="14343"/>
                  </a:cubicBezTo>
                  <a:cubicBezTo>
                    <a:pt x="3384" y="14343"/>
                    <a:pt x="180" y="11139"/>
                    <a:pt x="180" y="7186"/>
                  </a:cubicBezTo>
                  <a:cubicBezTo>
                    <a:pt x="180" y="3234"/>
                    <a:pt x="3384" y="30"/>
                    <a:pt x="7336" y="30"/>
                  </a:cubicBezTo>
                  <a:cubicBezTo>
                    <a:pt x="11289" y="30"/>
                    <a:pt x="14493" y="3234"/>
                    <a:pt x="14493" y="7186"/>
                  </a:cubicBezTo>
                  <a:close/>
                </a:path>
              </a:pathLst>
            </a:custGeom>
            <a:solidFill>
              <a:srgbClr val="CFDBE8"/>
            </a:solidFill>
            <a:ln w="7144"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BB53A161-B2B7-E88A-157D-64C97F0C7F74}"/>
                </a:ext>
              </a:extLst>
            </p:cNvPr>
            <p:cNvSpPr/>
            <p:nvPr/>
          </p:nvSpPr>
          <p:spPr>
            <a:xfrm>
              <a:off x="12060597" y="2487700"/>
              <a:ext cx="14312" cy="14312"/>
            </a:xfrm>
            <a:custGeom>
              <a:avLst/>
              <a:gdLst>
                <a:gd name="connsiteX0" fmla="*/ 14503 w 14312"/>
                <a:gd name="connsiteY0" fmla="*/ 7186 h 14312"/>
                <a:gd name="connsiteX1" fmla="*/ 7346 w 14312"/>
                <a:gd name="connsiteY1" fmla="*/ 14343 h 14312"/>
                <a:gd name="connsiteX2" fmla="*/ 190 w 14312"/>
                <a:gd name="connsiteY2" fmla="*/ 7186 h 14312"/>
                <a:gd name="connsiteX3" fmla="*/ 7346 w 14312"/>
                <a:gd name="connsiteY3" fmla="*/ 30 h 14312"/>
                <a:gd name="connsiteX4" fmla="*/ 14503 w 14312"/>
                <a:gd name="connsiteY4" fmla="*/ 71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03" y="7186"/>
                  </a:moveTo>
                  <a:cubicBezTo>
                    <a:pt x="14503" y="11139"/>
                    <a:pt x="11299" y="14343"/>
                    <a:pt x="7346" y="14343"/>
                  </a:cubicBezTo>
                  <a:cubicBezTo>
                    <a:pt x="3394" y="14343"/>
                    <a:pt x="190" y="11139"/>
                    <a:pt x="190" y="7186"/>
                  </a:cubicBezTo>
                  <a:cubicBezTo>
                    <a:pt x="190" y="3234"/>
                    <a:pt x="3394" y="30"/>
                    <a:pt x="7346" y="30"/>
                  </a:cubicBezTo>
                  <a:cubicBezTo>
                    <a:pt x="11299" y="30"/>
                    <a:pt x="14503" y="3234"/>
                    <a:pt x="14503" y="7186"/>
                  </a:cubicBezTo>
                  <a:close/>
                </a:path>
              </a:pathLst>
            </a:custGeom>
            <a:solidFill>
              <a:srgbClr val="CFDBE8"/>
            </a:solidFill>
            <a:ln w="7144"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77DB7D13-DC55-F373-9F6E-1AC8A872AB6C}"/>
                </a:ext>
              </a:extLst>
            </p:cNvPr>
            <p:cNvSpPr/>
            <p:nvPr/>
          </p:nvSpPr>
          <p:spPr>
            <a:xfrm>
              <a:off x="12132159" y="2487700"/>
              <a:ext cx="14312" cy="14312"/>
            </a:xfrm>
            <a:custGeom>
              <a:avLst/>
              <a:gdLst>
                <a:gd name="connsiteX0" fmla="*/ 14513 w 14312"/>
                <a:gd name="connsiteY0" fmla="*/ 7186 h 14312"/>
                <a:gd name="connsiteX1" fmla="*/ 7356 w 14312"/>
                <a:gd name="connsiteY1" fmla="*/ 14343 h 14312"/>
                <a:gd name="connsiteX2" fmla="*/ 200 w 14312"/>
                <a:gd name="connsiteY2" fmla="*/ 7186 h 14312"/>
                <a:gd name="connsiteX3" fmla="*/ 7356 w 14312"/>
                <a:gd name="connsiteY3" fmla="*/ 30 h 14312"/>
                <a:gd name="connsiteX4" fmla="*/ 14513 w 14312"/>
                <a:gd name="connsiteY4" fmla="*/ 71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13" y="7186"/>
                  </a:moveTo>
                  <a:cubicBezTo>
                    <a:pt x="14513" y="11139"/>
                    <a:pt x="11309" y="14343"/>
                    <a:pt x="7356" y="14343"/>
                  </a:cubicBezTo>
                  <a:cubicBezTo>
                    <a:pt x="3404" y="14343"/>
                    <a:pt x="200" y="11139"/>
                    <a:pt x="200" y="7186"/>
                  </a:cubicBezTo>
                  <a:cubicBezTo>
                    <a:pt x="200" y="3234"/>
                    <a:pt x="3404" y="30"/>
                    <a:pt x="7356" y="30"/>
                  </a:cubicBezTo>
                  <a:cubicBezTo>
                    <a:pt x="11309" y="30"/>
                    <a:pt x="14513" y="3234"/>
                    <a:pt x="14513" y="7186"/>
                  </a:cubicBezTo>
                  <a:close/>
                </a:path>
              </a:pathLst>
            </a:custGeom>
            <a:solidFill>
              <a:srgbClr val="CFDBE8"/>
            </a:solidFill>
            <a:ln w="7144"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FF6C868B-E02E-4288-67E7-95D2380BDBF2}"/>
                </a:ext>
              </a:extLst>
            </p:cNvPr>
            <p:cNvSpPr/>
            <p:nvPr/>
          </p:nvSpPr>
          <p:spPr>
            <a:xfrm>
              <a:off x="10700905" y="2559262"/>
              <a:ext cx="14312" cy="14312"/>
            </a:xfrm>
            <a:custGeom>
              <a:avLst/>
              <a:gdLst>
                <a:gd name="connsiteX0" fmla="*/ 14313 w 14312"/>
                <a:gd name="connsiteY0" fmla="*/ 7196 h 14312"/>
                <a:gd name="connsiteX1" fmla="*/ 7156 w 14312"/>
                <a:gd name="connsiteY1" fmla="*/ 14353 h 14312"/>
                <a:gd name="connsiteX2" fmla="*/ 0 w 14312"/>
                <a:gd name="connsiteY2" fmla="*/ 7196 h 14312"/>
                <a:gd name="connsiteX3" fmla="*/ 7156 w 14312"/>
                <a:gd name="connsiteY3" fmla="*/ 40 h 14312"/>
                <a:gd name="connsiteX4" fmla="*/ 14313 w 14312"/>
                <a:gd name="connsiteY4" fmla="*/ 71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13" y="7196"/>
                  </a:moveTo>
                  <a:cubicBezTo>
                    <a:pt x="14313" y="11149"/>
                    <a:pt x="11109" y="14353"/>
                    <a:pt x="7156" y="14353"/>
                  </a:cubicBezTo>
                  <a:cubicBezTo>
                    <a:pt x="3204" y="14353"/>
                    <a:pt x="0" y="11149"/>
                    <a:pt x="0" y="7196"/>
                  </a:cubicBezTo>
                  <a:cubicBezTo>
                    <a:pt x="0" y="3244"/>
                    <a:pt x="3204" y="40"/>
                    <a:pt x="7156" y="40"/>
                  </a:cubicBezTo>
                  <a:cubicBezTo>
                    <a:pt x="11109" y="40"/>
                    <a:pt x="14313" y="3244"/>
                    <a:pt x="14313" y="7196"/>
                  </a:cubicBezTo>
                  <a:close/>
                </a:path>
              </a:pathLst>
            </a:custGeom>
            <a:solidFill>
              <a:srgbClr val="CFDBE8"/>
            </a:solidFill>
            <a:ln w="7144"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B0498050-F0C5-26E0-4EF7-134744B904A2}"/>
                </a:ext>
              </a:extLst>
            </p:cNvPr>
            <p:cNvSpPr/>
            <p:nvPr/>
          </p:nvSpPr>
          <p:spPr>
            <a:xfrm>
              <a:off x="10772467" y="2559262"/>
              <a:ext cx="14312" cy="14312"/>
            </a:xfrm>
            <a:custGeom>
              <a:avLst/>
              <a:gdLst>
                <a:gd name="connsiteX0" fmla="*/ 14323 w 14312"/>
                <a:gd name="connsiteY0" fmla="*/ 7196 h 14312"/>
                <a:gd name="connsiteX1" fmla="*/ 7166 w 14312"/>
                <a:gd name="connsiteY1" fmla="*/ 14353 h 14312"/>
                <a:gd name="connsiteX2" fmla="*/ 10 w 14312"/>
                <a:gd name="connsiteY2" fmla="*/ 7196 h 14312"/>
                <a:gd name="connsiteX3" fmla="*/ 7166 w 14312"/>
                <a:gd name="connsiteY3" fmla="*/ 40 h 14312"/>
                <a:gd name="connsiteX4" fmla="*/ 14323 w 14312"/>
                <a:gd name="connsiteY4" fmla="*/ 71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23" y="7196"/>
                  </a:moveTo>
                  <a:cubicBezTo>
                    <a:pt x="14323" y="11149"/>
                    <a:pt x="11119" y="14353"/>
                    <a:pt x="7166" y="14353"/>
                  </a:cubicBezTo>
                  <a:cubicBezTo>
                    <a:pt x="3214" y="14353"/>
                    <a:pt x="10" y="11149"/>
                    <a:pt x="10" y="7196"/>
                  </a:cubicBezTo>
                  <a:cubicBezTo>
                    <a:pt x="10" y="3244"/>
                    <a:pt x="3214" y="40"/>
                    <a:pt x="7166" y="40"/>
                  </a:cubicBezTo>
                  <a:cubicBezTo>
                    <a:pt x="11119" y="40"/>
                    <a:pt x="14323" y="3244"/>
                    <a:pt x="14323" y="7196"/>
                  </a:cubicBezTo>
                  <a:close/>
                </a:path>
              </a:pathLst>
            </a:custGeom>
            <a:solidFill>
              <a:srgbClr val="CFDBE8"/>
            </a:solidFill>
            <a:ln w="7144"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F37F3641-609C-BB26-0BA9-32FF6FEA01C0}"/>
                </a:ext>
              </a:extLst>
            </p:cNvPr>
            <p:cNvSpPr/>
            <p:nvPr/>
          </p:nvSpPr>
          <p:spPr>
            <a:xfrm>
              <a:off x="10844030" y="2559262"/>
              <a:ext cx="14312" cy="14312"/>
            </a:xfrm>
            <a:custGeom>
              <a:avLst/>
              <a:gdLst>
                <a:gd name="connsiteX0" fmla="*/ 14333 w 14312"/>
                <a:gd name="connsiteY0" fmla="*/ 7196 h 14312"/>
                <a:gd name="connsiteX1" fmla="*/ 7176 w 14312"/>
                <a:gd name="connsiteY1" fmla="*/ 14353 h 14312"/>
                <a:gd name="connsiteX2" fmla="*/ 20 w 14312"/>
                <a:gd name="connsiteY2" fmla="*/ 7196 h 14312"/>
                <a:gd name="connsiteX3" fmla="*/ 7176 w 14312"/>
                <a:gd name="connsiteY3" fmla="*/ 40 h 14312"/>
                <a:gd name="connsiteX4" fmla="*/ 14333 w 14312"/>
                <a:gd name="connsiteY4" fmla="*/ 71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33" y="7196"/>
                  </a:moveTo>
                  <a:cubicBezTo>
                    <a:pt x="14333" y="11149"/>
                    <a:pt x="11129" y="14353"/>
                    <a:pt x="7176" y="14353"/>
                  </a:cubicBezTo>
                  <a:cubicBezTo>
                    <a:pt x="3224" y="14353"/>
                    <a:pt x="20" y="11149"/>
                    <a:pt x="20" y="7196"/>
                  </a:cubicBezTo>
                  <a:cubicBezTo>
                    <a:pt x="20" y="3244"/>
                    <a:pt x="3224" y="40"/>
                    <a:pt x="7176" y="40"/>
                  </a:cubicBezTo>
                  <a:cubicBezTo>
                    <a:pt x="11129" y="40"/>
                    <a:pt x="14333" y="3244"/>
                    <a:pt x="14333" y="7196"/>
                  </a:cubicBezTo>
                  <a:close/>
                </a:path>
              </a:pathLst>
            </a:custGeom>
            <a:solidFill>
              <a:srgbClr val="CFDBE8"/>
            </a:solidFill>
            <a:ln w="7144"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17019D5A-90B5-87DD-C479-20B176A2CC81}"/>
                </a:ext>
              </a:extLst>
            </p:cNvPr>
            <p:cNvSpPr/>
            <p:nvPr/>
          </p:nvSpPr>
          <p:spPr>
            <a:xfrm>
              <a:off x="10915593" y="2559262"/>
              <a:ext cx="14312" cy="14312"/>
            </a:xfrm>
            <a:custGeom>
              <a:avLst/>
              <a:gdLst>
                <a:gd name="connsiteX0" fmla="*/ 14343 w 14312"/>
                <a:gd name="connsiteY0" fmla="*/ 7196 h 14312"/>
                <a:gd name="connsiteX1" fmla="*/ 7186 w 14312"/>
                <a:gd name="connsiteY1" fmla="*/ 14353 h 14312"/>
                <a:gd name="connsiteX2" fmla="*/ 30 w 14312"/>
                <a:gd name="connsiteY2" fmla="*/ 7196 h 14312"/>
                <a:gd name="connsiteX3" fmla="*/ 7186 w 14312"/>
                <a:gd name="connsiteY3" fmla="*/ 40 h 14312"/>
                <a:gd name="connsiteX4" fmla="*/ 14343 w 14312"/>
                <a:gd name="connsiteY4" fmla="*/ 71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43" y="7196"/>
                  </a:moveTo>
                  <a:cubicBezTo>
                    <a:pt x="14343" y="11149"/>
                    <a:pt x="11139" y="14353"/>
                    <a:pt x="7186" y="14353"/>
                  </a:cubicBezTo>
                  <a:cubicBezTo>
                    <a:pt x="3234" y="14353"/>
                    <a:pt x="30" y="11149"/>
                    <a:pt x="30" y="7196"/>
                  </a:cubicBezTo>
                  <a:cubicBezTo>
                    <a:pt x="30" y="3244"/>
                    <a:pt x="3234" y="40"/>
                    <a:pt x="7186" y="40"/>
                  </a:cubicBezTo>
                  <a:cubicBezTo>
                    <a:pt x="11139" y="40"/>
                    <a:pt x="14343" y="3244"/>
                    <a:pt x="14343" y="7196"/>
                  </a:cubicBezTo>
                  <a:close/>
                </a:path>
              </a:pathLst>
            </a:custGeom>
            <a:solidFill>
              <a:srgbClr val="CFDBE8"/>
            </a:solidFill>
            <a:ln w="7144"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4B38D12-7F2E-99EE-F9DE-F4BC3E58F606}"/>
                </a:ext>
              </a:extLst>
            </p:cNvPr>
            <p:cNvSpPr/>
            <p:nvPr/>
          </p:nvSpPr>
          <p:spPr>
            <a:xfrm>
              <a:off x="10987155" y="2559262"/>
              <a:ext cx="14312" cy="14312"/>
            </a:xfrm>
            <a:custGeom>
              <a:avLst/>
              <a:gdLst>
                <a:gd name="connsiteX0" fmla="*/ 14353 w 14312"/>
                <a:gd name="connsiteY0" fmla="*/ 7196 h 14312"/>
                <a:gd name="connsiteX1" fmla="*/ 7196 w 14312"/>
                <a:gd name="connsiteY1" fmla="*/ 14353 h 14312"/>
                <a:gd name="connsiteX2" fmla="*/ 40 w 14312"/>
                <a:gd name="connsiteY2" fmla="*/ 7196 h 14312"/>
                <a:gd name="connsiteX3" fmla="*/ 7196 w 14312"/>
                <a:gd name="connsiteY3" fmla="*/ 40 h 14312"/>
                <a:gd name="connsiteX4" fmla="*/ 14353 w 14312"/>
                <a:gd name="connsiteY4" fmla="*/ 71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53" y="7196"/>
                  </a:moveTo>
                  <a:cubicBezTo>
                    <a:pt x="14353" y="11149"/>
                    <a:pt x="11149" y="14353"/>
                    <a:pt x="7196" y="14353"/>
                  </a:cubicBezTo>
                  <a:cubicBezTo>
                    <a:pt x="3244" y="14353"/>
                    <a:pt x="40" y="11149"/>
                    <a:pt x="40" y="7196"/>
                  </a:cubicBezTo>
                  <a:cubicBezTo>
                    <a:pt x="40" y="3244"/>
                    <a:pt x="3244" y="40"/>
                    <a:pt x="7196" y="40"/>
                  </a:cubicBezTo>
                  <a:cubicBezTo>
                    <a:pt x="11149" y="40"/>
                    <a:pt x="14353" y="3244"/>
                    <a:pt x="14353" y="7196"/>
                  </a:cubicBezTo>
                  <a:close/>
                </a:path>
              </a:pathLst>
            </a:custGeom>
            <a:solidFill>
              <a:srgbClr val="CFDBE8"/>
            </a:solidFill>
            <a:ln w="7144"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5D6E9C2B-19E8-74FC-F55A-91C444F87867}"/>
                </a:ext>
              </a:extLst>
            </p:cNvPr>
            <p:cNvSpPr/>
            <p:nvPr/>
          </p:nvSpPr>
          <p:spPr>
            <a:xfrm>
              <a:off x="11058718" y="2559262"/>
              <a:ext cx="14312" cy="14312"/>
            </a:xfrm>
            <a:custGeom>
              <a:avLst/>
              <a:gdLst>
                <a:gd name="connsiteX0" fmla="*/ 14363 w 14312"/>
                <a:gd name="connsiteY0" fmla="*/ 7196 h 14312"/>
                <a:gd name="connsiteX1" fmla="*/ 7206 w 14312"/>
                <a:gd name="connsiteY1" fmla="*/ 14353 h 14312"/>
                <a:gd name="connsiteX2" fmla="*/ 50 w 14312"/>
                <a:gd name="connsiteY2" fmla="*/ 7196 h 14312"/>
                <a:gd name="connsiteX3" fmla="*/ 7206 w 14312"/>
                <a:gd name="connsiteY3" fmla="*/ 40 h 14312"/>
                <a:gd name="connsiteX4" fmla="*/ 14363 w 14312"/>
                <a:gd name="connsiteY4" fmla="*/ 71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63" y="7196"/>
                  </a:moveTo>
                  <a:cubicBezTo>
                    <a:pt x="14363" y="11149"/>
                    <a:pt x="11159" y="14353"/>
                    <a:pt x="7206" y="14353"/>
                  </a:cubicBezTo>
                  <a:cubicBezTo>
                    <a:pt x="3254" y="14353"/>
                    <a:pt x="50" y="11149"/>
                    <a:pt x="50" y="7196"/>
                  </a:cubicBezTo>
                  <a:cubicBezTo>
                    <a:pt x="50" y="3244"/>
                    <a:pt x="3254" y="40"/>
                    <a:pt x="7206" y="40"/>
                  </a:cubicBezTo>
                  <a:cubicBezTo>
                    <a:pt x="11159" y="40"/>
                    <a:pt x="14363" y="3244"/>
                    <a:pt x="14363" y="7196"/>
                  </a:cubicBezTo>
                  <a:close/>
                </a:path>
              </a:pathLst>
            </a:custGeom>
            <a:solidFill>
              <a:srgbClr val="CFDBE8"/>
            </a:solidFill>
            <a:ln w="7144"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2087EAA7-53BD-6D86-E429-B6124585FC38}"/>
                </a:ext>
              </a:extLst>
            </p:cNvPr>
            <p:cNvSpPr/>
            <p:nvPr/>
          </p:nvSpPr>
          <p:spPr>
            <a:xfrm>
              <a:off x="11130281" y="2559262"/>
              <a:ext cx="14312" cy="14312"/>
            </a:xfrm>
            <a:custGeom>
              <a:avLst/>
              <a:gdLst>
                <a:gd name="connsiteX0" fmla="*/ 14373 w 14312"/>
                <a:gd name="connsiteY0" fmla="*/ 7196 h 14312"/>
                <a:gd name="connsiteX1" fmla="*/ 7216 w 14312"/>
                <a:gd name="connsiteY1" fmla="*/ 14353 h 14312"/>
                <a:gd name="connsiteX2" fmla="*/ 60 w 14312"/>
                <a:gd name="connsiteY2" fmla="*/ 7196 h 14312"/>
                <a:gd name="connsiteX3" fmla="*/ 7216 w 14312"/>
                <a:gd name="connsiteY3" fmla="*/ 40 h 14312"/>
                <a:gd name="connsiteX4" fmla="*/ 14373 w 14312"/>
                <a:gd name="connsiteY4" fmla="*/ 71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73" y="7196"/>
                  </a:moveTo>
                  <a:cubicBezTo>
                    <a:pt x="14373" y="11149"/>
                    <a:pt x="11169" y="14353"/>
                    <a:pt x="7216" y="14353"/>
                  </a:cubicBezTo>
                  <a:cubicBezTo>
                    <a:pt x="3264" y="14353"/>
                    <a:pt x="60" y="11149"/>
                    <a:pt x="60" y="7196"/>
                  </a:cubicBezTo>
                  <a:cubicBezTo>
                    <a:pt x="60" y="3244"/>
                    <a:pt x="3264" y="40"/>
                    <a:pt x="7216" y="40"/>
                  </a:cubicBezTo>
                  <a:cubicBezTo>
                    <a:pt x="11169" y="40"/>
                    <a:pt x="14373" y="3244"/>
                    <a:pt x="14373" y="7196"/>
                  </a:cubicBezTo>
                  <a:close/>
                </a:path>
              </a:pathLst>
            </a:custGeom>
            <a:solidFill>
              <a:srgbClr val="CFDBE8"/>
            </a:solidFill>
            <a:ln w="7144"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E875D0AA-FE84-4E4B-5CE0-28C934B91B68}"/>
                </a:ext>
              </a:extLst>
            </p:cNvPr>
            <p:cNvSpPr/>
            <p:nvPr/>
          </p:nvSpPr>
          <p:spPr>
            <a:xfrm>
              <a:off x="11201844" y="2559262"/>
              <a:ext cx="14312" cy="14312"/>
            </a:xfrm>
            <a:custGeom>
              <a:avLst/>
              <a:gdLst>
                <a:gd name="connsiteX0" fmla="*/ 14383 w 14312"/>
                <a:gd name="connsiteY0" fmla="*/ 7196 h 14312"/>
                <a:gd name="connsiteX1" fmla="*/ 7226 w 14312"/>
                <a:gd name="connsiteY1" fmla="*/ 14353 h 14312"/>
                <a:gd name="connsiteX2" fmla="*/ 70 w 14312"/>
                <a:gd name="connsiteY2" fmla="*/ 7196 h 14312"/>
                <a:gd name="connsiteX3" fmla="*/ 7226 w 14312"/>
                <a:gd name="connsiteY3" fmla="*/ 40 h 14312"/>
                <a:gd name="connsiteX4" fmla="*/ 14383 w 14312"/>
                <a:gd name="connsiteY4" fmla="*/ 71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83" y="7196"/>
                  </a:moveTo>
                  <a:cubicBezTo>
                    <a:pt x="14383" y="11149"/>
                    <a:pt x="11179" y="14353"/>
                    <a:pt x="7226" y="14353"/>
                  </a:cubicBezTo>
                  <a:cubicBezTo>
                    <a:pt x="3274" y="14353"/>
                    <a:pt x="70" y="11149"/>
                    <a:pt x="70" y="7196"/>
                  </a:cubicBezTo>
                  <a:cubicBezTo>
                    <a:pt x="70" y="3244"/>
                    <a:pt x="3274" y="40"/>
                    <a:pt x="7226" y="40"/>
                  </a:cubicBezTo>
                  <a:cubicBezTo>
                    <a:pt x="11179" y="40"/>
                    <a:pt x="14383" y="3244"/>
                    <a:pt x="14383" y="7196"/>
                  </a:cubicBezTo>
                  <a:close/>
                </a:path>
              </a:pathLst>
            </a:custGeom>
            <a:solidFill>
              <a:srgbClr val="CFDBE8"/>
            </a:solidFill>
            <a:ln w="7144"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FD3F355D-33C3-25B6-3345-4410E9879BEA}"/>
                </a:ext>
              </a:extLst>
            </p:cNvPr>
            <p:cNvSpPr/>
            <p:nvPr/>
          </p:nvSpPr>
          <p:spPr>
            <a:xfrm>
              <a:off x="11273406" y="2559262"/>
              <a:ext cx="14312" cy="14312"/>
            </a:xfrm>
            <a:custGeom>
              <a:avLst/>
              <a:gdLst>
                <a:gd name="connsiteX0" fmla="*/ 14393 w 14312"/>
                <a:gd name="connsiteY0" fmla="*/ 7196 h 14312"/>
                <a:gd name="connsiteX1" fmla="*/ 7236 w 14312"/>
                <a:gd name="connsiteY1" fmla="*/ 14353 h 14312"/>
                <a:gd name="connsiteX2" fmla="*/ 80 w 14312"/>
                <a:gd name="connsiteY2" fmla="*/ 7196 h 14312"/>
                <a:gd name="connsiteX3" fmla="*/ 7236 w 14312"/>
                <a:gd name="connsiteY3" fmla="*/ 40 h 14312"/>
                <a:gd name="connsiteX4" fmla="*/ 14393 w 14312"/>
                <a:gd name="connsiteY4" fmla="*/ 71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93" y="7196"/>
                  </a:moveTo>
                  <a:cubicBezTo>
                    <a:pt x="14393" y="11149"/>
                    <a:pt x="11189" y="14353"/>
                    <a:pt x="7236" y="14353"/>
                  </a:cubicBezTo>
                  <a:cubicBezTo>
                    <a:pt x="3284" y="14353"/>
                    <a:pt x="80" y="11149"/>
                    <a:pt x="80" y="7196"/>
                  </a:cubicBezTo>
                  <a:cubicBezTo>
                    <a:pt x="80" y="3244"/>
                    <a:pt x="3284" y="40"/>
                    <a:pt x="7236" y="40"/>
                  </a:cubicBezTo>
                  <a:cubicBezTo>
                    <a:pt x="11189" y="40"/>
                    <a:pt x="14393" y="3244"/>
                    <a:pt x="14393" y="7196"/>
                  </a:cubicBezTo>
                  <a:close/>
                </a:path>
              </a:pathLst>
            </a:custGeom>
            <a:solidFill>
              <a:srgbClr val="CFDBE8"/>
            </a:solidFill>
            <a:ln w="7144"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6B5995A6-81AD-5F6F-FE72-BDDEDD27069D}"/>
                </a:ext>
              </a:extLst>
            </p:cNvPr>
            <p:cNvSpPr/>
            <p:nvPr/>
          </p:nvSpPr>
          <p:spPr>
            <a:xfrm>
              <a:off x="11344969" y="2559262"/>
              <a:ext cx="14312" cy="14312"/>
            </a:xfrm>
            <a:custGeom>
              <a:avLst/>
              <a:gdLst>
                <a:gd name="connsiteX0" fmla="*/ 14403 w 14312"/>
                <a:gd name="connsiteY0" fmla="*/ 7196 h 14312"/>
                <a:gd name="connsiteX1" fmla="*/ 7246 w 14312"/>
                <a:gd name="connsiteY1" fmla="*/ 14353 h 14312"/>
                <a:gd name="connsiteX2" fmla="*/ 90 w 14312"/>
                <a:gd name="connsiteY2" fmla="*/ 7196 h 14312"/>
                <a:gd name="connsiteX3" fmla="*/ 7246 w 14312"/>
                <a:gd name="connsiteY3" fmla="*/ 40 h 14312"/>
                <a:gd name="connsiteX4" fmla="*/ 14403 w 14312"/>
                <a:gd name="connsiteY4" fmla="*/ 71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03" y="7196"/>
                  </a:moveTo>
                  <a:cubicBezTo>
                    <a:pt x="14403" y="11149"/>
                    <a:pt x="11199" y="14353"/>
                    <a:pt x="7246" y="14353"/>
                  </a:cubicBezTo>
                  <a:cubicBezTo>
                    <a:pt x="3294" y="14353"/>
                    <a:pt x="90" y="11149"/>
                    <a:pt x="90" y="7196"/>
                  </a:cubicBezTo>
                  <a:cubicBezTo>
                    <a:pt x="90" y="3244"/>
                    <a:pt x="3294" y="40"/>
                    <a:pt x="7246" y="40"/>
                  </a:cubicBezTo>
                  <a:cubicBezTo>
                    <a:pt x="11199" y="40"/>
                    <a:pt x="14403" y="3244"/>
                    <a:pt x="14403" y="7196"/>
                  </a:cubicBezTo>
                  <a:close/>
                </a:path>
              </a:pathLst>
            </a:custGeom>
            <a:solidFill>
              <a:srgbClr val="CFDBE8"/>
            </a:solidFill>
            <a:ln w="7144"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88FF764E-A794-F69E-AE74-7E24A33EB31F}"/>
                </a:ext>
              </a:extLst>
            </p:cNvPr>
            <p:cNvSpPr/>
            <p:nvPr/>
          </p:nvSpPr>
          <p:spPr>
            <a:xfrm>
              <a:off x="11416532" y="2559262"/>
              <a:ext cx="14312" cy="14312"/>
            </a:xfrm>
            <a:custGeom>
              <a:avLst/>
              <a:gdLst>
                <a:gd name="connsiteX0" fmla="*/ 14413 w 14312"/>
                <a:gd name="connsiteY0" fmla="*/ 7196 h 14312"/>
                <a:gd name="connsiteX1" fmla="*/ 7256 w 14312"/>
                <a:gd name="connsiteY1" fmla="*/ 14353 h 14312"/>
                <a:gd name="connsiteX2" fmla="*/ 100 w 14312"/>
                <a:gd name="connsiteY2" fmla="*/ 7196 h 14312"/>
                <a:gd name="connsiteX3" fmla="*/ 7256 w 14312"/>
                <a:gd name="connsiteY3" fmla="*/ 40 h 14312"/>
                <a:gd name="connsiteX4" fmla="*/ 14413 w 14312"/>
                <a:gd name="connsiteY4" fmla="*/ 71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13" y="7196"/>
                  </a:moveTo>
                  <a:cubicBezTo>
                    <a:pt x="14413" y="11149"/>
                    <a:pt x="11209" y="14353"/>
                    <a:pt x="7256" y="14353"/>
                  </a:cubicBezTo>
                  <a:cubicBezTo>
                    <a:pt x="3304" y="14353"/>
                    <a:pt x="100" y="11149"/>
                    <a:pt x="100" y="7196"/>
                  </a:cubicBezTo>
                  <a:cubicBezTo>
                    <a:pt x="100" y="3244"/>
                    <a:pt x="3304" y="40"/>
                    <a:pt x="7256" y="40"/>
                  </a:cubicBezTo>
                  <a:cubicBezTo>
                    <a:pt x="11209" y="40"/>
                    <a:pt x="14413" y="3244"/>
                    <a:pt x="14413" y="7196"/>
                  </a:cubicBezTo>
                  <a:close/>
                </a:path>
              </a:pathLst>
            </a:custGeom>
            <a:solidFill>
              <a:srgbClr val="CFDBE8"/>
            </a:solidFill>
            <a:ln w="7144"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0CCFC355-5B7F-9B69-ABC2-08FF15526F97}"/>
                </a:ext>
              </a:extLst>
            </p:cNvPr>
            <p:cNvSpPr/>
            <p:nvPr/>
          </p:nvSpPr>
          <p:spPr>
            <a:xfrm>
              <a:off x="11488095" y="2559262"/>
              <a:ext cx="14312" cy="14312"/>
            </a:xfrm>
            <a:custGeom>
              <a:avLst/>
              <a:gdLst>
                <a:gd name="connsiteX0" fmla="*/ 14423 w 14312"/>
                <a:gd name="connsiteY0" fmla="*/ 7196 h 14312"/>
                <a:gd name="connsiteX1" fmla="*/ 7266 w 14312"/>
                <a:gd name="connsiteY1" fmla="*/ 14353 h 14312"/>
                <a:gd name="connsiteX2" fmla="*/ 110 w 14312"/>
                <a:gd name="connsiteY2" fmla="*/ 7196 h 14312"/>
                <a:gd name="connsiteX3" fmla="*/ 7266 w 14312"/>
                <a:gd name="connsiteY3" fmla="*/ 40 h 14312"/>
                <a:gd name="connsiteX4" fmla="*/ 14423 w 14312"/>
                <a:gd name="connsiteY4" fmla="*/ 71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23" y="7196"/>
                  </a:moveTo>
                  <a:cubicBezTo>
                    <a:pt x="14423" y="11149"/>
                    <a:pt x="11219" y="14353"/>
                    <a:pt x="7266" y="14353"/>
                  </a:cubicBezTo>
                  <a:cubicBezTo>
                    <a:pt x="3314" y="14353"/>
                    <a:pt x="110" y="11149"/>
                    <a:pt x="110" y="7196"/>
                  </a:cubicBezTo>
                  <a:cubicBezTo>
                    <a:pt x="110" y="3244"/>
                    <a:pt x="3314" y="40"/>
                    <a:pt x="7266" y="40"/>
                  </a:cubicBezTo>
                  <a:cubicBezTo>
                    <a:pt x="11219" y="40"/>
                    <a:pt x="14423" y="3244"/>
                    <a:pt x="14423" y="7196"/>
                  </a:cubicBezTo>
                  <a:close/>
                </a:path>
              </a:pathLst>
            </a:custGeom>
            <a:solidFill>
              <a:srgbClr val="CFDBE8"/>
            </a:solidFill>
            <a:ln w="7144"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65B908F5-C0C1-FEEF-4F5C-16349B93CE4F}"/>
                </a:ext>
              </a:extLst>
            </p:cNvPr>
            <p:cNvSpPr/>
            <p:nvPr/>
          </p:nvSpPr>
          <p:spPr>
            <a:xfrm>
              <a:off x="11559657" y="2559262"/>
              <a:ext cx="14312" cy="14312"/>
            </a:xfrm>
            <a:custGeom>
              <a:avLst/>
              <a:gdLst>
                <a:gd name="connsiteX0" fmla="*/ 14433 w 14312"/>
                <a:gd name="connsiteY0" fmla="*/ 7196 h 14312"/>
                <a:gd name="connsiteX1" fmla="*/ 7276 w 14312"/>
                <a:gd name="connsiteY1" fmla="*/ 14353 h 14312"/>
                <a:gd name="connsiteX2" fmla="*/ 120 w 14312"/>
                <a:gd name="connsiteY2" fmla="*/ 7196 h 14312"/>
                <a:gd name="connsiteX3" fmla="*/ 7276 w 14312"/>
                <a:gd name="connsiteY3" fmla="*/ 40 h 14312"/>
                <a:gd name="connsiteX4" fmla="*/ 14433 w 14312"/>
                <a:gd name="connsiteY4" fmla="*/ 71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33" y="7196"/>
                  </a:moveTo>
                  <a:cubicBezTo>
                    <a:pt x="14433" y="11149"/>
                    <a:pt x="11229" y="14353"/>
                    <a:pt x="7276" y="14353"/>
                  </a:cubicBezTo>
                  <a:cubicBezTo>
                    <a:pt x="3324" y="14353"/>
                    <a:pt x="120" y="11149"/>
                    <a:pt x="120" y="7196"/>
                  </a:cubicBezTo>
                  <a:cubicBezTo>
                    <a:pt x="120" y="3244"/>
                    <a:pt x="3324" y="40"/>
                    <a:pt x="7276" y="40"/>
                  </a:cubicBezTo>
                  <a:cubicBezTo>
                    <a:pt x="11229" y="40"/>
                    <a:pt x="14433" y="3244"/>
                    <a:pt x="14433" y="7196"/>
                  </a:cubicBezTo>
                  <a:close/>
                </a:path>
              </a:pathLst>
            </a:custGeom>
            <a:solidFill>
              <a:srgbClr val="CFDBE8"/>
            </a:solidFill>
            <a:ln w="7144"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12B422A8-08CC-EF5B-6CF8-3842DDBB6DD6}"/>
                </a:ext>
              </a:extLst>
            </p:cNvPr>
            <p:cNvSpPr/>
            <p:nvPr/>
          </p:nvSpPr>
          <p:spPr>
            <a:xfrm>
              <a:off x="11631220" y="2559262"/>
              <a:ext cx="14312" cy="14312"/>
            </a:xfrm>
            <a:custGeom>
              <a:avLst/>
              <a:gdLst>
                <a:gd name="connsiteX0" fmla="*/ 14443 w 14312"/>
                <a:gd name="connsiteY0" fmla="*/ 7196 h 14312"/>
                <a:gd name="connsiteX1" fmla="*/ 7286 w 14312"/>
                <a:gd name="connsiteY1" fmla="*/ 14353 h 14312"/>
                <a:gd name="connsiteX2" fmla="*/ 130 w 14312"/>
                <a:gd name="connsiteY2" fmla="*/ 7196 h 14312"/>
                <a:gd name="connsiteX3" fmla="*/ 7286 w 14312"/>
                <a:gd name="connsiteY3" fmla="*/ 40 h 14312"/>
                <a:gd name="connsiteX4" fmla="*/ 14443 w 14312"/>
                <a:gd name="connsiteY4" fmla="*/ 71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43" y="7196"/>
                  </a:moveTo>
                  <a:cubicBezTo>
                    <a:pt x="14443" y="11149"/>
                    <a:pt x="11239" y="14353"/>
                    <a:pt x="7286" y="14353"/>
                  </a:cubicBezTo>
                  <a:cubicBezTo>
                    <a:pt x="3334" y="14353"/>
                    <a:pt x="130" y="11149"/>
                    <a:pt x="130" y="7196"/>
                  </a:cubicBezTo>
                  <a:cubicBezTo>
                    <a:pt x="130" y="3244"/>
                    <a:pt x="3334" y="40"/>
                    <a:pt x="7286" y="40"/>
                  </a:cubicBezTo>
                  <a:cubicBezTo>
                    <a:pt x="11239" y="40"/>
                    <a:pt x="14443" y="3244"/>
                    <a:pt x="14443" y="7196"/>
                  </a:cubicBezTo>
                  <a:close/>
                </a:path>
              </a:pathLst>
            </a:custGeom>
            <a:solidFill>
              <a:srgbClr val="CFDBE8"/>
            </a:solidFill>
            <a:ln w="7144"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C8CF2F76-877D-18E8-5A5B-66C1E907DCC1}"/>
                </a:ext>
              </a:extLst>
            </p:cNvPr>
            <p:cNvSpPr/>
            <p:nvPr/>
          </p:nvSpPr>
          <p:spPr>
            <a:xfrm>
              <a:off x="11702783" y="2559262"/>
              <a:ext cx="14312" cy="14312"/>
            </a:xfrm>
            <a:custGeom>
              <a:avLst/>
              <a:gdLst>
                <a:gd name="connsiteX0" fmla="*/ 14453 w 14312"/>
                <a:gd name="connsiteY0" fmla="*/ 7196 h 14312"/>
                <a:gd name="connsiteX1" fmla="*/ 7296 w 14312"/>
                <a:gd name="connsiteY1" fmla="*/ 14353 h 14312"/>
                <a:gd name="connsiteX2" fmla="*/ 140 w 14312"/>
                <a:gd name="connsiteY2" fmla="*/ 7196 h 14312"/>
                <a:gd name="connsiteX3" fmla="*/ 7296 w 14312"/>
                <a:gd name="connsiteY3" fmla="*/ 40 h 14312"/>
                <a:gd name="connsiteX4" fmla="*/ 14453 w 14312"/>
                <a:gd name="connsiteY4" fmla="*/ 71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53" y="7196"/>
                  </a:moveTo>
                  <a:cubicBezTo>
                    <a:pt x="14453" y="11149"/>
                    <a:pt x="11249" y="14353"/>
                    <a:pt x="7296" y="14353"/>
                  </a:cubicBezTo>
                  <a:cubicBezTo>
                    <a:pt x="3344" y="14353"/>
                    <a:pt x="140" y="11149"/>
                    <a:pt x="140" y="7196"/>
                  </a:cubicBezTo>
                  <a:cubicBezTo>
                    <a:pt x="140" y="3244"/>
                    <a:pt x="3344" y="40"/>
                    <a:pt x="7296" y="40"/>
                  </a:cubicBezTo>
                  <a:cubicBezTo>
                    <a:pt x="11249" y="40"/>
                    <a:pt x="14453" y="3244"/>
                    <a:pt x="14453" y="7196"/>
                  </a:cubicBezTo>
                  <a:close/>
                </a:path>
              </a:pathLst>
            </a:custGeom>
            <a:solidFill>
              <a:srgbClr val="CFDBE8"/>
            </a:solidFill>
            <a:ln w="7144"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888BA158-6E54-8A8A-B43D-A72688289349}"/>
                </a:ext>
              </a:extLst>
            </p:cNvPr>
            <p:cNvSpPr/>
            <p:nvPr/>
          </p:nvSpPr>
          <p:spPr>
            <a:xfrm>
              <a:off x="11774346" y="2559262"/>
              <a:ext cx="14312" cy="14312"/>
            </a:xfrm>
            <a:custGeom>
              <a:avLst/>
              <a:gdLst>
                <a:gd name="connsiteX0" fmla="*/ 14463 w 14312"/>
                <a:gd name="connsiteY0" fmla="*/ 7196 h 14312"/>
                <a:gd name="connsiteX1" fmla="*/ 7306 w 14312"/>
                <a:gd name="connsiteY1" fmla="*/ 14353 h 14312"/>
                <a:gd name="connsiteX2" fmla="*/ 150 w 14312"/>
                <a:gd name="connsiteY2" fmla="*/ 7196 h 14312"/>
                <a:gd name="connsiteX3" fmla="*/ 7306 w 14312"/>
                <a:gd name="connsiteY3" fmla="*/ 40 h 14312"/>
                <a:gd name="connsiteX4" fmla="*/ 14463 w 14312"/>
                <a:gd name="connsiteY4" fmla="*/ 71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63" y="7196"/>
                  </a:moveTo>
                  <a:cubicBezTo>
                    <a:pt x="14463" y="11149"/>
                    <a:pt x="11259" y="14353"/>
                    <a:pt x="7306" y="14353"/>
                  </a:cubicBezTo>
                  <a:cubicBezTo>
                    <a:pt x="3354" y="14353"/>
                    <a:pt x="150" y="11149"/>
                    <a:pt x="150" y="7196"/>
                  </a:cubicBezTo>
                  <a:cubicBezTo>
                    <a:pt x="150" y="3244"/>
                    <a:pt x="3354" y="40"/>
                    <a:pt x="7306" y="40"/>
                  </a:cubicBezTo>
                  <a:cubicBezTo>
                    <a:pt x="11259" y="40"/>
                    <a:pt x="14463" y="3244"/>
                    <a:pt x="14463" y="7196"/>
                  </a:cubicBezTo>
                  <a:close/>
                </a:path>
              </a:pathLst>
            </a:custGeom>
            <a:solidFill>
              <a:srgbClr val="CFDBE8"/>
            </a:solidFill>
            <a:ln w="7144"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4DDF5A1F-CDFE-557A-55FF-5192E10EC9C2}"/>
                </a:ext>
              </a:extLst>
            </p:cNvPr>
            <p:cNvSpPr/>
            <p:nvPr/>
          </p:nvSpPr>
          <p:spPr>
            <a:xfrm>
              <a:off x="11845908" y="2559262"/>
              <a:ext cx="14312" cy="14312"/>
            </a:xfrm>
            <a:custGeom>
              <a:avLst/>
              <a:gdLst>
                <a:gd name="connsiteX0" fmla="*/ 14473 w 14312"/>
                <a:gd name="connsiteY0" fmla="*/ 7196 h 14312"/>
                <a:gd name="connsiteX1" fmla="*/ 7316 w 14312"/>
                <a:gd name="connsiteY1" fmla="*/ 14353 h 14312"/>
                <a:gd name="connsiteX2" fmla="*/ 160 w 14312"/>
                <a:gd name="connsiteY2" fmla="*/ 7196 h 14312"/>
                <a:gd name="connsiteX3" fmla="*/ 7316 w 14312"/>
                <a:gd name="connsiteY3" fmla="*/ 40 h 14312"/>
                <a:gd name="connsiteX4" fmla="*/ 14473 w 14312"/>
                <a:gd name="connsiteY4" fmla="*/ 71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73" y="7196"/>
                  </a:moveTo>
                  <a:cubicBezTo>
                    <a:pt x="14473" y="11149"/>
                    <a:pt x="11269" y="14353"/>
                    <a:pt x="7316" y="14353"/>
                  </a:cubicBezTo>
                  <a:cubicBezTo>
                    <a:pt x="3364" y="14353"/>
                    <a:pt x="160" y="11149"/>
                    <a:pt x="160" y="7196"/>
                  </a:cubicBezTo>
                  <a:cubicBezTo>
                    <a:pt x="160" y="3244"/>
                    <a:pt x="3364" y="40"/>
                    <a:pt x="7316" y="40"/>
                  </a:cubicBezTo>
                  <a:cubicBezTo>
                    <a:pt x="11269" y="40"/>
                    <a:pt x="14473" y="3244"/>
                    <a:pt x="14473" y="7196"/>
                  </a:cubicBezTo>
                  <a:close/>
                </a:path>
              </a:pathLst>
            </a:custGeom>
            <a:solidFill>
              <a:srgbClr val="CFDBE8"/>
            </a:solidFill>
            <a:ln w="7144"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3DB27CBE-855F-EEC0-5F15-A690A84327A1}"/>
                </a:ext>
              </a:extLst>
            </p:cNvPr>
            <p:cNvSpPr/>
            <p:nvPr/>
          </p:nvSpPr>
          <p:spPr>
            <a:xfrm>
              <a:off x="11917471" y="2559262"/>
              <a:ext cx="14312" cy="14312"/>
            </a:xfrm>
            <a:custGeom>
              <a:avLst/>
              <a:gdLst>
                <a:gd name="connsiteX0" fmla="*/ 14483 w 14312"/>
                <a:gd name="connsiteY0" fmla="*/ 7196 h 14312"/>
                <a:gd name="connsiteX1" fmla="*/ 7326 w 14312"/>
                <a:gd name="connsiteY1" fmla="*/ 14353 h 14312"/>
                <a:gd name="connsiteX2" fmla="*/ 170 w 14312"/>
                <a:gd name="connsiteY2" fmla="*/ 7196 h 14312"/>
                <a:gd name="connsiteX3" fmla="*/ 7326 w 14312"/>
                <a:gd name="connsiteY3" fmla="*/ 40 h 14312"/>
                <a:gd name="connsiteX4" fmla="*/ 14483 w 14312"/>
                <a:gd name="connsiteY4" fmla="*/ 71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83" y="7196"/>
                  </a:moveTo>
                  <a:cubicBezTo>
                    <a:pt x="14483" y="11149"/>
                    <a:pt x="11279" y="14353"/>
                    <a:pt x="7326" y="14353"/>
                  </a:cubicBezTo>
                  <a:cubicBezTo>
                    <a:pt x="3374" y="14353"/>
                    <a:pt x="170" y="11149"/>
                    <a:pt x="170" y="7196"/>
                  </a:cubicBezTo>
                  <a:cubicBezTo>
                    <a:pt x="170" y="3244"/>
                    <a:pt x="3374" y="40"/>
                    <a:pt x="7326" y="40"/>
                  </a:cubicBezTo>
                  <a:cubicBezTo>
                    <a:pt x="11279" y="40"/>
                    <a:pt x="14483" y="3244"/>
                    <a:pt x="14483" y="7196"/>
                  </a:cubicBezTo>
                  <a:close/>
                </a:path>
              </a:pathLst>
            </a:custGeom>
            <a:solidFill>
              <a:srgbClr val="CFDBE8"/>
            </a:solidFill>
            <a:ln w="7144"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5A130C25-FB68-B396-CF7F-62174169BDF5}"/>
                </a:ext>
              </a:extLst>
            </p:cNvPr>
            <p:cNvSpPr/>
            <p:nvPr/>
          </p:nvSpPr>
          <p:spPr>
            <a:xfrm>
              <a:off x="11989034" y="2559262"/>
              <a:ext cx="14312" cy="14312"/>
            </a:xfrm>
            <a:custGeom>
              <a:avLst/>
              <a:gdLst>
                <a:gd name="connsiteX0" fmla="*/ 14493 w 14312"/>
                <a:gd name="connsiteY0" fmla="*/ 7196 h 14312"/>
                <a:gd name="connsiteX1" fmla="*/ 7336 w 14312"/>
                <a:gd name="connsiteY1" fmla="*/ 14353 h 14312"/>
                <a:gd name="connsiteX2" fmla="*/ 180 w 14312"/>
                <a:gd name="connsiteY2" fmla="*/ 7196 h 14312"/>
                <a:gd name="connsiteX3" fmla="*/ 7336 w 14312"/>
                <a:gd name="connsiteY3" fmla="*/ 40 h 14312"/>
                <a:gd name="connsiteX4" fmla="*/ 14493 w 14312"/>
                <a:gd name="connsiteY4" fmla="*/ 71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93" y="7196"/>
                  </a:moveTo>
                  <a:cubicBezTo>
                    <a:pt x="14493" y="11149"/>
                    <a:pt x="11289" y="14353"/>
                    <a:pt x="7336" y="14353"/>
                  </a:cubicBezTo>
                  <a:cubicBezTo>
                    <a:pt x="3384" y="14353"/>
                    <a:pt x="180" y="11149"/>
                    <a:pt x="180" y="7196"/>
                  </a:cubicBezTo>
                  <a:cubicBezTo>
                    <a:pt x="180" y="3244"/>
                    <a:pt x="3384" y="40"/>
                    <a:pt x="7336" y="40"/>
                  </a:cubicBezTo>
                  <a:cubicBezTo>
                    <a:pt x="11289" y="40"/>
                    <a:pt x="14493" y="3244"/>
                    <a:pt x="14493" y="7196"/>
                  </a:cubicBezTo>
                  <a:close/>
                </a:path>
              </a:pathLst>
            </a:custGeom>
            <a:solidFill>
              <a:srgbClr val="CFDBE8"/>
            </a:solidFill>
            <a:ln w="7144"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84A5E50A-0A82-5CB7-5344-C683C2B6C37C}"/>
                </a:ext>
              </a:extLst>
            </p:cNvPr>
            <p:cNvSpPr/>
            <p:nvPr/>
          </p:nvSpPr>
          <p:spPr>
            <a:xfrm>
              <a:off x="12060597" y="2559262"/>
              <a:ext cx="14312" cy="14312"/>
            </a:xfrm>
            <a:custGeom>
              <a:avLst/>
              <a:gdLst>
                <a:gd name="connsiteX0" fmla="*/ 14503 w 14312"/>
                <a:gd name="connsiteY0" fmla="*/ 7196 h 14312"/>
                <a:gd name="connsiteX1" fmla="*/ 7346 w 14312"/>
                <a:gd name="connsiteY1" fmla="*/ 14353 h 14312"/>
                <a:gd name="connsiteX2" fmla="*/ 190 w 14312"/>
                <a:gd name="connsiteY2" fmla="*/ 7196 h 14312"/>
                <a:gd name="connsiteX3" fmla="*/ 7346 w 14312"/>
                <a:gd name="connsiteY3" fmla="*/ 40 h 14312"/>
                <a:gd name="connsiteX4" fmla="*/ 14503 w 14312"/>
                <a:gd name="connsiteY4" fmla="*/ 71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03" y="7196"/>
                  </a:moveTo>
                  <a:cubicBezTo>
                    <a:pt x="14503" y="11149"/>
                    <a:pt x="11299" y="14353"/>
                    <a:pt x="7346" y="14353"/>
                  </a:cubicBezTo>
                  <a:cubicBezTo>
                    <a:pt x="3394" y="14353"/>
                    <a:pt x="190" y="11149"/>
                    <a:pt x="190" y="7196"/>
                  </a:cubicBezTo>
                  <a:cubicBezTo>
                    <a:pt x="190" y="3244"/>
                    <a:pt x="3394" y="40"/>
                    <a:pt x="7346" y="40"/>
                  </a:cubicBezTo>
                  <a:cubicBezTo>
                    <a:pt x="11299" y="40"/>
                    <a:pt x="14503" y="3244"/>
                    <a:pt x="14503" y="7196"/>
                  </a:cubicBezTo>
                  <a:close/>
                </a:path>
              </a:pathLst>
            </a:custGeom>
            <a:solidFill>
              <a:srgbClr val="CFDBE8"/>
            </a:solidFill>
            <a:ln w="7144"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B6F3A6DF-9618-783C-A093-7C9E0886FC78}"/>
                </a:ext>
              </a:extLst>
            </p:cNvPr>
            <p:cNvSpPr/>
            <p:nvPr/>
          </p:nvSpPr>
          <p:spPr>
            <a:xfrm>
              <a:off x="12132159" y="2559262"/>
              <a:ext cx="14312" cy="14312"/>
            </a:xfrm>
            <a:custGeom>
              <a:avLst/>
              <a:gdLst>
                <a:gd name="connsiteX0" fmla="*/ 14513 w 14312"/>
                <a:gd name="connsiteY0" fmla="*/ 7196 h 14312"/>
                <a:gd name="connsiteX1" fmla="*/ 7356 w 14312"/>
                <a:gd name="connsiteY1" fmla="*/ 14353 h 14312"/>
                <a:gd name="connsiteX2" fmla="*/ 200 w 14312"/>
                <a:gd name="connsiteY2" fmla="*/ 7196 h 14312"/>
                <a:gd name="connsiteX3" fmla="*/ 7356 w 14312"/>
                <a:gd name="connsiteY3" fmla="*/ 40 h 14312"/>
                <a:gd name="connsiteX4" fmla="*/ 14513 w 14312"/>
                <a:gd name="connsiteY4" fmla="*/ 71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13" y="7196"/>
                  </a:moveTo>
                  <a:cubicBezTo>
                    <a:pt x="14513" y="11149"/>
                    <a:pt x="11309" y="14353"/>
                    <a:pt x="7356" y="14353"/>
                  </a:cubicBezTo>
                  <a:cubicBezTo>
                    <a:pt x="3404" y="14353"/>
                    <a:pt x="200" y="11149"/>
                    <a:pt x="200" y="7196"/>
                  </a:cubicBezTo>
                  <a:cubicBezTo>
                    <a:pt x="200" y="3244"/>
                    <a:pt x="3404" y="40"/>
                    <a:pt x="7356" y="40"/>
                  </a:cubicBezTo>
                  <a:cubicBezTo>
                    <a:pt x="11309" y="40"/>
                    <a:pt x="14513" y="3244"/>
                    <a:pt x="14513" y="7196"/>
                  </a:cubicBezTo>
                  <a:close/>
                </a:path>
              </a:pathLst>
            </a:custGeom>
            <a:solidFill>
              <a:srgbClr val="CFDBE8"/>
            </a:solidFill>
            <a:ln w="7144"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75D96F1A-5418-6EC3-0CDB-6B9D1AFE7967}"/>
                </a:ext>
              </a:extLst>
            </p:cNvPr>
            <p:cNvSpPr/>
            <p:nvPr/>
          </p:nvSpPr>
          <p:spPr>
            <a:xfrm>
              <a:off x="10700905" y="2630825"/>
              <a:ext cx="14312" cy="14312"/>
            </a:xfrm>
            <a:custGeom>
              <a:avLst/>
              <a:gdLst>
                <a:gd name="connsiteX0" fmla="*/ 14313 w 14312"/>
                <a:gd name="connsiteY0" fmla="*/ 7206 h 14312"/>
                <a:gd name="connsiteX1" fmla="*/ 7156 w 14312"/>
                <a:gd name="connsiteY1" fmla="*/ 14363 h 14312"/>
                <a:gd name="connsiteX2" fmla="*/ 0 w 14312"/>
                <a:gd name="connsiteY2" fmla="*/ 7206 h 14312"/>
                <a:gd name="connsiteX3" fmla="*/ 7156 w 14312"/>
                <a:gd name="connsiteY3" fmla="*/ 50 h 14312"/>
                <a:gd name="connsiteX4" fmla="*/ 14313 w 14312"/>
                <a:gd name="connsiteY4" fmla="*/ 72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13" y="7206"/>
                  </a:moveTo>
                  <a:cubicBezTo>
                    <a:pt x="14313" y="11159"/>
                    <a:pt x="11109" y="14363"/>
                    <a:pt x="7156" y="14363"/>
                  </a:cubicBezTo>
                  <a:cubicBezTo>
                    <a:pt x="3204" y="14363"/>
                    <a:pt x="0" y="11159"/>
                    <a:pt x="0" y="7206"/>
                  </a:cubicBezTo>
                  <a:cubicBezTo>
                    <a:pt x="0" y="3254"/>
                    <a:pt x="3204" y="50"/>
                    <a:pt x="7156" y="50"/>
                  </a:cubicBezTo>
                  <a:cubicBezTo>
                    <a:pt x="11109" y="50"/>
                    <a:pt x="14313" y="3254"/>
                    <a:pt x="14313" y="7206"/>
                  </a:cubicBezTo>
                  <a:close/>
                </a:path>
              </a:pathLst>
            </a:custGeom>
            <a:solidFill>
              <a:srgbClr val="CFDBE8"/>
            </a:solidFill>
            <a:ln w="7144"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62C3D009-AA77-9C11-B792-C7D04EB47E1E}"/>
                </a:ext>
              </a:extLst>
            </p:cNvPr>
            <p:cNvSpPr/>
            <p:nvPr/>
          </p:nvSpPr>
          <p:spPr>
            <a:xfrm>
              <a:off x="10772467" y="2630825"/>
              <a:ext cx="14312" cy="14312"/>
            </a:xfrm>
            <a:custGeom>
              <a:avLst/>
              <a:gdLst>
                <a:gd name="connsiteX0" fmla="*/ 14323 w 14312"/>
                <a:gd name="connsiteY0" fmla="*/ 7206 h 14312"/>
                <a:gd name="connsiteX1" fmla="*/ 7166 w 14312"/>
                <a:gd name="connsiteY1" fmla="*/ 14363 h 14312"/>
                <a:gd name="connsiteX2" fmla="*/ 10 w 14312"/>
                <a:gd name="connsiteY2" fmla="*/ 7206 h 14312"/>
                <a:gd name="connsiteX3" fmla="*/ 7166 w 14312"/>
                <a:gd name="connsiteY3" fmla="*/ 50 h 14312"/>
                <a:gd name="connsiteX4" fmla="*/ 14323 w 14312"/>
                <a:gd name="connsiteY4" fmla="*/ 72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23" y="7206"/>
                  </a:moveTo>
                  <a:cubicBezTo>
                    <a:pt x="14323" y="11159"/>
                    <a:pt x="11119" y="14363"/>
                    <a:pt x="7166" y="14363"/>
                  </a:cubicBezTo>
                  <a:cubicBezTo>
                    <a:pt x="3214" y="14363"/>
                    <a:pt x="10" y="11159"/>
                    <a:pt x="10" y="7206"/>
                  </a:cubicBezTo>
                  <a:cubicBezTo>
                    <a:pt x="10" y="3254"/>
                    <a:pt x="3214" y="50"/>
                    <a:pt x="7166" y="50"/>
                  </a:cubicBezTo>
                  <a:cubicBezTo>
                    <a:pt x="11119" y="50"/>
                    <a:pt x="14323" y="3254"/>
                    <a:pt x="14323" y="7206"/>
                  </a:cubicBezTo>
                  <a:close/>
                </a:path>
              </a:pathLst>
            </a:custGeom>
            <a:solidFill>
              <a:srgbClr val="CFDBE8"/>
            </a:solidFill>
            <a:ln w="7144"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25E69A5D-2ADB-03CE-21CE-61D378ACAB89}"/>
                </a:ext>
              </a:extLst>
            </p:cNvPr>
            <p:cNvSpPr/>
            <p:nvPr/>
          </p:nvSpPr>
          <p:spPr>
            <a:xfrm>
              <a:off x="10844030" y="2630825"/>
              <a:ext cx="14312" cy="14312"/>
            </a:xfrm>
            <a:custGeom>
              <a:avLst/>
              <a:gdLst>
                <a:gd name="connsiteX0" fmla="*/ 14333 w 14312"/>
                <a:gd name="connsiteY0" fmla="*/ 7206 h 14312"/>
                <a:gd name="connsiteX1" fmla="*/ 7176 w 14312"/>
                <a:gd name="connsiteY1" fmla="*/ 14363 h 14312"/>
                <a:gd name="connsiteX2" fmla="*/ 20 w 14312"/>
                <a:gd name="connsiteY2" fmla="*/ 7206 h 14312"/>
                <a:gd name="connsiteX3" fmla="*/ 7176 w 14312"/>
                <a:gd name="connsiteY3" fmla="*/ 50 h 14312"/>
                <a:gd name="connsiteX4" fmla="*/ 14333 w 14312"/>
                <a:gd name="connsiteY4" fmla="*/ 72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33" y="7206"/>
                  </a:moveTo>
                  <a:cubicBezTo>
                    <a:pt x="14333" y="11159"/>
                    <a:pt x="11129" y="14363"/>
                    <a:pt x="7176" y="14363"/>
                  </a:cubicBezTo>
                  <a:cubicBezTo>
                    <a:pt x="3224" y="14363"/>
                    <a:pt x="20" y="11159"/>
                    <a:pt x="20" y="7206"/>
                  </a:cubicBezTo>
                  <a:cubicBezTo>
                    <a:pt x="20" y="3254"/>
                    <a:pt x="3224" y="50"/>
                    <a:pt x="7176" y="50"/>
                  </a:cubicBezTo>
                  <a:cubicBezTo>
                    <a:pt x="11129" y="50"/>
                    <a:pt x="14333" y="3254"/>
                    <a:pt x="14333" y="7206"/>
                  </a:cubicBezTo>
                  <a:close/>
                </a:path>
              </a:pathLst>
            </a:custGeom>
            <a:solidFill>
              <a:srgbClr val="CFDBE8"/>
            </a:solidFill>
            <a:ln w="7144"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6130A062-501B-27FE-5D10-382C79FB1A4B}"/>
                </a:ext>
              </a:extLst>
            </p:cNvPr>
            <p:cNvSpPr/>
            <p:nvPr/>
          </p:nvSpPr>
          <p:spPr>
            <a:xfrm>
              <a:off x="10915593" y="2630825"/>
              <a:ext cx="14312" cy="14312"/>
            </a:xfrm>
            <a:custGeom>
              <a:avLst/>
              <a:gdLst>
                <a:gd name="connsiteX0" fmla="*/ 14343 w 14312"/>
                <a:gd name="connsiteY0" fmla="*/ 7206 h 14312"/>
                <a:gd name="connsiteX1" fmla="*/ 7186 w 14312"/>
                <a:gd name="connsiteY1" fmla="*/ 14363 h 14312"/>
                <a:gd name="connsiteX2" fmla="*/ 30 w 14312"/>
                <a:gd name="connsiteY2" fmla="*/ 7206 h 14312"/>
                <a:gd name="connsiteX3" fmla="*/ 7186 w 14312"/>
                <a:gd name="connsiteY3" fmla="*/ 50 h 14312"/>
                <a:gd name="connsiteX4" fmla="*/ 14343 w 14312"/>
                <a:gd name="connsiteY4" fmla="*/ 72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43" y="7206"/>
                  </a:moveTo>
                  <a:cubicBezTo>
                    <a:pt x="14343" y="11159"/>
                    <a:pt x="11139" y="14363"/>
                    <a:pt x="7186" y="14363"/>
                  </a:cubicBezTo>
                  <a:cubicBezTo>
                    <a:pt x="3234" y="14363"/>
                    <a:pt x="30" y="11159"/>
                    <a:pt x="30" y="7206"/>
                  </a:cubicBezTo>
                  <a:cubicBezTo>
                    <a:pt x="30" y="3254"/>
                    <a:pt x="3234" y="50"/>
                    <a:pt x="7186" y="50"/>
                  </a:cubicBezTo>
                  <a:cubicBezTo>
                    <a:pt x="11139" y="50"/>
                    <a:pt x="14343" y="3254"/>
                    <a:pt x="14343" y="7206"/>
                  </a:cubicBezTo>
                  <a:close/>
                </a:path>
              </a:pathLst>
            </a:custGeom>
            <a:solidFill>
              <a:srgbClr val="CFDBE8"/>
            </a:solidFill>
            <a:ln w="7144"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47857759-67D2-1E60-03CC-96F916199D6A}"/>
                </a:ext>
              </a:extLst>
            </p:cNvPr>
            <p:cNvSpPr/>
            <p:nvPr/>
          </p:nvSpPr>
          <p:spPr>
            <a:xfrm>
              <a:off x="10987155" y="2630825"/>
              <a:ext cx="14312" cy="14312"/>
            </a:xfrm>
            <a:custGeom>
              <a:avLst/>
              <a:gdLst>
                <a:gd name="connsiteX0" fmla="*/ 14353 w 14312"/>
                <a:gd name="connsiteY0" fmla="*/ 7206 h 14312"/>
                <a:gd name="connsiteX1" fmla="*/ 7196 w 14312"/>
                <a:gd name="connsiteY1" fmla="*/ 14363 h 14312"/>
                <a:gd name="connsiteX2" fmla="*/ 40 w 14312"/>
                <a:gd name="connsiteY2" fmla="*/ 7206 h 14312"/>
                <a:gd name="connsiteX3" fmla="*/ 7196 w 14312"/>
                <a:gd name="connsiteY3" fmla="*/ 50 h 14312"/>
                <a:gd name="connsiteX4" fmla="*/ 14353 w 14312"/>
                <a:gd name="connsiteY4" fmla="*/ 72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53" y="7206"/>
                  </a:moveTo>
                  <a:cubicBezTo>
                    <a:pt x="14353" y="11159"/>
                    <a:pt x="11149" y="14363"/>
                    <a:pt x="7196" y="14363"/>
                  </a:cubicBezTo>
                  <a:cubicBezTo>
                    <a:pt x="3244" y="14363"/>
                    <a:pt x="40" y="11159"/>
                    <a:pt x="40" y="7206"/>
                  </a:cubicBezTo>
                  <a:cubicBezTo>
                    <a:pt x="40" y="3254"/>
                    <a:pt x="3244" y="50"/>
                    <a:pt x="7196" y="50"/>
                  </a:cubicBezTo>
                  <a:cubicBezTo>
                    <a:pt x="11149" y="50"/>
                    <a:pt x="14353" y="3254"/>
                    <a:pt x="14353" y="7206"/>
                  </a:cubicBezTo>
                  <a:close/>
                </a:path>
              </a:pathLst>
            </a:custGeom>
            <a:solidFill>
              <a:srgbClr val="CFDBE8"/>
            </a:solidFill>
            <a:ln w="7144"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62C337BC-4999-0A27-28BC-2B95780E2107}"/>
                </a:ext>
              </a:extLst>
            </p:cNvPr>
            <p:cNvSpPr/>
            <p:nvPr/>
          </p:nvSpPr>
          <p:spPr>
            <a:xfrm>
              <a:off x="11058718" y="2630825"/>
              <a:ext cx="14312" cy="14312"/>
            </a:xfrm>
            <a:custGeom>
              <a:avLst/>
              <a:gdLst>
                <a:gd name="connsiteX0" fmla="*/ 14363 w 14312"/>
                <a:gd name="connsiteY0" fmla="*/ 7206 h 14312"/>
                <a:gd name="connsiteX1" fmla="*/ 7206 w 14312"/>
                <a:gd name="connsiteY1" fmla="*/ 14363 h 14312"/>
                <a:gd name="connsiteX2" fmla="*/ 50 w 14312"/>
                <a:gd name="connsiteY2" fmla="*/ 7206 h 14312"/>
                <a:gd name="connsiteX3" fmla="*/ 7206 w 14312"/>
                <a:gd name="connsiteY3" fmla="*/ 50 h 14312"/>
                <a:gd name="connsiteX4" fmla="*/ 14363 w 14312"/>
                <a:gd name="connsiteY4" fmla="*/ 72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63" y="7206"/>
                  </a:moveTo>
                  <a:cubicBezTo>
                    <a:pt x="14363" y="11159"/>
                    <a:pt x="11159" y="14363"/>
                    <a:pt x="7206" y="14363"/>
                  </a:cubicBezTo>
                  <a:cubicBezTo>
                    <a:pt x="3254" y="14363"/>
                    <a:pt x="50" y="11159"/>
                    <a:pt x="50" y="7206"/>
                  </a:cubicBezTo>
                  <a:cubicBezTo>
                    <a:pt x="50" y="3254"/>
                    <a:pt x="3254" y="50"/>
                    <a:pt x="7206" y="50"/>
                  </a:cubicBezTo>
                  <a:cubicBezTo>
                    <a:pt x="11159" y="50"/>
                    <a:pt x="14363" y="3254"/>
                    <a:pt x="14363" y="7206"/>
                  </a:cubicBezTo>
                  <a:close/>
                </a:path>
              </a:pathLst>
            </a:custGeom>
            <a:solidFill>
              <a:srgbClr val="CFDBE8"/>
            </a:solidFill>
            <a:ln w="7144"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6B087BE3-953C-CFC1-347B-6D08443B2973}"/>
                </a:ext>
              </a:extLst>
            </p:cNvPr>
            <p:cNvSpPr/>
            <p:nvPr/>
          </p:nvSpPr>
          <p:spPr>
            <a:xfrm>
              <a:off x="11130281" y="2630825"/>
              <a:ext cx="14312" cy="14312"/>
            </a:xfrm>
            <a:custGeom>
              <a:avLst/>
              <a:gdLst>
                <a:gd name="connsiteX0" fmla="*/ 14373 w 14312"/>
                <a:gd name="connsiteY0" fmla="*/ 7206 h 14312"/>
                <a:gd name="connsiteX1" fmla="*/ 7216 w 14312"/>
                <a:gd name="connsiteY1" fmla="*/ 14363 h 14312"/>
                <a:gd name="connsiteX2" fmla="*/ 60 w 14312"/>
                <a:gd name="connsiteY2" fmla="*/ 7206 h 14312"/>
                <a:gd name="connsiteX3" fmla="*/ 7216 w 14312"/>
                <a:gd name="connsiteY3" fmla="*/ 50 h 14312"/>
                <a:gd name="connsiteX4" fmla="*/ 14373 w 14312"/>
                <a:gd name="connsiteY4" fmla="*/ 72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73" y="7206"/>
                  </a:moveTo>
                  <a:cubicBezTo>
                    <a:pt x="14373" y="11159"/>
                    <a:pt x="11169" y="14363"/>
                    <a:pt x="7216" y="14363"/>
                  </a:cubicBezTo>
                  <a:cubicBezTo>
                    <a:pt x="3264" y="14363"/>
                    <a:pt x="60" y="11159"/>
                    <a:pt x="60" y="7206"/>
                  </a:cubicBezTo>
                  <a:cubicBezTo>
                    <a:pt x="60" y="3254"/>
                    <a:pt x="3264" y="50"/>
                    <a:pt x="7216" y="50"/>
                  </a:cubicBezTo>
                  <a:cubicBezTo>
                    <a:pt x="11169" y="50"/>
                    <a:pt x="14373" y="3254"/>
                    <a:pt x="14373" y="7206"/>
                  </a:cubicBezTo>
                  <a:close/>
                </a:path>
              </a:pathLst>
            </a:custGeom>
            <a:solidFill>
              <a:srgbClr val="CFDBE8"/>
            </a:solidFill>
            <a:ln w="7144"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FC83FC78-0A0C-9806-1CC8-7CC7E1B90A83}"/>
                </a:ext>
              </a:extLst>
            </p:cNvPr>
            <p:cNvSpPr/>
            <p:nvPr/>
          </p:nvSpPr>
          <p:spPr>
            <a:xfrm>
              <a:off x="11201844" y="2630825"/>
              <a:ext cx="14312" cy="14312"/>
            </a:xfrm>
            <a:custGeom>
              <a:avLst/>
              <a:gdLst>
                <a:gd name="connsiteX0" fmla="*/ 14383 w 14312"/>
                <a:gd name="connsiteY0" fmla="*/ 7206 h 14312"/>
                <a:gd name="connsiteX1" fmla="*/ 7226 w 14312"/>
                <a:gd name="connsiteY1" fmla="*/ 14363 h 14312"/>
                <a:gd name="connsiteX2" fmla="*/ 70 w 14312"/>
                <a:gd name="connsiteY2" fmla="*/ 7206 h 14312"/>
                <a:gd name="connsiteX3" fmla="*/ 7226 w 14312"/>
                <a:gd name="connsiteY3" fmla="*/ 50 h 14312"/>
                <a:gd name="connsiteX4" fmla="*/ 14383 w 14312"/>
                <a:gd name="connsiteY4" fmla="*/ 72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83" y="7206"/>
                  </a:moveTo>
                  <a:cubicBezTo>
                    <a:pt x="14383" y="11159"/>
                    <a:pt x="11179" y="14363"/>
                    <a:pt x="7226" y="14363"/>
                  </a:cubicBezTo>
                  <a:cubicBezTo>
                    <a:pt x="3274" y="14363"/>
                    <a:pt x="70" y="11159"/>
                    <a:pt x="70" y="7206"/>
                  </a:cubicBezTo>
                  <a:cubicBezTo>
                    <a:pt x="70" y="3254"/>
                    <a:pt x="3274" y="50"/>
                    <a:pt x="7226" y="50"/>
                  </a:cubicBezTo>
                  <a:cubicBezTo>
                    <a:pt x="11179" y="50"/>
                    <a:pt x="14383" y="3254"/>
                    <a:pt x="14383" y="7206"/>
                  </a:cubicBezTo>
                  <a:close/>
                </a:path>
              </a:pathLst>
            </a:custGeom>
            <a:solidFill>
              <a:srgbClr val="CFDBE8"/>
            </a:solidFill>
            <a:ln w="7144"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FBC8E6E0-1E87-B9B6-9704-3DC9B70C5A5D}"/>
                </a:ext>
              </a:extLst>
            </p:cNvPr>
            <p:cNvSpPr/>
            <p:nvPr/>
          </p:nvSpPr>
          <p:spPr>
            <a:xfrm>
              <a:off x="11273406" y="2630825"/>
              <a:ext cx="14312" cy="14312"/>
            </a:xfrm>
            <a:custGeom>
              <a:avLst/>
              <a:gdLst>
                <a:gd name="connsiteX0" fmla="*/ 14393 w 14312"/>
                <a:gd name="connsiteY0" fmla="*/ 7206 h 14312"/>
                <a:gd name="connsiteX1" fmla="*/ 7236 w 14312"/>
                <a:gd name="connsiteY1" fmla="*/ 14363 h 14312"/>
                <a:gd name="connsiteX2" fmla="*/ 80 w 14312"/>
                <a:gd name="connsiteY2" fmla="*/ 7206 h 14312"/>
                <a:gd name="connsiteX3" fmla="*/ 7236 w 14312"/>
                <a:gd name="connsiteY3" fmla="*/ 50 h 14312"/>
                <a:gd name="connsiteX4" fmla="*/ 14393 w 14312"/>
                <a:gd name="connsiteY4" fmla="*/ 72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93" y="7206"/>
                  </a:moveTo>
                  <a:cubicBezTo>
                    <a:pt x="14393" y="11159"/>
                    <a:pt x="11189" y="14363"/>
                    <a:pt x="7236" y="14363"/>
                  </a:cubicBezTo>
                  <a:cubicBezTo>
                    <a:pt x="3284" y="14363"/>
                    <a:pt x="80" y="11159"/>
                    <a:pt x="80" y="7206"/>
                  </a:cubicBezTo>
                  <a:cubicBezTo>
                    <a:pt x="80" y="3254"/>
                    <a:pt x="3284" y="50"/>
                    <a:pt x="7236" y="50"/>
                  </a:cubicBezTo>
                  <a:cubicBezTo>
                    <a:pt x="11189" y="50"/>
                    <a:pt x="14393" y="3254"/>
                    <a:pt x="14393" y="7206"/>
                  </a:cubicBezTo>
                  <a:close/>
                </a:path>
              </a:pathLst>
            </a:custGeom>
            <a:solidFill>
              <a:srgbClr val="CFDBE8"/>
            </a:solidFill>
            <a:ln w="7144"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13F323C-DC70-3D59-6FE9-52FF1FBC54AB}"/>
                </a:ext>
              </a:extLst>
            </p:cNvPr>
            <p:cNvSpPr/>
            <p:nvPr/>
          </p:nvSpPr>
          <p:spPr>
            <a:xfrm>
              <a:off x="11344969" y="2630825"/>
              <a:ext cx="14312" cy="14312"/>
            </a:xfrm>
            <a:custGeom>
              <a:avLst/>
              <a:gdLst>
                <a:gd name="connsiteX0" fmla="*/ 14403 w 14312"/>
                <a:gd name="connsiteY0" fmla="*/ 7206 h 14312"/>
                <a:gd name="connsiteX1" fmla="*/ 7246 w 14312"/>
                <a:gd name="connsiteY1" fmla="*/ 14363 h 14312"/>
                <a:gd name="connsiteX2" fmla="*/ 90 w 14312"/>
                <a:gd name="connsiteY2" fmla="*/ 7206 h 14312"/>
                <a:gd name="connsiteX3" fmla="*/ 7246 w 14312"/>
                <a:gd name="connsiteY3" fmla="*/ 50 h 14312"/>
                <a:gd name="connsiteX4" fmla="*/ 14403 w 14312"/>
                <a:gd name="connsiteY4" fmla="*/ 72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03" y="7206"/>
                  </a:moveTo>
                  <a:cubicBezTo>
                    <a:pt x="14403" y="11159"/>
                    <a:pt x="11199" y="14363"/>
                    <a:pt x="7246" y="14363"/>
                  </a:cubicBezTo>
                  <a:cubicBezTo>
                    <a:pt x="3294" y="14363"/>
                    <a:pt x="90" y="11159"/>
                    <a:pt x="90" y="7206"/>
                  </a:cubicBezTo>
                  <a:cubicBezTo>
                    <a:pt x="90" y="3254"/>
                    <a:pt x="3294" y="50"/>
                    <a:pt x="7246" y="50"/>
                  </a:cubicBezTo>
                  <a:cubicBezTo>
                    <a:pt x="11199" y="50"/>
                    <a:pt x="14403" y="3254"/>
                    <a:pt x="14403" y="7206"/>
                  </a:cubicBezTo>
                  <a:close/>
                </a:path>
              </a:pathLst>
            </a:custGeom>
            <a:solidFill>
              <a:srgbClr val="CFDBE8"/>
            </a:solidFill>
            <a:ln w="7144"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0ABB44F-8818-1BA0-FD5F-AF547D4283D7}"/>
                </a:ext>
              </a:extLst>
            </p:cNvPr>
            <p:cNvSpPr/>
            <p:nvPr/>
          </p:nvSpPr>
          <p:spPr>
            <a:xfrm>
              <a:off x="11416532" y="2630825"/>
              <a:ext cx="14312" cy="14312"/>
            </a:xfrm>
            <a:custGeom>
              <a:avLst/>
              <a:gdLst>
                <a:gd name="connsiteX0" fmla="*/ 14413 w 14312"/>
                <a:gd name="connsiteY0" fmla="*/ 7206 h 14312"/>
                <a:gd name="connsiteX1" fmla="*/ 7256 w 14312"/>
                <a:gd name="connsiteY1" fmla="*/ 14363 h 14312"/>
                <a:gd name="connsiteX2" fmla="*/ 100 w 14312"/>
                <a:gd name="connsiteY2" fmla="*/ 7206 h 14312"/>
                <a:gd name="connsiteX3" fmla="*/ 7256 w 14312"/>
                <a:gd name="connsiteY3" fmla="*/ 50 h 14312"/>
                <a:gd name="connsiteX4" fmla="*/ 14413 w 14312"/>
                <a:gd name="connsiteY4" fmla="*/ 72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13" y="7206"/>
                  </a:moveTo>
                  <a:cubicBezTo>
                    <a:pt x="14413" y="11159"/>
                    <a:pt x="11209" y="14363"/>
                    <a:pt x="7256" y="14363"/>
                  </a:cubicBezTo>
                  <a:cubicBezTo>
                    <a:pt x="3304" y="14363"/>
                    <a:pt x="100" y="11159"/>
                    <a:pt x="100" y="7206"/>
                  </a:cubicBezTo>
                  <a:cubicBezTo>
                    <a:pt x="100" y="3254"/>
                    <a:pt x="3304" y="50"/>
                    <a:pt x="7256" y="50"/>
                  </a:cubicBezTo>
                  <a:cubicBezTo>
                    <a:pt x="11209" y="50"/>
                    <a:pt x="14413" y="3254"/>
                    <a:pt x="14413" y="7206"/>
                  </a:cubicBezTo>
                  <a:close/>
                </a:path>
              </a:pathLst>
            </a:custGeom>
            <a:solidFill>
              <a:srgbClr val="CFDBE8"/>
            </a:solidFill>
            <a:ln w="7144"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C2DF86E4-7535-0009-6AC2-DD2A49627D5E}"/>
                </a:ext>
              </a:extLst>
            </p:cNvPr>
            <p:cNvSpPr/>
            <p:nvPr/>
          </p:nvSpPr>
          <p:spPr>
            <a:xfrm>
              <a:off x="11488095" y="2630825"/>
              <a:ext cx="14312" cy="14312"/>
            </a:xfrm>
            <a:custGeom>
              <a:avLst/>
              <a:gdLst>
                <a:gd name="connsiteX0" fmla="*/ 14423 w 14312"/>
                <a:gd name="connsiteY0" fmla="*/ 7206 h 14312"/>
                <a:gd name="connsiteX1" fmla="*/ 7266 w 14312"/>
                <a:gd name="connsiteY1" fmla="*/ 14363 h 14312"/>
                <a:gd name="connsiteX2" fmla="*/ 110 w 14312"/>
                <a:gd name="connsiteY2" fmla="*/ 7206 h 14312"/>
                <a:gd name="connsiteX3" fmla="*/ 7266 w 14312"/>
                <a:gd name="connsiteY3" fmla="*/ 50 h 14312"/>
                <a:gd name="connsiteX4" fmla="*/ 14423 w 14312"/>
                <a:gd name="connsiteY4" fmla="*/ 72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23" y="7206"/>
                  </a:moveTo>
                  <a:cubicBezTo>
                    <a:pt x="14423" y="11159"/>
                    <a:pt x="11219" y="14363"/>
                    <a:pt x="7266" y="14363"/>
                  </a:cubicBezTo>
                  <a:cubicBezTo>
                    <a:pt x="3314" y="14363"/>
                    <a:pt x="110" y="11159"/>
                    <a:pt x="110" y="7206"/>
                  </a:cubicBezTo>
                  <a:cubicBezTo>
                    <a:pt x="110" y="3254"/>
                    <a:pt x="3314" y="50"/>
                    <a:pt x="7266" y="50"/>
                  </a:cubicBezTo>
                  <a:cubicBezTo>
                    <a:pt x="11219" y="50"/>
                    <a:pt x="14423" y="3254"/>
                    <a:pt x="14423" y="7206"/>
                  </a:cubicBezTo>
                  <a:close/>
                </a:path>
              </a:pathLst>
            </a:custGeom>
            <a:solidFill>
              <a:srgbClr val="CFDBE8"/>
            </a:solidFill>
            <a:ln w="7144"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9582DF13-18C2-FCC6-391C-FC7949FB243F}"/>
                </a:ext>
              </a:extLst>
            </p:cNvPr>
            <p:cNvSpPr/>
            <p:nvPr/>
          </p:nvSpPr>
          <p:spPr>
            <a:xfrm>
              <a:off x="11559657" y="2630825"/>
              <a:ext cx="14312" cy="14312"/>
            </a:xfrm>
            <a:custGeom>
              <a:avLst/>
              <a:gdLst>
                <a:gd name="connsiteX0" fmla="*/ 14433 w 14312"/>
                <a:gd name="connsiteY0" fmla="*/ 7206 h 14312"/>
                <a:gd name="connsiteX1" fmla="*/ 7276 w 14312"/>
                <a:gd name="connsiteY1" fmla="*/ 14363 h 14312"/>
                <a:gd name="connsiteX2" fmla="*/ 120 w 14312"/>
                <a:gd name="connsiteY2" fmla="*/ 7206 h 14312"/>
                <a:gd name="connsiteX3" fmla="*/ 7276 w 14312"/>
                <a:gd name="connsiteY3" fmla="*/ 50 h 14312"/>
                <a:gd name="connsiteX4" fmla="*/ 14433 w 14312"/>
                <a:gd name="connsiteY4" fmla="*/ 72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33" y="7206"/>
                  </a:moveTo>
                  <a:cubicBezTo>
                    <a:pt x="14433" y="11159"/>
                    <a:pt x="11229" y="14363"/>
                    <a:pt x="7276" y="14363"/>
                  </a:cubicBezTo>
                  <a:cubicBezTo>
                    <a:pt x="3324" y="14363"/>
                    <a:pt x="120" y="11159"/>
                    <a:pt x="120" y="7206"/>
                  </a:cubicBezTo>
                  <a:cubicBezTo>
                    <a:pt x="120" y="3254"/>
                    <a:pt x="3324" y="50"/>
                    <a:pt x="7276" y="50"/>
                  </a:cubicBezTo>
                  <a:cubicBezTo>
                    <a:pt x="11229" y="50"/>
                    <a:pt x="14433" y="3254"/>
                    <a:pt x="14433" y="7206"/>
                  </a:cubicBezTo>
                  <a:close/>
                </a:path>
              </a:pathLst>
            </a:custGeom>
            <a:solidFill>
              <a:srgbClr val="CFDBE8"/>
            </a:solidFill>
            <a:ln w="7144"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8E4C38D4-C68A-E87A-ECE3-B0EE5551516A}"/>
                </a:ext>
              </a:extLst>
            </p:cNvPr>
            <p:cNvSpPr/>
            <p:nvPr/>
          </p:nvSpPr>
          <p:spPr>
            <a:xfrm>
              <a:off x="11631220" y="2630825"/>
              <a:ext cx="14312" cy="14312"/>
            </a:xfrm>
            <a:custGeom>
              <a:avLst/>
              <a:gdLst>
                <a:gd name="connsiteX0" fmla="*/ 14443 w 14312"/>
                <a:gd name="connsiteY0" fmla="*/ 7206 h 14312"/>
                <a:gd name="connsiteX1" fmla="*/ 7286 w 14312"/>
                <a:gd name="connsiteY1" fmla="*/ 14363 h 14312"/>
                <a:gd name="connsiteX2" fmla="*/ 130 w 14312"/>
                <a:gd name="connsiteY2" fmla="*/ 7206 h 14312"/>
                <a:gd name="connsiteX3" fmla="*/ 7286 w 14312"/>
                <a:gd name="connsiteY3" fmla="*/ 50 h 14312"/>
                <a:gd name="connsiteX4" fmla="*/ 14443 w 14312"/>
                <a:gd name="connsiteY4" fmla="*/ 72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43" y="7206"/>
                  </a:moveTo>
                  <a:cubicBezTo>
                    <a:pt x="14443" y="11159"/>
                    <a:pt x="11239" y="14363"/>
                    <a:pt x="7286" y="14363"/>
                  </a:cubicBezTo>
                  <a:cubicBezTo>
                    <a:pt x="3334" y="14363"/>
                    <a:pt x="130" y="11159"/>
                    <a:pt x="130" y="7206"/>
                  </a:cubicBezTo>
                  <a:cubicBezTo>
                    <a:pt x="130" y="3254"/>
                    <a:pt x="3334" y="50"/>
                    <a:pt x="7286" y="50"/>
                  </a:cubicBezTo>
                  <a:cubicBezTo>
                    <a:pt x="11239" y="50"/>
                    <a:pt x="14443" y="3254"/>
                    <a:pt x="14443" y="7206"/>
                  </a:cubicBezTo>
                  <a:close/>
                </a:path>
              </a:pathLst>
            </a:custGeom>
            <a:solidFill>
              <a:srgbClr val="CFDBE8"/>
            </a:solidFill>
            <a:ln w="7144"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2029DD0-05EF-741D-069D-2D87A344A205}"/>
                </a:ext>
              </a:extLst>
            </p:cNvPr>
            <p:cNvSpPr/>
            <p:nvPr/>
          </p:nvSpPr>
          <p:spPr>
            <a:xfrm>
              <a:off x="11702783" y="2630825"/>
              <a:ext cx="14312" cy="14312"/>
            </a:xfrm>
            <a:custGeom>
              <a:avLst/>
              <a:gdLst>
                <a:gd name="connsiteX0" fmla="*/ 14453 w 14312"/>
                <a:gd name="connsiteY0" fmla="*/ 7206 h 14312"/>
                <a:gd name="connsiteX1" fmla="*/ 7296 w 14312"/>
                <a:gd name="connsiteY1" fmla="*/ 14363 h 14312"/>
                <a:gd name="connsiteX2" fmla="*/ 140 w 14312"/>
                <a:gd name="connsiteY2" fmla="*/ 7206 h 14312"/>
                <a:gd name="connsiteX3" fmla="*/ 7296 w 14312"/>
                <a:gd name="connsiteY3" fmla="*/ 50 h 14312"/>
                <a:gd name="connsiteX4" fmla="*/ 14453 w 14312"/>
                <a:gd name="connsiteY4" fmla="*/ 72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53" y="7206"/>
                  </a:moveTo>
                  <a:cubicBezTo>
                    <a:pt x="14453" y="11159"/>
                    <a:pt x="11249" y="14363"/>
                    <a:pt x="7296" y="14363"/>
                  </a:cubicBezTo>
                  <a:cubicBezTo>
                    <a:pt x="3344" y="14363"/>
                    <a:pt x="140" y="11159"/>
                    <a:pt x="140" y="7206"/>
                  </a:cubicBezTo>
                  <a:cubicBezTo>
                    <a:pt x="140" y="3254"/>
                    <a:pt x="3344" y="50"/>
                    <a:pt x="7296" y="50"/>
                  </a:cubicBezTo>
                  <a:cubicBezTo>
                    <a:pt x="11249" y="50"/>
                    <a:pt x="14453" y="3254"/>
                    <a:pt x="14453" y="7206"/>
                  </a:cubicBezTo>
                  <a:close/>
                </a:path>
              </a:pathLst>
            </a:custGeom>
            <a:solidFill>
              <a:srgbClr val="CFDBE8"/>
            </a:solidFill>
            <a:ln w="7144"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43CAF42B-C205-35ED-A831-04A6EB6C6D21}"/>
                </a:ext>
              </a:extLst>
            </p:cNvPr>
            <p:cNvSpPr/>
            <p:nvPr/>
          </p:nvSpPr>
          <p:spPr>
            <a:xfrm>
              <a:off x="11774346" y="2630825"/>
              <a:ext cx="14312" cy="14312"/>
            </a:xfrm>
            <a:custGeom>
              <a:avLst/>
              <a:gdLst>
                <a:gd name="connsiteX0" fmla="*/ 14463 w 14312"/>
                <a:gd name="connsiteY0" fmla="*/ 7206 h 14312"/>
                <a:gd name="connsiteX1" fmla="*/ 7306 w 14312"/>
                <a:gd name="connsiteY1" fmla="*/ 14363 h 14312"/>
                <a:gd name="connsiteX2" fmla="*/ 150 w 14312"/>
                <a:gd name="connsiteY2" fmla="*/ 7206 h 14312"/>
                <a:gd name="connsiteX3" fmla="*/ 7306 w 14312"/>
                <a:gd name="connsiteY3" fmla="*/ 50 h 14312"/>
                <a:gd name="connsiteX4" fmla="*/ 14463 w 14312"/>
                <a:gd name="connsiteY4" fmla="*/ 72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63" y="7206"/>
                  </a:moveTo>
                  <a:cubicBezTo>
                    <a:pt x="14463" y="11159"/>
                    <a:pt x="11259" y="14363"/>
                    <a:pt x="7306" y="14363"/>
                  </a:cubicBezTo>
                  <a:cubicBezTo>
                    <a:pt x="3354" y="14363"/>
                    <a:pt x="150" y="11159"/>
                    <a:pt x="150" y="7206"/>
                  </a:cubicBezTo>
                  <a:cubicBezTo>
                    <a:pt x="150" y="3254"/>
                    <a:pt x="3354" y="50"/>
                    <a:pt x="7306" y="50"/>
                  </a:cubicBezTo>
                  <a:cubicBezTo>
                    <a:pt x="11259" y="50"/>
                    <a:pt x="14463" y="3254"/>
                    <a:pt x="14463" y="7206"/>
                  </a:cubicBezTo>
                  <a:close/>
                </a:path>
              </a:pathLst>
            </a:custGeom>
            <a:solidFill>
              <a:srgbClr val="CFDBE8"/>
            </a:solidFill>
            <a:ln w="7144"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32791BCE-6E89-D4E0-7BDE-A844058A9A06}"/>
                </a:ext>
              </a:extLst>
            </p:cNvPr>
            <p:cNvSpPr/>
            <p:nvPr/>
          </p:nvSpPr>
          <p:spPr>
            <a:xfrm>
              <a:off x="11845908" y="2630825"/>
              <a:ext cx="14312" cy="14312"/>
            </a:xfrm>
            <a:custGeom>
              <a:avLst/>
              <a:gdLst>
                <a:gd name="connsiteX0" fmla="*/ 14473 w 14312"/>
                <a:gd name="connsiteY0" fmla="*/ 7206 h 14312"/>
                <a:gd name="connsiteX1" fmla="*/ 7316 w 14312"/>
                <a:gd name="connsiteY1" fmla="*/ 14363 h 14312"/>
                <a:gd name="connsiteX2" fmla="*/ 160 w 14312"/>
                <a:gd name="connsiteY2" fmla="*/ 7206 h 14312"/>
                <a:gd name="connsiteX3" fmla="*/ 7316 w 14312"/>
                <a:gd name="connsiteY3" fmla="*/ 50 h 14312"/>
                <a:gd name="connsiteX4" fmla="*/ 14473 w 14312"/>
                <a:gd name="connsiteY4" fmla="*/ 72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73" y="7206"/>
                  </a:moveTo>
                  <a:cubicBezTo>
                    <a:pt x="14473" y="11159"/>
                    <a:pt x="11269" y="14363"/>
                    <a:pt x="7316" y="14363"/>
                  </a:cubicBezTo>
                  <a:cubicBezTo>
                    <a:pt x="3364" y="14363"/>
                    <a:pt x="160" y="11159"/>
                    <a:pt x="160" y="7206"/>
                  </a:cubicBezTo>
                  <a:cubicBezTo>
                    <a:pt x="160" y="3254"/>
                    <a:pt x="3364" y="50"/>
                    <a:pt x="7316" y="50"/>
                  </a:cubicBezTo>
                  <a:cubicBezTo>
                    <a:pt x="11269" y="50"/>
                    <a:pt x="14473" y="3254"/>
                    <a:pt x="14473" y="7206"/>
                  </a:cubicBezTo>
                  <a:close/>
                </a:path>
              </a:pathLst>
            </a:custGeom>
            <a:solidFill>
              <a:srgbClr val="CFDBE8"/>
            </a:solidFill>
            <a:ln w="7144"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A5EF02EF-E512-202B-D049-06BF77501450}"/>
                </a:ext>
              </a:extLst>
            </p:cNvPr>
            <p:cNvSpPr/>
            <p:nvPr/>
          </p:nvSpPr>
          <p:spPr>
            <a:xfrm>
              <a:off x="11917471" y="2630825"/>
              <a:ext cx="14312" cy="14312"/>
            </a:xfrm>
            <a:custGeom>
              <a:avLst/>
              <a:gdLst>
                <a:gd name="connsiteX0" fmla="*/ 14483 w 14312"/>
                <a:gd name="connsiteY0" fmla="*/ 7206 h 14312"/>
                <a:gd name="connsiteX1" fmla="*/ 7326 w 14312"/>
                <a:gd name="connsiteY1" fmla="*/ 14363 h 14312"/>
                <a:gd name="connsiteX2" fmla="*/ 170 w 14312"/>
                <a:gd name="connsiteY2" fmla="*/ 7206 h 14312"/>
                <a:gd name="connsiteX3" fmla="*/ 7326 w 14312"/>
                <a:gd name="connsiteY3" fmla="*/ 50 h 14312"/>
                <a:gd name="connsiteX4" fmla="*/ 14483 w 14312"/>
                <a:gd name="connsiteY4" fmla="*/ 72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83" y="7206"/>
                  </a:moveTo>
                  <a:cubicBezTo>
                    <a:pt x="14483" y="11159"/>
                    <a:pt x="11279" y="14363"/>
                    <a:pt x="7326" y="14363"/>
                  </a:cubicBezTo>
                  <a:cubicBezTo>
                    <a:pt x="3374" y="14363"/>
                    <a:pt x="170" y="11159"/>
                    <a:pt x="170" y="7206"/>
                  </a:cubicBezTo>
                  <a:cubicBezTo>
                    <a:pt x="170" y="3254"/>
                    <a:pt x="3374" y="50"/>
                    <a:pt x="7326" y="50"/>
                  </a:cubicBezTo>
                  <a:cubicBezTo>
                    <a:pt x="11279" y="50"/>
                    <a:pt x="14483" y="3254"/>
                    <a:pt x="14483" y="7206"/>
                  </a:cubicBezTo>
                  <a:close/>
                </a:path>
              </a:pathLst>
            </a:custGeom>
            <a:solidFill>
              <a:srgbClr val="CFDBE8"/>
            </a:solidFill>
            <a:ln w="7144"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D72D2F7D-6BF0-4FE0-7286-1201EA982BD0}"/>
                </a:ext>
              </a:extLst>
            </p:cNvPr>
            <p:cNvSpPr/>
            <p:nvPr/>
          </p:nvSpPr>
          <p:spPr>
            <a:xfrm>
              <a:off x="11989034" y="2630825"/>
              <a:ext cx="14312" cy="14312"/>
            </a:xfrm>
            <a:custGeom>
              <a:avLst/>
              <a:gdLst>
                <a:gd name="connsiteX0" fmla="*/ 14493 w 14312"/>
                <a:gd name="connsiteY0" fmla="*/ 7206 h 14312"/>
                <a:gd name="connsiteX1" fmla="*/ 7336 w 14312"/>
                <a:gd name="connsiteY1" fmla="*/ 14363 h 14312"/>
                <a:gd name="connsiteX2" fmla="*/ 180 w 14312"/>
                <a:gd name="connsiteY2" fmla="*/ 7206 h 14312"/>
                <a:gd name="connsiteX3" fmla="*/ 7336 w 14312"/>
                <a:gd name="connsiteY3" fmla="*/ 50 h 14312"/>
                <a:gd name="connsiteX4" fmla="*/ 14493 w 14312"/>
                <a:gd name="connsiteY4" fmla="*/ 72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93" y="7206"/>
                  </a:moveTo>
                  <a:cubicBezTo>
                    <a:pt x="14493" y="11159"/>
                    <a:pt x="11289" y="14363"/>
                    <a:pt x="7336" y="14363"/>
                  </a:cubicBezTo>
                  <a:cubicBezTo>
                    <a:pt x="3384" y="14363"/>
                    <a:pt x="180" y="11159"/>
                    <a:pt x="180" y="7206"/>
                  </a:cubicBezTo>
                  <a:cubicBezTo>
                    <a:pt x="180" y="3254"/>
                    <a:pt x="3384" y="50"/>
                    <a:pt x="7336" y="50"/>
                  </a:cubicBezTo>
                  <a:cubicBezTo>
                    <a:pt x="11289" y="50"/>
                    <a:pt x="14493" y="3254"/>
                    <a:pt x="14493" y="7206"/>
                  </a:cubicBezTo>
                  <a:close/>
                </a:path>
              </a:pathLst>
            </a:custGeom>
            <a:solidFill>
              <a:srgbClr val="CFDBE8"/>
            </a:solidFill>
            <a:ln w="7144"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6FCB4261-899C-2A07-2C5B-2CBB84BF745A}"/>
                </a:ext>
              </a:extLst>
            </p:cNvPr>
            <p:cNvSpPr/>
            <p:nvPr/>
          </p:nvSpPr>
          <p:spPr>
            <a:xfrm>
              <a:off x="12060597" y="2630825"/>
              <a:ext cx="14312" cy="14312"/>
            </a:xfrm>
            <a:custGeom>
              <a:avLst/>
              <a:gdLst>
                <a:gd name="connsiteX0" fmla="*/ 14503 w 14312"/>
                <a:gd name="connsiteY0" fmla="*/ 7206 h 14312"/>
                <a:gd name="connsiteX1" fmla="*/ 7346 w 14312"/>
                <a:gd name="connsiteY1" fmla="*/ 14363 h 14312"/>
                <a:gd name="connsiteX2" fmla="*/ 190 w 14312"/>
                <a:gd name="connsiteY2" fmla="*/ 7206 h 14312"/>
                <a:gd name="connsiteX3" fmla="*/ 7346 w 14312"/>
                <a:gd name="connsiteY3" fmla="*/ 50 h 14312"/>
                <a:gd name="connsiteX4" fmla="*/ 14503 w 14312"/>
                <a:gd name="connsiteY4" fmla="*/ 72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03" y="7206"/>
                  </a:moveTo>
                  <a:cubicBezTo>
                    <a:pt x="14503" y="11159"/>
                    <a:pt x="11299" y="14363"/>
                    <a:pt x="7346" y="14363"/>
                  </a:cubicBezTo>
                  <a:cubicBezTo>
                    <a:pt x="3394" y="14363"/>
                    <a:pt x="190" y="11159"/>
                    <a:pt x="190" y="7206"/>
                  </a:cubicBezTo>
                  <a:cubicBezTo>
                    <a:pt x="190" y="3254"/>
                    <a:pt x="3394" y="50"/>
                    <a:pt x="7346" y="50"/>
                  </a:cubicBezTo>
                  <a:cubicBezTo>
                    <a:pt x="11299" y="50"/>
                    <a:pt x="14503" y="3254"/>
                    <a:pt x="14503" y="7206"/>
                  </a:cubicBezTo>
                  <a:close/>
                </a:path>
              </a:pathLst>
            </a:custGeom>
            <a:solidFill>
              <a:srgbClr val="CFDBE8"/>
            </a:solidFill>
            <a:ln w="7144"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94B893C1-11DC-3BD5-4B09-5B927CD718DE}"/>
                </a:ext>
              </a:extLst>
            </p:cNvPr>
            <p:cNvSpPr/>
            <p:nvPr/>
          </p:nvSpPr>
          <p:spPr>
            <a:xfrm>
              <a:off x="12132159" y="2630825"/>
              <a:ext cx="14312" cy="14312"/>
            </a:xfrm>
            <a:custGeom>
              <a:avLst/>
              <a:gdLst>
                <a:gd name="connsiteX0" fmla="*/ 14513 w 14312"/>
                <a:gd name="connsiteY0" fmla="*/ 7206 h 14312"/>
                <a:gd name="connsiteX1" fmla="*/ 7356 w 14312"/>
                <a:gd name="connsiteY1" fmla="*/ 14363 h 14312"/>
                <a:gd name="connsiteX2" fmla="*/ 200 w 14312"/>
                <a:gd name="connsiteY2" fmla="*/ 7206 h 14312"/>
                <a:gd name="connsiteX3" fmla="*/ 7356 w 14312"/>
                <a:gd name="connsiteY3" fmla="*/ 50 h 14312"/>
                <a:gd name="connsiteX4" fmla="*/ 14513 w 14312"/>
                <a:gd name="connsiteY4" fmla="*/ 72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13" y="7206"/>
                  </a:moveTo>
                  <a:cubicBezTo>
                    <a:pt x="14513" y="11159"/>
                    <a:pt x="11309" y="14363"/>
                    <a:pt x="7356" y="14363"/>
                  </a:cubicBezTo>
                  <a:cubicBezTo>
                    <a:pt x="3404" y="14363"/>
                    <a:pt x="200" y="11159"/>
                    <a:pt x="200" y="7206"/>
                  </a:cubicBezTo>
                  <a:cubicBezTo>
                    <a:pt x="200" y="3254"/>
                    <a:pt x="3404" y="50"/>
                    <a:pt x="7356" y="50"/>
                  </a:cubicBezTo>
                  <a:cubicBezTo>
                    <a:pt x="11309" y="50"/>
                    <a:pt x="14513" y="3254"/>
                    <a:pt x="14513" y="7206"/>
                  </a:cubicBezTo>
                  <a:close/>
                </a:path>
              </a:pathLst>
            </a:custGeom>
            <a:solidFill>
              <a:srgbClr val="CFDBE8"/>
            </a:solidFill>
            <a:ln w="7144"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E223534B-B692-A4D5-7FB5-457C32CFB6AA}"/>
                </a:ext>
              </a:extLst>
            </p:cNvPr>
            <p:cNvSpPr/>
            <p:nvPr/>
          </p:nvSpPr>
          <p:spPr>
            <a:xfrm>
              <a:off x="10700905" y="2702388"/>
              <a:ext cx="14312" cy="14312"/>
            </a:xfrm>
            <a:custGeom>
              <a:avLst/>
              <a:gdLst>
                <a:gd name="connsiteX0" fmla="*/ 14313 w 14312"/>
                <a:gd name="connsiteY0" fmla="*/ 7216 h 14312"/>
                <a:gd name="connsiteX1" fmla="*/ 7156 w 14312"/>
                <a:gd name="connsiteY1" fmla="*/ 14373 h 14312"/>
                <a:gd name="connsiteX2" fmla="*/ 0 w 14312"/>
                <a:gd name="connsiteY2" fmla="*/ 7216 h 14312"/>
                <a:gd name="connsiteX3" fmla="*/ 7156 w 14312"/>
                <a:gd name="connsiteY3" fmla="*/ 60 h 14312"/>
                <a:gd name="connsiteX4" fmla="*/ 14313 w 14312"/>
                <a:gd name="connsiteY4" fmla="*/ 721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13" y="7216"/>
                  </a:moveTo>
                  <a:cubicBezTo>
                    <a:pt x="14313" y="11169"/>
                    <a:pt x="11109" y="14373"/>
                    <a:pt x="7156" y="14373"/>
                  </a:cubicBezTo>
                  <a:cubicBezTo>
                    <a:pt x="3204" y="14373"/>
                    <a:pt x="0" y="11169"/>
                    <a:pt x="0" y="7216"/>
                  </a:cubicBezTo>
                  <a:cubicBezTo>
                    <a:pt x="0" y="3264"/>
                    <a:pt x="3204" y="60"/>
                    <a:pt x="7156" y="60"/>
                  </a:cubicBezTo>
                  <a:cubicBezTo>
                    <a:pt x="11109" y="60"/>
                    <a:pt x="14313" y="3264"/>
                    <a:pt x="14313" y="7216"/>
                  </a:cubicBezTo>
                  <a:close/>
                </a:path>
              </a:pathLst>
            </a:custGeom>
            <a:solidFill>
              <a:srgbClr val="CFDBE8"/>
            </a:solidFill>
            <a:ln w="7144"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5F9C7E1-B617-36D8-B44B-16D6BC367AAC}"/>
                </a:ext>
              </a:extLst>
            </p:cNvPr>
            <p:cNvSpPr/>
            <p:nvPr/>
          </p:nvSpPr>
          <p:spPr>
            <a:xfrm>
              <a:off x="10772467" y="2702388"/>
              <a:ext cx="14312" cy="14312"/>
            </a:xfrm>
            <a:custGeom>
              <a:avLst/>
              <a:gdLst>
                <a:gd name="connsiteX0" fmla="*/ 14323 w 14312"/>
                <a:gd name="connsiteY0" fmla="*/ 7216 h 14312"/>
                <a:gd name="connsiteX1" fmla="*/ 7166 w 14312"/>
                <a:gd name="connsiteY1" fmla="*/ 14373 h 14312"/>
                <a:gd name="connsiteX2" fmla="*/ 10 w 14312"/>
                <a:gd name="connsiteY2" fmla="*/ 7216 h 14312"/>
                <a:gd name="connsiteX3" fmla="*/ 7166 w 14312"/>
                <a:gd name="connsiteY3" fmla="*/ 60 h 14312"/>
                <a:gd name="connsiteX4" fmla="*/ 14323 w 14312"/>
                <a:gd name="connsiteY4" fmla="*/ 721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23" y="7216"/>
                  </a:moveTo>
                  <a:cubicBezTo>
                    <a:pt x="14323" y="11169"/>
                    <a:pt x="11119" y="14373"/>
                    <a:pt x="7166" y="14373"/>
                  </a:cubicBezTo>
                  <a:cubicBezTo>
                    <a:pt x="3214" y="14373"/>
                    <a:pt x="10" y="11169"/>
                    <a:pt x="10" y="7216"/>
                  </a:cubicBezTo>
                  <a:cubicBezTo>
                    <a:pt x="10" y="3264"/>
                    <a:pt x="3214" y="60"/>
                    <a:pt x="7166" y="60"/>
                  </a:cubicBezTo>
                  <a:cubicBezTo>
                    <a:pt x="11119" y="60"/>
                    <a:pt x="14323" y="3264"/>
                    <a:pt x="14323" y="7216"/>
                  </a:cubicBezTo>
                  <a:close/>
                </a:path>
              </a:pathLst>
            </a:custGeom>
            <a:solidFill>
              <a:srgbClr val="CFDBE8"/>
            </a:solidFill>
            <a:ln w="7144"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EA06A25E-E0CD-D233-2A6C-8423FABD298E}"/>
                </a:ext>
              </a:extLst>
            </p:cNvPr>
            <p:cNvSpPr/>
            <p:nvPr/>
          </p:nvSpPr>
          <p:spPr>
            <a:xfrm>
              <a:off x="10844030" y="2702388"/>
              <a:ext cx="14312" cy="14312"/>
            </a:xfrm>
            <a:custGeom>
              <a:avLst/>
              <a:gdLst>
                <a:gd name="connsiteX0" fmla="*/ 14333 w 14312"/>
                <a:gd name="connsiteY0" fmla="*/ 7216 h 14312"/>
                <a:gd name="connsiteX1" fmla="*/ 7176 w 14312"/>
                <a:gd name="connsiteY1" fmla="*/ 14373 h 14312"/>
                <a:gd name="connsiteX2" fmla="*/ 20 w 14312"/>
                <a:gd name="connsiteY2" fmla="*/ 7216 h 14312"/>
                <a:gd name="connsiteX3" fmla="*/ 7176 w 14312"/>
                <a:gd name="connsiteY3" fmla="*/ 60 h 14312"/>
                <a:gd name="connsiteX4" fmla="*/ 14333 w 14312"/>
                <a:gd name="connsiteY4" fmla="*/ 721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33" y="7216"/>
                  </a:moveTo>
                  <a:cubicBezTo>
                    <a:pt x="14333" y="11169"/>
                    <a:pt x="11129" y="14373"/>
                    <a:pt x="7176" y="14373"/>
                  </a:cubicBezTo>
                  <a:cubicBezTo>
                    <a:pt x="3224" y="14373"/>
                    <a:pt x="20" y="11169"/>
                    <a:pt x="20" y="7216"/>
                  </a:cubicBezTo>
                  <a:cubicBezTo>
                    <a:pt x="20" y="3264"/>
                    <a:pt x="3224" y="60"/>
                    <a:pt x="7176" y="60"/>
                  </a:cubicBezTo>
                  <a:cubicBezTo>
                    <a:pt x="11129" y="60"/>
                    <a:pt x="14333" y="3264"/>
                    <a:pt x="14333" y="7216"/>
                  </a:cubicBezTo>
                  <a:close/>
                </a:path>
              </a:pathLst>
            </a:custGeom>
            <a:solidFill>
              <a:srgbClr val="CFDBE8"/>
            </a:solidFill>
            <a:ln w="7144"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301523AC-06A9-324A-91AC-E380A9D60FA9}"/>
                </a:ext>
              </a:extLst>
            </p:cNvPr>
            <p:cNvSpPr/>
            <p:nvPr/>
          </p:nvSpPr>
          <p:spPr>
            <a:xfrm>
              <a:off x="10915593" y="2702388"/>
              <a:ext cx="14312" cy="14312"/>
            </a:xfrm>
            <a:custGeom>
              <a:avLst/>
              <a:gdLst>
                <a:gd name="connsiteX0" fmla="*/ 14343 w 14312"/>
                <a:gd name="connsiteY0" fmla="*/ 7216 h 14312"/>
                <a:gd name="connsiteX1" fmla="*/ 7186 w 14312"/>
                <a:gd name="connsiteY1" fmla="*/ 14373 h 14312"/>
                <a:gd name="connsiteX2" fmla="*/ 30 w 14312"/>
                <a:gd name="connsiteY2" fmla="*/ 7216 h 14312"/>
                <a:gd name="connsiteX3" fmla="*/ 7186 w 14312"/>
                <a:gd name="connsiteY3" fmla="*/ 60 h 14312"/>
                <a:gd name="connsiteX4" fmla="*/ 14343 w 14312"/>
                <a:gd name="connsiteY4" fmla="*/ 721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43" y="7216"/>
                  </a:moveTo>
                  <a:cubicBezTo>
                    <a:pt x="14343" y="11169"/>
                    <a:pt x="11139" y="14373"/>
                    <a:pt x="7186" y="14373"/>
                  </a:cubicBezTo>
                  <a:cubicBezTo>
                    <a:pt x="3234" y="14373"/>
                    <a:pt x="30" y="11169"/>
                    <a:pt x="30" y="7216"/>
                  </a:cubicBezTo>
                  <a:cubicBezTo>
                    <a:pt x="30" y="3264"/>
                    <a:pt x="3234" y="60"/>
                    <a:pt x="7186" y="60"/>
                  </a:cubicBezTo>
                  <a:cubicBezTo>
                    <a:pt x="11139" y="60"/>
                    <a:pt x="14343" y="3264"/>
                    <a:pt x="14343" y="7216"/>
                  </a:cubicBezTo>
                  <a:close/>
                </a:path>
              </a:pathLst>
            </a:custGeom>
            <a:solidFill>
              <a:srgbClr val="CFDBE8"/>
            </a:solidFill>
            <a:ln w="7144"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373964FE-F047-C5F7-63C6-BD7525C7A4C9}"/>
                </a:ext>
              </a:extLst>
            </p:cNvPr>
            <p:cNvSpPr/>
            <p:nvPr/>
          </p:nvSpPr>
          <p:spPr>
            <a:xfrm>
              <a:off x="10987155" y="2702388"/>
              <a:ext cx="14312" cy="14312"/>
            </a:xfrm>
            <a:custGeom>
              <a:avLst/>
              <a:gdLst>
                <a:gd name="connsiteX0" fmla="*/ 14353 w 14312"/>
                <a:gd name="connsiteY0" fmla="*/ 7216 h 14312"/>
                <a:gd name="connsiteX1" fmla="*/ 7196 w 14312"/>
                <a:gd name="connsiteY1" fmla="*/ 14373 h 14312"/>
                <a:gd name="connsiteX2" fmla="*/ 40 w 14312"/>
                <a:gd name="connsiteY2" fmla="*/ 7216 h 14312"/>
                <a:gd name="connsiteX3" fmla="*/ 7196 w 14312"/>
                <a:gd name="connsiteY3" fmla="*/ 60 h 14312"/>
                <a:gd name="connsiteX4" fmla="*/ 14353 w 14312"/>
                <a:gd name="connsiteY4" fmla="*/ 721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53" y="7216"/>
                  </a:moveTo>
                  <a:cubicBezTo>
                    <a:pt x="14353" y="11169"/>
                    <a:pt x="11149" y="14373"/>
                    <a:pt x="7196" y="14373"/>
                  </a:cubicBezTo>
                  <a:cubicBezTo>
                    <a:pt x="3244" y="14373"/>
                    <a:pt x="40" y="11169"/>
                    <a:pt x="40" y="7216"/>
                  </a:cubicBezTo>
                  <a:cubicBezTo>
                    <a:pt x="40" y="3264"/>
                    <a:pt x="3244" y="60"/>
                    <a:pt x="7196" y="60"/>
                  </a:cubicBezTo>
                  <a:cubicBezTo>
                    <a:pt x="11149" y="60"/>
                    <a:pt x="14353" y="3264"/>
                    <a:pt x="14353" y="7216"/>
                  </a:cubicBezTo>
                  <a:close/>
                </a:path>
              </a:pathLst>
            </a:custGeom>
            <a:solidFill>
              <a:srgbClr val="CFDBE8"/>
            </a:solidFill>
            <a:ln w="7144"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52BA34B1-ED2D-00EB-135A-5E9DC209DB9E}"/>
                </a:ext>
              </a:extLst>
            </p:cNvPr>
            <p:cNvSpPr/>
            <p:nvPr/>
          </p:nvSpPr>
          <p:spPr>
            <a:xfrm>
              <a:off x="11058718" y="2702388"/>
              <a:ext cx="14312" cy="14312"/>
            </a:xfrm>
            <a:custGeom>
              <a:avLst/>
              <a:gdLst>
                <a:gd name="connsiteX0" fmla="*/ 14363 w 14312"/>
                <a:gd name="connsiteY0" fmla="*/ 7216 h 14312"/>
                <a:gd name="connsiteX1" fmla="*/ 7206 w 14312"/>
                <a:gd name="connsiteY1" fmla="*/ 14373 h 14312"/>
                <a:gd name="connsiteX2" fmla="*/ 50 w 14312"/>
                <a:gd name="connsiteY2" fmla="*/ 7216 h 14312"/>
                <a:gd name="connsiteX3" fmla="*/ 7206 w 14312"/>
                <a:gd name="connsiteY3" fmla="*/ 60 h 14312"/>
                <a:gd name="connsiteX4" fmla="*/ 14363 w 14312"/>
                <a:gd name="connsiteY4" fmla="*/ 721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63" y="7216"/>
                  </a:moveTo>
                  <a:cubicBezTo>
                    <a:pt x="14363" y="11169"/>
                    <a:pt x="11159" y="14373"/>
                    <a:pt x="7206" y="14373"/>
                  </a:cubicBezTo>
                  <a:cubicBezTo>
                    <a:pt x="3254" y="14373"/>
                    <a:pt x="50" y="11169"/>
                    <a:pt x="50" y="7216"/>
                  </a:cubicBezTo>
                  <a:cubicBezTo>
                    <a:pt x="50" y="3264"/>
                    <a:pt x="3254" y="60"/>
                    <a:pt x="7206" y="60"/>
                  </a:cubicBezTo>
                  <a:cubicBezTo>
                    <a:pt x="11159" y="60"/>
                    <a:pt x="14363" y="3264"/>
                    <a:pt x="14363" y="7216"/>
                  </a:cubicBezTo>
                  <a:close/>
                </a:path>
              </a:pathLst>
            </a:custGeom>
            <a:solidFill>
              <a:srgbClr val="CFDBE8"/>
            </a:solidFill>
            <a:ln w="7144"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AB280AB4-A2D1-F31E-5E6C-122C216627CD}"/>
                </a:ext>
              </a:extLst>
            </p:cNvPr>
            <p:cNvSpPr/>
            <p:nvPr/>
          </p:nvSpPr>
          <p:spPr>
            <a:xfrm>
              <a:off x="11130281" y="2702388"/>
              <a:ext cx="14312" cy="14312"/>
            </a:xfrm>
            <a:custGeom>
              <a:avLst/>
              <a:gdLst>
                <a:gd name="connsiteX0" fmla="*/ 14373 w 14312"/>
                <a:gd name="connsiteY0" fmla="*/ 7216 h 14312"/>
                <a:gd name="connsiteX1" fmla="*/ 7216 w 14312"/>
                <a:gd name="connsiteY1" fmla="*/ 14373 h 14312"/>
                <a:gd name="connsiteX2" fmla="*/ 60 w 14312"/>
                <a:gd name="connsiteY2" fmla="*/ 7216 h 14312"/>
                <a:gd name="connsiteX3" fmla="*/ 7216 w 14312"/>
                <a:gd name="connsiteY3" fmla="*/ 60 h 14312"/>
                <a:gd name="connsiteX4" fmla="*/ 14373 w 14312"/>
                <a:gd name="connsiteY4" fmla="*/ 721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73" y="7216"/>
                  </a:moveTo>
                  <a:cubicBezTo>
                    <a:pt x="14373" y="11169"/>
                    <a:pt x="11169" y="14373"/>
                    <a:pt x="7216" y="14373"/>
                  </a:cubicBezTo>
                  <a:cubicBezTo>
                    <a:pt x="3264" y="14373"/>
                    <a:pt x="60" y="11169"/>
                    <a:pt x="60" y="7216"/>
                  </a:cubicBezTo>
                  <a:cubicBezTo>
                    <a:pt x="60" y="3264"/>
                    <a:pt x="3264" y="60"/>
                    <a:pt x="7216" y="60"/>
                  </a:cubicBezTo>
                  <a:cubicBezTo>
                    <a:pt x="11169" y="60"/>
                    <a:pt x="14373" y="3264"/>
                    <a:pt x="14373" y="7216"/>
                  </a:cubicBezTo>
                  <a:close/>
                </a:path>
              </a:pathLst>
            </a:custGeom>
            <a:solidFill>
              <a:srgbClr val="CFDBE8"/>
            </a:solidFill>
            <a:ln w="7144"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88CEF342-9F02-F7F3-85CF-22945D8898EE}"/>
                </a:ext>
              </a:extLst>
            </p:cNvPr>
            <p:cNvSpPr/>
            <p:nvPr/>
          </p:nvSpPr>
          <p:spPr>
            <a:xfrm>
              <a:off x="11201844" y="2702388"/>
              <a:ext cx="14312" cy="14312"/>
            </a:xfrm>
            <a:custGeom>
              <a:avLst/>
              <a:gdLst>
                <a:gd name="connsiteX0" fmla="*/ 14383 w 14312"/>
                <a:gd name="connsiteY0" fmla="*/ 7216 h 14312"/>
                <a:gd name="connsiteX1" fmla="*/ 7226 w 14312"/>
                <a:gd name="connsiteY1" fmla="*/ 14373 h 14312"/>
                <a:gd name="connsiteX2" fmla="*/ 70 w 14312"/>
                <a:gd name="connsiteY2" fmla="*/ 7216 h 14312"/>
                <a:gd name="connsiteX3" fmla="*/ 7226 w 14312"/>
                <a:gd name="connsiteY3" fmla="*/ 60 h 14312"/>
                <a:gd name="connsiteX4" fmla="*/ 14383 w 14312"/>
                <a:gd name="connsiteY4" fmla="*/ 721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83" y="7216"/>
                  </a:moveTo>
                  <a:cubicBezTo>
                    <a:pt x="14383" y="11169"/>
                    <a:pt x="11179" y="14373"/>
                    <a:pt x="7226" y="14373"/>
                  </a:cubicBezTo>
                  <a:cubicBezTo>
                    <a:pt x="3274" y="14373"/>
                    <a:pt x="70" y="11169"/>
                    <a:pt x="70" y="7216"/>
                  </a:cubicBezTo>
                  <a:cubicBezTo>
                    <a:pt x="70" y="3264"/>
                    <a:pt x="3274" y="60"/>
                    <a:pt x="7226" y="60"/>
                  </a:cubicBezTo>
                  <a:cubicBezTo>
                    <a:pt x="11179" y="60"/>
                    <a:pt x="14383" y="3264"/>
                    <a:pt x="14383" y="7216"/>
                  </a:cubicBezTo>
                  <a:close/>
                </a:path>
              </a:pathLst>
            </a:custGeom>
            <a:solidFill>
              <a:srgbClr val="CFDBE8"/>
            </a:solidFill>
            <a:ln w="7144"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36CA2AC3-1E7F-E06B-07E3-83AAE6B88214}"/>
                </a:ext>
              </a:extLst>
            </p:cNvPr>
            <p:cNvSpPr/>
            <p:nvPr/>
          </p:nvSpPr>
          <p:spPr>
            <a:xfrm>
              <a:off x="11273406" y="2702388"/>
              <a:ext cx="14312" cy="14312"/>
            </a:xfrm>
            <a:custGeom>
              <a:avLst/>
              <a:gdLst>
                <a:gd name="connsiteX0" fmla="*/ 14393 w 14312"/>
                <a:gd name="connsiteY0" fmla="*/ 7216 h 14312"/>
                <a:gd name="connsiteX1" fmla="*/ 7236 w 14312"/>
                <a:gd name="connsiteY1" fmla="*/ 14373 h 14312"/>
                <a:gd name="connsiteX2" fmla="*/ 80 w 14312"/>
                <a:gd name="connsiteY2" fmla="*/ 7216 h 14312"/>
                <a:gd name="connsiteX3" fmla="*/ 7236 w 14312"/>
                <a:gd name="connsiteY3" fmla="*/ 60 h 14312"/>
                <a:gd name="connsiteX4" fmla="*/ 14393 w 14312"/>
                <a:gd name="connsiteY4" fmla="*/ 721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93" y="7216"/>
                  </a:moveTo>
                  <a:cubicBezTo>
                    <a:pt x="14393" y="11169"/>
                    <a:pt x="11189" y="14373"/>
                    <a:pt x="7236" y="14373"/>
                  </a:cubicBezTo>
                  <a:cubicBezTo>
                    <a:pt x="3284" y="14373"/>
                    <a:pt x="80" y="11169"/>
                    <a:pt x="80" y="7216"/>
                  </a:cubicBezTo>
                  <a:cubicBezTo>
                    <a:pt x="80" y="3264"/>
                    <a:pt x="3284" y="60"/>
                    <a:pt x="7236" y="60"/>
                  </a:cubicBezTo>
                  <a:cubicBezTo>
                    <a:pt x="11189" y="60"/>
                    <a:pt x="14393" y="3264"/>
                    <a:pt x="14393" y="7216"/>
                  </a:cubicBezTo>
                  <a:close/>
                </a:path>
              </a:pathLst>
            </a:custGeom>
            <a:solidFill>
              <a:srgbClr val="CFDBE8"/>
            </a:solidFill>
            <a:ln w="7144"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441608D0-8096-D606-0D85-28408F587331}"/>
                </a:ext>
              </a:extLst>
            </p:cNvPr>
            <p:cNvSpPr/>
            <p:nvPr/>
          </p:nvSpPr>
          <p:spPr>
            <a:xfrm>
              <a:off x="11344969" y="2702388"/>
              <a:ext cx="14312" cy="14312"/>
            </a:xfrm>
            <a:custGeom>
              <a:avLst/>
              <a:gdLst>
                <a:gd name="connsiteX0" fmla="*/ 14403 w 14312"/>
                <a:gd name="connsiteY0" fmla="*/ 7216 h 14312"/>
                <a:gd name="connsiteX1" fmla="*/ 7246 w 14312"/>
                <a:gd name="connsiteY1" fmla="*/ 14373 h 14312"/>
                <a:gd name="connsiteX2" fmla="*/ 90 w 14312"/>
                <a:gd name="connsiteY2" fmla="*/ 7216 h 14312"/>
                <a:gd name="connsiteX3" fmla="*/ 7246 w 14312"/>
                <a:gd name="connsiteY3" fmla="*/ 60 h 14312"/>
                <a:gd name="connsiteX4" fmla="*/ 14403 w 14312"/>
                <a:gd name="connsiteY4" fmla="*/ 721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03" y="7216"/>
                  </a:moveTo>
                  <a:cubicBezTo>
                    <a:pt x="14403" y="11169"/>
                    <a:pt x="11199" y="14373"/>
                    <a:pt x="7246" y="14373"/>
                  </a:cubicBezTo>
                  <a:cubicBezTo>
                    <a:pt x="3294" y="14373"/>
                    <a:pt x="90" y="11169"/>
                    <a:pt x="90" y="7216"/>
                  </a:cubicBezTo>
                  <a:cubicBezTo>
                    <a:pt x="90" y="3264"/>
                    <a:pt x="3294" y="60"/>
                    <a:pt x="7246" y="60"/>
                  </a:cubicBezTo>
                  <a:cubicBezTo>
                    <a:pt x="11199" y="60"/>
                    <a:pt x="14403" y="3264"/>
                    <a:pt x="14403" y="7216"/>
                  </a:cubicBezTo>
                  <a:close/>
                </a:path>
              </a:pathLst>
            </a:custGeom>
            <a:solidFill>
              <a:srgbClr val="CFDBE8"/>
            </a:solidFill>
            <a:ln w="7144"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2EA26A95-7390-6FE3-065C-D5CC5216913D}"/>
                </a:ext>
              </a:extLst>
            </p:cNvPr>
            <p:cNvSpPr/>
            <p:nvPr/>
          </p:nvSpPr>
          <p:spPr>
            <a:xfrm>
              <a:off x="11416532" y="2702388"/>
              <a:ext cx="14312" cy="14312"/>
            </a:xfrm>
            <a:custGeom>
              <a:avLst/>
              <a:gdLst>
                <a:gd name="connsiteX0" fmla="*/ 14413 w 14312"/>
                <a:gd name="connsiteY0" fmla="*/ 7216 h 14312"/>
                <a:gd name="connsiteX1" fmla="*/ 7256 w 14312"/>
                <a:gd name="connsiteY1" fmla="*/ 14373 h 14312"/>
                <a:gd name="connsiteX2" fmla="*/ 100 w 14312"/>
                <a:gd name="connsiteY2" fmla="*/ 7216 h 14312"/>
                <a:gd name="connsiteX3" fmla="*/ 7256 w 14312"/>
                <a:gd name="connsiteY3" fmla="*/ 60 h 14312"/>
                <a:gd name="connsiteX4" fmla="*/ 14413 w 14312"/>
                <a:gd name="connsiteY4" fmla="*/ 721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13" y="7216"/>
                  </a:moveTo>
                  <a:cubicBezTo>
                    <a:pt x="14413" y="11169"/>
                    <a:pt x="11209" y="14373"/>
                    <a:pt x="7256" y="14373"/>
                  </a:cubicBezTo>
                  <a:cubicBezTo>
                    <a:pt x="3304" y="14373"/>
                    <a:pt x="100" y="11169"/>
                    <a:pt x="100" y="7216"/>
                  </a:cubicBezTo>
                  <a:cubicBezTo>
                    <a:pt x="100" y="3264"/>
                    <a:pt x="3304" y="60"/>
                    <a:pt x="7256" y="60"/>
                  </a:cubicBezTo>
                  <a:cubicBezTo>
                    <a:pt x="11209" y="60"/>
                    <a:pt x="14413" y="3264"/>
                    <a:pt x="14413" y="7216"/>
                  </a:cubicBezTo>
                  <a:close/>
                </a:path>
              </a:pathLst>
            </a:custGeom>
            <a:solidFill>
              <a:srgbClr val="CFDBE8"/>
            </a:solidFill>
            <a:ln w="7144"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E4E0E400-7FD3-39DC-61DA-605B4BD5BE40}"/>
                </a:ext>
              </a:extLst>
            </p:cNvPr>
            <p:cNvSpPr/>
            <p:nvPr/>
          </p:nvSpPr>
          <p:spPr>
            <a:xfrm>
              <a:off x="11488095" y="2702388"/>
              <a:ext cx="14312" cy="14312"/>
            </a:xfrm>
            <a:custGeom>
              <a:avLst/>
              <a:gdLst>
                <a:gd name="connsiteX0" fmla="*/ 14423 w 14312"/>
                <a:gd name="connsiteY0" fmla="*/ 7216 h 14312"/>
                <a:gd name="connsiteX1" fmla="*/ 7266 w 14312"/>
                <a:gd name="connsiteY1" fmla="*/ 14373 h 14312"/>
                <a:gd name="connsiteX2" fmla="*/ 110 w 14312"/>
                <a:gd name="connsiteY2" fmla="*/ 7216 h 14312"/>
                <a:gd name="connsiteX3" fmla="*/ 7266 w 14312"/>
                <a:gd name="connsiteY3" fmla="*/ 60 h 14312"/>
                <a:gd name="connsiteX4" fmla="*/ 14423 w 14312"/>
                <a:gd name="connsiteY4" fmla="*/ 721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23" y="7216"/>
                  </a:moveTo>
                  <a:cubicBezTo>
                    <a:pt x="14423" y="11169"/>
                    <a:pt x="11219" y="14373"/>
                    <a:pt x="7266" y="14373"/>
                  </a:cubicBezTo>
                  <a:cubicBezTo>
                    <a:pt x="3314" y="14373"/>
                    <a:pt x="110" y="11169"/>
                    <a:pt x="110" y="7216"/>
                  </a:cubicBezTo>
                  <a:cubicBezTo>
                    <a:pt x="110" y="3264"/>
                    <a:pt x="3314" y="60"/>
                    <a:pt x="7266" y="60"/>
                  </a:cubicBezTo>
                  <a:cubicBezTo>
                    <a:pt x="11219" y="60"/>
                    <a:pt x="14423" y="3264"/>
                    <a:pt x="14423" y="7216"/>
                  </a:cubicBezTo>
                  <a:close/>
                </a:path>
              </a:pathLst>
            </a:custGeom>
            <a:solidFill>
              <a:srgbClr val="CFDBE8"/>
            </a:solidFill>
            <a:ln w="7144"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4970EC16-755A-3ADF-3798-FD2DD2D9C0F3}"/>
                </a:ext>
              </a:extLst>
            </p:cNvPr>
            <p:cNvSpPr/>
            <p:nvPr/>
          </p:nvSpPr>
          <p:spPr>
            <a:xfrm>
              <a:off x="11559657" y="2702388"/>
              <a:ext cx="14312" cy="14312"/>
            </a:xfrm>
            <a:custGeom>
              <a:avLst/>
              <a:gdLst>
                <a:gd name="connsiteX0" fmla="*/ 14433 w 14312"/>
                <a:gd name="connsiteY0" fmla="*/ 7216 h 14312"/>
                <a:gd name="connsiteX1" fmla="*/ 7276 w 14312"/>
                <a:gd name="connsiteY1" fmla="*/ 14373 h 14312"/>
                <a:gd name="connsiteX2" fmla="*/ 120 w 14312"/>
                <a:gd name="connsiteY2" fmla="*/ 7216 h 14312"/>
                <a:gd name="connsiteX3" fmla="*/ 7276 w 14312"/>
                <a:gd name="connsiteY3" fmla="*/ 60 h 14312"/>
                <a:gd name="connsiteX4" fmla="*/ 14433 w 14312"/>
                <a:gd name="connsiteY4" fmla="*/ 721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33" y="7216"/>
                  </a:moveTo>
                  <a:cubicBezTo>
                    <a:pt x="14433" y="11169"/>
                    <a:pt x="11229" y="14373"/>
                    <a:pt x="7276" y="14373"/>
                  </a:cubicBezTo>
                  <a:cubicBezTo>
                    <a:pt x="3324" y="14373"/>
                    <a:pt x="120" y="11169"/>
                    <a:pt x="120" y="7216"/>
                  </a:cubicBezTo>
                  <a:cubicBezTo>
                    <a:pt x="120" y="3264"/>
                    <a:pt x="3324" y="60"/>
                    <a:pt x="7276" y="60"/>
                  </a:cubicBezTo>
                  <a:cubicBezTo>
                    <a:pt x="11229" y="60"/>
                    <a:pt x="14433" y="3264"/>
                    <a:pt x="14433" y="7216"/>
                  </a:cubicBezTo>
                  <a:close/>
                </a:path>
              </a:pathLst>
            </a:custGeom>
            <a:solidFill>
              <a:srgbClr val="CFDBE8"/>
            </a:solidFill>
            <a:ln w="7144"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A86F9033-E5E3-CB26-34DE-B15CC81467AC}"/>
                </a:ext>
              </a:extLst>
            </p:cNvPr>
            <p:cNvSpPr/>
            <p:nvPr/>
          </p:nvSpPr>
          <p:spPr>
            <a:xfrm>
              <a:off x="11631220" y="2702388"/>
              <a:ext cx="14312" cy="14312"/>
            </a:xfrm>
            <a:custGeom>
              <a:avLst/>
              <a:gdLst>
                <a:gd name="connsiteX0" fmla="*/ 14443 w 14312"/>
                <a:gd name="connsiteY0" fmla="*/ 7216 h 14312"/>
                <a:gd name="connsiteX1" fmla="*/ 7286 w 14312"/>
                <a:gd name="connsiteY1" fmla="*/ 14373 h 14312"/>
                <a:gd name="connsiteX2" fmla="*/ 130 w 14312"/>
                <a:gd name="connsiteY2" fmla="*/ 7216 h 14312"/>
                <a:gd name="connsiteX3" fmla="*/ 7286 w 14312"/>
                <a:gd name="connsiteY3" fmla="*/ 60 h 14312"/>
                <a:gd name="connsiteX4" fmla="*/ 14443 w 14312"/>
                <a:gd name="connsiteY4" fmla="*/ 721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43" y="7216"/>
                  </a:moveTo>
                  <a:cubicBezTo>
                    <a:pt x="14443" y="11169"/>
                    <a:pt x="11239" y="14373"/>
                    <a:pt x="7286" y="14373"/>
                  </a:cubicBezTo>
                  <a:cubicBezTo>
                    <a:pt x="3334" y="14373"/>
                    <a:pt x="130" y="11169"/>
                    <a:pt x="130" y="7216"/>
                  </a:cubicBezTo>
                  <a:cubicBezTo>
                    <a:pt x="130" y="3264"/>
                    <a:pt x="3334" y="60"/>
                    <a:pt x="7286" y="60"/>
                  </a:cubicBezTo>
                  <a:cubicBezTo>
                    <a:pt x="11239" y="60"/>
                    <a:pt x="14443" y="3264"/>
                    <a:pt x="14443" y="7216"/>
                  </a:cubicBezTo>
                  <a:close/>
                </a:path>
              </a:pathLst>
            </a:custGeom>
            <a:solidFill>
              <a:srgbClr val="CFDBE8"/>
            </a:solidFill>
            <a:ln w="7144"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5639B2C9-D2B8-C8FF-2B48-111A3C04A22D}"/>
                </a:ext>
              </a:extLst>
            </p:cNvPr>
            <p:cNvSpPr/>
            <p:nvPr/>
          </p:nvSpPr>
          <p:spPr>
            <a:xfrm>
              <a:off x="11702783" y="2702388"/>
              <a:ext cx="14312" cy="14312"/>
            </a:xfrm>
            <a:custGeom>
              <a:avLst/>
              <a:gdLst>
                <a:gd name="connsiteX0" fmla="*/ 14453 w 14312"/>
                <a:gd name="connsiteY0" fmla="*/ 7216 h 14312"/>
                <a:gd name="connsiteX1" fmla="*/ 7296 w 14312"/>
                <a:gd name="connsiteY1" fmla="*/ 14373 h 14312"/>
                <a:gd name="connsiteX2" fmla="*/ 140 w 14312"/>
                <a:gd name="connsiteY2" fmla="*/ 7216 h 14312"/>
                <a:gd name="connsiteX3" fmla="*/ 7296 w 14312"/>
                <a:gd name="connsiteY3" fmla="*/ 60 h 14312"/>
                <a:gd name="connsiteX4" fmla="*/ 14453 w 14312"/>
                <a:gd name="connsiteY4" fmla="*/ 721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53" y="7216"/>
                  </a:moveTo>
                  <a:cubicBezTo>
                    <a:pt x="14453" y="11169"/>
                    <a:pt x="11249" y="14373"/>
                    <a:pt x="7296" y="14373"/>
                  </a:cubicBezTo>
                  <a:cubicBezTo>
                    <a:pt x="3344" y="14373"/>
                    <a:pt x="140" y="11169"/>
                    <a:pt x="140" y="7216"/>
                  </a:cubicBezTo>
                  <a:cubicBezTo>
                    <a:pt x="140" y="3264"/>
                    <a:pt x="3344" y="60"/>
                    <a:pt x="7296" y="60"/>
                  </a:cubicBezTo>
                  <a:cubicBezTo>
                    <a:pt x="11249" y="60"/>
                    <a:pt x="14453" y="3264"/>
                    <a:pt x="14453" y="7216"/>
                  </a:cubicBezTo>
                  <a:close/>
                </a:path>
              </a:pathLst>
            </a:custGeom>
            <a:solidFill>
              <a:srgbClr val="CFDBE8"/>
            </a:solidFill>
            <a:ln w="7144"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1EB98EFC-A8D3-08BE-885C-95C2224CF2BC}"/>
                </a:ext>
              </a:extLst>
            </p:cNvPr>
            <p:cNvSpPr/>
            <p:nvPr/>
          </p:nvSpPr>
          <p:spPr>
            <a:xfrm>
              <a:off x="11774346" y="2702388"/>
              <a:ext cx="14312" cy="14312"/>
            </a:xfrm>
            <a:custGeom>
              <a:avLst/>
              <a:gdLst>
                <a:gd name="connsiteX0" fmla="*/ 14463 w 14312"/>
                <a:gd name="connsiteY0" fmla="*/ 7216 h 14312"/>
                <a:gd name="connsiteX1" fmla="*/ 7306 w 14312"/>
                <a:gd name="connsiteY1" fmla="*/ 14373 h 14312"/>
                <a:gd name="connsiteX2" fmla="*/ 150 w 14312"/>
                <a:gd name="connsiteY2" fmla="*/ 7216 h 14312"/>
                <a:gd name="connsiteX3" fmla="*/ 7306 w 14312"/>
                <a:gd name="connsiteY3" fmla="*/ 60 h 14312"/>
                <a:gd name="connsiteX4" fmla="*/ 14463 w 14312"/>
                <a:gd name="connsiteY4" fmla="*/ 721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63" y="7216"/>
                  </a:moveTo>
                  <a:cubicBezTo>
                    <a:pt x="14463" y="11169"/>
                    <a:pt x="11259" y="14373"/>
                    <a:pt x="7306" y="14373"/>
                  </a:cubicBezTo>
                  <a:cubicBezTo>
                    <a:pt x="3354" y="14373"/>
                    <a:pt x="150" y="11169"/>
                    <a:pt x="150" y="7216"/>
                  </a:cubicBezTo>
                  <a:cubicBezTo>
                    <a:pt x="150" y="3264"/>
                    <a:pt x="3354" y="60"/>
                    <a:pt x="7306" y="60"/>
                  </a:cubicBezTo>
                  <a:cubicBezTo>
                    <a:pt x="11259" y="60"/>
                    <a:pt x="14463" y="3264"/>
                    <a:pt x="14463" y="7216"/>
                  </a:cubicBezTo>
                  <a:close/>
                </a:path>
              </a:pathLst>
            </a:custGeom>
            <a:solidFill>
              <a:srgbClr val="CFDBE8"/>
            </a:solidFill>
            <a:ln w="7144"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D45B8BA2-681B-88F1-BDFB-4657A9D1DA1C}"/>
                </a:ext>
              </a:extLst>
            </p:cNvPr>
            <p:cNvSpPr/>
            <p:nvPr/>
          </p:nvSpPr>
          <p:spPr>
            <a:xfrm>
              <a:off x="11845908" y="2702388"/>
              <a:ext cx="14312" cy="14312"/>
            </a:xfrm>
            <a:custGeom>
              <a:avLst/>
              <a:gdLst>
                <a:gd name="connsiteX0" fmla="*/ 14473 w 14312"/>
                <a:gd name="connsiteY0" fmla="*/ 7216 h 14312"/>
                <a:gd name="connsiteX1" fmla="*/ 7316 w 14312"/>
                <a:gd name="connsiteY1" fmla="*/ 14373 h 14312"/>
                <a:gd name="connsiteX2" fmla="*/ 160 w 14312"/>
                <a:gd name="connsiteY2" fmla="*/ 7216 h 14312"/>
                <a:gd name="connsiteX3" fmla="*/ 7316 w 14312"/>
                <a:gd name="connsiteY3" fmla="*/ 60 h 14312"/>
                <a:gd name="connsiteX4" fmla="*/ 14473 w 14312"/>
                <a:gd name="connsiteY4" fmla="*/ 721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73" y="7216"/>
                  </a:moveTo>
                  <a:cubicBezTo>
                    <a:pt x="14473" y="11169"/>
                    <a:pt x="11269" y="14373"/>
                    <a:pt x="7316" y="14373"/>
                  </a:cubicBezTo>
                  <a:cubicBezTo>
                    <a:pt x="3364" y="14373"/>
                    <a:pt x="160" y="11169"/>
                    <a:pt x="160" y="7216"/>
                  </a:cubicBezTo>
                  <a:cubicBezTo>
                    <a:pt x="160" y="3264"/>
                    <a:pt x="3364" y="60"/>
                    <a:pt x="7316" y="60"/>
                  </a:cubicBezTo>
                  <a:cubicBezTo>
                    <a:pt x="11269" y="60"/>
                    <a:pt x="14473" y="3264"/>
                    <a:pt x="14473" y="7216"/>
                  </a:cubicBezTo>
                  <a:close/>
                </a:path>
              </a:pathLst>
            </a:custGeom>
            <a:solidFill>
              <a:srgbClr val="CFDBE8"/>
            </a:solidFill>
            <a:ln w="7144"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C6806DDF-5A55-0E97-E94B-E5C42EC4779B}"/>
                </a:ext>
              </a:extLst>
            </p:cNvPr>
            <p:cNvSpPr/>
            <p:nvPr/>
          </p:nvSpPr>
          <p:spPr>
            <a:xfrm>
              <a:off x="11917471" y="2702388"/>
              <a:ext cx="14312" cy="14312"/>
            </a:xfrm>
            <a:custGeom>
              <a:avLst/>
              <a:gdLst>
                <a:gd name="connsiteX0" fmla="*/ 14483 w 14312"/>
                <a:gd name="connsiteY0" fmla="*/ 7216 h 14312"/>
                <a:gd name="connsiteX1" fmla="*/ 7326 w 14312"/>
                <a:gd name="connsiteY1" fmla="*/ 14373 h 14312"/>
                <a:gd name="connsiteX2" fmla="*/ 170 w 14312"/>
                <a:gd name="connsiteY2" fmla="*/ 7216 h 14312"/>
                <a:gd name="connsiteX3" fmla="*/ 7326 w 14312"/>
                <a:gd name="connsiteY3" fmla="*/ 60 h 14312"/>
                <a:gd name="connsiteX4" fmla="*/ 14483 w 14312"/>
                <a:gd name="connsiteY4" fmla="*/ 721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83" y="7216"/>
                  </a:moveTo>
                  <a:cubicBezTo>
                    <a:pt x="14483" y="11169"/>
                    <a:pt x="11279" y="14373"/>
                    <a:pt x="7326" y="14373"/>
                  </a:cubicBezTo>
                  <a:cubicBezTo>
                    <a:pt x="3374" y="14373"/>
                    <a:pt x="170" y="11169"/>
                    <a:pt x="170" y="7216"/>
                  </a:cubicBezTo>
                  <a:cubicBezTo>
                    <a:pt x="170" y="3264"/>
                    <a:pt x="3374" y="60"/>
                    <a:pt x="7326" y="60"/>
                  </a:cubicBezTo>
                  <a:cubicBezTo>
                    <a:pt x="11279" y="60"/>
                    <a:pt x="14483" y="3264"/>
                    <a:pt x="14483" y="7216"/>
                  </a:cubicBezTo>
                  <a:close/>
                </a:path>
              </a:pathLst>
            </a:custGeom>
            <a:solidFill>
              <a:srgbClr val="CFDBE8"/>
            </a:solidFill>
            <a:ln w="7144"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45634B46-B192-09F5-1DDD-B2E7EFADCEFD}"/>
                </a:ext>
              </a:extLst>
            </p:cNvPr>
            <p:cNvSpPr/>
            <p:nvPr/>
          </p:nvSpPr>
          <p:spPr>
            <a:xfrm>
              <a:off x="11989034" y="2702388"/>
              <a:ext cx="14312" cy="14312"/>
            </a:xfrm>
            <a:custGeom>
              <a:avLst/>
              <a:gdLst>
                <a:gd name="connsiteX0" fmla="*/ 14493 w 14312"/>
                <a:gd name="connsiteY0" fmla="*/ 7216 h 14312"/>
                <a:gd name="connsiteX1" fmla="*/ 7336 w 14312"/>
                <a:gd name="connsiteY1" fmla="*/ 14373 h 14312"/>
                <a:gd name="connsiteX2" fmla="*/ 180 w 14312"/>
                <a:gd name="connsiteY2" fmla="*/ 7216 h 14312"/>
                <a:gd name="connsiteX3" fmla="*/ 7336 w 14312"/>
                <a:gd name="connsiteY3" fmla="*/ 60 h 14312"/>
                <a:gd name="connsiteX4" fmla="*/ 14493 w 14312"/>
                <a:gd name="connsiteY4" fmla="*/ 721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93" y="7216"/>
                  </a:moveTo>
                  <a:cubicBezTo>
                    <a:pt x="14493" y="11169"/>
                    <a:pt x="11289" y="14373"/>
                    <a:pt x="7336" y="14373"/>
                  </a:cubicBezTo>
                  <a:cubicBezTo>
                    <a:pt x="3384" y="14373"/>
                    <a:pt x="180" y="11169"/>
                    <a:pt x="180" y="7216"/>
                  </a:cubicBezTo>
                  <a:cubicBezTo>
                    <a:pt x="180" y="3264"/>
                    <a:pt x="3384" y="60"/>
                    <a:pt x="7336" y="60"/>
                  </a:cubicBezTo>
                  <a:cubicBezTo>
                    <a:pt x="11289" y="60"/>
                    <a:pt x="14493" y="3264"/>
                    <a:pt x="14493" y="7216"/>
                  </a:cubicBezTo>
                  <a:close/>
                </a:path>
              </a:pathLst>
            </a:custGeom>
            <a:solidFill>
              <a:srgbClr val="CFDBE8"/>
            </a:solidFill>
            <a:ln w="7144"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63637417-D5E2-316F-8841-C418B8742D53}"/>
                </a:ext>
              </a:extLst>
            </p:cNvPr>
            <p:cNvSpPr/>
            <p:nvPr/>
          </p:nvSpPr>
          <p:spPr>
            <a:xfrm>
              <a:off x="12060597" y="2702388"/>
              <a:ext cx="14312" cy="14312"/>
            </a:xfrm>
            <a:custGeom>
              <a:avLst/>
              <a:gdLst>
                <a:gd name="connsiteX0" fmla="*/ 14503 w 14312"/>
                <a:gd name="connsiteY0" fmla="*/ 7216 h 14312"/>
                <a:gd name="connsiteX1" fmla="*/ 7346 w 14312"/>
                <a:gd name="connsiteY1" fmla="*/ 14373 h 14312"/>
                <a:gd name="connsiteX2" fmla="*/ 190 w 14312"/>
                <a:gd name="connsiteY2" fmla="*/ 7216 h 14312"/>
                <a:gd name="connsiteX3" fmla="*/ 7346 w 14312"/>
                <a:gd name="connsiteY3" fmla="*/ 60 h 14312"/>
                <a:gd name="connsiteX4" fmla="*/ 14503 w 14312"/>
                <a:gd name="connsiteY4" fmla="*/ 721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03" y="7216"/>
                  </a:moveTo>
                  <a:cubicBezTo>
                    <a:pt x="14503" y="11169"/>
                    <a:pt x="11299" y="14373"/>
                    <a:pt x="7346" y="14373"/>
                  </a:cubicBezTo>
                  <a:cubicBezTo>
                    <a:pt x="3394" y="14373"/>
                    <a:pt x="190" y="11169"/>
                    <a:pt x="190" y="7216"/>
                  </a:cubicBezTo>
                  <a:cubicBezTo>
                    <a:pt x="190" y="3264"/>
                    <a:pt x="3394" y="60"/>
                    <a:pt x="7346" y="60"/>
                  </a:cubicBezTo>
                  <a:cubicBezTo>
                    <a:pt x="11299" y="60"/>
                    <a:pt x="14503" y="3264"/>
                    <a:pt x="14503" y="7216"/>
                  </a:cubicBezTo>
                  <a:close/>
                </a:path>
              </a:pathLst>
            </a:custGeom>
            <a:solidFill>
              <a:srgbClr val="CFDBE8"/>
            </a:solidFill>
            <a:ln w="7144"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DB92BD2A-6927-64F1-1C0C-48D2A2247CBF}"/>
                </a:ext>
              </a:extLst>
            </p:cNvPr>
            <p:cNvSpPr/>
            <p:nvPr/>
          </p:nvSpPr>
          <p:spPr>
            <a:xfrm>
              <a:off x="12132159" y="2702388"/>
              <a:ext cx="14312" cy="14312"/>
            </a:xfrm>
            <a:custGeom>
              <a:avLst/>
              <a:gdLst>
                <a:gd name="connsiteX0" fmla="*/ 14513 w 14312"/>
                <a:gd name="connsiteY0" fmla="*/ 7216 h 14312"/>
                <a:gd name="connsiteX1" fmla="*/ 7356 w 14312"/>
                <a:gd name="connsiteY1" fmla="*/ 14373 h 14312"/>
                <a:gd name="connsiteX2" fmla="*/ 200 w 14312"/>
                <a:gd name="connsiteY2" fmla="*/ 7216 h 14312"/>
                <a:gd name="connsiteX3" fmla="*/ 7356 w 14312"/>
                <a:gd name="connsiteY3" fmla="*/ 60 h 14312"/>
                <a:gd name="connsiteX4" fmla="*/ 14513 w 14312"/>
                <a:gd name="connsiteY4" fmla="*/ 721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13" y="7216"/>
                  </a:moveTo>
                  <a:cubicBezTo>
                    <a:pt x="14513" y="11169"/>
                    <a:pt x="11309" y="14373"/>
                    <a:pt x="7356" y="14373"/>
                  </a:cubicBezTo>
                  <a:cubicBezTo>
                    <a:pt x="3404" y="14373"/>
                    <a:pt x="200" y="11169"/>
                    <a:pt x="200" y="7216"/>
                  </a:cubicBezTo>
                  <a:cubicBezTo>
                    <a:pt x="200" y="3264"/>
                    <a:pt x="3404" y="60"/>
                    <a:pt x="7356" y="60"/>
                  </a:cubicBezTo>
                  <a:cubicBezTo>
                    <a:pt x="11309" y="60"/>
                    <a:pt x="14513" y="3264"/>
                    <a:pt x="14513" y="7216"/>
                  </a:cubicBezTo>
                  <a:close/>
                </a:path>
              </a:pathLst>
            </a:custGeom>
            <a:solidFill>
              <a:srgbClr val="CFDBE8"/>
            </a:solidFill>
            <a:ln w="7144"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2CC8130B-9B26-897B-D478-05F18C2F1729}"/>
                </a:ext>
              </a:extLst>
            </p:cNvPr>
            <p:cNvSpPr/>
            <p:nvPr/>
          </p:nvSpPr>
          <p:spPr>
            <a:xfrm>
              <a:off x="10700905" y="2773950"/>
              <a:ext cx="14312" cy="14312"/>
            </a:xfrm>
            <a:custGeom>
              <a:avLst/>
              <a:gdLst>
                <a:gd name="connsiteX0" fmla="*/ 14313 w 14312"/>
                <a:gd name="connsiteY0" fmla="*/ 7226 h 14312"/>
                <a:gd name="connsiteX1" fmla="*/ 7156 w 14312"/>
                <a:gd name="connsiteY1" fmla="*/ 14383 h 14312"/>
                <a:gd name="connsiteX2" fmla="*/ 0 w 14312"/>
                <a:gd name="connsiteY2" fmla="*/ 7226 h 14312"/>
                <a:gd name="connsiteX3" fmla="*/ 7156 w 14312"/>
                <a:gd name="connsiteY3" fmla="*/ 70 h 14312"/>
                <a:gd name="connsiteX4" fmla="*/ 14313 w 14312"/>
                <a:gd name="connsiteY4" fmla="*/ 722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13" y="7226"/>
                  </a:moveTo>
                  <a:cubicBezTo>
                    <a:pt x="14313" y="11179"/>
                    <a:pt x="11109" y="14383"/>
                    <a:pt x="7156" y="14383"/>
                  </a:cubicBezTo>
                  <a:cubicBezTo>
                    <a:pt x="3204" y="14383"/>
                    <a:pt x="0" y="11179"/>
                    <a:pt x="0" y="7226"/>
                  </a:cubicBezTo>
                  <a:cubicBezTo>
                    <a:pt x="0" y="3274"/>
                    <a:pt x="3204" y="70"/>
                    <a:pt x="7156" y="70"/>
                  </a:cubicBezTo>
                  <a:cubicBezTo>
                    <a:pt x="11109" y="70"/>
                    <a:pt x="14313" y="3274"/>
                    <a:pt x="14313" y="7226"/>
                  </a:cubicBezTo>
                  <a:close/>
                </a:path>
              </a:pathLst>
            </a:custGeom>
            <a:solidFill>
              <a:srgbClr val="CFDBE8"/>
            </a:solidFill>
            <a:ln w="7144"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1C1FC237-EC54-B6C5-B9E9-C16F68C0932D}"/>
                </a:ext>
              </a:extLst>
            </p:cNvPr>
            <p:cNvSpPr/>
            <p:nvPr/>
          </p:nvSpPr>
          <p:spPr>
            <a:xfrm>
              <a:off x="10772467" y="2773950"/>
              <a:ext cx="14312" cy="14312"/>
            </a:xfrm>
            <a:custGeom>
              <a:avLst/>
              <a:gdLst>
                <a:gd name="connsiteX0" fmla="*/ 14323 w 14312"/>
                <a:gd name="connsiteY0" fmla="*/ 7226 h 14312"/>
                <a:gd name="connsiteX1" fmla="*/ 7166 w 14312"/>
                <a:gd name="connsiteY1" fmla="*/ 14383 h 14312"/>
                <a:gd name="connsiteX2" fmla="*/ 10 w 14312"/>
                <a:gd name="connsiteY2" fmla="*/ 7226 h 14312"/>
                <a:gd name="connsiteX3" fmla="*/ 7166 w 14312"/>
                <a:gd name="connsiteY3" fmla="*/ 70 h 14312"/>
                <a:gd name="connsiteX4" fmla="*/ 14323 w 14312"/>
                <a:gd name="connsiteY4" fmla="*/ 722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23" y="7226"/>
                  </a:moveTo>
                  <a:cubicBezTo>
                    <a:pt x="14323" y="11179"/>
                    <a:pt x="11119" y="14383"/>
                    <a:pt x="7166" y="14383"/>
                  </a:cubicBezTo>
                  <a:cubicBezTo>
                    <a:pt x="3214" y="14383"/>
                    <a:pt x="10" y="11179"/>
                    <a:pt x="10" y="7226"/>
                  </a:cubicBezTo>
                  <a:cubicBezTo>
                    <a:pt x="10" y="3274"/>
                    <a:pt x="3214" y="70"/>
                    <a:pt x="7166" y="70"/>
                  </a:cubicBezTo>
                  <a:cubicBezTo>
                    <a:pt x="11119" y="70"/>
                    <a:pt x="14323" y="3274"/>
                    <a:pt x="14323" y="7226"/>
                  </a:cubicBezTo>
                  <a:close/>
                </a:path>
              </a:pathLst>
            </a:custGeom>
            <a:solidFill>
              <a:srgbClr val="CFDBE8"/>
            </a:solidFill>
            <a:ln w="7144"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9AB13422-D4BD-EE86-F104-49C55B82E0E5}"/>
                </a:ext>
              </a:extLst>
            </p:cNvPr>
            <p:cNvSpPr/>
            <p:nvPr/>
          </p:nvSpPr>
          <p:spPr>
            <a:xfrm>
              <a:off x="10844030" y="2773950"/>
              <a:ext cx="14312" cy="14312"/>
            </a:xfrm>
            <a:custGeom>
              <a:avLst/>
              <a:gdLst>
                <a:gd name="connsiteX0" fmla="*/ 14333 w 14312"/>
                <a:gd name="connsiteY0" fmla="*/ 7226 h 14312"/>
                <a:gd name="connsiteX1" fmla="*/ 7176 w 14312"/>
                <a:gd name="connsiteY1" fmla="*/ 14383 h 14312"/>
                <a:gd name="connsiteX2" fmla="*/ 20 w 14312"/>
                <a:gd name="connsiteY2" fmla="*/ 7226 h 14312"/>
                <a:gd name="connsiteX3" fmla="*/ 7176 w 14312"/>
                <a:gd name="connsiteY3" fmla="*/ 70 h 14312"/>
                <a:gd name="connsiteX4" fmla="*/ 14333 w 14312"/>
                <a:gd name="connsiteY4" fmla="*/ 722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33" y="7226"/>
                  </a:moveTo>
                  <a:cubicBezTo>
                    <a:pt x="14333" y="11179"/>
                    <a:pt x="11129" y="14383"/>
                    <a:pt x="7176" y="14383"/>
                  </a:cubicBezTo>
                  <a:cubicBezTo>
                    <a:pt x="3224" y="14383"/>
                    <a:pt x="20" y="11179"/>
                    <a:pt x="20" y="7226"/>
                  </a:cubicBezTo>
                  <a:cubicBezTo>
                    <a:pt x="20" y="3274"/>
                    <a:pt x="3224" y="70"/>
                    <a:pt x="7176" y="70"/>
                  </a:cubicBezTo>
                  <a:cubicBezTo>
                    <a:pt x="11129" y="70"/>
                    <a:pt x="14333" y="3274"/>
                    <a:pt x="14333" y="7226"/>
                  </a:cubicBezTo>
                  <a:close/>
                </a:path>
              </a:pathLst>
            </a:custGeom>
            <a:solidFill>
              <a:srgbClr val="CFDBE8"/>
            </a:solidFill>
            <a:ln w="7144"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A2FACD79-5CAE-15E8-02FC-83870B8DC61A}"/>
                </a:ext>
              </a:extLst>
            </p:cNvPr>
            <p:cNvSpPr/>
            <p:nvPr/>
          </p:nvSpPr>
          <p:spPr>
            <a:xfrm>
              <a:off x="10915593" y="2773950"/>
              <a:ext cx="14312" cy="14312"/>
            </a:xfrm>
            <a:custGeom>
              <a:avLst/>
              <a:gdLst>
                <a:gd name="connsiteX0" fmla="*/ 14343 w 14312"/>
                <a:gd name="connsiteY0" fmla="*/ 7226 h 14312"/>
                <a:gd name="connsiteX1" fmla="*/ 7186 w 14312"/>
                <a:gd name="connsiteY1" fmla="*/ 14383 h 14312"/>
                <a:gd name="connsiteX2" fmla="*/ 30 w 14312"/>
                <a:gd name="connsiteY2" fmla="*/ 7226 h 14312"/>
                <a:gd name="connsiteX3" fmla="*/ 7186 w 14312"/>
                <a:gd name="connsiteY3" fmla="*/ 70 h 14312"/>
                <a:gd name="connsiteX4" fmla="*/ 14343 w 14312"/>
                <a:gd name="connsiteY4" fmla="*/ 722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43" y="7226"/>
                  </a:moveTo>
                  <a:cubicBezTo>
                    <a:pt x="14343" y="11179"/>
                    <a:pt x="11139" y="14383"/>
                    <a:pt x="7186" y="14383"/>
                  </a:cubicBezTo>
                  <a:cubicBezTo>
                    <a:pt x="3234" y="14383"/>
                    <a:pt x="30" y="11179"/>
                    <a:pt x="30" y="7226"/>
                  </a:cubicBezTo>
                  <a:cubicBezTo>
                    <a:pt x="30" y="3274"/>
                    <a:pt x="3234" y="70"/>
                    <a:pt x="7186" y="70"/>
                  </a:cubicBezTo>
                  <a:cubicBezTo>
                    <a:pt x="11139" y="70"/>
                    <a:pt x="14343" y="3274"/>
                    <a:pt x="14343" y="7226"/>
                  </a:cubicBezTo>
                  <a:close/>
                </a:path>
              </a:pathLst>
            </a:custGeom>
            <a:solidFill>
              <a:srgbClr val="CFDBE8"/>
            </a:solidFill>
            <a:ln w="7144"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A888D761-8AEE-47F1-07FA-6C569470518E}"/>
                </a:ext>
              </a:extLst>
            </p:cNvPr>
            <p:cNvSpPr/>
            <p:nvPr/>
          </p:nvSpPr>
          <p:spPr>
            <a:xfrm>
              <a:off x="10987155" y="2773950"/>
              <a:ext cx="14312" cy="14312"/>
            </a:xfrm>
            <a:custGeom>
              <a:avLst/>
              <a:gdLst>
                <a:gd name="connsiteX0" fmla="*/ 14353 w 14312"/>
                <a:gd name="connsiteY0" fmla="*/ 7226 h 14312"/>
                <a:gd name="connsiteX1" fmla="*/ 7196 w 14312"/>
                <a:gd name="connsiteY1" fmla="*/ 14383 h 14312"/>
                <a:gd name="connsiteX2" fmla="*/ 40 w 14312"/>
                <a:gd name="connsiteY2" fmla="*/ 7226 h 14312"/>
                <a:gd name="connsiteX3" fmla="*/ 7196 w 14312"/>
                <a:gd name="connsiteY3" fmla="*/ 70 h 14312"/>
                <a:gd name="connsiteX4" fmla="*/ 14353 w 14312"/>
                <a:gd name="connsiteY4" fmla="*/ 722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53" y="7226"/>
                  </a:moveTo>
                  <a:cubicBezTo>
                    <a:pt x="14353" y="11179"/>
                    <a:pt x="11149" y="14383"/>
                    <a:pt x="7196" y="14383"/>
                  </a:cubicBezTo>
                  <a:cubicBezTo>
                    <a:pt x="3244" y="14383"/>
                    <a:pt x="40" y="11179"/>
                    <a:pt x="40" y="7226"/>
                  </a:cubicBezTo>
                  <a:cubicBezTo>
                    <a:pt x="40" y="3274"/>
                    <a:pt x="3244" y="70"/>
                    <a:pt x="7196" y="70"/>
                  </a:cubicBezTo>
                  <a:cubicBezTo>
                    <a:pt x="11149" y="70"/>
                    <a:pt x="14353" y="3274"/>
                    <a:pt x="14353" y="7226"/>
                  </a:cubicBezTo>
                  <a:close/>
                </a:path>
              </a:pathLst>
            </a:custGeom>
            <a:solidFill>
              <a:srgbClr val="CFDBE8"/>
            </a:solidFill>
            <a:ln w="7144"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3A6E55FC-C918-2500-BD94-8C37774D5354}"/>
                </a:ext>
              </a:extLst>
            </p:cNvPr>
            <p:cNvSpPr/>
            <p:nvPr/>
          </p:nvSpPr>
          <p:spPr>
            <a:xfrm>
              <a:off x="11058718" y="2773950"/>
              <a:ext cx="14312" cy="14312"/>
            </a:xfrm>
            <a:custGeom>
              <a:avLst/>
              <a:gdLst>
                <a:gd name="connsiteX0" fmla="*/ 14363 w 14312"/>
                <a:gd name="connsiteY0" fmla="*/ 7226 h 14312"/>
                <a:gd name="connsiteX1" fmla="*/ 7206 w 14312"/>
                <a:gd name="connsiteY1" fmla="*/ 14383 h 14312"/>
                <a:gd name="connsiteX2" fmla="*/ 50 w 14312"/>
                <a:gd name="connsiteY2" fmla="*/ 7226 h 14312"/>
                <a:gd name="connsiteX3" fmla="*/ 7206 w 14312"/>
                <a:gd name="connsiteY3" fmla="*/ 70 h 14312"/>
                <a:gd name="connsiteX4" fmla="*/ 14363 w 14312"/>
                <a:gd name="connsiteY4" fmla="*/ 722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63" y="7226"/>
                  </a:moveTo>
                  <a:cubicBezTo>
                    <a:pt x="14363" y="11179"/>
                    <a:pt x="11159" y="14383"/>
                    <a:pt x="7206" y="14383"/>
                  </a:cubicBezTo>
                  <a:cubicBezTo>
                    <a:pt x="3254" y="14383"/>
                    <a:pt x="50" y="11179"/>
                    <a:pt x="50" y="7226"/>
                  </a:cubicBezTo>
                  <a:cubicBezTo>
                    <a:pt x="50" y="3274"/>
                    <a:pt x="3254" y="70"/>
                    <a:pt x="7206" y="70"/>
                  </a:cubicBezTo>
                  <a:cubicBezTo>
                    <a:pt x="11159" y="70"/>
                    <a:pt x="14363" y="3274"/>
                    <a:pt x="14363" y="7226"/>
                  </a:cubicBezTo>
                  <a:close/>
                </a:path>
              </a:pathLst>
            </a:custGeom>
            <a:solidFill>
              <a:srgbClr val="CFDBE8"/>
            </a:solidFill>
            <a:ln w="7144"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F052663C-2A6F-AA64-B5A6-8E76BA07E367}"/>
                </a:ext>
              </a:extLst>
            </p:cNvPr>
            <p:cNvSpPr/>
            <p:nvPr/>
          </p:nvSpPr>
          <p:spPr>
            <a:xfrm>
              <a:off x="11130281" y="2773950"/>
              <a:ext cx="14312" cy="14312"/>
            </a:xfrm>
            <a:custGeom>
              <a:avLst/>
              <a:gdLst>
                <a:gd name="connsiteX0" fmla="*/ 14373 w 14312"/>
                <a:gd name="connsiteY0" fmla="*/ 7226 h 14312"/>
                <a:gd name="connsiteX1" fmla="*/ 7216 w 14312"/>
                <a:gd name="connsiteY1" fmla="*/ 14383 h 14312"/>
                <a:gd name="connsiteX2" fmla="*/ 60 w 14312"/>
                <a:gd name="connsiteY2" fmla="*/ 7226 h 14312"/>
                <a:gd name="connsiteX3" fmla="*/ 7216 w 14312"/>
                <a:gd name="connsiteY3" fmla="*/ 70 h 14312"/>
                <a:gd name="connsiteX4" fmla="*/ 14373 w 14312"/>
                <a:gd name="connsiteY4" fmla="*/ 722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73" y="7226"/>
                  </a:moveTo>
                  <a:cubicBezTo>
                    <a:pt x="14373" y="11179"/>
                    <a:pt x="11169" y="14383"/>
                    <a:pt x="7216" y="14383"/>
                  </a:cubicBezTo>
                  <a:cubicBezTo>
                    <a:pt x="3264" y="14383"/>
                    <a:pt x="60" y="11179"/>
                    <a:pt x="60" y="7226"/>
                  </a:cubicBezTo>
                  <a:cubicBezTo>
                    <a:pt x="60" y="3274"/>
                    <a:pt x="3264" y="70"/>
                    <a:pt x="7216" y="70"/>
                  </a:cubicBezTo>
                  <a:cubicBezTo>
                    <a:pt x="11169" y="70"/>
                    <a:pt x="14373" y="3274"/>
                    <a:pt x="14373" y="7226"/>
                  </a:cubicBezTo>
                  <a:close/>
                </a:path>
              </a:pathLst>
            </a:custGeom>
            <a:solidFill>
              <a:srgbClr val="CFDBE8"/>
            </a:solidFill>
            <a:ln w="7144"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AC5BCD09-0F1F-37AD-DFE1-49E190B7145D}"/>
                </a:ext>
              </a:extLst>
            </p:cNvPr>
            <p:cNvSpPr/>
            <p:nvPr/>
          </p:nvSpPr>
          <p:spPr>
            <a:xfrm>
              <a:off x="11201844" y="2773950"/>
              <a:ext cx="14312" cy="14312"/>
            </a:xfrm>
            <a:custGeom>
              <a:avLst/>
              <a:gdLst>
                <a:gd name="connsiteX0" fmla="*/ 14383 w 14312"/>
                <a:gd name="connsiteY0" fmla="*/ 7226 h 14312"/>
                <a:gd name="connsiteX1" fmla="*/ 7226 w 14312"/>
                <a:gd name="connsiteY1" fmla="*/ 14383 h 14312"/>
                <a:gd name="connsiteX2" fmla="*/ 70 w 14312"/>
                <a:gd name="connsiteY2" fmla="*/ 7226 h 14312"/>
                <a:gd name="connsiteX3" fmla="*/ 7226 w 14312"/>
                <a:gd name="connsiteY3" fmla="*/ 70 h 14312"/>
                <a:gd name="connsiteX4" fmla="*/ 14383 w 14312"/>
                <a:gd name="connsiteY4" fmla="*/ 722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83" y="7226"/>
                  </a:moveTo>
                  <a:cubicBezTo>
                    <a:pt x="14383" y="11179"/>
                    <a:pt x="11179" y="14383"/>
                    <a:pt x="7226" y="14383"/>
                  </a:cubicBezTo>
                  <a:cubicBezTo>
                    <a:pt x="3274" y="14383"/>
                    <a:pt x="70" y="11179"/>
                    <a:pt x="70" y="7226"/>
                  </a:cubicBezTo>
                  <a:cubicBezTo>
                    <a:pt x="70" y="3274"/>
                    <a:pt x="3274" y="70"/>
                    <a:pt x="7226" y="70"/>
                  </a:cubicBezTo>
                  <a:cubicBezTo>
                    <a:pt x="11179" y="70"/>
                    <a:pt x="14383" y="3274"/>
                    <a:pt x="14383" y="7226"/>
                  </a:cubicBezTo>
                  <a:close/>
                </a:path>
              </a:pathLst>
            </a:custGeom>
            <a:solidFill>
              <a:srgbClr val="CFDBE8"/>
            </a:solidFill>
            <a:ln w="7144"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1E34AE00-B2F4-2888-28DD-CC0782FAECE3}"/>
                </a:ext>
              </a:extLst>
            </p:cNvPr>
            <p:cNvSpPr/>
            <p:nvPr/>
          </p:nvSpPr>
          <p:spPr>
            <a:xfrm>
              <a:off x="11273406" y="2773950"/>
              <a:ext cx="14312" cy="14312"/>
            </a:xfrm>
            <a:custGeom>
              <a:avLst/>
              <a:gdLst>
                <a:gd name="connsiteX0" fmla="*/ 14393 w 14312"/>
                <a:gd name="connsiteY0" fmla="*/ 7226 h 14312"/>
                <a:gd name="connsiteX1" fmla="*/ 7236 w 14312"/>
                <a:gd name="connsiteY1" fmla="*/ 14383 h 14312"/>
                <a:gd name="connsiteX2" fmla="*/ 80 w 14312"/>
                <a:gd name="connsiteY2" fmla="*/ 7226 h 14312"/>
                <a:gd name="connsiteX3" fmla="*/ 7236 w 14312"/>
                <a:gd name="connsiteY3" fmla="*/ 70 h 14312"/>
                <a:gd name="connsiteX4" fmla="*/ 14393 w 14312"/>
                <a:gd name="connsiteY4" fmla="*/ 722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93" y="7226"/>
                  </a:moveTo>
                  <a:cubicBezTo>
                    <a:pt x="14393" y="11179"/>
                    <a:pt x="11189" y="14383"/>
                    <a:pt x="7236" y="14383"/>
                  </a:cubicBezTo>
                  <a:cubicBezTo>
                    <a:pt x="3284" y="14383"/>
                    <a:pt x="80" y="11179"/>
                    <a:pt x="80" y="7226"/>
                  </a:cubicBezTo>
                  <a:cubicBezTo>
                    <a:pt x="80" y="3274"/>
                    <a:pt x="3284" y="70"/>
                    <a:pt x="7236" y="70"/>
                  </a:cubicBezTo>
                  <a:cubicBezTo>
                    <a:pt x="11189" y="70"/>
                    <a:pt x="14393" y="3274"/>
                    <a:pt x="14393" y="7226"/>
                  </a:cubicBezTo>
                  <a:close/>
                </a:path>
              </a:pathLst>
            </a:custGeom>
            <a:solidFill>
              <a:srgbClr val="CFDBE8"/>
            </a:solidFill>
            <a:ln w="7144"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B85AFB63-D63E-F012-44BD-2F73F28E9C68}"/>
                </a:ext>
              </a:extLst>
            </p:cNvPr>
            <p:cNvSpPr/>
            <p:nvPr/>
          </p:nvSpPr>
          <p:spPr>
            <a:xfrm>
              <a:off x="11344969" y="2773950"/>
              <a:ext cx="14312" cy="14312"/>
            </a:xfrm>
            <a:custGeom>
              <a:avLst/>
              <a:gdLst>
                <a:gd name="connsiteX0" fmla="*/ 14403 w 14312"/>
                <a:gd name="connsiteY0" fmla="*/ 7226 h 14312"/>
                <a:gd name="connsiteX1" fmla="*/ 7246 w 14312"/>
                <a:gd name="connsiteY1" fmla="*/ 14383 h 14312"/>
                <a:gd name="connsiteX2" fmla="*/ 90 w 14312"/>
                <a:gd name="connsiteY2" fmla="*/ 7226 h 14312"/>
                <a:gd name="connsiteX3" fmla="*/ 7246 w 14312"/>
                <a:gd name="connsiteY3" fmla="*/ 70 h 14312"/>
                <a:gd name="connsiteX4" fmla="*/ 14403 w 14312"/>
                <a:gd name="connsiteY4" fmla="*/ 722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03" y="7226"/>
                  </a:moveTo>
                  <a:cubicBezTo>
                    <a:pt x="14403" y="11179"/>
                    <a:pt x="11199" y="14383"/>
                    <a:pt x="7246" y="14383"/>
                  </a:cubicBezTo>
                  <a:cubicBezTo>
                    <a:pt x="3294" y="14383"/>
                    <a:pt x="90" y="11179"/>
                    <a:pt x="90" y="7226"/>
                  </a:cubicBezTo>
                  <a:cubicBezTo>
                    <a:pt x="90" y="3274"/>
                    <a:pt x="3294" y="70"/>
                    <a:pt x="7246" y="70"/>
                  </a:cubicBezTo>
                  <a:cubicBezTo>
                    <a:pt x="11199" y="70"/>
                    <a:pt x="14403" y="3274"/>
                    <a:pt x="14403" y="7226"/>
                  </a:cubicBezTo>
                  <a:close/>
                </a:path>
              </a:pathLst>
            </a:custGeom>
            <a:solidFill>
              <a:srgbClr val="CFDBE8"/>
            </a:solidFill>
            <a:ln w="7144"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F58F33B1-60B7-2F46-6103-795DDA10A90D}"/>
                </a:ext>
              </a:extLst>
            </p:cNvPr>
            <p:cNvSpPr/>
            <p:nvPr/>
          </p:nvSpPr>
          <p:spPr>
            <a:xfrm>
              <a:off x="11416532" y="2773950"/>
              <a:ext cx="14312" cy="14312"/>
            </a:xfrm>
            <a:custGeom>
              <a:avLst/>
              <a:gdLst>
                <a:gd name="connsiteX0" fmla="*/ 14413 w 14312"/>
                <a:gd name="connsiteY0" fmla="*/ 7226 h 14312"/>
                <a:gd name="connsiteX1" fmla="*/ 7256 w 14312"/>
                <a:gd name="connsiteY1" fmla="*/ 14383 h 14312"/>
                <a:gd name="connsiteX2" fmla="*/ 100 w 14312"/>
                <a:gd name="connsiteY2" fmla="*/ 7226 h 14312"/>
                <a:gd name="connsiteX3" fmla="*/ 7256 w 14312"/>
                <a:gd name="connsiteY3" fmla="*/ 70 h 14312"/>
                <a:gd name="connsiteX4" fmla="*/ 14413 w 14312"/>
                <a:gd name="connsiteY4" fmla="*/ 722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13" y="7226"/>
                  </a:moveTo>
                  <a:cubicBezTo>
                    <a:pt x="14413" y="11179"/>
                    <a:pt x="11209" y="14383"/>
                    <a:pt x="7256" y="14383"/>
                  </a:cubicBezTo>
                  <a:cubicBezTo>
                    <a:pt x="3304" y="14383"/>
                    <a:pt x="100" y="11179"/>
                    <a:pt x="100" y="7226"/>
                  </a:cubicBezTo>
                  <a:cubicBezTo>
                    <a:pt x="100" y="3274"/>
                    <a:pt x="3304" y="70"/>
                    <a:pt x="7256" y="70"/>
                  </a:cubicBezTo>
                  <a:cubicBezTo>
                    <a:pt x="11209" y="70"/>
                    <a:pt x="14413" y="3274"/>
                    <a:pt x="14413" y="7226"/>
                  </a:cubicBezTo>
                  <a:close/>
                </a:path>
              </a:pathLst>
            </a:custGeom>
            <a:solidFill>
              <a:srgbClr val="CFDBE8"/>
            </a:solidFill>
            <a:ln w="7144"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BBC662F-6D39-D25F-A16C-2E56FDF0009E}"/>
                </a:ext>
              </a:extLst>
            </p:cNvPr>
            <p:cNvSpPr/>
            <p:nvPr/>
          </p:nvSpPr>
          <p:spPr>
            <a:xfrm>
              <a:off x="11488095" y="2773950"/>
              <a:ext cx="14312" cy="14312"/>
            </a:xfrm>
            <a:custGeom>
              <a:avLst/>
              <a:gdLst>
                <a:gd name="connsiteX0" fmla="*/ 14423 w 14312"/>
                <a:gd name="connsiteY0" fmla="*/ 7226 h 14312"/>
                <a:gd name="connsiteX1" fmla="*/ 7266 w 14312"/>
                <a:gd name="connsiteY1" fmla="*/ 14383 h 14312"/>
                <a:gd name="connsiteX2" fmla="*/ 110 w 14312"/>
                <a:gd name="connsiteY2" fmla="*/ 7226 h 14312"/>
                <a:gd name="connsiteX3" fmla="*/ 7266 w 14312"/>
                <a:gd name="connsiteY3" fmla="*/ 70 h 14312"/>
                <a:gd name="connsiteX4" fmla="*/ 14423 w 14312"/>
                <a:gd name="connsiteY4" fmla="*/ 722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23" y="7226"/>
                  </a:moveTo>
                  <a:cubicBezTo>
                    <a:pt x="14423" y="11179"/>
                    <a:pt x="11219" y="14383"/>
                    <a:pt x="7266" y="14383"/>
                  </a:cubicBezTo>
                  <a:cubicBezTo>
                    <a:pt x="3314" y="14383"/>
                    <a:pt x="110" y="11179"/>
                    <a:pt x="110" y="7226"/>
                  </a:cubicBezTo>
                  <a:cubicBezTo>
                    <a:pt x="110" y="3274"/>
                    <a:pt x="3314" y="70"/>
                    <a:pt x="7266" y="70"/>
                  </a:cubicBezTo>
                  <a:cubicBezTo>
                    <a:pt x="11219" y="70"/>
                    <a:pt x="14423" y="3274"/>
                    <a:pt x="14423" y="7226"/>
                  </a:cubicBezTo>
                  <a:close/>
                </a:path>
              </a:pathLst>
            </a:custGeom>
            <a:solidFill>
              <a:srgbClr val="CFDBE8"/>
            </a:solidFill>
            <a:ln w="7144"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304AE5B0-3883-34B0-2FEE-6086FDC76394}"/>
                </a:ext>
              </a:extLst>
            </p:cNvPr>
            <p:cNvSpPr/>
            <p:nvPr/>
          </p:nvSpPr>
          <p:spPr>
            <a:xfrm>
              <a:off x="11559657" y="2773950"/>
              <a:ext cx="14312" cy="14312"/>
            </a:xfrm>
            <a:custGeom>
              <a:avLst/>
              <a:gdLst>
                <a:gd name="connsiteX0" fmla="*/ 14433 w 14312"/>
                <a:gd name="connsiteY0" fmla="*/ 7226 h 14312"/>
                <a:gd name="connsiteX1" fmla="*/ 7276 w 14312"/>
                <a:gd name="connsiteY1" fmla="*/ 14383 h 14312"/>
                <a:gd name="connsiteX2" fmla="*/ 120 w 14312"/>
                <a:gd name="connsiteY2" fmla="*/ 7226 h 14312"/>
                <a:gd name="connsiteX3" fmla="*/ 7276 w 14312"/>
                <a:gd name="connsiteY3" fmla="*/ 70 h 14312"/>
                <a:gd name="connsiteX4" fmla="*/ 14433 w 14312"/>
                <a:gd name="connsiteY4" fmla="*/ 722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33" y="7226"/>
                  </a:moveTo>
                  <a:cubicBezTo>
                    <a:pt x="14433" y="11179"/>
                    <a:pt x="11229" y="14383"/>
                    <a:pt x="7276" y="14383"/>
                  </a:cubicBezTo>
                  <a:cubicBezTo>
                    <a:pt x="3324" y="14383"/>
                    <a:pt x="120" y="11179"/>
                    <a:pt x="120" y="7226"/>
                  </a:cubicBezTo>
                  <a:cubicBezTo>
                    <a:pt x="120" y="3274"/>
                    <a:pt x="3324" y="70"/>
                    <a:pt x="7276" y="70"/>
                  </a:cubicBezTo>
                  <a:cubicBezTo>
                    <a:pt x="11229" y="70"/>
                    <a:pt x="14433" y="3274"/>
                    <a:pt x="14433" y="7226"/>
                  </a:cubicBezTo>
                  <a:close/>
                </a:path>
              </a:pathLst>
            </a:custGeom>
            <a:solidFill>
              <a:srgbClr val="CFDBE8"/>
            </a:solidFill>
            <a:ln w="7144"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B42A0E02-5245-D2FE-7920-2A06FEDC8A4A}"/>
                </a:ext>
              </a:extLst>
            </p:cNvPr>
            <p:cNvSpPr/>
            <p:nvPr/>
          </p:nvSpPr>
          <p:spPr>
            <a:xfrm>
              <a:off x="11631220" y="2773950"/>
              <a:ext cx="14312" cy="14312"/>
            </a:xfrm>
            <a:custGeom>
              <a:avLst/>
              <a:gdLst>
                <a:gd name="connsiteX0" fmla="*/ 14443 w 14312"/>
                <a:gd name="connsiteY0" fmla="*/ 7226 h 14312"/>
                <a:gd name="connsiteX1" fmla="*/ 7286 w 14312"/>
                <a:gd name="connsiteY1" fmla="*/ 14383 h 14312"/>
                <a:gd name="connsiteX2" fmla="*/ 130 w 14312"/>
                <a:gd name="connsiteY2" fmla="*/ 7226 h 14312"/>
                <a:gd name="connsiteX3" fmla="*/ 7286 w 14312"/>
                <a:gd name="connsiteY3" fmla="*/ 70 h 14312"/>
                <a:gd name="connsiteX4" fmla="*/ 14443 w 14312"/>
                <a:gd name="connsiteY4" fmla="*/ 722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43" y="7226"/>
                  </a:moveTo>
                  <a:cubicBezTo>
                    <a:pt x="14443" y="11179"/>
                    <a:pt x="11239" y="14383"/>
                    <a:pt x="7286" y="14383"/>
                  </a:cubicBezTo>
                  <a:cubicBezTo>
                    <a:pt x="3334" y="14383"/>
                    <a:pt x="130" y="11179"/>
                    <a:pt x="130" y="7226"/>
                  </a:cubicBezTo>
                  <a:cubicBezTo>
                    <a:pt x="130" y="3274"/>
                    <a:pt x="3334" y="70"/>
                    <a:pt x="7286" y="70"/>
                  </a:cubicBezTo>
                  <a:cubicBezTo>
                    <a:pt x="11239" y="70"/>
                    <a:pt x="14443" y="3274"/>
                    <a:pt x="14443" y="7226"/>
                  </a:cubicBezTo>
                  <a:close/>
                </a:path>
              </a:pathLst>
            </a:custGeom>
            <a:solidFill>
              <a:srgbClr val="CFDBE8"/>
            </a:solidFill>
            <a:ln w="7144"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40880410-179B-4D3C-F43B-CA604CF9BF92}"/>
                </a:ext>
              </a:extLst>
            </p:cNvPr>
            <p:cNvSpPr/>
            <p:nvPr/>
          </p:nvSpPr>
          <p:spPr>
            <a:xfrm>
              <a:off x="11702783" y="2773950"/>
              <a:ext cx="14312" cy="14312"/>
            </a:xfrm>
            <a:custGeom>
              <a:avLst/>
              <a:gdLst>
                <a:gd name="connsiteX0" fmla="*/ 14453 w 14312"/>
                <a:gd name="connsiteY0" fmla="*/ 7226 h 14312"/>
                <a:gd name="connsiteX1" fmla="*/ 7296 w 14312"/>
                <a:gd name="connsiteY1" fmla="*/ 14383 h 14312"/>
                <a:gd name="connsiteX2" fmla="*/ 140 w 14312"/>
                <a:gd name="connsiteY2" fmla="*/ 7226 h 14312"/>
                <a:gd name="connsiteX3" fmla="*/ 7296 w 14312"/>
                <a:gd name="connsiteY3" fmla="*/ 70 h 14312"/>
                <a:gd name="connsiteX4" fmla="*/ 14453 w 14312"/>
                <a:gd name="connsiteY4" fmla="*/ 722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53" y="7226"/>
                  </a:moveTo>
                  <a:cubicBezTo>
                    <a:pt x="14453" y="11179"/>
                    <a:pt x="11249" y="14383"/>
                    <a:pt x="7296" y="14383"/>
                  </a:cubicBezTo>
                  <a:cubicBezTo>
                    <a:pt x="3344" y="14383"/>
                    <a:pt x="140" y="11179"/>
                    <a:pt x="140" y="7226"/>
                  </a:cubicBezTo>
                  <a:cubicBezTo>
                    <a:pt x="140" y="3274"/>
                    <a:pt x="3344" y="70"/>
                    <a:pt x="7296" y="70"/>
                  </a:cubicBezTo>
                  <a:cubicBezTo>
                    <a:pt x="11249" y="70"/>
                    <a:pt x="14453" y="3274"/>
                    <a:pt x="14453" y="7226"/>
                  </a:cubicBezTo>
                  <a:close/>
                </a:path>
              </a:pathLst>
            </a:custGeom>
            <a:solidFill>
              <a:srgbClr val="CFDBE8"/>
            </a:solidFill>
            <a:ln w="7144"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D2795E97-165E-C333-9E36-6EC4EE2090E6}"/>
                </a:ext>
              </a:extLst>
            </p:cNvPr>
            <p:cNvSpPr/>
            <p:nvPr/>
          </p:nvSpPr>
          <p:spPr>
            <a:xfrm>
              <a:off x="11774346" y="2773950"/>
              <a:ext cx="14312" cy="14312"/>
            </a:xfrm>
            <a:custGeom>
              <a:avLst/>
              <a:gdLst>
                <a:gd name="connsiteX0" fmla="*/ 14463 w 14312"/>
                <a:gd name="connsiteY0" fmla="*/ 7226 h 14312"/>
                <a:gd name="connsiteX1" fmla="*/ 7306 w 14312"/>
                <a:gd name="connsiteY1" fmla="*/ 14383 h 14312"/>
                <a:gd name="connsiteX2" fmla="*/ 150 w 14312"/>
                <a:gd name="connsiteY2" fmla="*/ 7226 h 14312"/>
                <a:gd name="connsiteX3" fmla="*/ 7306 w 14312"/>
                <a:gd name="connsiteY3" fmla="*/ 70 h 14312"/>
                <a:gd name="connsiteX4" fmla="*/ 14463 w 14312"/>
                <a:gd name="connsiteY4" fmla="*/ 722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63" y="7226"/>
                  </a:moveTo>
                  <a:cubicBezTo>
                    <a:pt x="14463" y="11179"/>
                    <a:pt x="11259" y="14383"/>
                    <a:pt x="7306" y="14383"/>
                  </a:cubicBezTo>
                  <a:cubicBezTo>
                    <a:pt x="3354" y="14383"/>
                    <a:pt x="150" y="11179"/>
                    <a:pt x="150" y="7226"/>
                  </a:cubicBezTo>
                  <a:cubicBezTo>
                    <a:pt x="150" y="3274"/>
                    <a:pt x="3354" y="70"/>
                    <a:pt x="7306" y="70"/>
                  </a:cubicBezTo>
                  <a:cubicBezTo>
                    <a:pt x="11259" y="70"/>
                    <a:pt x="14463" y="3274"/>
                    <a:pt x="14463" y="7226"/>
                  </a:cubicBezTo>
                  <a:close/>
                </a:path>
              </a:pathLst>
            </a:custGeom>
            <a:solidFill>
              <a:srgbClr val="CFDBE8"/>
            </a:solidFill>
            <a:ln w="7144"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76A1BBE7-452C-60A2-591E-77FDD32937F7}"/>
                </a:ext>
              </a:extLst>
            </p:cNvPr>
            <p:cNvSpPr/>
            <p:nvPr/>
          </p:nvSpPr>
          <p:spPr>
            <a:xfrm>
              <a:off x="11845908" y="2773950"/>
              <a:ext cx="14312" cy="14312"/>
            </a:xfrm>
            <a:custGeom>
              <a:avLst/>
              <a:gdLst>
                <a:gd name="connsiteX0" fmla="*/ 14473 w 14312"/>
                <a:gd name="connsiteY0" fmla="*/ 7226 h 14312"/>
                <a:gd name="connsiteX1" fmla="*/ 7316 w 14312"/>
                <a:gd name="connsiteY1" fmla="*/ 14383 h 14312"/>
                <a:gd name="connsiteX2" fmla="*/ 160 w 14312"/>
                <a:gd name="connsiteY2" fmla="*/ 7226 h 14312"/>
                <a:gd name="connsiteX3" fmla="*/ 7316 w 14312"/>
                <a:gd name="connsiteY3" fmla="*/ 70 h 14312"/>
                <a:gd name="connsiteX4" fmla="*/ 14473 w 14312"/>
                <a:gd name="connsiteY4" fmla="*/ 722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73" y="7226"/>
                  </a:moveTo>
                  <a:cubicBezTo>
                    <a:pt x="14473" y="11179"/>
                    <a:pt x="11269" y="14383"/>
                    <a:pt x="7316" y="14383"/>
                  </a:cubicBezTo>
                  <a:cubicBezTo>
                    <a:pt x="3364" y="14383"/>
                    <a:pt x="160" y="11179"/>
                    <a:pt x="160" y="7226"/>
                  </a:cubicBezTo>
                  <a:cubicBezTo>
                    <a:pt x="160" y="3274"/>
                    <a:pt x="3364" y="70"/>
                    <a:pt x="7316" y="70"/>
                  </a:cubicBezTo>
                  <a:cubicBezTo>
                    <a:pt x="11269" y="70"/>
                    <a:pt x="14473" y="3274"/>
                    <a:pt x="14473" y="7226"/>
                  </a:cubicBezTo>
                  <a:close/>
                </a:path>
              </a:pathLst>
            </a:custGeom>
            <a:solidFill>
              <a:srgbClr val="CFDBE8"/>
            </a:solidFill>
            <a:ln w="7144"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953C56-B6F6-809A-537A-D2B5DEC4023D}"/>
                </a:ext>
              </a:extLst>
            </p:cNvPr>
            <p:cNvSpPr/>
            <p:nvPr/>
          </p:nvSpPr>
          <p:spPr>
            <a:xfrm>
              <a:off x="11917471" y="2773950"/>
              <a:ext cx="14312" cy="14312"/>
            </a:xfrm>
            <a:custGeom>
              <a:avLst/>
              <a:gdLst>
                <a:gd name="connsiteX0" fmla="*/ 14483 w 14312"/>
                <a:gd name="connsiteY0" fmla="*/ 7226 h 14312"/>
                <a:gd name="connsiteX1" fmla="*/ 7326 w 14312"/>
                <a:gd name="connsiteY1" fmla="*/ 14383 h 14312"/>
                <a:gd name="connsiteX2" fmla="*/ 170 w 14312"/>
                <a:gd name="connsiteY2" fmla="*/ 7226 h 14312"/>
                <a:gd name="connsiteX3" fmla="*/ 7326 w 14312"/>
                <a:gd name="connsiteY3" fmla="*/ 70 h 14312"/>
                <a:gd name="connsiteX4" fmla="*/ 14483 w 14312"/>
                <a:gd name="connsiteY4" fmla="*/ 722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83" y="7226"/>
                  </a:moveTo>
                  <a:cubicBezTo>
                    <a:pt x="14483" y="11179"/>
                    <a:pt x="11279" y="14383"/>
                    <a:pt x="7326" y="14383"/>
                  </a:cubicBezTo>
                  <a:cubicBezTo>
                    <a:pt x="3374" y="14383"/>
                    <a:pt x="170" y="11179"/>
                    <a:pt x="170" y="7226"/>
                  </a:cubicBezTo>
                  <a:cubicBezTo>
                    <a:pt x="170" y="3274"/>
                    <a:pt x="3374" y="70"/>
                    <a:pt x="7326" y="70"/>
                  </a:cubicBezTo>
                  <a:cubicBezTo>
                    <a:pt x="11279" y="70"/>
                    <a:pt x="14483" y="3274"/>
                    <a:pt x="14483" y="7226"/>
                  </a:cubicBezTo>
                  <a:close/>
                </a:path>
              </a:pathLst>
            </a:custGeom>
            <a:solidFill>
              <a:srgbClr val="CFDBE8"/>
            </a:solidFill>
            <a:ln w="7144"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9EF893AA-8477-EFA1-A835-52B9B0D38E36}"/>
                </a:ext>
              </a:extLst>
            </p:cNvPr>
            <p:cNvSpPr/>
            <p:nvPr/>
          </p:nvSpPr>
          <p:spPr>
            <a:xfrm>
              <a:off x="11989034" y="2773950"/>
              <a:ext cx="14312" cy="14312"/>
            </a:xfrm>
            <a:custGeom>
              <a:avLst/>
              <a:gdLst>
                <a:gd name="connsiteX0" fmla="*/ 14493 w 14312"/>
                <a:gd name="connsiteY0" fmla="*/ 7226 h 14312"/>
                <a:gd name="connsiteX1" fmla="*/ 7336 w 14312"/>
                <a:gd name="connsiteY1" fmla="*/ 14383 h 14312"/>
                <a:gd name="connsiteX2" fmla="*/ 180 w 14312"/>
                <a:gd name="connsiteY2" fmla="*/ 7226 h 14312"/>
                <a:gd name="connsiteX3" fmla="*/ 7336 w 14312"/>
                <a:gd name="connsiteY3" fmla="*/ 70 h 14312"/>
                <a:gd name="connsiteX4" fmla="*/ 14493 w 14312"/>
                <a:gd name="connsiteY4" fmla="*/ 722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93" y="7226"/>
                  </a:moveTo>
                  <a:cubicBezTo>
                    <a:pt x="14493" y="11179"/>
                    <a:pt x="11289" y="14383"/>
                    <a:pt x="7336" y="14383"/>
                  </a:cubicBezTo>
                  <a:cubicBezTo>
                    <a:pt x="3384" y="14383"/>
                    <a:pt x="180" y="11179"/>
                    <a:pt x="180" y="7226"/>
                  </a:cubicBezTo>
                  <a:cubicBezTo>
                    <a:pt x="180" y="3274"/>
                    <a:pt x="3384" y="70"/>
                    <a:pt x="7336" y="70"/>
                  </a:cubicBezTo>
                  <a:cubicBezTo>
                    <a:pt x="11289" y="70"/>
                    <a:pt x="14493" y="3274"/>
                    <a:pt x="14493" y="7226"/>
                  </a:cubicBezTo>
                  <a:close/>
                </a:path>
              </a:pathLst>
            </a:custGeom>
            <a:solidFill>
              <a:srgbClr val="CFDBE8"/>
            </a:solidFill>
            <a:ln w="7144"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8D3D7B34-7CA5-9712-E7B4-D2199C51AD7C}"/>
                </a:ext>
              </a:extLst>
            </p:cNvPr>
            <p:cNvSpPr/>
            <p:nvPr/>
          </p:nvSpPr>
          <p:spPr>
            <a:xfrm>
              <a:off x="12060597" y="2773950"/>
              <a:ext cx="14312" cy="14312"/>
            </a:xfrm>
            <a:custGeom>
              <a:avLst/>
              <a:gdLst>
                <a:gd name="connsiteX0" fmla="*/ 14503 w 14312"/>
                <a:gd name="connsiteY0" fmla="*/ 7226 h 14312"/>
                <a:gd name="connsiteX1" fmla="*/ 7346 w 14312"/>
                <a:gd name="connsiteY1" fmla="*/ 14383 h 14312"/>
                <a:gd name="connsiteX2" fmla="*/ 190 w 14312"/>
                <a:gd name="connsiteY2" fmla="*/ 7226 h 14312"/>
                <a:gd name="connsiteX3" fmla="*/ 7346 w 14312"/>
                <a:gd name="connsiteY3" fmla="*/ 70 h 14312"/>
                <a:gd name="connsiteX4" fmla="*/ 14503 w 14312"/>
                <a:gd name="connsiteY4" fmla="*/ 722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03" y="7226"/>
                  </a:moveTo>
                  <a:cubicBezTo>
                    <a:pt x="14503" y="11179"/>
                    <a:pt x="11299" y="14383"/>
                    <a:pt x="7346" y="14383"/>
                  </a:cubicBezTo>
                  <a:cubicBezTo>
                    <a:pt x="3394" y="14383"/>
                    <a:pt x="190" y="11179"/>
                    <a:pt x="190" y="7226"/>
                  </a:cubicBezTo>
                  <a:cubicBezTo>
                    <a:pt x="190" y="3274"/>
                    <a:pt x="3394" y="70"/>
                    <a:pt x="7346" y="70"/>
                  </a:cubicBezTo>
                  <a:cubicBezTo>
                    <a:pt x="11299" y="70"/>
                    <a:pt x="14503" y="3274"/>
                    <a:pt x="14503" y="7226"/>
                  </a:cubicBezTo>
                  <a:close/>
                </a:path>
              </a:pathLst>
            </a:custGeom>
            <a:solidFill>
              <a:srgbClr val="CFDBE8"/>
            </a:solidFill>
            <a:ln w="7144"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AF1A408F-107C-8641-B8EF-6BFD507EF696}"/>
                </a:ext>
              </a:extLst>
            </p:cNvPr>
            <p:cNvSpPr/>
            <p:nvPr/>
          </p:nvSpPr>
          <p:spPr>
            <a:xfrm>
              <a:off x="12132159" y="2773950"/>
              <a:ext cx="14312" cy="14312"/>
            </a:xfrm>
            <a:custGeom>
              <a:avLst/>
              <a:gdLst>
                <a:gd name="connsiteX0" fmla="*/ 14513 w 14312"/>
                <a:gd name="connsiteY0" fmla="*/ 7226 h 14312"/>
                <a:gd name="connsiteX1" fmla="*/ 7356 w 14312"/>
                <a:gd name="connsiteY1" fmla="*/ 14383 h 14312"/>
                <a:gd name="connsiteX2" fmla="*/ 200 w 14312"/>
                <a:gd name="connsiteY2" fmla="*/ 7226 h 14312"/>
                <a:gd name="connsiteX3" fmla="*/ 7356 w 14312"/>
                <a:gd name="connsiteY3" fmla="*/ 70 h 14312"/>
                <a:gd name="connsiteX4" fmla="*/ 14513 w 14312"/>
                <a:gd name="connsiteY4" fmla="*/ 722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13" y="7226"/>
                  </a:moveTo>
                  <a:cubicBezTo>
                    <a:pt x="14513" y="11179"/>
                    <a:pt x="11309" y="14383"/>
                    <a:pt x="7356" y="14383"/>
                  </a:cubicBezTo>
                  <a:cubicBezTo>
                    <a:pt x="3404" y="14383"/>
                    <a:pt x="200" y="11179"/>
                    <a:pt x="200" y="7226"/>
                  </a:cubicBezTo>
                  <a:cubicBezTo>
                    <a:pt x="200" y="3274"/>
                    <a:pt x="3404" y="70"/>
                    <a:pt x="7356" y="70"/>
                  </a:cubicBezTo>
                  <a:cubicBezTo>
                    <a:pt x="11309" y="70"/>
                    <a:pt x="14513" y="3274"/>
                    <a:pt x="14513" y="7226"/>
                  </a:cubicBezTo>
                  <a:close/>
                </a:path>
              </a:pathLst>
            </a:custGeom>
            <a:solidFill>
              <a:srgbClr val="CFDBE8"/>
            </a:solidFill>
            <a:ln w="7144"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F416F7B3-146B-6103-7DA4-A5429CB70AE4}"/>
                </a:ext>
              </a:extLst>
            </p:cNvPr>
            <p:cNvSpPr/>
            <p:nvPr/>
          </p:nvSpPr>
          <p:spPr>
            <a:xfrm>
              <a:off x="10700905" y="2845513"/>
              <a:ext cx="14312" cy="14312"/>
            </a:xfrm>
            <a:custGeom>
              <a:avLst/>
              <a:gdLst>
                <a:gd name="connsiteX0" fmla="*/ 14313 w 14312"/>
                <a:gd name="connsiteY0" fmla="*/ 7236 h 14312"/>
                <a:gd name="connsiteX1" fmla="*/ 7156 w 14312"/>
                <a:gd name="connsiteY1" fmla="*/ 14393 h 14312"/>
                <a:gd name="connsiteX2" fmla="*/ 0 w 14312"/>
                <a:gd name="connsiteY2" fmla="*/ 7236 h 14312"/>
                <a:gd name="connsiteX3" fmla="*/ 7156 w 14312"/>
                <a:gd name="connsiteY3" fmla="*/ 80 h 14312"/>
                <a:gd name="connsiteX4" fmla="*/ 14313 w 14312"/>
                <a:gd name="connsiteY4" fmla="*/ 723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13" y="7236"/>
                  </a:moveTo>
                  <a:cubicBezTo>
                    <a:pt x="14313" y="11189"/>
                    <a:pt x="11109" y="14393"/>
                    <a:pt x="7156" y="14393"/>
                  </a:cubicBezTo>
                  <a:cubicBezTo>
                    <a:pt x="3204" y="14393"/>
                    <a:pt x="0" y="11189"/>
                    <a:pt x="0" y="7236"/>
                  </a:cubicBezTo>
                  <a:cubicBezTo>
                    <a:pt x="0" y="3284"/>
                    <a:pt x="3204" y="80"/>
                    <a:pt x="7156" y="80"/>
                  </a:cubicBezTo>
                  <a:cubicBezTo>
                    <a:pt x="11109" y="80"/>
                    <a:pt x="14313" y="3284"/>
                    <a:pt x="14313" y="7236"/>
                  </a:cubicBezTo>
                  <a:close/>
                </a:path>
              </a:pathLst>
            </a:custGeom>
            <a:solidFill>
              <a:srgbClr val="CFDBE8"/>
            </a:solidFill>
            <a:ln w="7144"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B3417FC7-5AAA-C5E7-D603-6A0A76CBC927}"/>
                </a:ext>
              </a:extLst>
            </p:cNvPr>
            <p:cNvSpPr/>
            <p:nvPr/>
          </p:nvSpPr>
          <p:spPr>
            <a:xfrm>
              <a:off x="10772467" y="2845513"/>
              <a:ext cx="14312" cy="14312"/>
            </a:xfrm>
            <a:custGeom>
              <a:avLst/>
              <a:gdLst>
                <a:gd name="connsiteX0" fmla="*/ 14323 w 14312"/>
                <a:gd name="connsiteY0" fmla="*/ 7236 h 14312"/>
                <a:gd name="connsiteX1" fmla="*/ 7166 w 14312"/>
                <a:gd name="connsiteY1" fmla="*/ 14393 h 14312"/>
                <a:gd name="connsiteX2" fmla="*/ 10 w 14312"/>
                <a:gd name="connsiteY2" fmla="*/ 7236 h 14312"/>
                <a:gd name="connsiteX3" fmla="*/ 7166 w 14312"/>
                <a:gd name="connsiteY3" fmla="*/ 80 h 14312"/>
                <a:gd name="connsiteX4" fmla="*/ 14323 w 14312"/>
                <a:gd name="connsiteY4" fmla="*/ 723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23" y="7236"/>
                  </a:moveTo>
                  <a:cubicBezTo>
                    <a:pt x="14323" y="11189"/>
                    <a:pt x="11119" y="14393"/>
                    <a:pt x="7166" y="14393"/>
                  </a:cubicBezTo>
                  <a:cubicBezTo>
                    <a:pt x="3214" y="14393"/>
                    <a:pt x="10" y="11189"/>
                    <a:pt x="10" y="7236"/>
                  </a:cubicBezTo>
                  <a:cubicBezTo>
                    <a:pt x="10" y="3284"/>
                    <a:pt x="3214" y="80"/>
                    <a:pt x="7166" y="80"/>
                  </a:cubicBezTo>
                  <a:cubicBezTo>
                    <a:pt x="11119" y="80"/>
                    <a:pt x="14323" y="3284"/>
                    <a:pt x="14323" y="7236"/>
                  </a:cubicBezTo>
                  <a:close/>
                </a:path>
              </a:pathLst>
            </a:custGeom>
            <a:solidFill>
              <a:srgbClr val="CFDBE8"/>
            </a:solidFill>
            <a:ln w="7144"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FB94A99B-BA5E-AED8-5E8D-2D25FAC2D19A}"/>
                </a:ext>
              </a:extLst>
            </p:cNvPr>
            <p:cNvSpPr/>
            <p:nvPr/>
          </p:nvSpPr>
          <p:spPr>
            <a:xfrm>
              <a:off x="10844030" y="2845513"/>
              <a:ext cx="14312" cy="14312"/>
            </a:xfrm>
            <a:custGeom>
              <a:avLst/>
              <a:gdLst>
                <a:gd name="connsiteX0" fmla="*/ 14333 w 14312"/>
                <a:gd name="connsiteY0" fmla="*/ 7236 h 14312"/>
                <a:gd name="connsiteX1" fmla="*/ 7176 w 14312"/>
                <a:gd name="connsiteY1" fmla="*/ 14393 h 14312"/>
                <a:gd name="connsiteX2" fmla="*/ 20 w 14312"/>
                <a:gd name="connsiteY2" fmla="*/ 7236 h 14312"/>
                <a:gd name="connsiteX3" fmla="*/ 7176 w 14312"/>
                <a:gd name="connsiteY3" fmla="*/ 80 h 14312"/>
                <a:gd name="connsiteX4" fmla="*/ 14333 w 14312"/>
                <a:gd name="connsiteY4" fmla="*/ 723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33" y="7236"/>
                  </a:moveTo>
                  <a:cubicBezTo>
                    <a:pt x="14333" y="11189"/>
                    <a:pt x="11129" y="14393"/>
                    <a:pt x="7176" y="14393"/>
                  </a:cubicBezTo>
                  <a:cubicBezTo>
                    <a:pt x="3224" y="14393"/>
                    <a:pt x="20" y="11189"/>
                    <a:pt x="20" y="7236"/>
                  </a:cubicBezTo>
                  <a:cubicBezTo>
                    <a:pt x="20" y="3284"/>
                    <a:pt x="3224" y="80"/>
                    <a:pt x="7176" y="80"/>
                  </a:cubicBezTo>
                  <a:cubicBezTo>
                    <a:pt x="11129" y="80"/>
                    <a:pt x="14333" y="3284"/>
                    <a:pt x="14333" y="7236"/>
                  </a:cubicBezTo>
                  <a:close/>
                </a:path>
              </a:pathLst>
            </a:custGeom>
            <a:solidFill>
              <a:srgbClr val="CFDBE8"/>
            </a:solidFill>
            <a:ln w="7144"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C2063371-7D42-55EB-5400-9420B4B6FBA5}"/>
                </a:ext>
              </a:extLst>
            </p:cNvPr>
            <p:cNvSpPr/>
            <p:nvPr/>
          </p:nvSpPr>
          <p:spPr>
            <a:xfrm>
              <a:off x="10915593" y="2845513"/>
              <a:ext cx="14312" cy="14312"/>
            </a:xfrm>
            <a:custGeom>
              <a:avLst/>
              <a:gdLst>
                <a:gd name="connsiteX0" fmla="*/ 14343 w 14312"/>
                <a:gd name="connsiteY0" fmla="*/ 7236 h 14312"/>
                <a:gd name="connsiteX1" fmla="*/ 7186 w 14312"/>
                <a:gd name="connsiteY1" fmla="*/ 14393 h 14312"/>
                <a:gd name="connsiteX2" fmla="*/ 30 w 14312"/>
                <a:gd name="connsiteY2" fmla="*/ 7236 h 14312"/>
                <a:gd name="connsiteX3" fmla="*/ 7186 w 14312"/>
                <a:gd name="connsiteY3" fmla="*/ 80 h 14312"/>
                <a:gd name="connsiteX4" fmla="*/ 14343 w 14312"/>
                <a:gd name="connsiteY4" fmla="*/ 723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43" y="7236"/>
                  </a:moveTo>
                  <a:cubicBezTo>
                    <a:pt x="14343" y="11189"/>
                    <a:pt x="11139" y="14393"/>
                    <a:pt x="7186" y="14393"/>
                  </a:cubicBezTo>
                  <a:cubicBezTo>
                    <a:pt x="3234" y="14393"/>
                    <a:pt x="30" y="11189"/>
                    <a:pt x="30" y="7236"/>
                  </a:cubicBezTo>
                  <a:cubicBezTo>
                    <a:pt x="30" y="3284"/>
                    <a:pt x="3234" y="80"/>
                    <a:pt x="7186" y="80"/>
                  </a:cubicBezTo>
                  <a:cubicBezTo>
                    <a:pt x="11139" y="80"/>
                    <a:pt x="14343" y="3284"/>
                    <a:pt x="14343" y="7236"/>
                  </a:cubicBezTo>
                  <a:close/>
                </a:path>
              </a:pathLst>
            </a:custGeom>
            <a:solidFill>
              <a:srgbClr val="CFDBE8"/>
            </a:solidFill>
            <a:ln w="7144"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5FB24805-1728-8729-3D6B-9CB30FAFCD4E}"/>
                </a:ext>
              </a:extLst>
            </p:cNvPr>
            <p:cNvSpPr/>
            <p:nvPr/>
          </p:nvSpPr>
          <p:spPr>
            <a:xfrm>
              <a:off x="10987155" y="2845513"/>
              <a:ext cx="14312" cy="14312"/>
            </a:xfrm>
            <a:custGeom>
              <a:avLst/>
              <a:gdLst>
                <a:gd name="connsiteX0" fmla="*/ 14353 w 14312"/>
                <a:gd name="connsiteY0" fmla="*/ 7236 h 14312"/>
                <a:gd name="connsiteX1" fmla="*/ 7196 w 14312"/>
                <a:gd name="connsiteY1" fmla="*/ 14393 h 14312"/>
                <a:gd name="connsiteX2" fmla="*/ 40 w 14312"/>
                <a:gd name="connsiteY2" fmla="*/ 7236 h 14312"/>
                <a:gd name="connsiteX3" fmla="*/ 7196 w 14312"/>
                <a:gd name="connsiteY3" fmla="*/ 80 h 14312"/>
                <a:gd name="connsiteX4" fmla="*/ 14353 w 14312"/>
                <a:gd name="connsiteY4" fmla="*/ 723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53" y="7236"/>
                  </a:moveTo>
                  <a:cubicBezTo>
                    <a:pt x="14353" y="11189"/>
                    <a:pt x="11149" y="14393"/>
                    <a:pt x="7196" y="14393"/>
                  </a:cubicBezTo>
                  <a:cubicBezTo>
                    <a:pt x="3244" y="14393"/>
                    <a:pt x="40" y="11189"/>
                    <a:pt x="40" y="7236"/>
                  </a:cubicBezTo>
                  <a:cubicBezTo>
                    <a:pt x="40" y="3284"/>
                    <a:pt x="3244" y="80"/>
                    <a:pt x="7196" y="80"/>
                  </a:cubicBezTo>
                  <a:cubicBezTo>
                    <a:pt x="11149" y="80"/>
                    <a:pt x="14353" y="3284"/>
                    <a:pt x="14353" y="7236"/>
                  </a:cubicBezTo>
                  <a:close/>
                </a:path>
              </a:pathLst>
            </a:custGeom>
            <a:solidFill>
              <a:srgbClr val="CFDBE8"/>
            </a:solidFill>
            <a:ln w="7144"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A493816B-4C85-5B2C-4026-DBAD2675326A}"/>
                </a:ext>
              </a:extLst>
            </p:cNvPr>
            <p:cNvSpPr/>
            <p:nvPr/>
          </p:nvSpPr>
          <p:spPr>
            <a:xfrm>
              <a:off x="11058718" y="2845513"/>
              <a:ext cx="14312" cy="14312"/>
            </a:xfrm>
            <a:custGeom>
              <a:avLst/>
              <a:gdLst>
                <a:gd name="connsiteX0" fmla="*/ 14363 w 14312"/>
                <a:gd name="connsiteY0" fmla="*/ 7236 h 14312"/>
                <a:gd name="connsiteX1" fmla="*/ 7206 w 14312"/>
                <a:gd name="connsiteY1" fmla="*/ 14393 h 14312"/>
                <a:gd name="connsiteX2" fmla="*/ 50 w 14312"/>
                <a:gd name="connsiteY2" fmla="*/ 7236 h 14312"/>
                <a:gd name="connsiteX3" fmla="*/ 7206 w 14312"/>
                <a:gd name="connsiteY3" fmla="*/ 80 h 14312"/>
                <a:gd name="connsiteX4" fmla="*/ 14363 w 14312"/>
                <a:gd name="connsiteY4" fmla="*/ 723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63" y="7236"/>
                  </a:moveTo>
                  <a:cubicBezTo>
                    <a:pt x="14363" y="11189"/>
                    <a:pt x="11159" y="14393"/>
                    <a:pt x="7206" y="14393"/>
                  </a:cubicBezTo>
                  <a:cubicBezTo>
                    <a:pt x="3254" y="14393"/>
                    <a:pt x="50" y="11189"/>
                    <a:pt x="50" y="7236"/>
                  </a:cubicBezTo>
                  <a:cubicBezTo>
                    <a:pt x="50" y="3284"/>
                    <a:pt x="3254" y="80"/>
                    <a:pt x="7206" y="80"/>
                  </a:cubicBezTo>
                  <a:cubicBezTo>
                    <a:pt x="11159" y="80"/>
                    <a:pt x="14363" y="3284"/>
                    <a:pt x="14363" y="7236"/>
                  </a:cubicBezTo>
                  <a:close/>
                </a:path>
              </a:pathLst>
            </a:custGeom>
            <a:solidFill>
              <a:srgbClr val="CFDBE8"/>
            </a:solidFill>
            <a:ln w="7144"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DE5BFBC4-0FFD-D770-4C7D-D1EFB1F88498}"/>
                </a:ext>
              </a:extLst>
            </p:cNvPr>
            <p:cNvSpPr/>
            <p:nvPr/>
          </p:nvSpPr>
          <p:spPr>
            <a:xfrm>
              <a:off x="11130281" y="2845513"/>
              <a:ext cx="14312" cy="14312"/>
            </a:xfrm>
            <a:custGeom>
              <a:avLst/>
              <a:gdLst>
                <a:gd name="connsiteX0" fmla="*/ 14373 w 14312"/>
                <a:gd name="connsiteY0" fmla="*/ 7236 h 14312"/>
                <a:gd name="connsiteX1" fmla="*/ 7216 w 14312"/>
                <a:gd name="connsiteY1" fmla="*/ 14393 h 14312"/>
                <a:gd name="connsiteX2" fmla="*/ 60 w 14312"/>
                <a:gd name="connsiteY2" fmla="*/ 7236 h 14312"/>
                <a:gd name="connsiteX3" fmla="*/ 7216 w 14312"/>
                <a:gd name="connsiteY3" fmla="*/ 80 h 14312"/>
                <a:gd name="connsiteX4" fmla="*/ 14373 w 14312"/>
                <a:gd name="connsiteY4" fmla="*/ 723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73" y="7236"/>
                  </a:moveTo>
                  <a:cubicBezTo>
                    <a:pt x="14373" y="11189"/>
                    <a:pt x="11169" y="14393"/>
                    <a:pt x="7216" y="14393"/>
                  </a:cubicBezTo>
                  <a:cubicBezTo>
                    <a:pt x="3264" y="14393"/>
                    <a:pt x="60" y="11189"/>
                    <a:pt x="60" y="7236"/>
                  </a:cubicBezTo>
                  <a:cubicBezTo>
                    <a:pt x="60" y="3284"/>
                    <a:pt x="3264" y="80"/>
                    <a:pt x="7216" y="80"/>
                  </a:cubicBezTo>
                  <a:cubicBezTo>
                    <a:pt x="11169" y="80"/>
                    <a:pt x="14373" y="3284"/>
                    <a:pt x="14373" y="7236"/>
                  </a:cubicBezTo>
                  <a:close/>
                </a:path>
              </a:pathLst>
            </a:custGeom>
            <a:solidFill>
              <a:srgbClr val="CFDBE8"/>
            </a:solidFill>
            <a:ln w="7144"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5BA3E375-CFD4-7845-9B18-546618ADB50A}"/>
                </a:ext>
              </a:extLst>
            </p:cNvPr>
            <p:cNvSpPr/>
            <p:nvPr/>
          </p:nvSpPr>
          <p:spPr>
            <a:xfrm>
              <a:off x="11201844" y="2845513"/>
              <a:ext cx="14312" cy="14312"/>
            </a:xfrm>
            <a:custGeom>
              <a:avLst/>
              <a:gdLst>
                <a:gd name="connsiteX0" fmla="*/ 14383 w 14312"/>
                <a:gd name="connsiteY0" fmla="*/ 7236 h 14312"/>
                <a:gd name="connsiteX1" fmla="*/ 7226 w 14312"/>
                <a:gd name="connsiteY1" fmla="*/ 14393 h 14312"/>
                <a:gd name="connsiteX2" fmla="*/ 70 w 14312"/>
                <a:gd name="connsiteY2" fmla="*/ 7236 h 14312"/>
                <a:gd name="connsiteX3" fmla="*/ 7226 w 14312"/>
                <a:gd name="connsiteY3" fmla="*/ 80 h 14312"/>
                <a:gd name="connsiteX4" fmla="*/ 14383 w 14312"/>
                <a:gd name="connsiteY4" fmla="*/ 723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83" y="7236"/>
                  </a:moveTo>
                  <a:cubicBezTo>
                    <a:pt x="14383" y="11189"/>
                    <a:pt x="11179" y="14393"/>
                    <a:pt x="7226" y="14393"/>
                  </a:cubicBezTo>
                  <a:cubicBezTo>
                    <a:pt x="3274" y="14393"/>
                    <a:pt x="70" y="11189"/>
                    <a:pt x="70" y="7236"/>
                  </a:cubicBezTo>
                  <a:cubicBezTo>
                    <a:pt x="70" y="3284"/>
                    <a:pt x="3274" y="80"/>
                    <a:pt x="7226" y="80"/>
                  </a:cubicBezTo>
                  <a:cubicBezTo>
                    <a:pt x="11179" y="80"/>
                    <a:pt x="14383" y="3284"/>
                    <a:pt x="14383" y="7236"/>
                  </a:cubicBezTo>
                  <a:close/>
                </a:path>
              </a:pathLst>
            </a:custGeom>
            <a:solidFill>
              <a:srgbClr val="CFDBE8"/>
            </a:solidFill>
            <a:ln w="7144"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9729F215-301D-5F4A-3F1A-722E4F311957}"/>
                </a:ext>
              </a:extLst>
            </p:cNvPr>
            <p:cNvSpPr/>
            <p:nvPr/>
          </p:nvSpPr>
          <p:spPr>
            <a:xfrm>
              <a:off x="11273406" y="2845513"/>
              <a:ext cx="14312" cy="14312"/>
            </a:xfrm>
            <a:custGeom>
              <a:avLst/>
              <a:gdLst>
                <a:gd name="connsiteX0" fmla="*/ 14393 w 14312"/>
                <a:gd name="connsiteY0" fmla="*/ 7236 h 14312"/>
                <a:gd name="connsiteX1" fmla="*/ 7236 w 14312"/>
                <a:gd name="connsiteY1" fmla="*/ 14393 h 14312"/>
                <a:gd name="connsiteX2" fmla="*/ 80 w 14312"/>
                <a:gd name="connsiteY2" fmla="*/ 7236 h 14312"/>
                <a:gd name="connsiteX3" fmla="*/ 7236 w 14312"/>
                <a:gd name="connsiteY3" fmla="*/ 80 h 14312"/>
                <a:gd name="connsiteX4" fmla="*/ 14393 w 14312"/>
                <a:gd name="connsiteY4" fmla="*/ 723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93" y="7236"/>
                  </a:moveTo>
                  <a:cubicBezTo>
                    <a:pt x="14393" y="11189"/>
                    <a:pt x="11189" y="14393"/>
                    <a:pt x="7236" y="14393"/>
                  </a:cubicBezTo>
                  <a:cubicBezTo>
                    <a:pt x="3284" y="14393"/>
                    <a:pt x="80" y="11189"/>
                    <a:pt x="80" y="7236"/>
                  </a:cubicBezTo>
                  <a:cubicBezTo>
                    <a:pt x="80" y="3284"/>
                    <a:pt x="3284" y="80"/>
                    <a:pt x="7236" y="80"/>
                  </a:cubicBezTo>
                  <a:cubicBezTo>
                    <a:pt x="11189" y="80"/>
                    <a:pt x="14393" y="3284"/>
                    <a:pt x="14393" y="7236"/>
                  </a:cubicBezTo>
                  <a:close/>
                </a:path>
              </a:pathLst>
            </a:custGeom>
            <a:solidFill>
              <a:srgbClr val="CFDBE8"/>
            </a:solidFill>
            <a:ln w="7144"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D7FED199-4F49-1607-F26C-FA41D3C6A952}"/>
                </a:ext>
              </a:extLst>
            </p:cNvPr>
            <p:cNvSpPr/>
            <p:nvPr/>
          </p:nvSpPr>
          <p:spPr>
            <a:xfrm>
              <a:off x="11344969" y="2845513"/>
              <a:ext cx="14312" cy="14312"/>
            </a:xfrm>
            <a:custGeom>
              <a:avLst/>
              <a:gdLst>
                <a:gd name="connsiteX0" fmla="*/ 14403 w 14312"/>
                <a:gd name="connsiteY0" fmla="*/ 7236 h 14312"/>
                <a:gd name="connsiteX1" fmla="*/ 7246 w 14312"/>
                <a:gd name="connsiteY1" fmla="*/ 14393 h 14312"/>
                <a:gd name="connsiteX2" fmla="*/ 90 w 14312"/>
                <a:gd name="connsiteY2" fmla="*/ 7236 h 14312"/>
                <a:gd name="connsiteX3" fmla="*/ 7246 w 14312"/>
                <a:gd name="connsiteY3" fmla="*/ 80 h 14312"/>
                <a:gd name="connsiteX4" fmla="*/ 14403 w 14312"/>
                <a:gd name="connsiteY4" fmla="*/ 723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03" y="7236"/>
                  </a:moveTo>
                  <a:cubicBezTo>
                    <a:pt x="14403" y="11189"/>
                    <a:pt x="11199" y="14393"/>
                    <a:pt x="7246" y="14393"/>
                  </a:cubicBezTo>
                  <a:cubicBezTo>
                    <a:pt x="3294" y="14393"/>
                    <a:pt x="90" y="11189"/>
                    <a:pt x="90" y="7236"/>
                  </a:cubicBezTo>
                  <a:cubicBezTo>
                    <a:pt x="90" y="3284"/>
                    <a:pt x="3294" y="80"/>
                    <a:pt x="7246" y="80"/>
                  </a:cubicBezTo>
                  <a:cubicBezTo>
                    <a:pt x="11199" y="80"/>
                    <a:pt x="14403" y="3284"/>
                    <a:pt x="14403" y="7236"/>
                  </a:cubicBezTo>
                  <a:close/>
                </a:path>
              </a:pathLst>
            </a:custGeom>
            <a:solidFill>
              <a:srgbClr val="CFDBE8"/>
            </a:solidFill>
            <a:ln w="7144"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B7A91CD0-8F1C-68A5-06F8-E4A2B7355A49}"/>
                </a:ext>
              </a:extLst>
            </p:cNvPr>
            <p:cNvSpPr/>
            <p:nvPr/>
          </p:nvSpPr>
          <p:spPr>
            <a:xfrm>
              <a:off x="11416532" y="2845513"/>
              <a:ext cx="14312" cy="14312"/>
            </a:xfrm>
            <a:custGeom>
              <a:avLst/>
              <a:gdLst>
                <a:gd name="connsiteX0" fmla="*/ 14413 w 14312"/>
                <a:gd name="connsiteY0" fmla="*/ 7236 h 14312"/>
                <a:gd name="connsiteX1" fmla="*/ 7256 w 14312"/>
                <a:gd name="connsiteY1" fmla="*/ 14393 h 14312"/>
                <a:gd name="connsiteX2" fmla="*/ 100 w 14312"/>
                <a:gd name="connsiteY2" fmla="*/ 7236 h 14312"/>
                <a:gd name="connsiteX3" fmla="*/ 7256 w 14312"/>
                <a:gd name="connsiteY3" fmla="*/ 80 h 14312"/>
                <a:gd name="connsiteX4" fmla="*/ 14413 w 14312"/>
                <a:gd name="connsiteY4" fmla="*/ 723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13" y="7236"/>
                  </a:moveTo>
                  <a:cubicBezTo>
                    <a:pt x="14413" y="11189"/>
                    <a:pt x="11209" y="14393"/>
                    <a:pt x="7256" y="14393"/>
                  </a:cubicBezTo>
                  <a:cubicBezTo>
                    <a:pt x="3304" y="14393"/>
                    <a:pt x="100" y="11189"/>
                    <a:pt x="100" y="7236"/>
                  </a:cubicBezTo>
                  <a:cubicBezTo>
                    <a:pt x="100" y="3284"/>
                    <a:pt x="3304" y="80"/>
                    <a:pt x="7256" y="80"/>
                  </a:cubicBezTo>
                  <a:cubicBezTo>
                    <a:pt x="11209" y="80"/>
                    <a:pt x="14413" y="3284"/>
                    <a:pt x="14413" y="7236"/>
                  </a:cubicBezTo>
                  <a:close/>
                </a:path>
              </a:pathLst>
            </a:custGeom>
            <a:solidFill>
              <a:srgbClr val="CFDBE8"/>
            </a:solidFill>
            <a:ln w="7144"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BB0EB2B2-E00A-60F3-4030-F19783924405}"/>
                </a:ext>
              </a:extLst>
            </p:cNvPr>
            <p:cNvSpPr/>
            <p:nvPr/>
          </p:nvSpPr>
          <p:spPr>
            <a:xfrm>
              <a:off x="11488095" y="2845513"/>
              <a:ext cx="14312" cy="14312"/>
            </a:xfrm>
            <a:custGeom>
              <a:avLst/>
              <a:gdLst>
                <a:gd name="connsiteX0" fmla="*/ 14423 w 14312"/>
                <a:gd name="connsiteY0" fmla="*/ 7236 h 14312"/>
                <a:gd name="connsiteX1" fmla="*/ 7266 w 14312"/>
                <a:gd name="connsiteY1" fmla="*/ 14393 h 14312"/>
                <a:gd name="connsiteX2" fmla="*/ 110 w 14312"/>
                <a:gd name="connsiteY2" fmla="*/ 7236 h 14312"/>
                <a:gd name="connsiteX3" fmla="*/ 7266 w 14312"/>
                <a:gd name="connsiteY3" fmla="*/ 80 h 14312"/>
                <a:gd name="connsiteX4" fmla="*/ 14423 w 14312"/>
                <a:gd name="connsiteY4" fmla="*/ 723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23" y="7236"/>
                  </a:moveTo>
                  <a:cubicBezTo>
                    <a:pt x="14423" y="11189"/>
                    <a:pt x="11219" y="14393"/>
                    <a:pt x="7266" y="14393"/>
                  </a:cubicBezTo>
                  <a:cubicBezTo>
                    <a:pt x="3314" y="14393"/>
                    <a:pt x="110" y="11189"/>
                    <a:pt x="110" y="7236"/>
                  </a:cubicBezTo>
                  <a:cubicBezTo>
                    <a:pt x="110" y="3284"/>
                    <a:pt x="3314" y="80"/>
                    <a:pt x="7266" y="80"/>
                  </a:cubicBezTo>
                  <a:cubicBezTo>
                    <a:pt x="11219" y="80"/>
                    <a:pt x="14423" y="3284"/>
                    <a:pt x="14423" y="7236"/>
                  </a:cubicBezTo>
                  <a:close/>
                </a:path>
              </a:pathLst>
            </a:custGeom>
            <a:solidFill>
              <a:srgbClr val="CFDBE8"/>
            </a:solidFill>
            <a:ln w="7144"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426EED68-C020-B08F-A8AA-BF1CC8ED4F84}"/>
                </a:ext>
              </a:extLst>
            </p:cNvPr>
            <p:cNvSpPr/>
            <p:nvPr/>
          </p:nvSpPr>
          <p:spPr>
            <a:xfrm>
              <a:off x="11559657" y="2845513"/>
              <a:ext cx="14312" cy="14312"/>
            </a:xfrm>
            <a:custGeom>
              <a:avLst/>
              <a:gdLst>
                <a:gd name="connsiteX0" fmla="*/ 14433 w 14312"/>
                <a:gd name="connsiteY0" fmla="*/ 7236 h 14312"/>
                <a:gd name="connsiteX1" fmla="*/ 7276 w 14312"/>
                <a:gd name="connsiteY1" fmla="*/ 14393 h 14312"/>
                <a:gd name="connsiteX2" fmla="*/ 120 w 14312"/>
                <a:gd name="connsiteY2" fmla="*/ 7236 h 14312"/>
                <a:gd name="connsiteX3" fmla="*/ 7276 w 14312"/>
                <a:gd name="connsiteY3" fmla="*/ 80 h 14312"/>
                <a:gd name="connsiteX4" fmla="*/ 14433 w 14312"/>
                <a:gd name="connsiteY4" fmla="*/ 723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33" y="7236"/>
                  </a:moveTo>
                  <a:cubicBezTo>
                    <a:pt x="14433" y="11189"/>
                    <a:pt x="11229" y="14393"/>
                    <a:pt x="7276" y="14393"/>
                  </a:cubicBezTo>
                  <a:cubicBezTo>
                    <a:pt x="3324" y="14393"/>
                    <a:pt x="120" y="11189"/>
                    <a:pt x="120" y="7236"/>
                  </a:cubicBezTo>
                  <a:cubicBezTo>
                    <a:pt x="120" y="3284"/>
                    <a:pt x="3324" y="80"/>
                    <a:pt x="7276" y="80"/>
                  </a:cubicBezTo>
                  <a:cubicBezTo>
                    <a:pt x="11229" y="80"/>
                    <a:pt x="14433" y="3284"/>
                    <a:pt x="14433" y="7236"/>
                  </a:cubicBezTo>
                  <a:close/>
                </a:path>
              </a:pathLst>
            </a:custGeom>
            <a:solidFill>
              <a:srgbClr val="CFDBE8"/>
            </a:solidFill>
            <a:ln w="7144"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AE04AF89-63E0-AC05-EEFC-CAD5768BCAC3}"/>
                </a:ext>
              </a:extLst>
            </p:cNvPr>
            <p:cNvSpPr/>
            <p:nvPr/>
          </p:nvSpPr>
          <p:spPr>
            <a:xfrm>
              <a:off x="11631220" y="2845513"/>
              <a:ext cx="14312" cy="14312"/>
            </a:xfrm>
            <a:custGeom>
              <a:avLst/>
              <a:gdLst>
                <a:gd name="connsiteX0" fmla="*/ 14443 w 14312"/>
                <a:gd name="connsiteY0" fmla="*/ 7236 h 14312"/>
                <a:gd name="connsiteX1" fmla="*/ 7286 w 14312"/>
                <a:gd name="connsiteY1" fmla="*/ 14393 h 14312"/>
                <a:gd name="connsiteX2" fmla="*/ 130 w 14312"/>
                <a:gd name="connsiteY2" fmla="*/ 7236 h 14312"/>
                <a:gd name="connsiteX3" fmla="*/ 7286 w 14312"/>
                <a:gd name="connsiteY3" fmla="*/ 80 h 14312"/>
                <a:gd name="connsiteX4" fmla="*/ 14443 w 14312"/>
                <a:gd name="connsiteY4" fmla="*/ 723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43" y="7236"/>
                  </a:moveTo>
                  <a:cubicBezTo>
                    <a:pt x="14443" y="11189"/>
                    <a:pt x="11239" y="14393"/>
                    <a:pt x="7286" y="14393"/>
                  </a:cubicBezTo>
                  <a:cubicBezTo>
                    <a:pt x="3334" y="14393"/>
                    <a:pt x="130" y="11189"/>
                    <a:pt x="130" y="7236"/>
                  </a:cubicBezTo>
                  <a:cubicBezTo>
                    <a:pt x="130" y="3284"/>
                    <a:pt x="3334" y="80"/>
                    <a:pt x="7286" y="80"/>
                  </a:cubicBezTo>
                  <a:cubicBezTo>
                    <a:pt x="11239" y="80"/>
                    <a:pt x="14443" y="3284"/>
                    <a:pt x="14443" y="7236"/>
                  </a:cubicBezTo>
                  <a:close/>
                </a:path>
              </a:pathLst>
            </a:custGeom>
            <a:solidFill>
              <a:srgbClr val="CFDBE8"/>
            </a:solidFill>
            <a:ln w="7144"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B2568EC8-15D2-A070-1DF2-2AC83F4619CA}"/>
                </a:ext>
              </a:extLst>
            </p:cNvPr>
            <p:cNvSpPr/>
            <p:nvPr/>
          </p:nvSpPr>
          <p:spPr>
            <a:xfrm>
              <a:off x="11702783" y="2845513"/>
              <a:ext cx="14312" cy="14312"/>
            </a:xfrm>
            <a:custGeom>
              <a:avLst/>
              <a:gdLst>
                <a:gd name="connsiteX0" fmla="*/ 14453 w 14312"/>
                <a:gd name="connsiteY0" fmla="*/ 7236 h 14312"/>
                <a:gd name="connsiteX1" fmla="*/ 7296 w 14312"/>
                <a:gd name="connsiteY1" fmla="*/ 14393 h 14312"/>
                <a:gd name="connsiteX2" fmla="*/ 140 w 14312"/>
                <a:gd name="connsiteY2" fmla="*/ 7236 h 14312"/>
                <a:gd name="connsiteX3" fmla="*/ 7296 w 14312"/>
                <a:gd name="connsiteY3" fmla="*/ 80 h 14312"/>
                <a:gd name="connsiteX4" fmla="*/ 14453 w 14312"/>
                <a:gd name="connsiteY4" fmla="*/ 723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53" y="7236"/>
                  </a:moveTo>
                  <a:cubicBezTo>
                    <a:pt x="14453" y="11189"/>
                    <a:pt x="11249" y="14393"/>
                    <a:pt x="7296" y="14393"/>
                  </a:cubicBezTo>
                  <a:cubicBezTo>
                    <a:pt x="3344" y="14393"/>
                    <a:pt x="140" y="11189"/>
                    <a:pt x="140" y="7236"/>
                  </a:cubicBezTo>
                  <a:cubicBezTo>
                    <a:pt x="140" y="3284"/>
                    <a:pt x="3344" y="80"/>
                    <a:pt x="7296" y="80"/>
                  </a:cubicBezTo>
                  <a:cubicBezTo>
                    <a:pt x="11249" y="80"/>
                    <a:pt x="14453" y="3284"/>
                    <a:pt x="14453" y="7236"/>
                  </a:cubicBezTo>
                  <a:close/>
                </a:path>
              </a:pathLst>
            </a:custGeom>
            <a:solidFill>
              <a:srgbClr val="CFDBE8"/>
            </a:solidFill>
            <a:ln w="7144"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21B139BB-5B3A-3DFA-5E5E-7A4D16817F47}"/>
                </a:ext>
              </a:extLst>
            </p:cNvPr>
            <p:cNvSpPr/>
            <p:nvPr/>
          </p:nvSpPr>
          <p:spPr>
            <a:xfrm>
              <a:off x="11774346" y="2845513"/>
              <a:ext cx="14312" cy="14312"/>
            </a:xfrm>
            <a:custGeom>
              <a:avLst/>
              <a:gdLst>
                <a:gd name="connsiteX0" fmla="*/ 14463 w 14312"/>
                <a:gd name="connsiteY0" fmla="*/ 7236 h 14312"/>
                <a:gd name="connsiteX1" fmla="*/ 7306 w 14312"/>
                <a:gd name="connsiteY1" fmla="*/ 14393 h 14312"/>
                <a:gd name="connsiteX2" fmla="*/ 150 w 14312"/>
                <a:gd name="connsiteY2" fmla="*/ 7236 h 14312"/>
                <a:gd name="connsiteX3" fmla="*/ 7306 w 14312"/>
                <a:gd name="connsiteY3" fmla="*/ 80 h 14312"/>
                <a:gd name="connsiteX4" fmla="*/ 14463 w 14312"/>
                <a:gd name="connsiteY4" fmla="*/ 723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63" y="7236"/>
                  </a:moveTo>
                  <a:cubicBezTo>
                    <a:pt x="14463" y="11189"/>
                    <a:pt x="11259" y="14393"/>
                    <a:pt x="7306" y="14393"/>
                  </a:cubicBezTo>
                  <a:cubicBezTo>
                    <a:pt x="3354" y="14393"/>
                    <a:pt x="150" y="11189"/>
                    <a:pt x="150" y="7236"/>
                  </a:cubicBezTo>
                  <a:cubicBezTo>
                    <a:pt x="150" y="3284"/>
                    <a:pt x="3354" y="80"/>
                    <a:pt x="7306" y="80"/>
                  </a:cubicBezTo>
                  <a:cubicBezTo>
                    <a:pt x="11259" y="80"/>
                    <a:pt x="14463" y="3284"/>
                    <a:pt x="14463" y="7236"/>
                  </a:cubicBezTo>
                  <a:close/>
                </a:path>
              </a:pathLst>
            </a:custGeom>
            <a:solidFill>
              <a:srgbClr val="CFDBE8"/>
            </a:solidFill>
            <a:ln w="7144"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C8AE320F-66CA-3E02-0956-EBA929DABD3A}"/>
                </a:ext>
              </a:extLst>
            </p:cNvPr>
            <p:cNvSpPr/>
            <p:nvPr/>
          </p:nvSpPr>
          <p:spPr>
            <a:xfrm>
              <a:off x="11845908" y="2845513"/>
              <a:ext cx="14312" cy="14312"/>
            </a:xfrm>
            <a:custGeom>
              <a:avLst/>
              <a:gdLst>
                <a:gd name="connsiteX0" fmla="*/ 14473 w 14312"/>
                <a:gd name="connsiteY0" fmla="*/ 7236 h 14312"/>
                <a:gd name="connsiteX1" fmla="*/ 7316 w 14312"/>
                <a:gd name="connsiteY1" fmla="*/ 14393 h 14312"/>
                <a:gd name="connsiteX2" fmla="*/ 160 w 14312"/>
                <a:gd name="connsiteY2" fmla="*/ 7236 h 14312"/>
                <a:gd name="connsiteX3" fmla="*/ 7316 w 14312"/>
                <a:gd name="connsiteY3" fmla="*/ 80 h 14312"/>
                <a:gd name="connsiteX4" fmla="*/ 14473 w 14312"/>
                <a:gd name="connsiteY4" fmla="*/ 723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73" y="7236"/>
                  </a:moveTo>
                  <a:cubicBezTo>
                    <a:pt x="14473" y="11189"/>
                    <a:pt x="11269" y="14393"/>
                    <a:pt x="7316" y="14393"/>
                  </a:cubicBezTo>
                  <a:cubicBezTo>
                    <a:pt x="3364" y="14393"/>
                    <a:pt x="160" y="11189"/>
                    <a:pt x="160" y="7236"/>
                  </a:cubicBezTo>
                  <a:cubicBezTo>
                    <a:pt x="160" y="3284"/>
                    <a:pt x="3364" y="80"/>
                    <a:pt x="7316" y="80"/>
                  </a:cubicBezTo>
                  <a:cubicBezTo>
                    <a:pt x="11269" y="80"/>
                    <a:pt x="14473" y="3284"/>
                    <a:pt x="14473" y="7236"/>
                  </a:cubicBezTo>
                  <a:close/>
                </a:path>
              </a:pathLst>
            </a:custGeom>
            <a:solidFill>
              <a:srgbClr val="CFDBE8"/>
            </a:solidFill>
            <a:ln w="7144"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340BC2BC-604B-22E0-1DD5-661330B7CB57}"/>
                </a:ext>
              </a:extLst>
            </p:cNvPr>
            <p:cNvSpPr/>
            <p:nvPr/>
          </p:nvSpPr>
          <p:spPr>
            <a:xfrm>
              <a:off x="11917471" y="2845513"/>
              <a:ext cx="14312" cy="14312"/>
            </a:xfrm>
            <a:custGeom>
              <a:avLst/>
              <a:gdLst>
                <a:gd name="connsiteX0" fmla="*/ 14483 w 14312"/>
                <a:gd name="connsiteY0" fmla="*/ 7236 h 14312"/>
                <a:gd name="connsiteX1" fmla="*/ 7326 w 14312"/>
                <a:gd name="connsiteY1" fmla="*/ 14393 h 14312"/>
                <a:gd name="connsiteX2" fmla="*/ 170 w 14312"/>
                <a:gd name="connsiteY2" fmla="*/ 7236 h 14312"/>
                <a:gd name="connsiteX3" fmla="*/ 7326 w 14312"/>
                <a:gd name="connsiteY3" fmla="*/ 80 h 14312"/>
                <a:gd name="connsiteX4" fmla="*/ 14483 w 14312"/>
                <a:gd name="connsiteY4" fmla="*/ 723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83" y="7236"/>
                  </a:moveTo>
                  <a:cubicBezTo>
                    <a:pt x="14483" y="11189"/>
                    <a:pt x="11279" y="14393"/>
                    <a:pt x="7326" y="14393"/>
                  </a:cubicBezTo>
                  <a:cubicBezTo>
                    <a:pt x="3374" y="14393"/>
                    <a:pt x="170" y="11189"/>
                    <a:pt x="170" y="7236"/>
                  </a:cubicBezTo>
                  <a:cubicBezTo>
                    <a:pt x="170" y="3284"/>
                    <a:pt x="3374" y="80"/>
                    <a:pt x="7326" y="80"/>
                  </a:cubicBezTo>
                  <a:cubicBezTo>
                    <a:pt x="11279" y="80"/>
                    <a:pt x="14483" y="3284"/>
                    <a:pt x="14483" y="7236"/>
                  </a:cubicBezTo>
                  <a:close/>
                </a:path>
              </a:pathLst>
            </a:custGeom>
            <a:solidFill>
              <a:srgbClr val="CFDBE8"/>
            </a:solidFill>
            <a:ln w="7144"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84013F0F-9C05-1180-8DD2-6E0F9794E8EA}"/>
                </a:ext>
              </a:extLst>
            </p:cNvPr>
            <p:cNvSpPr/>
            <p:nvPr/>
          </p:nvSpPr>
          <p:spPr>
            <a:xfrm>
              <a:off x="11989034" y="2845513"/>
              <a:ext cx="14312" cy="14312"/>
            </a:xfrm>
            <a:custGeom>
              <a:avLst/>
              <a:gdLst>
                <a:gd name="connsiteX0" fmla="*/ 14493 w 14312"/>
                <a:gd name="connsiteY0" fmla="*/ 7236 h 14312"/>
                <a:gd name="connsiteX1" fmla="*/ 7336 w 14312"/>
                <a:gd name="connsiteY1" fmla="*/ 14393 h 14312"/>
                <a:gd name="connsiteX2" fmla="*/ 180 w 14312"/>
                <a:gd name="connsiteY2" fmla="*/ 7236 h 14312"/>
                <a:gd name="connsiteX3" fmla="*/ 7336 w 14312"/>
                <a:gd name="connsiteY3" fmla="*/ 80 h 14312"/>
                <a:gd name="connsiteX4" fmla="*/ 14493 w 14312"/>
                <a:gd name="connsiteY4" fmla="*/ 723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93" y="7236"/>
                  </a:moveTo>
                  <a:cubicBezTo>
                    <a:pt x="14493" y="11189"/>
                    <a:pt x="11289" y="14393"/>
                    <a:pt x="7336" y="14393"/>
                  </a:cubicBezTo>
                  <a:cubicBezTo>
                    <a:pt x="3384" y="14393"/>
                    <a:pt x="180" y="11189"/>
                    <a:pt x="180" y="7236"/>
                  </a:cubicBezTo>
                  <a:cubicBezTo>
                    <a:pt x="180" y="3284"/>
                    <a:pt x="3384" y="80"/>
                    <a:pt x="7336" y="80"/>
                  </a:cubicBezTo>
                  <a:cubicBezTo>
                    <a:pt x="11289" y="80"/>
                    <a:pt x="14493" y="3284"/>
                    <a:pt x="14493" y="7236"/>
                  </a:cubicBezTo>
                  <a:close/>
                </a:path>
              </a:pathLst>
            </a:custGeom>
            <a:solidFill>
              <a:srgbClr val="CFDBE8"/>
            </a:solidFill>
            <a:ln w="7144"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7FF24FED-79D4-B397-8F35-33E8C470D0B1}"/>
                </a:ext>
              </a:extLst>
            </p:cNvPr>
            <p:cNvSpPr/>
            <p:nvPr/>
          </p:nvSpPr>
          <p:spPr>
            <a:xfrm>
              <a:off x="12060597" y="2845513"/>
              <a:ext cx="14312" cy="14312"/>
            </a:xfrm>
            <a:custGeom>
              <a:avLst/>
              <a:gdLst>
                <a:gd name="connsiteX0" fmla="*/ 14503 w 14312"/>
                <a:gd name="connsiteY0" fmla="*/ 7236 h 14312"/>
                <a:gd name="connsiteX1" fmla="*/ 7346 w 14312"/>
                <a:gd name="connsiteY1" fmla="*/ 14393 h 14312"/>
                <a:gd name="connsiteX2" fmla="*/ 190 w 14312"/>
                <a:gd name="connsiteY2" fmla="*/ 7236 h 14312"/>
                <a:gd name="connsiteX3" fmla="*/ 7346 w 14312"/>
                <a:gd name="connsiteY3" fmla="*/ 80 h 14312"/>
                <a:gd name="connsiteX4" fmla="*/ 14503 w 14312"/>
                <a:gd name="connsiteY4" fmla="*/ 723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03" y="7236"/>
                  </a:moveTo>
                  <a:cubicBezTo>
                    <a:pt x="14503" y="11189"/>
                    <a:pt x="11299" y="14393"/>
                    <a:pt x="7346" y="14393"/>
                  </a:cubicBezTo>
                  <a:cubicBezTo>
                    <a:pt x="3394" y="14393"/>
                    <a:pt x="190" y="11189"/>
                    <a:pt x="190" y="7236"/>
                  </a:cubicBezTo>
                  <a:cubicBezTo>
                    <a:pt x="190" y="3284"/>
                    <a:pt x="3394" y="80"/>
                    <a:pt x="7346" y="80"/>
                  </a:cubicBezTo>
                  <a:cubicBezTo>
                    <a:pt x="11299" y="80"/>
                    <a:pt x="14503" y="3284"/>
                    <a:pt x="14503" y="7236"/>
                  </a:cubicBezTo>
                  <a:close/>
                </a:path>
              </a:pathLst>
            </a:custGeom>
            <a:solidFill>
              <a:srgbClr val="CFDBE8"/>
            </a:solidFill>
            <a:ln w="7144"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EEFC15F-4305-409E-A49B-6506E3C1D0F1}"/>
                </a:ext>
              </a:extLst>
            </p:cNvPr>
            <p:cNvSpPr/>
            <p:nvPr/>
          </p:nvSpPr>
          <p:spPr>
            <a:xfrm>
              <a:off x="12132159" y="2845513"/>
              <a:ext cx="14312" cy="14312"/>
            </a:xfrm>
            <a:custGeom>
              <a:avLst/>
              <a:gdLst>
                <a:gd name="connsiteX0" fmla="*/ 14513 w 14312"/>
                <a:gd name="connsiteY0" fmla="*/ 7236 h 14312"/>
                <a:gd name="connsiteX1" fmla="*/ 7356 w 14312"/>
                <a:gd name="connsiteY1" fmla="*/ 14393 h 14312"/>
                <a:gd name="connsiteX2" fmla="*/ 200 w 14312"/>
                <a:gd name="connsiteY2" fmla="*/ 7236 h 14312"/>
                <a:gd name="connsiteX3" fmla="*/ 7356 w 14312"/>
                <a:gd name="connsiteY3" fmla="*/ 80 h 14312"/>
                <a:gd name="connsiteX4" fmla="*/ 14513 w 14312"/>
                <a:gd name="connsiteY4" fmla="*/ 723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13" y="7236"/>
                  </a:moveTo>
                  <a:cubicBezTo>
                    <a:pt x="14513" y="11189"/>
                    <a:pt x="11309" y="14393"/>
                    <a:pt x="7356" y="14393"/>
                  </a:cubicBezTo>
                  <a:cubicBezTo>
                    <a:pt x="3404" y="14393"/>
                    <a:pt x="200" y="11189"/>
                    <a:pt x="200" y="7236"/>
                  </a:cubicBezTo>
                  <a:cubicBezTo>
                    <a:pt x="200" y="3284"/>
                    <a:pt x="3404" y="80"/>
                    <a:pt x="7356" y="80"/>
                  </a:cubicBezTo>
                  <a:cubicBezTo>
                    <a:pt x="11309" y="80"/>
                    <a:pt x="14513" y="3284"/>
                    <a:pt x="14513" y="7236"/>
                  </a:cubicBezTo>
                  <a:close/>
                </a:path>
              </a:pathLst>
            </a:custGeom>
            <a:solidFill>
              <a:srgbClr val="CFDBE8"/>
            </a:solidFill>
            <a:ln w="7144"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B938B17D-C4A7-7775-7ED7-19C336B5B319}"/>
                </a:ext>
              </a:extLst>
            </p:cNvPr>
            <p:cNvSpPr/>
            <p:nvPr/>
          </p:nvSpPr>
          <p:spPr>
            <a:xfrm>
              <a:off x="10700905" y="2917076"/>
              <a:ext cx="14312" cy="14312"/>
            </a:xfrm>
            <a:custGeom>
              <a:avLst/>
              <a:gdLst>
                <a:gd name="connsiteX0" fmla="*/ 14313 w 14312"/>
                <a:gd name="connsiteY0" fmla="*/ 7246 h 14312"/>
                <a:gd name="connsiteX1" fmla="*/ 7156 w 14312"/>
                <a:gd name="connsiteY1" fmla="*/ 14403 h 14312"/>
                <a:gd name="connsiteX2" fmla="*/ 0 w 14312"/>
                <a:gd name="connsiteY2" fmla="*/ 7246 h 14312"/>
                <a:gd name="connsiteX3" fmla="*/ 7156 w 14312"/>
                <a:gd name="connsiteY3" fmla="*/ 90 h 14312"/>
                <a:gd name="connsiteX4" fmla="*/ 14313 w 14312"/>
                <a:gd name="connsiteY4" fmla="*/ 724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13" y="7246"/>
                  </a:moveTo>
                  <a:cubicBezTo>
                    <a:pt x="14313" y="11199"/>
                    <a:pt x="11109" y="14403"/>
                    <a:pt x="7156" y="14403"/>
                  </a:cubicBezTo>
                  <a:cubicBezTo>
                    <a:pt x="3204" y="14403"/>
                    <a:pt x="0" y="11199"/>
                    <a:pt x="0" y="7246"/>
                  </a:cubicBezTo>
                  <a:cubicBezTo>
                    <a:pt x="0" y="3294"/>
                    <a:pt x="3204" y="90"/>
                    <a:pt x="7156" y="90"/>
                  </a:cubicBezTo>
                  <a:cubicBezTo>
                    <a:pt x="11109" y="90"/>
                    <a:pt x="14313" y="3294"/>
                    <a:pt x="14313" y="7246"/>
                  </a:cubicBezTo>
                  <a:close/>
                </a:path>
              </a:pathLst>
            </a:custGeom>
            <a:solidFill>
              <a:srgbClr val="CFDBE8"/>
            </a:solidFill>
            <a:ln w="7144"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5784F325-DD7C-7A35-6EE8-F63424718647}"/>
                </a:ext>
              </a:extLst>
            </p:cNvPr>
            <p:cNvSpPr/>
            <p:nvPr/>
          </p:nvSpPr>
          <p:spPr>
            <a:xfrm>
              <a:off x="10772467" y="2917076"/>
              <a:ext cx="14312" cy="14312"/>
            </a:xfrm>
            <a:custGeom>
              <a:avLst/>
              <a:gdLst>
                <a:gd name="connsiteX0" fmla="*/ 14323 w 14312"/>
                <a:gd name="connsiteY0" fmla="*/ 7246 h 14312"/>
                <a:gd name="connsiteX1" fmla="*/ 7166 w 14312"/>
                <a:gd name="connsiteY1" fmla="*/ 14403 h 14312"/>
                <a:gd name="connsiteX2" fmla="*/ 10 w 14312"/>
                <a:gd name="connsiteY2" fmla="*/ 7246 h 14312"/>
                <a:gd name="connsiteX3" fmla="*/ 7166 w 14312"/>
                <a:gd name="connsiteY3" fmla="*/ 90 h 14312"/>
                <a:gd name="connsiteX4" fmla="*/ 14323 w 14312"/>
                <a:gd name="connsiteY4" fmla="*/ 724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23" y="7246"/>
                  </a:moveTo>
                  <a:cubicBezTo>
                    <a:pt x="14323" y="11199"/>
                    <a:pt x="11119" y="14403"/>
                    <a:pt x="7166" y="14403"/>
                  </a:cubicBezTo>
                  <a:cubicBezTo>
                    <a:pt x="3214" y="14403"/>
                    <a:pt x="10" y="11199"/>
                    <a:pt x="10" y="7246"/>
                  </a:cubicBezTo>
                  <a:cubicBezTo>
                    <a:pt x="10" y="3294"/>
                    <a:pt x="3214" y="90"/>
                    <a:pt x="7166" y="90"/>
                  </a:cubicBezTo>
                  <a:cubicBezTo>
                    <a:pt x="11119" y="90"/>
                    <a:pt x="14323" y="3294"/>
                    <a:pt x="14323" y="7246"/>
                  </a:cubicBezTo>
                  <a:close/>
                </a:path>
              </a:pathLst>
            </a:custGeom>
            <a:solidFill>
              <a:srgbClr val="CFDBE8"/>
            </a:solidFill>
            <a:ln w="7144"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C4EF0813-DE1F-4BC8-09A7-5E072545ACAF}"/>
                </a:ext>
              </a:extLst>
            </p:cNvPr>
            <p:cNvSpPr/>
            <p:nvPr/>
          </p:nvSpPr>
          <p:spPr>
            <a:xfrm>
              <a:off x="10844030" y="2917076"/>
              <a:ext cx="14312" cy="14312"/>
            </a:xfrm>
            <a:custGeom>
              <a:avLst/>
              <a:gdLst>
                <a:gd name="connsiteX0" fmla="*/ 14333 w 14312"/>
                <a:gd name="connsiteY0" fmla="*/ 7246 h 14312"/>
                <a:gd name="connsiteX1" fmla="*/ 7176 w 14312"/>
                <a:gd name="connsiteY1" fmla="*/ 14403 h 14312"/>
                <a:gd name="connsiteX2" fmla="*/ 20 w 14312"/>
                <a:gd name="connsiteY2" fmla="*/ 7246 h 14312"/>
                <a:gd name="connsiteX3" fmla="*/ 7176 w 14312"/>
                <a:gd name="connsiteY3" fmla="*/ 90 h 14312"/>
                <a:gd name="connsiteX4" fmla="*/ 14333 w 14312"/>
                <a:gd name="connsiteY4" fmla="*/ 724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33" y="7246"/>
                  </a:moveTo>
                  <a:cubicBezTo>
                    <a:pt x="14333" y="11199"/>
                    <a:pt x="11129" y="14403"/>
                    <a:pt x="7176" y="14403"/>
                  </a:cubicBezTo>
                  <a:cubicBezTo>
                    <a:pt x="3224" y="14403"/>
                    <a:pt x="20" y="11199"/>
                    <a:pt x="20" y="7246"/>
                  </a:cubicBezTo>
                  <a:cubicBezTo>
                    <a:pt x="20" y="3294"/>
                    <a:pt x="3224" y="90"/>
                    <a:pt x="7176" y="90"/>
                  </a:cubicBezTo>
                  <a:cubicBezTo>
                    <a:pt x="11129" y="90"/>
                    <a:pt x="14333" y="3294"/>
                    <a:pt x="14333" y="7246"/>
                  </a:cubicBezTo>
                  <a:close/>
                </a:path>
              </a:pathLst>
            </a:custGeom>
            <a:solidFill>
              <a:srgbClr val="CFDBE8"/>
            </a:solidFill>
            <a:ln w="7144"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5D6C4C44-81CE-5E4D-5761-8DA80AA2F6D4}"/>
                </a:ext>
              </a:extLst>
            </p:cNvPr>
            <p:cNvSpPr/>
            <p:nvPr/>
          </p:nvSpPr>
          <p:spPr>
            <a:xfrm>
              <a:off x="10915593" y="2917076"/>
              <a:ext cx="14312" cy="14312"/>
            </a:xfrm>
            <a:custGeom>
              <a:avLst/>
              <a:gdLst>
                <a:gd name="connsiteX0" fmla="*/ 14343 w 14312"/>
                <a:gd name="connsiteY0" fmla="*/ 7246 h 14312"/>
                <a:gd name="connsiteX1" fmla="*/ 7186 w 14312"/>
                <a:gd name="connsiteY1" fmla="*/ 14403 h 14312"/>
                <a:gd name="connsiteX2" fmla="*/ 30 w 14312"/>
                <a:gd name="connsiteY2" fmla="*/ 7246 h 14312"/>
                <a:gd name="connsiteX3" fmla="*/ 7186 w 14312"/>
                <a:gd name="connsiteY3" fmla="*/ 90 h 14312"/>
                <a:gd name="connsiteX4" fmla="*/ 14343 w 14312"/>
                <a:gd name="connsiteY4" fmla="*/ 724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43" y="7246"/>
                  </a:moveTo>
                  <a:cubicBezTo>
                    <a:pt x="14343" y="11199"/>
                    <a:pt x="11139" y="14403"/>
                    <a:pt x="7186" y="14403"/>
                  </a:cubicBezTo>
                  <a:cubicBezTo>
                    <a:pt x="3234" y="14403"/>
                    <a:pt x="30" y="11199"/>
                    <a:pt x="30" y="7246"/>
                  </a:cubicBezTo>
                  <a:cubicBezTo>
                    <a:pt x="30" y="3294"/>
                    <a:pt x="3234" y="90"/>
                    <a:pt x="7186" y="90"/>
                  </a:cubicBezTo>
                  <a:cubicBezTo>
                    <a:pt x="11139" y="90"/>
                    <a:pt x="14343" y="3294"/>
                    <a:pt x="14343" y="7246"/>
                  </a:cubicBezTo>
                  <a:close/>
                </a:path>
              </a:pathLst>
            </a:custGeom>
            <a:solidFill>
              <a:srgbClr val="CFDBE8"/>
            </a:solidFill>
            <a:ln w="7144"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1ADB0801-EC66-9A71-20D4-1E9594F5F7DF}"/>
                </a:ext>
              </a:extLst>
            </p:cNvPr>
            <p:cNvSpPr/>
            <p:nvPr/>
          </p:nvSpPr>
          <p:spPr>
            <a:xfrm>
              <a:off x="10987155" y="2917076"/>
              <a:ext cx="14312" cy="14312"/>
            </a:xfrm>
            <a:custGeom>
              <a:avLst/>
              <a:gdLst>
                <a:gd name="connsiteX0" fmla="*/ 14353 w 14312"/>
                <a:gd name="connsiteY0" fmla="*/ 7246 h 14312"/>
                <a:gd name="connsiteX1" fmla="*/ 7196 w 14312"/>
                <a:gd name="connsiteY1" fmla="*/ 14403 h 14312"/>
                <a:gd name="connsiteX2" fmla="*/ 40 w 14312"/>
                <a:gd name="connsiteY2" fmla="*/ 7246 h 14312"/>
                <a:gd name="connsiteX3" fmla="*/ 7196 w 14312"/>
                <a:gd name="connsiteY3" fmla="*/ 90 h 14312"/>
                <a:gd name="connsiteX4" fmla="*/ 14353 w 14312"/>
                <a:gd name="connsiteY4" fmla="*/ 724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53" y="7246"/>
                  </a:moveTo>
                  <a:cubicBezTo>
                    <a:pt x="14353" y="11199"/>
                    <a:pt x="11149" y="14403"/>
                    <a:pt x="7196" y="14403"/>
                  </a:cubicBezTo>
                  <a:cubicBezTo>
                    <a:pt x="3244" y="14403"/>
                    <a:pt x="40" y="11199"/>
                    <a:pt x="40" y="7246"/>
                  </a:cubicBezTo>
                  <a:cubicBezTo>
                    <a:pt x="40" y="3294"/>
                    <a:pt x="3244" y="90"/>
                    <a:pt x="7196" y="90"/>
                  </a:cubicBezTo>
                  <a:cubicBezTo>
                    <a:pt x="11149" y="90"/>
                    <a:pt x="14353" y="3294"/>
                    <a:pt x="14353" y="7246"/>
                  </a:cubicBezTo>
                  <a:close/>
                </a:path>
              </a:pathLst>
            </a:custGeom>
            <a:solidFill>
              <a:srgbClr val="CFDBE8"/>
            </a:solidFill>
            <a:ln w="7144"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A5D5C3E3-EF82-9FAA-0E54-153E264CB7F3}"/>
                </a:ext>
              </a:extLst>
            </p:cNvPr>
            <p:cNvSpPr/>
            <p:nvPr/>
          </p:nvSpPr>
          <p:spPr>
            <a:xfrm>
              <a:off x="11058718" y="2917076"/>
              <a:ext cx="14312" cy="14312"/>
            </a:xfrm>
            <a:custGeom>
              <a:avLst/>
              <a:gdLst>
                <a:gd name="connsiteX0" fmla="*/ 14363 w 14312"/>
                <a:gd name="connsiteY0" fmla="*/ 7246 h 14312"/>
                <a:gd name="connsiteX1" fmla="*/ 7206 w 14312"/>
                <a:gd name="connsiteY1" fmla="*/ 14403 h 14312"/>
                <a:gd name="connsiteX2" fmla="*/ 50 w 14312"/>
                <a:gd name="connsiteY2" fmla="*/ 7246 h 14312"/>
                <a:gd name="connsiteX3" fmla="*/ 7206 w 14312"/>
                <a:gd name="connsiteY3" fmla="*/ 90 h 14312"/>
                <a:gd name="connsiteX4" fmla="*/ 14363 w 14312"/>
                <a:gd name="connsiteY4" fmla="*/ 724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63" y="7246"/>
                  </a:moveTo>
                  <a:cubicBezTo>
                    <a:pt x="14363" y="11199"/>
                    <a:pt x="11159" y="14403"/>
                    <a:pt x="7206" y="14403"/>
                  </a:cubicBezTo>
                  <a:cubicBezTo>
                    <a:pt x="3254" y="14403"/>
                    <a:pt x="50" y="11199"/>
                    <a:pt x="50" y="7246"/>
                  </a:cubicBezTo>
                  <a:cubicBezTo>
                    <a:pt x="50" y="3294"/>
                    <a:pt x="3254" y="90"/>
                    <a:pt x="7206" y="90"/>
                  </a:cubicBezTo>
                  <a:cubicBezTo>
                    <a:pt x="11159" y="90"/>
                    <a:pt x="14363" y="3294"/>
                    <a:pt x="14363" y="7246"/>
                  </a:cubicBezTo>
                  <a:close/>
                </a:path>
              </a:pathLst>
            </a:custGeom>
            <a:solidFill>
              <a:srgbClr val="CFDBE8"/>
            </a:solidFill>
            <a:ln w="7144"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E3FA2467-6084-8C79-B498-E934E9B28510}"/>
                </a:ext>
              </a:extLst>
            </p:cNvPr>
            <p:cNvSpPr/>
            <p:nvPr/>
          </p:nvSpPr>
          <p:spPr>
            <a:xfrm>
              <a:off x="11130281" y="2917076"/>
              <a:ext cx="14312" cy="14312"/>
            </a:xfrm>
            <a:custGeom>
              <a:avLst/>
              <a:gdLst>
                <a:gd name="connsiteX0" fmla="*/ 14373 w 14312"/>
                <a:gd name="connsiteY0" fmla="*/ 7246 h 14312"/>
                <a:gd name="connsiteX1" fmla="*/ 7216 w 14312"/>
                <a:gd name="connsiteY1" fmla="*/ 14403 h 14312"/>
                <a:gd name="connsiteX2" fmla="*/ 60 w 14312"/>
                <a:gd name="connsiteY2" fmla="*/ 7246 h 14312"/>
                <a:gd name="connsiteX3" fmla="*/ 7216 w 14312"/>
                <a:gd name="connsiteY3" fmla="*/ 90 h 14312"/>
                <a:gd name="connsiteX4" fmla="*/ 14373 w 14312"/>
                <a:gd name="connsiteY4" fmla="*/ 724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73" y="7246"/>
                  </a:moveTo>
                  <a:cubicBezTo>
                    <a:pt x="14373" y="11199"/>
                    <a:pt x="11169" y="14403"/>
                    <a:pt x="7216" y="14403"/>
                  </a:cubicBezTo>
                  <a:cubicBezTo>
                    <a:pt x="3264" y="14403"/>
                    <a:pt x="60" y="11199"/>
                    <a:pt x="60" y="7246"/>
                  </a:cubicBezTo>
                  <a:cubicBezTo>
                    <a:pt x="60" y="3294"/>
                    <a:pt x="3264" y="90"/>
                    <a:pt x="7216" y="90"/>
                  </a:cubicBezTo>
                  <a:cubicBezTo>
                    <a:pt x="11169" y="90"/>
                    <a:pt x="14373" y="3294"/>
                    <a:pt x="14373" y="7246"/>
                  </a:cubicBezTo>
                  <a:close/>
                </a:path>
              </a:pathLst>
            </a:custGeom>
            <a:solidFill>
              <a:srgbClr val="CFDBE8"/>
            </a:solidFill>
            <a:ln w="7144"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8FCCA0D9-82F7-0AD7-ACE3-438753B7B782}"/>
                </a:ext>
              </a:extLst>
            </p:cNvPr>
            <p:cNvSpPr/>
            <p:nvPr/>
          </p:nvSpPr>
          <p:spPr>
            <a:xfrm>
              <a:off x="11201844" y="2917076"/>
              <a:ext cx="14312" cy="14312"/>
            </a:xfrm>
            <a:custGeom>
              <a:avLst/>
              <a:gdLst>
                <a:gd name="connsiteX0" fmla="*/ 14383 w 14312"/>
                <a:gd name="connsiteY0" fmla="*/ 7246 h 14312"/>
                <a:gd name="connsiteX1" fmla="*/ 7226 w 14312"/>
                <a:gd name="connsiteY1" fmla="*/ 14403 h 14312"/>
                <a:gd name="connsiteX2" fmla="*/ 70 w 14312"/>
                <a:gd name="connsiteY2" fmla="*/ 7246 h 14312"/>
                <a:gd name="connsiteX3" fmla="*/ 7226 w 14312"/>
                <a:gd name="connsiteY3" fmla="*/ 90 h 14312"/>
                <a:gd name="connsiteX4" fmla="*/ 14383 w 14312"/>
                <a:gd name="connsiteY4" fmla="*/ 724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83" y="7246"/>
                  </a:moveTo>
                  <a:cubicBezTo>
                    <a:pt x="14383" y="11199"/>
                    <a:pt x="11179" y="14403"/>
                    <a:pt x="7226" y="14403"/>
                  </a:cubicBezTo>
                  <a:cubicBezTo>
                    <a:pt x="3274" y="14403"/>
                    <a:pt x="70" y="11199"/>
                    <a:pt x="70" y="7246"/>
                  </a:cubicBezTo>
                  <a:cubicBezTo>
                    <a:pt x="70" y="3294"/>
                    <a:pt x="3274" y="90"/>
                    <a:pt x="7226" y="90"/>
                  </a:cubicBezTo>
                  <a:cubicBezTo>
                    <a:pt x="11179" y="90"/>
                    <a:pt x="14383" y="3294"/>
                    <a:pt x="14383" y="7246"/>
                  </a:cubicBezTo>
                  <a:close/>
                </a:path>
              </a:pathLst>
            </a:custGeom>
            <a:solidFill>
              <a:srgbClr val="CFDBE8"/>
            </a:solidFill>
            <a:ln w="7144"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DC3EBAB0-A357-89BA-B97F-C387850296C7}"/>
                </a:ext>
              </a:extLst>
            </p:cNvPr>
            <p:cNvSpPr/>
            <p:nvPr/>
          </p:nvSpPr>
          <p:spPr>
            <a:xfrm>
              <a:off x="11273406" y="2917076"/>
              <a:ext cx="14312" cy="14312"/>
            </a:xfrm>
            <a:custGeom>
              <a:avLst/>
              <a:gdLst>
                <a:gd name="connsiteX0" fmla="*/ 14393 w 14312"/>
                <a:gd name="connsiteY0" fmla="*/ 7246 h 14312"/>
                <a:gd name="connsiteX1" fmla="*/ 7236 w 14312"/>
                <a:gd name="connsiteY1" fmla="*/ 14403 h 14312"/>
                <a:gd name="connsiteX2" fmla="*/ 80 w 14312"/>
                <a:gd name="connsiteY2" fmla="*/ 7246 h 14312"/>
                <a:gd name="connsiteX3" fmla="*/ 7236 w 14312"/>
                <a:gd name="connsiteY3" fmla="*/ 90 h 14312"/>
                <a:gd name="connsiteX4" fmla="*/ 14393 w 14312"/>
                <a:gd name="connsiteY4" fmla="*/ 724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93" y="7246"/>
                  </a:moveTo>
                  <a:cubicBezTo>
                    <a:pt x="14393" y="11199"/>
                    <a:pt x="11189" y="14403"/>
                    <a:pt x="7236" y="14403"/>
                  </a:cubicBezTo>
                  <a:cubicBezTo>
                    <a:pt x="3284" y="14403"/>
                    <a:pt x="80" y="11199"/>
                    <a:pt x="80" y="7246"/>
                  </a:cubicBezTo>
                  <a:cubicBezTo>
                    <a:pt x="80" y="3294"/>
                    <a:pt x="3284" y="90"/>
                    <a:pt x="7236" y="90"/>
                  </a:cubicBezTo>
                  <a:cubicBezTo>
                    <a:pt x="11189" y="90"/>
                    <a:pt x="14393" y="3294"/>
                    <a:pt x="14393" y="7246"/>
                  </a:cubicBezTo>
                  <a:close/>
                </a:path>
              </a:pathLst>
            </a:custGeom>
            <a:solidFill>
              <a:srgbClr val="CFDBE8"/>
            </a:solidFill>
            <a:ln w="7144"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A5A373C7-CE87-AB41-860D-AFCD31E6D75B}"/>
                </a:ext>
              </a:extLst>
            </p:cNvPr>
            <p:cNvSpPr/>
            <p:nvPr/>
          </p:nvSpPr>
          <p:spPr>
            <a:xfrm>
              <a:off x="11344969" y="2917076"/>
              <a:ext cx="14312" cy="14312"/>
            </a:xfrm>
            <a:custGeom>
              <a:avLst/>
              <a:gdLst>
                <a:gd name="connsiteX0" fmla="*/ 14403 w 14312"/>
                <a:gd name="connsiteY0" fmla="*/ 7246 h 14312"/>
                <a:gd name="connsiteX1" fmla="*/ 7246 w 14312"/>
                <a:gd name="connsiteY1" fmla="*/ 14403 h 14312"/>
                <a:gd name="connsiteX2" fmla="*/ 90 w 14312"/>
                <a:gd name="connsiteY2" fmla="*/ 7246 h 14312"/>
                <a:gd name="connsiteX3" fmla="*/ 7246 w 14312"/>
                <a:gd name="connsiteY3" fmla="*/ 90 h 14312"/>
                <a:gd name="connsiteX4" fmla="*/ 14403 w 14312"/>
                <a:gd name="connsiteY4" fmla="*/ 724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03" y="7246"/>
                  </a:moveTo>
                  <a:cubicBezTo>
                    <a:pt x="14403" y="11199"/>
                    <a:pt x="11199" y="14403"/>
                    <a:pt x="7246" y="14403"/>
                  </a:cubicBezTo>
                  <a:cubicBezTo>
                    <a:pt x="3294" y="14403"/>
                    <a:pt x="90" y="11199"/>
                    <a:pt x="90" y="7246"/>
                  </a:cubicBezTo>
                  <a:cubicBezTo>
                    <a:pt x="90" y="3294"/>
                    <a:pt x="3294" y="90"/>
                    <a:pt x="7246" y="90"/>
                  </a:cubicBezTo>
                  <a:cubicBezTo>
                    <a:pt x="11199" y="90"/>
                    <a:pt x="14403" y="3294"/>
                    <a:pt x="14403" y="7246"/>
                  </a:cubicBezTo>
                  <a:close/>
                </a:path>
              </a:pathLst>
            </a:custGeom>
            <a:solidFill>
              <a:srgbClr val="CFDBE8"/>
            </a:solidFill>
            <a:ln w="7144"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1319F9C3-B9CA-4596-0169-568851993CA8}"/>
                </a:ext>
              </a:extLst>
            </p:cNvPr>
            <p:cNvSpPr/>
            <p:nvPr/>
          </p:nvSpPr>
          <p:spPr>
            <a:xfrm>
              <a:off x="11416532" y="2917076"/>
              <a:ext cx="14312" cy="14312"/>
            </a:xfrm>
            <a:custGeom>
              <a:avLst/>
              <a:gdLst>
                <a:gd name="connsiteX0" fmla="*/ 14413 w 14312"/>
                <a:gd name="connsiteY0" fmla="*/ 7246 h 14312"/>
                <a:gd name="connsiteX1" fmla="*/ 7256 w 14312"/>
                <a:gd name="connsiteY1" fmla="*/ 14403 h 14312"/>
                <a:gd name="connsiteX2" fmla="*/ 100 w 14312"/>
                <a:gd name="connsiteY2" fmla="*/ 7246 h 14312"/>
                <a:gd name="connsiteX3" fmla="*/ 7256 w 14312"/>
                <a:gd name="connsiteY3" fmla="*/ 90 h 14312"/>
                <a:gd name="connsiteX4" fmla="*/ 14413 w 14312"/>
                <a:gd name="connsiteY4" fmla="*/ 724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13" y="7246"/>
                  </a:moveTo>
                  <a:cubicBezTo>
                    <a:pt x="14413" y="11199"/>
                    <a:pt x="11209" y="14403"/>
                    <a:pt x="7256" y="14403"/>
                  </a:cubicBezTo>
                  <a:cubicBezTo>
                    <a:pt x="3304" y="14403"/>
                    <a:pt x="100" y="11199"/>
                    <a:pt x="100" y="7246"/>
                  </a:cubicBezTo>
                  <a:cubicBezTo>
                    <a:pt x="100" y="3294"/>
                    <a:pt x="3304" y="90"/>
                    <a:pt x="7256" y="90"/>
                  </a:cubicBezTo>
                  <a:cubicBezTo>
                    <a:pt x="11209" y="90"/>
                    <a:pt x="14413" y="3294"/>
                    <a:pt x="14413" y="7246"/>
                  </a:cubicBezTo>
                  <a:close/>
                </a:path>
              </a:pathLst>
            </a:custGeom>
            <a:solidFill>
              <a:srgbClr val="CFDBE8"/>
            </a:solidFill>
            <a:ln w="7144"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B1F72AEE-ADC3-19A9-F046-A0D2A055404E}"/>
                </a:ext>
              </a:extLst>
            </p:cNvPr>
            <p:cNvSpPr/>
            <p:nvPr/>
          </p:nvSpPr>
          <p:spPr>
            <a:xfrm>
              <a:off x="11488095" y="2917076"/>
              <a:ext cx="14312" cy="14312"/>
            </a:xfrm>
            <a:custGeom>
              <a:avLst/>
              <a:gdLst>
                <a:gd name="connsiteX0" fmla="*/ 14423 w 14312"/>
                <a:gd name="connsiteY0" fmla="*/ 7246 h 14312"/>
                <a:gd name="connsiteX1" fmla="*/ 7266 w 14312"/>
                <a:gd name="connsiteY1" fmla="*/ 14403 h 14312"/>
                <a:gd name="connsiteX2" fmla="*/ 110 w 14312"/>
                <a:gd name="connsiteY2" fmla="*/ 7246 h 14312"/>
                <a:gd name="connsiteX3" fmla="*/ 7266 w 14312"/>
                <a:gd name="connsiteY3" fmla="*/ 90 h 14312"/>
                <a:gd name="connsiteX4" fmla="*/ 14423 w 14312"/>
                <a:gd name="connsiteY4" fmla="*/ 724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23" y="7246"/>
                  </a:moveTo>
                  <a:cubicBezTo>
                    <a:pt x="14423" y="11199"/>
                    <a:pt x="11219" y="14403"/>
                    <a:pt x="7266" y="14403"/>
                  </a:cubicBezTo>
                  <a:cubicBezTo>
                    <a:pt x="3314" y="14403"/>
                    <a:pt x="110" y="11199"/>
                    <a:pt x="110" y="7246"/>
                  </a:cubicBezTo>
                  <a:cubicBezTo>
                    <a:pt x="110" y="3294"/>
                    <a:pt x="3314" y="90"/>
                    <a:pt x="7266" y="90"/>
                  </a:cubicBezTo>
                  <a:cubicBezTo>
                    <a:pt x="11219" y="90"/>
                    <a:pt x="14423" y="3294"/>
                    <a:pt x="14423" y="7246"/>
                  </a:cubicBezTo>
                  <a:close/>
                </a:path>
              </a:pathLst>
            </a:custGeom>
            <a:solidFill>
              <a:srgbClr val="CFDBE8"/>
            </a:solidFill>
            <a:ln w="7144"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072C5F98-221A-AB4A-7226-3FA587AF8CB5}"/>
                </a:ext>
              </a:extLst>
            </p:cNvPr>
            <p:cNvSpPr/>
            <p:nvPr/>
          </p:nvSpPr>
          <p:spPr>
            <a:xfrm>
              <a:off x="11559657" y="2917076"/>
              <a:ext cx="14312" cy="14312"/>
            </a:xfrm>
            <a:custGeom>
              <a:avLst/>
              <a:gdLst>
                <a:gd name="connsiteX0" fmla="*/ 14433 w 14312"/>
                <a:gd name="connsiteY0" fmla="*/ 7246 h 14312"/>
                <a:gd name="connsiteX1" fmla="*/ 7276 w 14312"/>
                <a:gd name="connsiteY1" fmla="*/ 14403 h 14312"/>
                <a:gd name="connsiteX2" fmla="*/ 120 w 14312"/>
                <a:gd name="connsiteY2" fmla="*/ 7246 h 14312"/>
                <a:gd name="connsiteX3" fmla="*/ 7276 w 14312"/>
                <a:gd name="connsiteY3" fmla="*/ 90 h 14312"/>
                <a:gd name="connsiteX4" fmla="*/ 14433 w 14312"/>
                <a:gd name="connsiteY4" fmla="*/ 724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33" y="7246"/>
                  </a:moveTo>
                  <a:cubicBezTo>
                    <a:pt x="14433" y="11199"/>
                    <a:pt x="11229" y="14403"/>
                    <a:pt x="7276" y="14403"/>
                  </a:cubicBezTo>
                  <a:cubicBezTo>
                    <a:pt x="3324" y="14403"/>
                    <a:pt x="120" y="11199"/>
                    <a:pt x="120" y="7246"/>
                  </a:cubicBezTo>
                  <a:cubicBezTo>
                    <a:pt x="120" y="3294"/>
                    <a:pt x="3324" y="90"/>
                    <a:pt x="7276" y="90"/>
                  </a:cubicBezTo>
                  <a:cubicBezTo>
                    <a:pt x="11229" y="90"/>
                    <a:pt x="14433" y="3294"/>
                    <a:pt x="14433" y="7246"/>
                  </a:cubicBezTo>
                  <a:close/>
                </a:path>
              </a:pathLst>
            </a:custGeom>
            <a:solidFill>
              <a:srgbClr val="CFDBE8"/>
            </a:solidFill>
            <a:ln w="7144"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769BD9EE-101D-1E68-0EC4-23DA76EB148B}"/>
                </a:ext>
              </a:extLst>
            </p:cNvPr>
            <p:cNvSpPr/>
            <p:nvPr/>
          </p:nvSpPr>
          <p:spPr>
            <a:xfrm>
              <a:off x="11631220" y="2917076"/>
              <a:ext cx="14312" cy="14312"/>
            </a:xfrm>
            <a:custGeom>
              <a:avLst/>
              <a:gdLst>
                <a:gd name="connsiteX0" fmla="*/ 14443 w 14312"/>
                <a:gd name="connsiteY0" fmla="*/ 7246 h 14312"/>
                <a:gd name="connsiteX1" fmla="*/ 7286 w 14312"/>
                <a:gd name="connsiteY1" fmla="*/ 14403 h 14312"/>
                <a:gd name="connsiteX2" fmla="*/ 130 w 14312"/>
                <a:gd name="connsiteY2" fmla="*/ 7246 h 14312"/>
                <a:gd name="connsiteX3" fmla="*/ 7286 w 14312"/>
                <a:gd name="connsiteY3" fmla="*/ 90 h 14312"/>
                <a:gd name="connsiteX4" fmla="*/ 14443 w 14312"/>
                <a:gd name="connsiteY4" fmla="*/ 724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43" y="7246"/>
                  </a:moveTo>
                  <a:cubicBezTo>
                    <a:pt x="14443" y="11199"/>
                    <a:pt x="11239" y="14403"/>
                    <a:pt x="7286" y="14403"/>
                  </a:cubicBezTo>
                  <a:cubicBezTo>
                    <a:pt x="3334" y="14403"/>
                    <a:pt x="130" y="11199"/>
                    <a:pt x="130" y="7246"/>
                  </a:cubicBezTo>
                  <a:cubicBezTo>
                    <a:pt x="130" y="3294"/>
                    <a:pt x="3334" y="90"/>
                    <a:pt x="7286" y="90"/>
                  </a:cubicBezTo>
                  <a:cubicBezTo>
                    <a:pt x="11239" y="90"/>
                    <a:pt x="14443" y="3294"/>
                    <a:pt x="14443" y="7246"/>
                  </a:cubicBezTo>
                  <a:close/>
                </a:path>
              </a:pathLst>
            </a:custGeom>
            <a:solidFill>
              <a:srgbClr val="CFDBE8"/>
            </a:solidFill>
            <a:ln w="7144"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41544428-1D2D-FCEF-9052-E824EC6AECFB}"/>
                </a:ext>
              </a:extLst>
            </p:cNvPr>
            <p:cNvSpPr/>
            <p:nvPr/>
          </p:nvSpPr>
          <p:spPr>
            <a:xfrm>
              <a:off x="11702783" y="2917076"/>
              <a:ext cx="14312" cy="14312"/>
            </a:xfrm>
            <a:custGeom>
              <a:avLst/>
              <a:gdLst>
                <a:gd name="connsiteX0" fmla="*/ 14453 w 14312"/>
                <a:gd name="connsiteY0" fmla="*/ 7246 h 14312"/>
                <a:gd name="connsiteX1" fmla="*/ 7296 w 14312"/>
                <a:gd name="connsiteY1" fmla="*/ 14403 h 14312"/>
                <a:gd name="connsiteX2" fmla="*/ 140 w 14312"/>
                <a:gd name="connsiteY2" fmla="*/ 7246 h 14312"/>
                <a:gd name="connsiteX3" fmla="*/ 7296 w 14312"/>
                <a:gd name="connsiteY3" fmla="*/ 90 h 14312"/>
                <a:gd name="connsiteX4" fmla="*/ 14453 w 14312"/>
                <a:gd name="connsiteY4" fmla="*/ 724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53" y="7246"/>
                  </a:moveTo>
                  <a:cubicBezTo>
                    <a:pt x="14453" y="11199"/>
                    <a:pt x="11249" y="14403"/>
                    <a:pt x="7296" y="14403"/>
                  </a:cubicBezTo>
                  <a:cubicBezTo>
                    <a:pt x="3344" y="14403"/>
                    <a:pt x="140" y="11199"/>
                    <a:pt x="140" y="7246"/>
                  </a:cubicBezTo>
                  <a:cubicBezTo>
                    <a:pt x="140" y="3294"/>
                    <a:pt x="3344" y="90"/>
                    <a:pt x="7296" y="90"/>
                  </a:cubicBezTo>
                  <a:cubicBezTo>
                    <a:pt x="11249" y="90"/>
                    <a:pt x="14453" y="3294"/>
                    <a:pt x="14453" y="7246"/>
                  </a:cubicBezTo>
                  <a:close/>
                </a:path>
              </a:pathLst>
            </a:custGeom>
            <a:solidFill>
              <a:srgbClr val="CFDBE8"/>
            </a:solidFill>
            <a:ln w="7144"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89908E23-7431-4C37-5654-DB27A0E3BBBD}"/>
                </a:ext>
              </a:extLst>
            </p:cNvPr>
            <p:cNvSpPr/>
            <p:nvPr/>
          </p:nvSpPr>
          <p:spPr>
            <a:xfrm>
              <a:off x="11774346" y="2917076"/>
              <a:ext cx="14312" cy="14312"/>
            </a:xfrm>
            <a:custGeom>
              <a:avLst/>
              <a:gdLst>
                <a:gd name="connsiteX0" fmla="*/ 14463 w 14312"/>
                <a:gd name="connsiteY0" fmla="*/ 7246 h 14312"/>
                <a:gd name="connsiteX1" fmla="*/ 7306 w 14312"/>
                <a:gd name="connsiteY1" fmla="*/ 14403 h 14312"/>
                <a:gd name="connsiteX2" fmla="*/ 150 w 14312"/>
                <a:gd name="connsiteY2" fmla="*/ 7246 h 14312"/>
                <a:gd name="connsiteX3" fmla="*/ 7306 w 14312"/>
                <a:gd name="connsiteY3" fmla="*/ 90 h 14312"/>
                <a:gd name="connsiteX4" fmla="*/ 14463 w 14312"/>
                <a:gd name="connsiteY4" fmla="*/ 724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63" y="7246"/>
                  </a:moveTo>
                  <a:cubicBezTo>
                    <a:pt x="14463" y="11199"/>
                    <a:pt x="11259" y="14403"/>
                    <a:pt x="7306" y="14403"/>
                  </a:cubicBezTo>
                  <a:cubicBezTo>
                    <a:pt x="3354" y="14403"/>
                    <a:pt x="150" y="11199"/>
                    <a:pt x="150" y="7246"/>
                  </a:cubicBezTo>
                  <a:cubicBezTo>
                    <a:pt x="150" y="3294"/>
                    <a:pt x="3354" y="90"/>
                    <a:pt x="7306" y="90"/>
                  </a:cubicBezTo>
                  <a:cubicBezTo>
                    <a:pt x="11259" y="90"/>
                    <a:pt x="14463" y="3294"/>
                    <a:pt x="14463" y="7246"/>
                  </a:cubicBezTo>
                  <a:close/>
                </a:path>
              </a:pathLst>
            </a:custGeom>
            <a:solidFill>
              <a:srgbClr val="CFDBE8"/>
            </a:solidFill>
            <a:ln w="7144"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E0077D92-913D-B066-303F-88CFED46C020}"/>
                </a:ext>
              </a:extLst>
            </p:cNvPr>
            <p:cNvSpPr/>
            <p:nvPr/>
          </p:nvSpPr>
          <p:spPr>
            <a:xfrm>
              <a:off x="11845908" y="2917076"/>
              <a:ext cx="14312" cy="14312"/>
            </a:xfrm>
            <a:custGeom>
              <a:avLst/>
              <a:gdLst>
                <a:gd name="connsiteX0" fmla="*/ 14473 w 14312"/>
                <a:gd name="connsiteY0" fmla="*/ 7246 h 14312"/>
                <a:gd name="connsiteX1" fmla="*/ 7316 w 14312"/>
                <a:gd name="connsiteY1" fmla="*/ 14403 h 14312"/>
                <a:gd name="connsiteX2" fmla="*/ 160 w 14312"/>
                <a:gd name="connsiteY2" fmla="*/ 7246 h 14312"/>
                <a:gd name="connsiteX3" fmla="*/ 7316 w 14312"/>
                <a:gd name="connsiteY3" fmla="*/ 90 h 14312"/>
                <a:gd name="connsiteX4" fmla="*/ 14473 w 14312"/>
                <a:gd name="connsiteY4" fmla="*/ 724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73" y="7246"/>
                  </a:moveTo>
                  <a:cubicBezTo>
                    <a:pt x="14473" y="11199"/>
                    <a:pt x="11269" y="14403"/>
                    <a:pt x="7316" y="14403"/>
                  </a:cubicBezTo>
                  <a:cubicBezTo>
                    <a:pt x="3364" y="14403"/>
                    <a:pt x="160" y="11199"/>
                    <a:pt x="160" y="7246"/>
                  </a:cubicBezTo>
                  <a:cubicBezTo>
                    <a:pt x="160" y="3294"/>
                    <a:pt x="3364" y="90"/>
                    <a:pt x="7316" y="90"/>
                  </a:cubicBezTo>
                  <a:cubicBezTo>
                    <a:pt x="11269" y="90"/>
                    <a:pt x="14473" y="3294"/>
                    <a:pt x="14473" y="7246"/>
                  </a:cubicBezTo>
                  <a:close/>
                </a:path>
              </a:pathLst>
            </a:custGeom>
            <a:solidFill>
              <a:srgbClr val="CFDBE8"/>
            </a:solidFill>
            <a:ln w="7144"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396458AE-395E-FE63-3C59-27293AA4B127}"/>
                </a:ext>
              </a:extLst>
            </p:cNvPr>
            <p:cNvSpPr/>
            <p:nvPr/>
          </p:nvSpPr>
          <p:spPr>
            <a:xfrm>
              <a:off x="11917471" y="2917076"/>
              <a:ext cx="14312" cy="14312"/>
            </a:xfrm>
            <a:custGeom>
              <a:avLst/>
              <a:gdLst>
                <a:gd name="connsiteX0" fmla="*/ 14483 w 14312"/>
                <a:gd name="connsiteY0" fmla="*/ 7246 h 14312"/>
                <a:gd name="connsiteX1" fmla="*/ 7326 w 14312"/>
                <a:gd name="connsiteY1" fmla="*/ 14403 h 14312"/>
                <a:gd name="connsiteX2" fmla="*/ 170 w 14312"/>
                <a:gd name="connsiteY2" fmla="*/ 7246 h 14312"/>
                <a:gd name="connsiteX3" fmla="*/ 7326 w 14312"/>
                <a:gd name="connsiteY3" fmla="*/ 90 h 14312"/>
                <a:gd name="connsiteX4" fmla="*/ 14483 w 14312"/>
                <a:gd name="connsiteY4" fmla="*/ 724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83" y="7246"/>
                  </a:moveTo>
                  <a:cubicBezTo>
                    <a:pt x="14483" y="11199"/>
                    <a:pt x="11279" y="14403"/>
                    <a:pt x="7326" y="14403"/>
                  </a:cubicBezTo>
                  <a:cubicBezTo>
                    <a:pt x="3374" y="14403"/>
                    <a:pt x="170" y="11199"/>
                    <a:pt x="170" y="7246"/>
                  </a:cubicBezTo>
                  <a:cubicBezTo>
                    <a:pt x="170" y="3294"/>
                    <a:pt x="3374" y="90"/>
                    <a:pt x="7326" y="90"/>
                  </a:cubicBezTo>
                  <a:cubicBezTo>
                    <a:pt x="11279" y="90"/>
                    <a:pt x="14483" y="3294"/>
                    <a:pt x="14483" y="7246"/>
                  </a:cubicBezTo>
                  <a:close/>
                </a:path>
              </a:pathLst>
            </a:custGeom>
            <a:solidFill>
              <a:srgbClr val="CFDBE8"/>
            </a:solidFill>
            <a:ln w="7144"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FDA675DD-E94F-096B-64AE-BE8B94CDEF24}"/>
                </a:ext>
              </a:extLst>
            </p:cNvPr>
            <p:cNvSpPr/>
            <p:nvPr/>
          </p:nvSpPr>
          <p:spPr>
            <a:xfrm>
              <a:off x="11989034" y="2917076"/>
              <a:ext cx="14312" cy="14312"/>
            </a:xfrm>
            <a:custGeom>
              <a:avLst/>
              <a:gdLst>
                <a:gd name="connsiteX0" fmla="*/ 14493 w 14312"/>
                <a:gd name="connsiteY0" fmla="*/ 7246 h 14312"/>
                <a:gd name="connsiteX1" fmla="*/ 7336 w 14312"/>
                <a:gd name="connsiteY1" fmla="*/ 14403 h 14312"/>
                <a:gd name="connsiteX2" fmla="*/ 180 w 14312"/>
                <a:gd name="connsiteY2" fmla="*/ 7246 h 14312"/>
                <a:gd name="connsiteX3" fmla="*/ 7336 w 14312"/>
                <a:gd name="connsiteY3" fmla="*/ 90 h 14312"/>
                <a:gd name="connsiteX4" fmla="*/ 14493 w 14312"/>
                <a:gd name="connsiteY4" fmla="*/ 724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93" y="7246"/>
                  </a:moveTo>
                  <a:cubicBezTo>
                    <a:pt x="14493" y="11199"/>
                    <a:pt x="11289" y="14403"/>
                    <a:pt x="7336" y="14403"/>
                  </a:cubicBezTo>
                  <a:cubicBezTo>
                    <a:pt x="3384" y="14403"/>
                    <a:pt x="180" y="11199"/>
                    <a:pt x="180" y="7246"/>
                  </a:cubicBezTo>
                  <a:cubicBezTo>
                    <a:pt x="180" y="3294"/>
                    <a:pt x="3384" y="90"/>
                    <a:pt x="7336" y="90"/>
                  </a:cubicBezTo>
                  <a:cubicBezTo>
                    <a:pt x="11289" y="90"/>
                    <a:pt x="14493" y="3294"/>
                    <a:pt x="14493" y="7246"/>
                  </a:cubicBezTo>
                  <a:close/>
                </a:path>
              </a:pathLst>
            </a:custGeom>
            <a:solidFill>
              <a:srgbClr val="CFDBE8"/>
            </a:solidFill>
            <a:ln w="7144"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F669AFC6-0ABC-8A1E-EC55-833D4F8301A9}"/>
                </a:ext>
              </a:extLst>
            </p:cNvPr>
            <p:cNvSpPr/>
            <p:nvPr/>
          </p:nvSpPr>
          <p:spPr>
            <a:xfrm>
              <a:off x="12060597" y="2917076"/>
              <a:ext cx="14312" cy="14312"/>
            </a:xfrm>
            <a:custGeom>
              <a:avLst/>
              <a:gdLst>
                <a:gd name="connsiteX0" fmla="*/ 14503 w 14312"/>
                <a:gd name="connsiteY0" fmla="*/ 7246 h 14312"/>
                <a:gd name="connsiteX1" fmla="*/ 7346 w 14312"/>
                <a:gd name="connsiteY1" fmla="*/ 14403 h 14312"/>
                <a:gd name="connsiteX2" fmla="*/ 190 w 14312"/>
                <a:gd name="connsiteY2" fmla="*/ 7246 h 14312"/>
                <a:gd name="connsiteX3" fmla="*/ 7346 w 14312"/>
                <a:gd name="connsiteY3" fmla="*/ 90 h 14312"/>
                <a:gd name="connsiteX4" fmla="*/ 14503 w 14312"/>
                <a:gd name="connsiteY4" fmla="*/ 724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03" y="7246"/>
                  </a:moveTo>
                  <a:cubicBezTo>
                    <a:pt x="14503" y="11199"/>
                    <a:pt x="11299" y="14403"/>
                    <a:pt x="7346" y="14403"/>
                  </a:cubicBezTo>
                  <a:cubicBezTo>
                    <a:pt x="3394" y="14403"/>
                    <a:pt x="190" y="11199"/>
                    <a:pt x="190" y="7246"/>
                  </a:cubicBezTo>
                  <a:cubicBezTo>
                    <a:pt x="190" y="3294"/>
                    <a:pt x="3394" y="90"/>
                    <a:pt x="7346" y="90"/>
                  </a:cubicBezTo>
                  <a:cubicBezTo>
                    <a:pt x="11299" y="90"/>
                    <a:pt x="14503" y="3294"/>
                    <a:pt x="14503" y="7246"/>
                  </a:cubicBezTo>
                  <a:close/>
                </a:path>
              </a:pathLst>
            </a:custGeom>
            <a:solidFill>
              <a:srgbClr val="CFDBE8"/>
            </a:solidFill>
            <a:ln w="7144"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212AF27B-381B-03E4-0C0B-09236EAB96DD}"/>
                </a:ext>
              </a:extLst>
            </p:cNvPr>
            <p:cNvSpPr/>
            <p:nvPr/>
          </p:nvSpPr>
          <p:spPr>
            <a:xfrm>
              <a:off x="12132159" y="2917076"/>
              <a:ext cx="14312" cy="14312"/>
            </a:xfrm>
            <a:custGeom>
              <a:avLst/>
              <a:gdLst>
                <a:gd name="connsiteX0" fmla="*/ 14513 w 14312"/>
                <a:gd name="connsiteY0" fmla="*/ 7246 h 14312"/>
                <a:gd name="connsiteX1" fmla="*/ 7356 w 14312"/>
                <a:gd name="connsiteY1" fmla="*/ 14403 h 14312"/>
                <a:gd name="connsiteX2" fmla="*/ 200 w 14312"/>
                <a:gd name="connsiteY2" fmla="*/ 7246 h 14312"/>
                <a:gd name="connsiteX3" fmla="*/ 7356 w 14312"/>
                <a:gd name="connsiteY3" fmla="*/ 90 h 14312"/>
                <a:gd name="connsiteX4" fmla="*/ 14513 w 14312"/>
                <a:gd name="connsiteY4" fmla="*/ 724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13" y="7246"/>
                  </a:moveTo>
                  <a:cubicBezTo>
                    <a:pt x="14513" y="11199"/>
                    <a:pt x="11309" y="14403"/>
                    <a:pt x="7356" y="14403"/>
                  </a:cubicBezTo>
                  <a:cubicBezTo>
                    <a:pt x="3404" y="14403"/>
                    <a:pt x="200" y="11199"/>
                    <a:pt x="200" y="7246"/>
                  </a:cubicBezTo>
                  <a:cubicBezTo>
                    <a:pt x="200" y="3294"/>
                    <a:pt x="3404" y="90"/>
                    <a:pt x="7356" y="90"/>
                  </a:cubicBezTo>
                  <a:cubicBezTo>
                    <a:pt x="11309" y="90"/>
                    <a:pt x="14513" y="3294"/>
                    <a:pt x="14513" y="7246"/>
                  </a:cubicBezTo>
                  <a:close/>
                </a:path>
              </a:pathLst>
            </a:custGeom>
            <a:solidFill>
              <a:srgbClr val="CFDBE8"/>
            </a:solidFill>
            <a:ln w="7144"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5DD12C72-739F-CE02-358E-AEA4A8DA9110}"/>
                </a:ext>
              </a:extLst>
            </p:cNvPr>
            <p:cNvSpPr/>
            <p:nvPr/>
          </p:nvSpPr>
          <p:spPr>
            <a:xfrm>
              <a:off x="10700905" y="2988639"/>
              <a:ext cx="14312" cy="14312"/>
            </a:xfrm>
            <a:custGeom>
              <a:avLst/>
              <a:gdLst>
                <a:gd name="connsiteX0" fmla="*/ 14313 w 14312"/>
                <a:gd name="connsiteY0" fmla="*/ 7256 h 14312"/>
                <a:gd name="connsiteX1" fmla="*/ 7156 w 14312"/>
                <a:gd name="connsiteY1" fmla="*/ 14413 h 14312"/>
                <a:gd name="connsiteX2" fmla="*/ 0 w 14312"/>
                <a:gd name="connsiteY2" fmla="*/ 7256 h 14312"/>
                <a:gd name="connsiteX3" fmla="*/ 7156 w 14312"/>
                <a:gd name="connsiteY3" fmla="*/ 100 h 14312"/>
                <a:gd name="connsiteX4" fmla="*/ 14313 w 14312"/>
                <a:gd name="connsiteY4" fmla="*/ 72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13" y="7256"/>
                  </a:moveTo>
                  <a:cubicBezTo>
                    <a:pt x="14313" y="11209"/>
                    <a:pt x="11109" y="14413"/>
                    <a:pt x="7156" y="14413"/>
                  </a:cubicBezTo>
                  <a:cubicBezTo>
                    <a:pt x="3204" y="14413"/>
                    <a:pt x="0" y="11209"/>
                    <a:pt x="0" y="7256"/>
                  </a:cubicBezTo>
                  <a:cubicBezTo>
                    <a:pt x="0" y="3304"/>
                    <a:pt x="3204" y="100"/>
                    <a:pt x="7156" y="100"/>
                  </a:cubicBezTo>
                  <a:cubicBezTo>
                    <a:pt x="11109" y="100"/>
                    <a:pt x="14313" y="3304"/>
                    <a:pt x="14313" y="7256"/>
                  </a:cubicBezTo>
                  <a:close/>
                </a:path>
              </a:pathLst>
            </a:custGeom>
            <a:solidFill>
              <a:srgbClr val="CFDBE8"/>
            </a:solidFill>
            <a:ln w="7144" cap="flat">
              <a:no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EFCBC6AE-8F1A-C41E-69D1-F81BC334E5AB}"/>
                </a:ext>
              </a:extLst>
            </p:cNvPr>
            <p:cNvSpPr/>
            <p:nvPr/>
          </p:nvSpPr>
          <p:spPr>
            <a:xfrm>
              <a:off x="10772467" y="2988639"/>
              <a:ext cx="14312" cy="14312"/>
            </a:xfrm>
            <a:custGeom>
              <a:avLst/>
              <a:gdLst>
                <a:gd name="connsiteX0" fmla="*/ 14323 w 14312"/>
                <a:gd name="connsiteY0" fmla="*/ 7256 h 14312"/>
                <a:gd name="connsiteX1" fmla="*/ 7166 w 14312"/>
                <a:gd name="connsiteY1" fmla="*/ 14413 h 14312"/>
                <a:gd name="connsiteX2" fmla="*/ 10 w 14312"/>
                <a:gd name="connsiteY2" fmla="*/ 7256 h 14312"/>
                <a:gd name="connsiteX3" fmla="*/ 7166 w 14312"/>
                <a:gd name="connsiteY3" fmla="*/ 100 h 14312"/>
                <a:gd name="connsiteX4" fmla="*/ 14323 w 14312"/>
                <a:gd name="connsiteY4" fmla="*/ 72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23" y="7256"/>
                  </a:moveTo>
                  <a:cubicBezTo>
                    <a:pt x="14323" y="11209"/>
                    <a:pt x="11119" y="14413"/>
                    <a:pt x="7166" y="14413"/>
                  </a:cubicBezTo>
                  <a:cubicBezTo>
                    <a:pt x="3214" y="14413"/>
                    <a:pt x="10" y="11209"/>
                    <a:pt x="10" y="7256"/>
                  </a:cubicBezTo>
                  <a:cubicBezTo>
                    <a:pt x="10" y="3304"/>
                    <a:pt x="3214" y="100"/>
                    <a:pt x="7166" y="100"/>
                  </a:cubicBezTo>
                  <a:cubicBezTo>
                    <a:pt x="11119" y="100"/>
                    <a:pt x="14323" y="3304"/>
                    <a:pt x="14323" y="7256"/>
                  </a:cubicBezTo>
                  <a:close/>
                </a:path>
              </a:pathLst>
            </a:custGeom>
            <a:solidFill>
              <a:srgbClr val="CFDBE8"/>
            </a:solidFill>
            <a:ln w="7144" cap="flat">
              <a:no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CDCFD025-8CB5-28B3-966D-D37D5068932A}"/>
                </a:ext>
              </a:extLst>
            </p:cNvPr>
            <p:cNvSpPr/>
            <p:nvPr/>
          </p:nvSpPr>
          <p:spPr>
            <a:xfrm>
              <a:off x="10844030" y="2988639"/>
              <a:ext cx="14312" cy="14312"/>
            </a:xfrm>
            <a:custGeom>
              <a:avLst/>
              <a:gdLst>
                <a:gd name="connsiteX0" fmla="*/ 14333 w 14312"/>
                <a:gd name="connsiteY0" fmla="*/ 7256 h 14312"/>
                <a:gd name="connsiteX1" fmla="*/ 7176 w 14312"/>
                <a:gd name="connsiteY1" fmla="*/ 14413 h 14312"/>
                <a:gd name="connsiteX2" fmla="*/ 20 w 14312"/>
                <a:gd name="connsiteY2" fmla="*/ 7256 h 14312"/>
                <a:gd name="connsiteX3" fmla="*/ 7176 w 14312"/>
                <a:gd name="connsiteY3" fmla="*/ 100 h 14312"/>
                <a:gd name="connsiteX4" fmla="*/ 14333 w 14312"/>
                <a:gd name="connsiteY4" fmla="*/ 72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33" y="7256"/>
                  </a:moveTo>
                  <a:cubicBezTo>
                    <a:pt x="14333" y="11209"/>
                    <a:pt x="11129" y="14413"/>
                    <a:pt x="7176" y="14413"/>
                  </a:cubicBezTo>
                  <a:cubicBezTo>
                    <a:pt x="3224" y="14413"/>
                    <a:pt x="20" y="11209"/>
                    <a:pt x="20" y="7256"/>
                  </a:cubicBezTo>
                  <a:cubicBezTo>
                    <a:pt x="20" y="3304"/>
                    <a:pt x="3224" y="100"/>
                    <a:pt x="7176" y="100"/>
                  </a:cubicBezTo>
                  <a:cubicBezTo>
                    <a:pt x="11129" y="100"/>
                    <a:pt x="14333" y="3304"/>
                    <a:pt x="14333" y="7256"/>
                  </a:cubicBezTo>
                  <a:close/>
                </a:path>
              </a:pathLst>
            </a:custGeom>
            <a:solidFill>
              <a:srgbClr val="CFDBE8"/>
            </a:solidFill>
            <a:ln w="7144" cap="flat">
              <a:no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D380229D-6B36-9536-034A-38631F2F50CA}"/>
                </a:ext>
              </a:extLst>
            </p:cNvPr>
            <p:cNvSpPr/>
            <p:nvPr/>
          </p:nvSpPr>
          <p:spPr>
            <a:xfrm>
              <a:off x="10915593" y="2988639"/>
              <a:ext cx="14312" cy="14312"/>
            </a:xfrm>
            <a:custGeom>
              <a:avLst/>
              <a:gdLst>
                <a:gd name="connsiteX0" fmla="*/ 14343 w 14312"/>
                <a:gd name="connsiteY0" fmla="*/ 7256 h 14312"/>
                <a:gd name="connsiteX1" fmla="*/ 7186 w 14312"/>
                <a:gd name="connsiteY1" fmla="*/ 14413 h 14312"/>
                <a:gd name="connsiteX2" fmla="*/ 30 w 14312"/>
                <a:gd name="connsiteY2" fmla="*/ 7256 h 14312"/>
                <a:gd name="connsiteX3" fmla="*/ 7186 w 14312"/>
                <a:gd name="connsiteY3" fmla="*/ 100 h 14312"/>
                <a:gd name="connsiteX4" fmla="*/ 14343 w 14312"/>
                <a:gd name="connsiteY4" fmla="*/ 72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43" y="7256"/>
                  </a:moveTo>
                  <a:cubicBezTo>
                    <a:pt x="14343" y="11209"/>
                    <a:pt x="11139" y="14413"/>
                    <a:pt x="7186" y="14413"/>
                  </a:cubicBezTo>
                  <a:cubicBezTo>
                    <a:pt x="3234" y="14413"/>
                    <a:pt x="30" y="11209"/>
                    <a:pt x="30" y="7256"/>
                  </a:cubicBezTo>
                  <a:cubicBezTo>
                    <a:pt x="30" y="3304"/>
                    <a:pt x="3234" y="100"/>
                    <a:pt x="7186" y="100"/>
                  </a:cubicBezTo>
                  <a:cubicBezTo>
                    <a:pt x="11139" y="100"/>
                    <a:pt x="14343" y="3304"/>
                    <a:pt x="14343" y="7256"/>
                  </a:cubicBezTo>
                  <a:close/>
                </a:path>
              </a:pathLst>
            </a:custGeom>
            <a:solidFill>
              <a:srgbClr val="CFDBE8"/>
            </a:solidFill>
            <a:ln w="7144" cap="flat">
              <a:no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789AEEB7-5610-0137-1815-407FE494A160}"/>
                </a:ext>
              </a:extLst>
            </p:cNvPr>
            <p:cNvSpPr/>
            <p:nvPr/>
          </p:nvSpPr>
          <p:spPr>
            <a:xfrm>
              <a:off x="10987155" y="2988639"/>
              <a:ext cx="14312" cy="14312"/>
            </a:xfrm>
            <a:custGeom>
              <a:avLst/>
              <a:gdLst>
                <a:gd name="connsiteX0" fmla="*/ 14353 w 14312"/>
                <a:gd name="connsiteY0" fmla="*/ 7256 h 14312"/>
                <a:gd name="connsiteX1" fmla="*/ 7196 w 14312"/>
                <a:gd name="connsiteY1" fmla="*/ 14413 h 14312"/>
                <a:gd name="connsiteX2" fmla="*/ 40 w 14312"/>
                <a:gd name="connsiteY2" fmla="*/ 7256 h 14312"/>
                <a:gd name="connsiteX3" fmla="*/ 7196 w 14312"/>
                <a:gd name="connsiteY3" fmla="*/ 100 h 14312"/>
                <a:gd name="connsiteX4" fmla="*/ 14353 w 14312"/>
                <a:gd name="connsiteY4" fmla="*/ 72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53" y="7256"/>
                  </a:moveTo>
                  <a:cubicBezTo>
                    <a:pt x="14353" y="11209"/>
                    <a:pt x="11149" y="14413"/>
                    <a:pt x="7196" y="14413"/>
                  </a:cubicBezTo>
                  <a:cubicBezTo>
                    <a:pt x="3244" y="14413"/>
                    <a:pt x="40" y="11209"/>
                    <a:pt x="40" y="7256"/>
                  </a:cubicBezTo>
                  <a:cubicBezTo>
                    <a:pt x="40" y="3304"/>
                    <a:pt x="3244" y="100"/>
                    <a:pt x="7196" y="100"/>
                  </a:cubicBezTo>
                  <a:cubicBezTo>
                    <a:pt x="11149" y="100"/>
                    <a:pt x="14353" y="3304"/>
                    <a:pt x="14353" y="7256"/>
                  </a:cubicBezTo>
                  <a:close/>
                </a:path>
              </a:pathLst>
            </a:custGeom>
            <a:solidFill>
              <a:srgbClr val="CFDBE8"/>
            </a:solidFill>
            <a:ln w="7144" cap="flat">
              <a:noFill/>
              <a:prstDash val="solid"/>
              <a:miter/>
            </a:ln>
          </p:spPr>
          <p:txBody>
            <a:bodyPr rtlCol="0" anchor="ctr"/>
            <a:lstStyle/>
            <a:p>
              <a:endParaRPr lang="en-US"/>
            </a:p>
          </p:txBody>
        </p:sp>
        <p:sp>
          <p:nvSpPr>
            <p:cNvPr id="416" name="Freeform: Shape 415">
              <a:extLst>
                <a:ext uri="{FF2B5EF4-FFF2-40B4-BE49-F238E27FC236}">
                  <a16:creationId xmlns:a16="http://schemas.microsoft.com/office/drawing/2014/main" id="{19542365-5758-1E19-1EBC-3FD239A1969F}"/>
                </a:ext>
              </a:extLst>
            </p:cNvPr>
            <p:cNvSpPr/>
            <p:nvPr/>
          </p:nvSpPr>
          <p:spPr>
            <a:xfrm>
              <a:off x="11058718" y="2988639"/>
              <a:ext cx="14312" cy="14312"/>
            </a:xfrm>
            <a:custGeom>
              <a:avLst/>
              <a:gdLst>
                <a:gd name="connsiteX0" fmla="*/ 14363 w 14312"/>
                <a:gd name="connsiteY0" fmla="*/ 7256 h 14312"/>
                <a:gd name="connsiteX1" fmla="*/ 7206 w 14312"/>
                <a:gd name="connsiteY1" fmla="*/ 14413 h 14312"/>
                <a:gd name="connsiteX2" fmla="*/ 50 w 14312"/>
                <a:gd name="connsiteY2" fmla="*/ 7256 h 14312"/>
                <a:gd name="connsiteX3" fmla="*/ 7206 w 14312"/>
                <a:gd name="connsiteY3" fmla="*/ 100 h 14312"/>
                <a:gd name="connsiteX4" fmla="*/ 14363 w 14312"/>
                <a:gd name="connsiteY4" fmla="*/ 72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63" y="7256"/>
                  </a:moveTo>
                  <a:cubicBezTo>
                    <a:pt x="14363" y="11209"/>
                    <a:pt x="11159" y="14413"/>
                    <a:pt x="7206" y="14413"/>
                  </a:cubicBezTo>
                  <a:cubicBezTo>
                    <a:pt x="3254" y="14413"/>
                    <a:pt x="50" y="11209"/>
                    <a:pt x="50" y="7256"/>
                  </a:cubicBezTo>
                  <a:cubicBezTo>
                    <a:pt x="50" y="3304"/>
                    <a:pt x="3254" y="100"/>
                    <a:pt x="7206" y="100"/>
                  </a:cubicBezTo>
                  <a:cubicBezTo>
                    <a:pt x="11159" y="100"/>
                    <a:pt x="14363" y="3304"/>
                    <a:pt x="14363" y="7256"/>
                  </a:cubicBezTo>
                  <a:close/>
                </a:path>
              </a:pathLst>
            </a:custGeom>
            <a:solidFill>
              <a:srgbClr val="CFDBE8"/>
            </a:solidFill>
            <a:ln w="7144" cap="flat">
              <a:no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A24D001F-D22D-2A68-06A6-289102B5B3F4}"/>
                </a:ext>
              </a:extLst>
            </p:cNvPr>
            <p:cNvSpPr/>
            <p:nvPr/>
          </p:nvSpPr>
          <p:spPr>
            <a:xfrm>
              <a:off x="11130281" y="2988639"/>
              <a:ext cx="14312" cy="14312"/>
            </a:xfrm>
            <a:custGeom>
              <a:avLst/>
              <a:gdLst>
                <a:gd name="connsiteX0" fmla="*/ 14373 w 14312"/>
                <a:gd name="connsiteY0" fmla="*/ 7256 h 14312"/>
                <a:gd name="connsiteX1" fmla="*/ 7216 w 14312"/>
                <a:gd name="connsiteY1" fmla="*/ 14413 h 14312"/>
                <a:gd name="connsiteX2" fmla="*/ 60 w 14312"/>
                <a:gd name="connsiteY2" fmla="*/ 7256 h 14312"/>
                <a:gd name="connsiteX3" fmla="*/ 7216 w 14312"/>
                <a:gd name="connsiteY3" fmla="*/ 100 h 14312"/>
                <a:gd name="connsiteX4" fmla="*/ 14373 w 14312"/>
                <a:gd name="connsiteY4" fmla="*/ 72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73" y="7256"/>
                  </a:moveTo>
                  <a:cubicBezTo>
                    <a:pt x="14373" y="11209"/>
                    <a:pt x="11169" y="14413"/>
                    <a:pt x="7216" y="14413"/>
                  </a:cubicBezTo>
                  <a:cubicBezTo>
                    <a:pt x="3264" y="14413"/>
                    <a:pt x="60" y="11209"/>
                    <a:pt x="60" y="7256"/>
                  </a:cubicBezTo>
                  <a:cubicBezTo>
                    <a:pt x="60" y="3304"/>
                    <a:pt x="3264" y="100"/>
                    <a:pt x="7216" y="100"/>
                  </a:cubicBezTo>
                  <a:cubicBezTo>
                    <a:pt x="11169" y="100"/>
                    <a:pt x="14373" y="3304"/>
                    <a:pt x="14373" y="7256"/>
                  </a:cubicBezTo>
                  <a:close/>
                </a:path>
              </a:pathLst>
            </a:custGeom>
            <a:solidFill>
              <a:srgbClr val="CFDBE8"/>
            </a:solidFill>
            <a:ln w="7144" cap="flat">
              <a:no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2FCFB428-123D-F9BF-4986-32B7B1D9336C}"/>
                </a:ext>
              </a:extLst>
            </p:cNvPr>
            <p:cNvSpPr/>
            <p:nvPr/>
          </p:nvSpPr>
          <p:spPr>
            <a:xfrm>
              <a:off x="11201844" y="2988639"/>
              <a:ext cx="14312" cy="14312"/>
            </a:xfrm>
            <a:custGeom>
              <a:avLst/>
              <a:gdLst>
                <a:gd name="connsiteX0" fmla="*/ 14383 w 14312"/>
                <a:gd name="connsiteY0" fmla="*/ 7256 h 14312"/>
                <a:gd name="connsiteX1" fmla="*/ 7226 w 14312"/>
                <a:gd name="connsiteY1" fmla="*/ 14413 h 14312"/>
                <a:gd name="connsiteX2" fmla="*/ 70 w 14312"/>
                <a:gd name="connsiteY2" fmla="*/ 7256 h 14312"/>
                <a:gd name="connsiteX3" fmla="*/ 7226 w 14312"/>
                <a:gd name="connsiteY3" fmla="*/ 100 h 14312"/>
                <a:gd name="connsiteX4" fmla="*/ 14383 w 14312"/>
                <a:gd name="connsiteY4" fmla="*/ 72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83" y="7256"/>
                  </a:moveTo>
                  <a:cubicBezTo>
                    <a:pt x="14383" y="11209"/>
                    <a:pt x="11179" y="14413"/>
                    <a:pt x="7226" y="14413"/>
                  </a:cubicBezTo>
                  <a:cubicBezTo>
                    <a:pt x="3274" y="14413"/>
                    <a:pt x="70" y="11209"/>
                    <a:pt x="70" y="7256"/>
                  </a:cubicBezTo>
                  <a:cubicBezTo>
                    <a:pt x="70" y="3304"/>
                    <a:pt x="3274" y="100"/>
                    <a:pt x="7226" y="100"/>
                  </a:cubicBezTo>
                  <a:cubicBezTo>
                    <a:pt x="11179" y="100"/>
                    <a:pt x="14383" y="3304"/>
                    <a:pt x="14383" y="7256"/>
                  </a:cubicBezTo>
                  <a:close/>
                </a:path>
              </a:pathLst>
            </a:custGeom>
            <a:solidFill>
              <a:srgbClr val="CFDBE8"/>
            </a:solidFill>
            <a:ln w="7144" cap="flat">
              <a:no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C76DCE17-2238-64AD-0360-80BF078E6A12}"/>
                </a:ext>
              </a:extLst>
            </p:cNvPr>
            <p:cNvSpPr/>
            <p:nvPr/>
          </p:nvSpPr>
          <p:spPr>
            <a:xfrm>
              <a:off x="11273406" y="2988639"/>
              <a:ext cx="14312" cy="14312"/>
            </a:xfrm>
            <a:custGeom>
              <a:avLst/>
              <a:gdLst>
                <a:gd name="connsiteX0" fmla="*/ 14393 w 14312"/>
                <a:gd name="connsiteY0" fmla="*/ 7256 h 14312"/>
                <a:gd name="connsiteX1" fmla="*/ 7236 w 14312"/>
                <a:gd name="connsiteY1" fmla="*/ 14413 h 14312"/>
                <a:gd name="connsiteX2" fmla="*/ 80 w 14312"/>
                <a:gd name="connsiteY2" fmla="*/ 7256 h 14312"/>
                <a:gd name="connsiteX3" fmla="*/ 7236 w 14312"/>
                <a:gd name="connsiteY3" fmla="*/ 100 h 14312"/>
                <a:gd name="connsiteX4" fmla="*/ 14393 w 14312"/>
                <a:gd name="connsiteY4" fmla="*/ 72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93" y="7256"/>
                  </a:moveTo>
                  <a:cubicBezTo>
                    <a:pt x="14393" y="11209"/>
                    <a:pt x="11189" y="14413"/>
                    <a:pt x="7236" y="14413"/>
                  </a:cubicBezTo>
                  <a:cubicBezTo>
                    <a:pt x="3284" y="14413"/>
                    <a:pt x="80" y="11209"/>
                    <a:pt x="80" y="7256"/>
                  </a:cubicBezTo>
                  <a:cubicBezTo>
                    <a:pt x="80" y="3304"/>
                    <a:pt x="3284" y="100"/>
                    <a:pt x="7236" y="100"/>
                  </a:cubicBezTo>
                  <a:cubicBezTo>
                    <a:pt x="11189" y="100"/>
                    <a:pt x="14393" y="3304"/>
                    <a:pt x="14393" y="7256"/>
                  </a:cubicBezTo>
                  <a:close/>
                </a:path>
              </a:pathLst>
            </a:custGeom>
            <a:solidFill>
              <a:srgbClr val="CFDBE8"/>
            </a:solidFill>
            <a:ln w="7144" cap="flat">
              <a:noFill/>
              <a:prstDash val="solid"/>
              <a:miter/>
            </a:ln>
          </p:spPr>
          <p:txBody>
            <a:bodyPr rtlCol="0" anchor="ctr"/>
            <a:lstStyle/>
            <a:p>
              <a:endParaRPr lang="en-US"/>
            </a:p>
          </p:txBody>
        </p:sp>
        <p:sp>
          <p:nvSpPr>
            <p:cNvPr id="420" name="Freeform: Shape 419">
              <a:extLst>
                <a:ext uri="{FF2B5EF4-FFF2-40B4-BE49-F238E27FC236}">
                  <a16:creationId xmlns:a16="http://schemas.microsoft.com/office/drawing/2014/main" id="{1CF2B78D-36D0-BC1B-A943-527C130DCF63}"/>
                </a:ext>
              </a:extLst>
            </p:cNvPr>
            <p:cNvSpPr/>
            <p:nvPr/>
          </p:nvSpPr>
          <p:spPr>
            <a:xfrm>
              <a:off x="11344969" y="2988639"/>
              <a:ext cx="14312" cy="14312"/>
            </a:xfrm>
            <a:custGeom>
              <a:avLst/>
              <a:gdLst>
                <a:gd name="connsiteX0" fmla="*/ 14403 w 14312"/>
                <a:gd name="connsiteY0" fmla="*/ 7256 h 14312"/>
                <a:gd name="connsiteX1" fmla="*/ 7246 w 14312"/>
                <a:gd name="connsiteY1" fmla="*/ 14413 h 14312"/>
                <a:gd name="connsiteX2" fmla="*/ 90 w 14312"/>
                <a:gd name="connsiteY2" fmla="*/ 7256 h 14312"/>
                <a:gd name="connsiteX3" fmla="*/ 7246 w 14312"/>
                <a:gd name="connsiteY3" fmla="*/ 100 h 14312"/>
                <a:gd name="connsiteX4" fmla="*/ 14403 w 14312"/>
                <a:gd name="connsiteY4" fmla="*/ 72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03" y="7256"/>
                  </a:moveTo>
                  <a:cubicBezTo>
                    <a:pt x="14403" y="11209"/>
                    <a:pt x="11199" y="14413"/>
                    <a:pt x="7246" y="14413"/>
                  </a:cubicBezTo>
                  <a:cubicBezTo>
                    <a:pt x="3294" y="14413"/>
                    <a:pt x="90" y="11209"/>
                    <a:pt x="90" y="7256"/>
                  </a:cubicBezTo>
                  <a:cubicBezTo>
                    <a:pt x="90" y="3304"/>
                    <a:pt x="3294" y="100"/>
                    <a:pt x="7246" y="100"/>
                  </a:cubicBezTo>
                  <a:cubicBezTo>
                    <a:pt x="11199" y="100"/>
                    <a:pt x="14403" y="3304"/>
                    <a:pt x="14403" y="7256"/>
                  </a:cubicBezTo>
                  <a:close/>
                </a:path>
              </a:pathLst>
            </a:custGeom>
            <a:solidFill>
              <a:srgbClr val="CFDBE8"/>
            </a:solidFill>
            <a:ln w="7144" cap="flat">
              <a:noFill/>
              <a:prstDash val="solid"/>
              <a:miter/>
            </a:ln>
          </p:spPr>
          <p:txBody>
            <a:bodyPr rtlCol="0" anchor="ctr"/>
            <a:lstStyle/>
            <a:p>
              <a:endParaRPr lang="en-US"/>
            </a:p>
          </p:txBody>
        </p:sp>
        <p:sp>
          <p:nvSpPr>
            <p:cNvPr id="421" name="Freeform: Shape 420">
              <a:extLst>
                <a:ext uri="{FF2B5EF4-FFF2-40B4-BE49-F238E27FC236}">
                  <a16:creationId xmlns:a16="http://schemas.microsoft.com/office/drawing/2014/main" id="{8C3A66AF-0602-868E-47C7-78FDB4DBE62B}"/>
                </a:ext>
              </a:extLst>
            </p:cNvPr>
            <p:cNvSpPr/>
            <p:nvPr/>
          </p:nvSpPr>
          <p:spPr>
            <a:xfrm>
              <a:off x="11416532" y="2988639"/>
              <a:ext cx="14312" cy="14312"/>
            </a:xfrm>
            <a:custGeom>
              <a:avLst/>
              <a:gdLst>
                <a:gd name="connsiteX0" fmla="*/ 14413 w 14312"/>
                <a:gd name="connsiteY0" fmla="*/ 7256 h 14312"/>
                <a:gd name="connsiteX1" fmla="*/ 7256 w 14312"/>
                <a:gd name="connsiteY1" fmla="*/ 14413 h 14312"/>
                <a:gd name="connsiteX2" fmla="*/ 100 w 14312"/>
                <a:gd name="connsiteY2" fmla="*/ 7256 h 14312"/>
                <a:gd name="connsiteX3" fmla="*/ 7256 w 14312"/>
                <a:gd name="connsiteY3" fmla="*/ 100 h 14312"/>
                <a:gd name="connsiteX4" fmla="*/ 14413 w 14312"/>
                <a:gd name="connsiteY4" fmla="*/ 72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13" y="7256"/>
                  </a:moveTo>
                  <a:cubicBezTo>
                    <a:pt x="14413" y="11209"/>
                    <a:pt x="11209" y="14413"/>
                    <a:pt x="7256" y="14413"/>
                  </a:cubicBezTo>
                  <a:cubicBezTo>
                    <a:pt x="3304" y="14413"/>
                    <a:pt x="100" y="11209"/>
                    <a:pt x="100" y="7256"/>
                  </a:cubicBezTo>
                  <a:cubicBezTo>
                    <a:pt x="100" y="3304"/>
                    <a:pt x="3304" y="100"/>
                    <a:pt x="7256" y="100"/>
                  </a:cubicBezTo>
                  <a:cubicBezTo>
                    <a:pt x="11209" y="100"/>
                    <a:pt x="14413" y="3304"/>
                    <a:pt x="14413" y="7256"/>
                  </a:cubicBezTo>
                  <a:close/>
                </a:path>
              </a:pathLst>
            </a:custGeom>
            <a:solidFill>
              <a:srgbClr val="CFDBE8"/>
            </a:solidFill>
            <a:ln w="7144" cap="flat">
              <a:noFill/>
              <a:prstDash val="solid"/>
              <a:miter/>
            </a:ln>
          </p:spPr>
          <p:txBody>
            <a:bodyPr rtlCol="0" anchor="ctr"/>
            <a:lstStyle/>
            <a:p>
              <a:endParaRPr lang="en-US"/>
            </a:p>
          </p:txBody>
        </p:sp>
        <p:sp>
          <p:nvSpPr>
            <p:cNvPr id="422" name="Freeform: Shape 421">
              <a:extLst>
                <a:ext uri="{FF2B5EF4-FFF2-40B4-BE49-F238E27FC236}">
                  <a16:creationId xmlns:a16="http://schemas.microsoft.com/office/drawing/2014/main" id="{EB851A58-960D-8AF1-38CE-0A283725801B}"/>
                </a:ext>
              </a:extLst>
            </p:cNvPr>
            <p:cNvSpPr/>
            <p:nvPr/>
          </p:nvSpPr>
          <p:spPr>
            <a:xfrm>
              <a:off x="11488095" y="2988639"/>
              <a:ext cx="14312" cy="14312"/>
            </a:xfrm>
            <a:custGeom>
              <a:avLst/>
              <a:gdLst>
                <a:gd name="connsiteX0" fmla="*/ 14423 w 14312"/>
                <a:gd name="connsiteY0" fmla="*/ 7256 h 14312"/>
                <a:gd name="connsiteX1" fmla="*/ 7266 w 14312"/>
                <a:gd name="connsiteY1" fmla="*/ 14413 h 14312"/>
                <a:gd name="connsiteX2" fmla="*/ 110 w 14312"/>
                <a:gd name="connsiteY2" fmla="*/ 7256 h 14312"/>
                <a:gd name="connsiteX3" fmla="*/ 7266 w 14312"/>
                <a:gd name="connsiteY3" fmla="*/ 100 h 14312"/>
                <a:gd name="connsiteX4" fmla="*/ 14423 w 14312"/>
                <a:gd name="connsiteY4" fmla="*/ 72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23" y="7256"/>
                  </a:moveTo>
                  <a:cubicBezTo>
                    <a:pt x="14423" y="11209"/>
                    <a:pt x="11219" y="14413"/>
                    <a:pt x="7266" y="14413"/>
                  </a:cubicBezTo>
                  <a:cubicBezTo>
                    <a:pt x="3314" y="14413"/>
                    <a:pt x="110" y="11209"/>
                    <a:pt x="110" y="7256"/>
                  </a:cubicBezTo>
                  <a:cubicBezTo>
                    <a:pt x="110" y="3304"/>
                    <a:pt x="3314" y="100"/>
                    <a:pt x="7266" y="100"/>
                  </a:cubicBezTo>
                  <a:cubicBezTo>
                    <a:pt x="11219" y="100"/>
                    <a:pt x="14423" y="3304"/>
                    <a:pt x="14423" y="7256"/>
                  </a:cubicBezTo>
                  <a:close/>
                </a:path>
              </a:pathLst>
            </a:custGeom>
            <a:solidFill>
              <a:srgbClr val="CFDBE8"/>
            </a:solidFill>
            <a:ln w="7144" cap="flat">
              <a:noFill/>
              <a:prstDash val="solid"/>
              <a:miter/>
            </a:ln>
          </p:spPr>
          <p:txBody>
            <a:bodyPr rtlCol="0" anchor="ctr"/>
            <a:lstStyle/>
            <a:p>
              <a:endParaRPr lang="en-US"/>
            </a:p>
          </p:txBody>
        </p:sp>
        <p:sp>
          <p:nvSpPr>
            <p:cNvPr id="423" name="Freeform: Shape 422">
              <a:extLst>
                <a:ext uri="{FF2B5EF4-FFF2-40B4-BE49-F238E27FC236}">
                  <a16:creationId xmlns:a16="http://schemas.microsoft.com/office/drawing/2014/main" id="{8B93AA64-126D-FCB7-D168-F0934EDA3F1C}"/>
                </a:ext>
              </a:extLst>
            </p:cNvPr>
            <p:cNvSpPr/>
            <p:nvPr/>
          </p:nvSpPr>
          <p:spPr>
            <a:xfrm>
              <a:off x="11559657" y="2988639"/>
              <a:ext cx="14312" cy="14312"/>
            </a:xfrm>
            <a:custGeom>
              <a:avLst/>
              <a:gdLst>
                <a:gd name="connsiteX0" fmla="*/ 14433 w 14312"/>
                <a:gd name="connsiteY0" fmla="*/ 7256 h 14312"/>
                <a:gd name="connsiteX1" fmla="*/ 7276 w 14312"/>
                <a:gd name="connsiteY1" fmla="*/ 14413 h 14312"/>
                <a:gd name="connsiteX2" fmla="*/ 120 w 14312"/>
                <a:gd name="connsiteY2" fmla="*/ 7256 h 14312"/>
                <a:gd name="connsiteX3" fmla="*/ 7276 w 14312"/>
                <a:gd name="connsiteY3" fmla="*/ 100 h 14312"/>
                <a:gd name="connsiteX4" fmla="*/ 14433 w 14312"/>
                <a:gd name="connsiteY4" fmla="*/ 72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33" y="7256"/>
                  </a:moveTo>
                  <a:cubicBezTo>
                    <a:pt x="14433" y="11209"/>
                    <a:pt x="11229" y="14413"/>
                    <a:pt x="7276" y="14413"/>
                  </a:cubicBezTo>
                  <a:cubicBezTo>
                    <a:pt x="3324" y="14413"/>
                    <a:pt x="120" y="11209"/>
                    <a:pt x="120" y="7256"/>
                  </a:cubicBezTo>
                  <a:cubicBezTo>
                    <a:pt x="120" y="3304"/>
                    <a:pt x="3324" y="100"/>
                    <a:pt x="7276" y="100"/>
                  </a:cubicBezTo>
                  <a:cubicBezTo>
                    <a:pt x="11229" y="100"/>
                    <a:pt x="14433" y="3304"/>
                    <a:pt x="14433" y="7256"/>
                  </a:cubicBezTo>
                  <a:close/>
                </a:path>
              </a:pathLst>
            </a:custGeom>
            <a:solidFill>
              <a:srgbClr val="CFDBE8"/>
            </a:solidFill>
            <a:ln w="7144" cap="flat">
              <a:noFill/>
              <a:prstDash val="solid"/>
              <a:miter/>
            </a:ln>
          </p:spPr>
          <p:txBody>
            <a:bodyPr rtlCol="0" anchor="ctr"/>
            <a:lstStyle/>
            <a:p>
              <a:endParaRPr lang="en-US"/>
            </a:p>
          </p:txBody>
        </p:sp>
        <p:sp>
          <p:nvSpPr>
            <p:cNvPr id="424" name="Freeform: Shape 423">
              <a:extLst>
                <a:ext uri="{FF2B5EF4-FFF2-40B4-BE49-F238E27FC236}">
                  <a16:creationId xmlns:a16="http://schemas.microsoft.com/office/drawing/2014/main" id="{89A858C0-1677-07ED-6A37-EB3F4D6B9646}"/>
                </a:ext>
              </a:extLst>
            </p:cNvPr>
            <p:cNvSpPr/>
            <p:nvPr/>
          </p:nvSpPr>
          <p:spPr>
            <a:xfrm>
              <a:off x="11631220" y="2988639"/>
              <a:ext cx="14312" cy="14312"/>
            </a:xfrm>
            <a:custGeom>
              <a:avLst/>
              <a:gdLst>
                <a:gd name="connsiteX0" fmla="*/ 14443 w 14312"/>
                <a:gd name="connsiteY0" fmla="*/ 7256 h 14312"/>
                <a:gd name="connsiteX1" fmla="*/ 7286 w 14312"/>
                <a:gd name="connsiteY1" fmla="*/ 14413 h 14312"/>
                <a:gd name="connsiteX2" fmla="*/ 130 w 14312"/>
                <a:gd name="connsiteY2" fmla="*/ 7256 h 14312"/>
                <a:gd name="connsiteX3" fmla="*/ 7286 w 14312"/>
                <a:gd name="connsiteY3" fmla="*/ 100 h 14312"/>
                <a:gd name="connsiteX4" fmla="*/ 14443 w 14312"/>
                <a:gd name="connsiteY4" fmla="*/ 72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43" y="7256"/>
                  </a:moveTo>
                  <a:cubicBezTo>
                    <a:pt x="14443" y="11209"/>
                    <a:pt x="11239" y="14413"/>
                    <a:pt x="7286" y="14413"/>
                  </a:cubicBezTo>
                  <a:cubicBezTo>
                    <a:pt x="3334" y="14413"/>
                    <a:pt x="130" y="11209"/>
                    <a:pt x="130" y="7256"/>
                  </a:cubicBezTo>
                  <a:cubicBezTo>
                    <a:pt x="130" y="3304"/>
                    <a:pt x="3334" y="100"/>
                    <a:pt x="7286" y="100"/>
                  </a:cubicBezTo>
                  <a:cubicBezTo>
                    <a:pt x="11239" y="100"/>
                    <a:pt x="14443" y="3304"/>
                    <a:pt x="14443" y="7256"/>
                  </a:cubicBezTo>
                  <a:close/>
                </a:path>
              </a:pathLst>
            </a:custGeom>
            <a:solidFill>
              <a:srgbClr val="CFDBE8"/>
            </a:solidFill>
            <a:ln w="7144" cap="flat">
              <a:noFill/>
              <a:prstDash val="solid"/>
              <a:miter/>
            </a:ln>
          </p:spPr>
          <p:txBody>
            <a:bodyPr rtlCol="0" anchor="ctr"/>
            <a:lstStyle/>
            <a:p>
              <a:endParaRPr lang="en-US"/>
            </a:p>
          </p:txBody>
        </p:sp>
        <p:sp>
          <p:nvSpPr>
            <p:cNvPr id="425" name="Freeform: Shape 424">
              <a:extLst>
                <a:ext uri="{FF2B5EF4-FFF2-40B4-BE49-F238E27FC236}">
                  <a16:creationId xmlns:a16="http://schemas.microsoft.com/office/drawing/2014/main" id="{93ED058D-02D0-B297-2254-660D8BFAA172}"/>
                </a:ext>
              </a:extLst>
            </p:cNvPr>
            <p:cNvSpPr/>
            <p:nvPr/>
          </p:nvSpPr>
          <p:spPr>
            <a:xfrm>
              <a:off x="11702783" y="2988639"/>
              <a:ext cx="14312" cy="14312"/>
            </a:xfrm>
            <a:custGeom>
              <a:avLst/>
              <a:gdLst>
                <a:gd name="connsiteX0" fmla="*/ 14453 w 14312"/>
                <a:gd name="connsiteY0" fmla="*/ 7256 h 14312"/>
                <a:gd name="connsiteX1" fmla="*/ 7296 w 14312"/>
                <a:gd name="connsiteY1" fmla="*/ 14413 h 14312"/>
                <a:gd name="connsiteX2" fmla="*/ 140 w 14312"/>
                <a:gd name="connsiteY2" fmla="*/ 7256 h 14312"/>
                <a:gd name="connsiteX3" fmla="*/ 7296 w 14312"/>
                <a:gd name="connsiteY3" fmla="*/ 100 h 14312"/>
                <a:gd name="connsiteX4" fmla="*/ 14453 w 14312"/>
                <a:gd name="connsiteY4" fmla="*/ 72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53" y="7256"/>
                  </a:moveTo>
                  <a:cubicBezTo>
                    <a:pt x="14453" y="11209"/>
                    <a:pt x="11249" y="14413"/>
                    <a:pt x="7296" y="14413"/>
                  </a:cubicBezTo>
                  <a:cubicBezTo>
                    <a:pt x="3344" y="14413"/>
                    <a:pt x="140" y="11209"/>
                    <a:pt x="140" y="7256"/>
                  </a:cubicBezTo>
                  <a:cubicBezTo>
                    <a:pt x="140" y="3304"/>
                    <a:pt x="3344" y="100"/>
                    <a:pt x="7296" y="100"/>
                  </a:cubicBezTo>
                  <a:cubicBezTo>
                    <a:pt x="11249" y="100"/>
                    <a:pt x="14453" y="3304"/>
                    <a:pt x="14453" y="7256"/>
                  </a:cubicBezTo>
                  <a:close/>
                </a:path>
              </a:pathLst>
            </a:custGeom>
            <a:solidFill>
              <a:srgbClr val="CFDBE8"/>
            </a:solidFill>
            <a:ln w="7144" cap="flat">
              <a:noFill/>
              <a:prstDash val="solid"/>
              <a:miter/>
            </a:ln>
          </p:spPr>
          <p:txBody>
            <a:bodyPr rtlCol="0" anchor="ctr"/>
            <a:lstStyle/>
            <a:p>
              <a:endParaRPr lang="en-US"/>
            </a:p>
          </p:txBody>
        </p:sp>
        <p:sp>
          <p:nvSpPr>
            <p:cNvPr id="426" name="Freeform: Shape 425">
              <a:extLst>
                <a:ext uri="{FF2B5EF4-FFF2-40B4-BE49-F238E27FC236}">
                  <a16:creationId xmlns:a16="http://schemas.microsoft.com/office/drawing/2014/main" id="{BD77EA84-B705-A813-F6CD-565F45F7BB51}"/>
                </a:ext>
              </a:extLst>
            </p:cNvPr>
            <p:cNvSpPr/>
            <p:nvPr/>
          </p:nvSpPr>
          <p:spPr>
            <a:xfrm>
              <a:off x="11774346" y="2988639"/>
              <a:ext cx="14312" cy="14312"/>
            </a:xfrm>
            <a:custGeom>
              <a:avLst/>
              <a:gdLst>
                <a:gd name="connsiteX0" fmla="*/ 14463 w 14312"/>
                <a:gd name="connsiteY0" fmla="*/ 7256 h 14312"/>
                <a:gd name="connsiteX1" fmla="*/ 7306 w 14312"/>
                <a:gd name="connsiteY1" fmla="*/ 14413 h 14312"/>
                <a:gd name="connsiteX2" fmla="*/ 150 w 14312"/>
                <a:gd name="connsiteY2" fmla="*/ 7256 h 14312"/>
                <a:gd name="connsiteX3" fmla="*/ 7306 w 14312"/>
                <a:gd name="connsiteY3" fmla="*/ 100 h 14312"/>
                <a:gd name="connsiteX4" fmla="*/ 14463 w 14312"/>
                <a:gd name="connsiteY4" fmla="*/ 72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63" y="7256"/>
                  </a:moveTo>
                  <a:cubicBezTo>
                    <a:pt x="14463" y="11209"/>
                    <a:pt x="11259" y="14413"/>
                    <a:pt x="7306" y="14413"/>
                  </a:cubicBezTo>
                  <a:cubicBezTo>
                    <a:pt x="3354" y="14413"/>
                    <a:pt x="150" y="11209"/>
                    <a:pt x="150" y="7256"/>
                  </a:cubicBezTo>
                  <a:cubicBezTo>
                    <a:pt x="150" y="3304"/>
                    <a:pt x="3354" y="100"/>
                    <a:pt x="7306" y="100"/>
                  </a:cubicBezTo>
                  <a:cubicBezTo>
                    <a:pt x="11259" y="100"/>
                    <a:pt x="14463" y="3304"/>
                    <a:pt x="14463" y="7256"/>
                  </a:cubicBezTo>
                  <a:close/>
                </a:path>
              </a:pathLst>
            </a:custGeom>
            <a:solidFill>
              <a:srgbClr val="CFDBE8"/>
            </a:solidFill>
            <a:ln w="7144" cap="flat">
              <a:noFill/>
              <a:prstDash val="solid"/>
              <a:miter/>
            </a:ln>
          </p:spPr>
          <p:txBody>
            <a:bodyPr rtlCol="0" anchor="ctr"/>
            <a:lstStyle/>
            <a:p>
              <a:endParaRPr lang="en-US"/>
            </a:p>
          </p:txBody>
        </p:sp>
        <p:sp>
          <p:nvSpPr>
            <p:cNvPr id="427" name="Freeform: Shape 426">
              <a:extLst>
                <a:ext uri="{FF2B5EF4-FFF2-40B4-BE49-F238E27FC236}">
                  <a16:creationId xmlns:a16="http://schemas.microsoft.com/office/drawing/2014/main" id="{8CBDB619-D359-DCB6-0C96-24CD2D2E9372}"/>
                </a:ext>
              </a:extLst>
            </p:cNvPr>
            <p:cNvSpPr/>
            <p:nvPr/>
          </p:nvSpPr>
          <p:spPr>
            <a:xfrm>
              <a:off x="11845908" y="2988639"/>
              <a:ext cx="14312" cy="14312"/>
            </a:xfrm>
            <a:custGeom>
              <a:avLst/>
              <a:gdLst>
                <a:gd name="connsiteX0" fmla="*/ 14473 w 14312"/>
                <a:gd name="connsiteY0" fmla="*/ 7256 h 14312"/>
                <a:gd name="connsiteX1" fmla="*/ 7316 w 14312"/>
                <a:gd name="connsiteY1" fmla="*/ 14413 h 14312"/>
                <a:gd name="connsiteX2" fmla="*/ 160 w 14312"/>
                <a:gd name="connsiteY2" fmla="*/ 7256 h 14312"/>
                <a:gd name="connsiteX3" fmla="*/ 7316 w 14312"/>
                <a:gd name="connsiteY3" fmla="*/ 100 h 14312"/>
                <a:gd name="connsiteX4" fmla="*/ 14473 w 14312"/>
                <a:gd name="connsiteY4" fmla="*/ 72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73" y="7256"/>
                  </a:moveTo>
                  <a:cubicBezTo>
                    <a:pt x="14473" y="11209"/>
                    <a:pt x="11269" y="14413"/>
                    <a:pt x="7316" y="14413"/>
                  </a:cubicBezTo>
                  <a:cubicBezTo>
                    <a:pt x="3364" y="14413"/>
                    <a:pt x="160" y="11209"/>
                    <a:pt x="160" y="7256"/>
                  </a:cubicBezTo>
                  <a:cubicBezTo>
                    <a:pt x="160" y="3304"/>
                    <a:pt x="3364" y="100"/>
                    <a:pt x="7316" y="100"/>
                  </a:cubicBezTo>
                  <a:cubicBezTo>
                    <a:pt x="11269" y="100"/>
                    <a:pt x="14473" y="3304"/>
                    <a:pt x="14473" y="7256"/>
                  </a:cubicBezTo>
                  <a:close/>
                </a:path>
              </a:pathLst>
            </a:custGeom>
            <a:solidFill>
              <a:srgbClr val="CFDBE8"/>
            </a:solidFill>
            <a:ln w="7144" cap="flat">
              <a:noFill/>
              <a:prstDash val="solid"/>
              <a:miter/>
            </a:ln>
          </p:spPr>
          <p:txBody>
            <a:bodyPr rtlCol="0" anchor="ctr"/>
            <a:lstStyle/>
            <a:p>
              <a:endParaRPr lang="en-US"/>
            </a:p>
          </p:txBody>
        </p:sp>
        <p:sp>
          <p:nvSpPr>
            <p:cNvPr id="428" name="Freeform: Shape 427">
              <a:extLst>
                <a:ext uri="{FF2B5EF4-FFF2-40B4-BE49-F238E27FC236}">
                  <a16:creationId xmlns:a16="http://schemas.microsoft.com/office/drawing/2014/main" id="{0DDBC71A-AA50-9ED8-2A5C-3669988DFF81}"/>
                </a:ext>
              </a:extLst>
            </p:cNvPr>
            <p:cNvSpPr/>
            <p:nvPr/>
          </p:nvSpPr>
          <p:spPr>
            <a:xfrm>
              <a:off x="11917471" y="2988639"/>
              <a:ext cx="14312" cy="14312"/>
            </a:xfrm>
            <a:custGeom>
              <a:avLst/>
              <a:gdLst>
                <a:gd name="connsiteX0" fmla="*/ 14483 w 14312"/>
                <a:gd name="connsiteY0" fmla="*/ 7256 h 14312"/>
                <a:gd name="connsiteX1" fmla="*/ 7326 w 14312"/>
                <a:gd name="connsiteY1" fmla="*/ 14413 h 14312"/>
                <a:gd name="connsiteX2" fmla="*/ 170 w 14312"/>
                <a:gd name="connsiteY2" fmla="*/ 7256 h 14312"/>
                <a:gd name="connsiteX3" fmla="*/ 7326 w 14312"/>
                <a:gd name="connsiteY3" fmla="*/ 100 h 14312"/>
                <a:gd name="connsiteX4" fmla="*/ 14483 w 14312"/>
                <a:gd name="connsiteY4" fmla="*/ 72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83" y="7256"/>
                  </a:moveTo>
                  <a:cubicBezTo>
                    <a:pt x="14483" y="11209"/>
                    <a:pt x="11279" y="14413"/>
                    <a:pt x="7326" y="14413"/>
                  </a:cubicBezTo>
                  <a:cubicBezTo>
                    <a:pt x="3374" y="14413"/>
                    <a:pt x="170" y="11209"/>
                    <a:pt x="170" y="7256"/>
                  </a:cubicBezTo>
                  <a:cubicBezTo>
                    <a:pt x="170" y="3304"/>
                    <a:pt x="3374" y="100"/>
                    <a:pt x="7326" y="100"/>
                  </a:cubicBezTo>
                  <a:cubicBezTo>
                    <a:pt x="11279" y="100"/>
                    <a:pt x="14483" y="3304"/>
                    <a:pt x="14483" y="7256"/>
                  </a:cubicBezTo>
                  <a:close/>
                </a:path>
              </a:pathLst>
            </a:custGeom>
            <a:solidFill>
              <a:srgbClr val="CFDBE8"/>
            </a:solidFill>
            <a:ln w="7144" cap="flat">
              <a:noFill/>
              <a:prstDash val="solid"/>
              <a:miter/>
            </a:ln>
          </p:spPr>
          <p:txBody>
            <a:bodyPr rtlCol="0" anchor="ctr"/>
            <a:lstStyle/>
            <a:p>
              <a:endParaRPr lang="en-US"/>
            </a:p>
          </p:txBody>
        </p:sp>
        <p:sp>
          <p:nvSpPr>
            <p:cNvPr id="429" name="Freeform: Shape 428">
              <a:extLst>
                <a:ext uri="{FF2B5EF4-FFF2-40B4-BE49-F238E27FC236}">
                  <a16:creationId xmlns:a16="http://schemas.microsoft.com/office/drawing/2014/main" id="{4C3D2C22-B2E3-1217-3CBF-614938E11F8C}"/>
                </a:ext>
              </a:extLst>
            </p:cNvPr>
            <p:cNvSpPr/>
            <p:nvPr/>
          </p:nvSpPr>
          <p:spPr>
            <a:xfrm>
              <a:off x="11989034" y="2988639"/>
              <a:ext cx="14312" cy="14312"/>
            </a:xfrm>
            <a:custGeom>
              <a:avLst/>
              <a:gdLst>
                <a:gd name="connsiteX0" fmla="*/ 14493 w 14312"/>
                <a:gd name="connsiteY0" fmla="*/ 7256 h 14312"/>
                <a:gd name="connsiteX1" fmla="*/ 7336 w 14312"/>
                <a:gd name="connsiteY1" fmla="*/ 14413 h 14312"/>
                <a:gd name="connsiteX2" fmla="*/ 180 w 14312"/>
                <a:gd name="connsiteY2" fmla="*/ 7256 h 14312"/>
                <a:gd name="connsiteX3" fmla="*/ 7336 w 14312"/>
                <a:gd name="connsiteY3" fmla="*/ 100 h 14312"/>
                <a:gd name="connsiteX4" fmla="*/ 14493 w 14312"/>
                <a:gd name="connsiteY4" fmla="*/ 72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93" y="7256"/>
                  </a:moveTo>
                  <a:cubicBezTo>
                    <a:pt x="14493" y="11209"/>
                    <a:pt x="11289" y="14413"/>
                    <a:pt x="7336" y="14413"/>
                  </a:cubicBezTo>
                  <a:cubicBezTo>
                    <a:pt x="3384" y="14413"/>
                    <a:pt x="180" y="11209"/>
                    <a:pt x="180" y="7256"/>
                  </a:cubicBezTo>
                  <a:cubicBezTo>
                    <a:pt x="180" y="3304"/>
                    <a:pt x="3384" y="100"/>
                    <a:pt x="7336" y="100"/>
                  </a:cubicBezTo>
                  <a:cubicBezTo>
                    <a:pt x="11289" y="100"/>
                    <a:pt x="14493" y="3304"/>
                    <a:pt x="14493" y="7256"/>
                  </a:cubicBezTo>
                  <a:close/>
                </a:path>
              </a:pathLst>
            </a:custGeom>
            <a:solidFill>
              <a:srgbClr val="CFDBE8"/>
            </a:solidFill>
            <a:ln w="7144" cap="flat">
              <a:noFill/>
              <a:prstDash val="solid"/>
              <a:miter/>
            </a:ln>
          </p:spPr>
          <p:txBody>
            <a:bodyPr rtlCol="0" anchor="ctr"/>
            <a:lstStyle/>
            <a:p>
              <a:endParaRPr lang="en-US"/>
            </a:p>
          </p:txBody>
        </p:sp>
        <p:sp>
          <p:nvSpPr>
            <p:cNvPr id="430" name="Freeform: Shape 429">
              <a:extLst>
                <a:ext uri="{FF2B5EF4-FFF2-40B4-BE49-F238E27FC236}">
                  <a16:creationId xmlns:a16="http://schemas.microsoft.com/office/drawing/2014/main" id="{E2086208-0BDE-F195-E0D9-5FCA01E40E5B}"/>
                </a:ext>
              </a:extLst>
            </p:cNvPr>
            <p:cNvSpPr/>
            <p:nvPr/>
          </p:nvSpPr>
          <p:spPr>
            <a:xfrm>
              <a:off x="12060597" y="2988639"/>
              <a:ext cx="14312" cy="14312"/>
            </a:xfrm>
            <a:custGeom>
              <a:avLst/>
              <a:gdLst>
                <a:gd name="connsiteX0" fmla="*/ 14503 w 14312"/>
                <a:gd name="connsiteY0" fmla="*/ 7256 h 14312"/>
                <a:gd name="connsiteX1" fmla="*/ 7346 w 14312"/>
                <a:gd name="connsiteY1" fmla="*/ 14413 h 14312"/>
                <a:gd name="connsiteX2" fmla="*/ 190 w 14312"/>
                <a:gd name="connsiteY2" fmla="*/ 7256 h 14312"/>
                <a:gd name="connsiteX3" fmla="*/ 7346 w 14312"/>
                <a:gd name="connsiteY3" fmla="*/ 100 h 14312"/>
                <a:gd name="connsiteX4" fmla="*/ 14503 w 14312"/>
                <a:gd name="connsiteY4" fmla="*/ 72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03" y="7256"/>
                  </a:moveTo>
                  <a:cubicBezTo>
                    <a:pt x="14503" y="11209"/>
                    <a:pt x="11299" y="14413"/>
                    <a:pt x="7346" y="14413"/>
                  </a:cubicBezTo>
                  <a:cubicBezTo>
                    <a:pt x="3394" y="14413"/>
                    <a:pt x="190" y="11209"/>
                    <a:pt x="190" y="7256"/>
                  </a:cubicBezTo>
                  <a:cubicBezTo>
                    <a:pt x="190" y="3304"/>
                    <a:pt x="3394" y="100"/>
                    <a:pt x="7346" y="100"/>
                  </a:cubicBezTo>
                  <a:cubicBezTo>
                    <a:pt x="11299" y="100"/>
                    <a:pt x="14503" y="3304"/>
                    <a:pt x="14503" y="7256"/>
                  </a:cubicBezTo>
                  <a:close/>
                </a:path>
              </a:pathLst>
            </a:custGeom>
            <a:solidFill>
              <a:srgbClr val="CFDBE8"/>
            </a:solidFill>
            <a:ln w="7144" cap="flat">
              <a:noFill/>
              <a:prstDash val="solid"/>
              <a:miter/>
            </a:ln>
          </p:spPr>
          <p:txBody>
            <a:bodyPr rtlCol="0" anchor="ctr"/>
            <a:lstStyle/>
            <a:p>
              <a:endParaRPr lang="en-US"/>
            </a:p>
          </p:txBody>
        </p:sp>
        <p:sp>
          <p:nvSpPr>
            <p:cNvPr id="431" name="Freeform: Shape 430">
              <a:extLst>
                <a:ext uri="{FF2B5EF4-FFF2-40B4-BE49-F238E27FC236}">
                  <a16:creationId xmlns:a16="http://schemas.microsoft.com/office/drawing/2014/main" id="{CC1936ED-1A59-9197-B34F-FE4B9CC256ED}"/>
                </a:ext>
              </a:extLst>
            </p:cNvPr>
            <p:cNvSpPr/>
            <p:nvPr/>
          </p:nvSpPr>
          <p:spPr>
            <a:xfrm>
              <a:off x="12132159" y="2988639"/>
              <a:ext cx="14312" cy="14312"/>
            </a:xfrm>
            <a:custGeom>
              <a:avLst/>
              <a:gdLst>
                <a:gd name="connsiteX0" fmla="*/ 14513 w 14312"/>
                <a:gd name="connsiteY0" fmla="*/ 7256 h 14312"/>
                <a:gd name="connsiteX1" fmla="*/ 7356 w 14312"/>
                <a:gd name="connsiteY1" fmla="*/ 14413 h 14312"/>
                <a:gd name="connsiteX2" fmla="*/ 200 w 14312"/>
                <a:gd name="connsiteY2" fmla="*/ 7256 h 14312"/>
                <a:gd name="connsiteX3" fmla="*/ 7356 w 14312"/>
                <a:gd name="connsiteY3" fmla="*/ 100 h 14312"/>
                <a:gd name="connsiteX4" fmla="*/ 14513 w 14312"/>
                <a:gd name="connsiteY4" fmla="*/ 72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13" y="7256"/>
                  </a:moveTo>
                  <a:cubicBezTo>
                    <a:pt x="14513" y="11209"/>
                    <a:pt x="11309" y="14413"/>
                    <a:pt x="7356" y="14413"/>
                  </a:cubicBezTo>
                  <a:cubicBezTo>
                    <a:pt x="3404" y="14413"/>
                    <a:pt x="200" y="11209"/>
                    <a:pt x="200" y="7256"/>
                  </a:cubicBezTo>
                  <a:cubicBezTo>
                    <a:pt x="200" y="3304"/>
                    <a:pt x="3404" y="100"/>
                    <a:pt x="7356" y="100"/>
                  </a:cubicBezTo>
                  <a:cubicBezTo>
                    <a:pt x="11309" y="100"/>
                    <a:pt x="14513" y="3304"/>
                    <a:pt x="14513" y="7256"/>
                  </a:cubicBezTo>
                  <a:close/>
                </a:path>
              </a:pathLst>
            </a:custGeom>
            <a:solidFill>
              <a:srgbClr val="CFDBE8"/>
            </a:solidFill>
            <a:ln w="7144" cap="flat">
              <a:noFill/>
              <a:prstDash val="solid"/>
              <a:miter/>
            </a:ln>
          </p:spPr>
          <p:txBody>
            <a:bodyPr rtlCol="0" anchor="ctr"/>
            <a:lstStyle/>
            <a:p>
              <a:endParaRPr lang="en-US"/>
            </a:p>
          </p:txBody>
        </p:sp>
        <p:sp>
          <p:nvSpPr>
            <p:cNvPr id="449" name="Freeform: Shape 448">
              <a:extLst>
                <a:ext uri="{FF2B5EF4-FFF2-40B4-BE49-F238E27FC236}">
                  <a16:creationId xmlns:a16="http://schemas.microsoft.com/office/drawing/2014/main" id="{821ECEFE-B155-2339-B9F7-C223977EA5F0}"/>
                </a:ext>
              </a:extLst>
            </p:cNvPr>
            <p:cNvSpPr/>
            <p:nvPr/>
          </p:nvSpPr>
          <p:spPr>
            <a:xfrm>
              <a:off x="10700905" y="3060201"/>
              <a:ext cx="14312" cy="14312"/>
            </a:xfrm>
            <a:custGeom>
              <a:avLst/>
              <a:gdLst>
                <a:gd name="connsiteX0" fmla="*/ 14313 w 14312"/>
                <a:gd name="connsiteY0" fmla="*/ 7266 h 14312"/>
                <a:gd name="connsiteX1" fmla="*/ 7156 w 14312"/>
                <a:gd name="connsiteY1" fmla="*/ 14423 h 14312"/>
                <a:gd name="connsiteX2" fmla="*/ 0 w 14312"/>
                <a:gd name="connsiteY2" fmla="*/ 7266 h 14312"/>
                <a:gd name="connsiteX3" fmla="*/ 7156 w 14312"/>
                <a:gd name="connsiteY3" fmla="*/ 110 h 14312"/>
                <a:gd name="connsiteX4" fmla="*/ 14313 w 14312"/>
                <a:gd name="connsiteY4" fmla="*/ 72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13" y="7266"/>
                  </a:moveTo>
                  <a:cubicBezTo>
                    <a:pt x="14313" y="11219"/>
                    <a:pt x="11109" y="14423"/>
                    <a:pt x="7156" y="14423"/>
                  </a:cubicBezTo>
                  <a:cubicBezTo>
                    <a:pt x="3204" y="14423"/>
                    <a:pt x="0" y="11219"/>
                    <a:pt x="0" y="7266"/>
                  </a:cubicBezTo>
                  <a:cubicBezTo>
                    <a:pt x="0" y="3314"/>
                    <a:pt x="3204" y="110"/>
                    <a:pt x="7156" y="110"/>
                  </a:cubicBezTo>
                  <a:cubicBezTo>
                    <a:pt x="11109" y="110"/>
                    <a:pt x="14313" y="3314"/>
                    <a:pt x="14313" y="7266"/>
                  </a:cubicBezTo>
                  <a:close/>
                </a:path>
              </a:pathLst>
            </a:custGeom>
            <a:solidFill>
              <a:srgbClr val="CFDBE8"/>
            </a:solidFill>
            <a:ln w="7144" cap="flat">
              <a:noFill/>
              <a:prstDash val="solid"/>
              <a:miter/>
            </a:ln>
          </p:spPr>
          <p:txBody>
            <a:bodyPr rtlCol="0" anchor="ctr"/>
            <a:lstStyle/>
            <a:p>
              <a:endParaRPr lang="en-US"/>
            </a:p>
          </p:txBody>
        </p:sp>
        <p:sp>
          <p:nvSpPr>
            <p:cNvPr id="450" name="Freeform: Shape 449">
              <a:extLst>
                <a:ext uri="{FF2B5EF4-FFF2-40B4-BE49-F238E27FC236}">
                  <a16:creationId xmlns:a16="http://schemas.microsoft.com/office/drawing/2014/main" id="{7C1E6472-AEC6-A3C4-536C-D6CCE8595BA5}"/>
                </a:ext>
              </a:extLst>
            </p:cNvPr>
            <p:cNvSpPr/>
            <p:nvPr/>
          </p:nvSpPr>
          <p:spPr>
            <a:xfrm>
              <a:off x="10772467" y="3060201"/>
              <a:ext cx="14312" cy="14312"/>
            </a:xfrm>
            <a:custGeom>
              <a:avLst/>
              <a:gdLst>
                <a:gd name="connsiteX0" fmla="*/ 14323 w 14312"/>
                <a:gd name="connsiteY0" fmla="*/ 7266 h 14312"/>
                <a:gd name="connsiteX1" fmla="*/ 7166 w 14312"/>
                <a:gd name="connsiteY1" fmla="*/ 14423 h 14312"/>
                <a:gd name="connsiteX2" fmla="*/ 10 w 14312"/>
                <a:gd name="connsiteY2" fmla="*/ 7266 h 14312"/>
                <a:gd name="connsiteX3" fmla="*/ 7166 w 14312"/>
                <a:gd name="connsiteY3" fmla="*/ 110 h 14312"/>
                <a:gd name="connsiteX4" fmla="*/ 14323 w 14312"/>
                <a:gd name="connsiteY4" fmla="*/ 72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23" y="7266"/>
                  </a:moveTo>
                  <a:cubicBezTo>
                    <a:pt x="14323" y="11219"/>
                    <a:pt x="11119" y="14423"/>
                    <a:pt x="7166" y="14423"/>
                  </a:cubicBezTo>
                  <a:cubicBezTo>
                    <a:pt x="3214" y="14423"/>
                    <a:pt x="10" y="11219"/>
                    <a:pt x="10" y="7266"/>
                  </a:cubicBezTo>
                  <a:cubicBezTo>
                    <a:pt x="10" y="3314"/>
                    <a:pt x="3214" y="110"/>
                    <a:pt x="7166" y="110"/>
                  </a:cubicBezTo>
                  <a:cubicBezTo>
                    <a:pt x="11119" y="110"/>
                    <a:pt x="14323" y="3314"/>
                    <a:pt x="14323" y="7266"/>
                  </a:cubicBezTo>
                  <a:close/>
                </a:path>
              </a:pathLst>
            </a:custGeom>
            <a:solidFill>
              <a:srgbClr val="CFDBE8"/>
            </a:solidFill>
            <a:ln w="7144" cap="flat">
              <a:noFill/>
              <a:prstDash val="solid"/>
              <a:miter/>
            </a:ln>
          </p:spPr>
          <p:txBody>
            <a:bodyPr rtlCol="0" anchor="ctr"/>
            <a:lstStyle/>
            <a:p>
              <a:endParaRPr lang="en-US"/>
            </a:p>
          </p:txBody>
        </p:sp>
        <p:sp>
          <p:nvSpPr>
            <p:cNvPr id="451" name="Freeform: Shape 450">
              <a:extLst>
                <a:ext uri="{FF2B5EF4-FFF2-40B4-BE49-F238E27FC236}">
                  <a16:creationId xmlns:a16="http://schemas.microsoft.com/office/drawing/2014/main" id="{9772E8CC-EAB5-C96E-3E5A-8D44FC4ABC82}"/>
                </a:ext>
              </a:extLst>
            </p:cNvPr>
            <p:cNvSpPr/>
            <p:nvPr/>
          </p:nvSpPr>
          <p:spPr>
            <a:xfrm>
              <a:off x="10844030" y="3060201"/>
              <a:ext cx="14312" cy="14312"/>
            </a:xfrm>
            <a:custGeom>
              <a:avLst/>
              <a:gdLst>
                <a:gd name="connsiteX0" fmla="*/ 14333 w 14312"/>
                <a:gd name="connsiteY0" fmla="*/ 7266 h 14312"/>
                <a:gd name="connsiteX1" fmla="*/ 7176 w 14312"/>
                <a:gd name="connsiteY1" fmla="*/ 14423 h 14312"/>
                <a:gd name="connsiteX2" fmla="*/ 20 w 14312"/>
                <a:gd name="connsiteY2" fmla="*/ 7266 h 14312"/>
                <a:gd name="connsiteX3" fmla="*/ 7176 w 14312"/>
                <a:gd name="connsiteY3" fmla="*/ 110 h 14312"/>
                <a:gd name="connsiteX4" fmla="*/ 14333 w 14312"/>
                <a:gd name="connsiteY4" fmla="*/ 72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33" y="7266"/>
                  </a:moveTo>
                  <a:cubicBezTo>
                    <a:pt x="14333" y="11219"/>
                    <a:pt x="11129" y="14423"/>
                    <a:pt x="7176" y="14423"/>
                  </a:cubicBezTo>
                  <a:cubicBezTo>
                    <a:pt x="3224" y="14423"/>
                    <a:pt x="20" y="11219"/>
                    <a:pt x="20" y="7266"/>
                  </a:cubicBezTo>
                  <a:cubicBezTo>
                    <a:pt x="20" y="3314"/>
                    <a:pt x="3224" y="110"/>
                    <a:pt x="7176" y="110"/>
                  </a:cubicBezTo>
                  <a:cubicBezTo>
                    <a:pt x="11129" y="110"/>
                    <a:pt x="14333" y="3314"/>
                    <a:pt x="14333" y="7266"/>
                  </a:cubicBezTo>
                  <a:close/>
                </a:path>
              </a:pathLst>
            </a:custGeom>
            <a:solidFill>
              <a:srgbClr val="CFDBE8"/>
            </a:solidFill>
            <a:ln w="7144" cap="flat">
              <a:noFill/>
              <a:prstDash val="solid"/>
              <a:miter/>
            </a:ln>
          </p:spPr>
          <p:txBody>
            <a:bodyPr rtlCol="0" anchor="ctr"/>
            <a:lstStyle/>
            <a:p>
              <a:endParaRPr lang="en-US"/>
            </a:p>
          </p:txBody>
        </p:sp>
        <p:sp>
          <p:nvSpPr>
            <p:cNvPr id="452" name="Freeform: Shape 451">
              <a:extLst>
                <a:ext uri="{FF2B5EF4-FFF2-40B4-BE49-F238E27FC236}">
                  <a16:creationId xmlns:a16="http://schemas.microsoft.com/office/drawing/2014/main" id="{A894D2E1-BF9D-4F3E-9999-989B66B12D3E}"/>
                </a:ext>
              </a:extLst>
            </p:cNvPr>
            <p:cNvSpPr/>
            <p:nvPr/>
          </p:nvSpPr>
          <p:spPr>
            <a:xfrm>
              <a:off x="10915593" y="3060201"/>
              <a:ext cx="14312" cy="14312"/>
            </a:xfrm>
            <a:custGeom>
              <a:avLst/>
              <a:gdLst>
                <a:gd name="connsiteX0" fmla="*/ 14343 w 14312"/>
                <a:gd name="connsiteY0" fmla="*/ 7266 h 14312"/>
                <a:gd name="connsiteX1" fmla="*/ 7186 w 14312"/>
                <a:gd name="connsiteY1" fmla="*/ 14423 h 14312"/>
                <a:gd name="connsiteX2" fmla="*/ 30 w 14312"/>
                <a:gd name="connsiteY2" fmla="*/ 7266 h 14312"/>
                <a:gd name="connsiteX3" fmla="*/ 7186 w 14312"/>
                <a:gd name="connsiteY3" fmla="*/ 110 h 14312"/>
                <a:gd name="connsiteX4" fmla="*/ 14343 w 14312"/>
                <a:gd name="connsiteY4" fmla="*/ 72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43" y="7266"/>
                  </a:moveTo>
                  <a:cubicBezTo>
                    <a:pt x="14343" y="11219"/>
                    <a:pt x="11139" y="14423"/>
                    <a:pt x="7186" y="14423"/>
                  </a:cubicBezTo>
                  <a:cubicBezTo>
                    <a:pt x="3234" y="14423"/>
                    <a:pt x="30" y="11219"/>
                    <a:pt x="30" y="7266"/>
                  </a:cubicBezTo>
                  <a:cubicBezTo>
                    <a:pt x="30" y="3314"/>
                    <a:pt x="3234" y="110"/>
                    <a:pt x="7186" y="110"/>
                  </a:cubicBezTo>
                  <a:cubicBezTo>
                    <a:pt x="11139" y="110"/>
                    <a:pt x="14343" y="3314"/>
                    <a:pt x="14343" y="7266"/>
                  </a:cubicBezTo>
                  <a:close/>
                </a:path>
              </a:pathLst>
            </a:custGeom>
            <a:solidFill>
              <a:srgbClr val="CFDBE8"/>
            </a:solidFill>
            <a:ln w="7144" cap="flat">
              <a:noFill/>
              <a:prstDash val="solid"/>
              <a:miter/>
            </a:ln>
          </p:spPr>
          <p:txBody>
            <a:bodyPr rtlCol="0" anchor="ctr"/>
            <a:lstStyle/>
            <a:p>
              <a:endParaRPr lang="en-US"/>
            </a:p>
          </p:txBody>
        </p:sp>
        <p:sp>
          <p:nvSpPr>
            <p:cNvPr id="453" name="Freeform: Shape 452">
              <a:extLst>
                <a:ext uri="{FF2B5EF4-FFF2-40B4-BE49-F238E27FC236}">
                  <a16:creationId xmlns:a16="http://schemas.microsoft.com/office/drawing/2014/main" id="{C65F89B3-E4EE-2B92-879B-C38B69DEAB1C}"/>
                </a:ext>
              </a:extLst>
            </p:cNvPr>
            <p:cNvSpPr/>
            <p:nvPr/>
          </p:nvSpPr>
          <p:spPr>
            <a:xfrm>
              <a:off x="10987155" y="3060201"/>
              <a:ext cx="14312" cy="14312"/>
            </a:xfrm>
            <a:custGeom>
              <a:avLst/>
              <a:gdLst>
                <a:gd name="connsiteX0" fmla="*/ 14353 w 14312"/>
                <a:gd name="connsiteY0" fmla="*/ 7266 h 14312"/>
                <a:gd name="connsiteX1" fmla="*/ 7196 w 14312"/>
                <a:gd name="connsiteY1" fmla="*/ 14423 h 14312"/>
                <a:gd name="connsiteX2" fmla="*/ 40 w 14312"/>
                <a:gd name="connsiteY2" fmla="*/ 7266 h 14312"/>
                <a:gd name="connsiteX3" fmla="*/ 7196 w 14312"/>
                <a:gd name="connsiteY3" fmla="*/ 110 h 14312"/>
                <a:gd name="connsiteX4" fmla="*/ 14353 w 14312"/>
                <a:gd name="connsiteY4" fmla="*/ 72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53" y="7266"/>
                  </a:moveTo>
                  <a:cubicBezTo>
                    <a:pt x="14353" y="11219"/>
                    <a:pt x="11149" y="14423"/>
                    <a:pt x="7196" y="14423"/>
                  </a:cubicBezTo>
                  <a:cubicBezTo>
                    <a:pt x="3244" y="14423"/>
                    <a:pt x="40" y="11219"/>
                    <a:pt x="40" y="7266"/>
                  </a:cubicBezTo>
                  <a:cubicBezTo>
                    <a:pt x="40" y="3314"/>
                    <a:pt x="3244" y="110"/>
                    <a:pt x="7196" y="110"/>
                  </a:cubicBezTo>
                  <a:cubicBezTo>
                    <a:pt x="11149" y="110"/>
                    <a:pt x="14353" y="3314"/>
                    <a:pt x="14353" y="7266"/>
                  </a:cubicBezTo>
                  <a:close/>
                </a:path>
              </a:pathLst>
            </a:custGeom>
            <a:solidFill>
              <a:srgbClr val="CFDBE8"/>
            </a:solidFill>
            <a:ln w="7144" cap="flat">
              <a:noFill/>
              <a:prstDash val="solid"/>
              <a:miter/>
            </a:ln>
          </p:spPr>
          <p:txBody>
            <a:bodyPr rtlCol="0" anchor="ctr"/>
            <a:lstStyle/>
            <a:p>
              <a:endParaRPr lang="en-US"/>
            </a:p>
          </p:txBody>
        </p:sp>
        <p:sp>
          <p:nvSpPr>
            <p:cNvPr id="454" name="Freeform: Shape 453">
              <a:extLst>
                <a:ext uri="{FF2B5EF4-FFF2-40B4-BE49-F238E27FC236}">
                  <a16:creationId xmlns:a16="http://schemas.microsoft.com/office/drawing/2014/main" id="{6540CD6D-7368-0836-4FC1-DE985AFAFE87}"/>
                </a:ext>
              </a:extLst>
            </p:cNvPr>
            <p:cNvSpPr/>
            <p:nvPr/>
          </p:nvSpPr>
          <p:spPr>
            <a:xfrm>
              <a:off x="11058718" y="3060201"/>
              <a:ext cx="14312" cy="14312"/>
            </a:xfrm>
            <a:custGeom>
              <a:avLst/>
              <a:gdLst>
                <a:gd name="connsiteX0" fmla="*/ 14363 w 14312"/>
                <a:gd name="connsiteY0" fmla="*/ 7266 h 14312"/>
                <a:gd name="connsiteX1" fmla="*/ 7206 w 14312"/>
                <a:gd name="connsiteY1" fmla="*/ 14423 h 14312"/>
                <a:gd name="connsiteX2" fmla="*/ 50 w 14312"/>
                <a:gd name="connsiteY2" fmla="*/ 7266 h 14312"/>
                <a:gd name="connsiteX3" fmla="*/ 7206 w 14312"/>
                <a:gd name="connsiteY3" fmla="*/ 110 h 14312"/>
                <a:gd name="connsiteX4" fmla="*/ 14363 w 14312"/>
                <a:gd name="connsiteY4" fmla="*/ 72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63" y="7266"/>
                  </a:moveTo>
                  <a:cubicBezTo>
                    <a:pt x="14363" y="11219"/>
                    <a:pt x="11159" y="14423"/>
                    <a:pt x="7206" y="14423"/>
                  </a:cubicBezTo>
                  <a:cubicBezTo>
                    <a:pt x="3254" y="14423"/>
                    <a:pt x="50" y="11219"/>
                    <a:pt x="50" y="7266"/>
                  </a:cubicBezTo>
                  <a:cubicBezTo>
                    <a:pt x="50" y="3314"/>
                    <a:pt x="3254" y="110"/>
                    <a:pt x="7206" y="110"/>
                  </a:cubicBezTo>
                  <a:cubicBezTo>
                    <a:pt x="11159" y="110"/>
                    <a:pt x="14363" y="3314"/>
                    <a:pt x="14363" y="7266"/>
                  </a:cubicBezTo>
                  <a:close/>
                </a:path>
              </a:pathLst>
            </a:custGeom>
            <a:solidFill>
              <a:srgbClr val="CFDBE8"/>
            </a:solidFill>
            <a:ln w="7144" cap="flat">
              <a:noFill/>
              <a:prstDash val="solid"/>
              <a:miter/>
            </a:ln>
          </p:spPr>
          <p:txBody>
            <a:bodyPr rtlCol="0" anchor="ctr"/>
            <a:lstStyle/>
            <a:p>
              <a:endParaRPr lang="en-US"/>
            </a:p>
          </p:txBody>
        </p:sp>
        <p:sp>
          <p:nvSpPr>
            <p:cNvPr id="455" name="Freeform: Shape 454">
              <a:extLst>
                <a:ext uri="{FF2B5EF4-FFF2-40B4-BE49-F238E27FC236}">
                  <a16:creationId xmlns:a16="http://schemas.microsoft.com/office/drawing/2014/main" id="{A35ABFD6-E103-2DA2-E54E-BC515D1AFCAB}"/>
                </a:ext>
              </a:extLst>
            </p:cNvPr>
            <p:cNvSpPr/>
            <p:nvPr/>
          </p:nvSpPr>
          <p:spPr>
            <a:xfrm>
              <a:off x="11130281" y="3060201"/>
              <a:ext cx="14312" cy="14312"/>
            </a:xfrm>
            <a:custGeom>
              <a:avLst/>
              <a:gdLst>
                <a:gd name="connsiteX0" fmla="*/ 14373 w 14312"/>
                <a:gd name="connsiteY0" fmla="*/ 7266 h 14312"/>
                <a:gd name="connsiteX1" fmla="*/ 7216 w 14312"/>
                <a:gd name="connsiteY1" fmla="*/ 14423 h 14312"/>
                <a:gd name="connsiteX2" fmla="*/ 60 w 14312"/>
                <a:gd name="connsiteY2" fmla="*/ 7266 h 14312"/>
                <a:gd name="connsiteX3" fmla="*/ 7216 w 14312"/>
                <a:gd name="connsiteY3" fmla="*/ 110 h 14312"/>
                <a:gd name="connsiteX4" fmla="*/ 14373 w 14312"/>
                <a:gd name="connsiteY4" fmla="*/ 72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73" y="7266"/>
                  </a:moveTo>
                  <a:cubicBezTo>
                    <a:pt x="14373" y="11219"/>
                    <a:pt x="11169" y="14423"/>
                    <a:pt x="7216" y="14423"/>
                  </a:cubicBezTo>
                  <a:cubicBezTo>
                    <a:pt x="3264" y="14423"/>
                    <a:pt x="60" y="11219"/>
                    <a:pt x="60" y="7266"/>
                  </a:cubicBezTo>
                  <a:cubicBezTo>
                    <a:pt x="60" y="3314"/>
                    <a:pt x="3264" y="110"/>
                    <a:pt x="7216" y="110"/>
                  </a:cubicBezTo>
                  <a:cubicBezTo>
                    <a:pt x="11169" y="110"/>
                    <a:pt x="14373" y="3314"/>
                    <a:pt x="14373" y="7266"/>
                  </a:cubicBezTo>
                  <a:close/>
                </a:path>
              </a:pathLst>
            </a:custGeom>
            <a:solidFill>
              <a:srgbClr val="CFDBE8"/>
            </a:solidFill>
            <a:ln w="7144" cap="flat">
              <a:noFill/>
              <a:prstDash val="solid"/>
              <a:miter/>
            </a:ln>
          </p:spPr>
          <p:txBody>
            <a:bodyPr rtlCol="0" anchor="ctr"/>
            <a:lstStyle/>
            <a:p>
              <a:endParaRPr lang="en-US"/>
            </a:p>
          </p:txBody>
        </p:sp>
        <p:sp>
          <p:nvSpPr>
            <p:cNvPr id="456" name="Freeform: Shape 455">
              <a:extLst>
                <a:ext uri="{FF2B5EF4-FFF2-40B4-BE49-F238E27FC236}">
                  <a16:creationId xmlns:a16="http://schemas.microsoft.com/office/drawing/2014/main" id="{2271468B-65E9-BC52-F1F0-290D556E6A19}"/>
                </a:ext>
              </a:extLst>
            </p:cNvPr>
            <p:cNvSpPr/>
            <p:nvPr/>
          </p:nvSpPr>
          <p:spPr>
            <a:xfrm>
              <a:off x="11201844" y="3060201"/>
              <a:ext cx="14312" cy="14312"/>
            </a:xfrm>
            <a:custGeom>
              <a:avLst/>
              <a:gdLst>
                <a:gd name="connsiteX0" fmla="*/ 14383 w 14312"/>
                <a:gd name="connsiteY0" fmla="*/ 7266 h 14312"/>
                <a:gd name="connsiteX1" fmla="*/ 7226 w 14312"/>
                <a:gd name="connsiteY1" fmla="*/ 14423 h 14312"/>
                <a:gd name="connsiteX2" fmla="*/ 70 w 14312"/>
                <a:gd name="connsiteY2" fmla="*/ 7266 h 14312"/>
                <a:gd name="connsiteX3" fmla="*/ 7226 w 14312"/>
                <a:gd name="connsiteY3" fmla="*/ 110 h 14312"/>
                <a:gd name="connsiteX4" fmla="*/ 14383 w 14312"/>
                <a:gd name="connsiteY4" fmla="*/ 72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83" y="7266"/>
                  </a:moveTo>
                  <a:cubicBezTo>
                    <a:pt x="14383" y="11219"/>
                    <a:pt x="11179" y="14423"/>
                    <a:pt x="7226" y="14423"/>
                  </a:cubicBezTo>
                  <a:cubicBezTo>
                    <a:pt x="3274" y="14423"/>
                    <a:pt x="70" y="11219"/>
                    <a:pt x="70" y="7266"/>
                  </a:cubicBezTo>
                  <a:cubicBezTo>
                    <a:pt x="70" y="3314"/>
                    <a:pt x="3274" y="110"/>
                    <a:pt x="7226" y="110"/>
                  </a:cubicBezTo>
                  <a:cubicBezTo>
                    <a:pt x="11179" y="110"/>
                    <a:pt x="14383" y="3314"/>
                    <a:pt x="14383" y="7266"/>
                  </a:cubicBezTo>
                  <a:close/>
                </a:path>
              </a:pathLst>
            </a:custGeom>
            <a:solidFill>
              <a:srgbClr val="CFDBE8"/>
            </a:solidFill>
            <a:ln w="7144" cap="flat">
              <a:noFill/>
              <a:prstDash val="solid"/>
              <a:miter/>
            </a:ln>
          </p:spPr>
          <p:txBody>
            <a:bodyPr rtlCol="0" anchor="ctr"/>
            <a:lstStyle/>
            <a:p>
              <a:endParaRPr lang="en-US"/>
            </a:p>
          </p:txBody>
        </p:sp>
        <p:sp>
          <p:nvSpPr>
            <p:cNvPr id="457" name="Freeform: Shape 456">
              <a:extLst>
                <a:ext uri="{FF2B5EF4-FFF2-40B4-BE49-F238E27FC236}">
                  <a16:creationId xmlns:a16="http://schemas.microsoft.com/office/drawing/2014/main" id="{026F7988-26BD-42C6-CFD8-3FB1D7EB936D}"/>
                </a:ext>
              </a:extLst>
            </p:cNvPr>
            <p:cNvSpPr/>
            <p:nvPr/>
          </p:nvSpPr>
          <p:spPr>
            <a:xfrm>
              <a:off x="11273406" y="3060201"/>
              <a:ext cx="14312" cy="14312"/>
            </a:xfrm>
            <a:custGeom>
              <a:avLst/>
              <a:gdLst>
                <a:gd name="connsiteX0" fmla="*/ 14393 w 14312"/>
                <a:gd name="connsiteY0" fmla="*/ 7266 h 14312"/>
                <a:gd name="connsiteX1" fmla="*/ 7236 w 14312"/>
                <a:gd name="connsiteY1" fmla="*/ 14423 h 14312"/>
                <a:gd name="connsiteX2" fmla="*/ 80 w 14312"/>
                <a:gd name="connsiteY2" fmla="*/ 7266 h 14312"/>
                <a:gd name="connsiteX3" fmla="*/ 7236 w 14312"/>
                <a:gd name="connsiteY3" fmla="*/ 110 h 14312"/>
                <a:gd name="connsiteX4" fmla="*/ 14393 w 14312"/>
                <a:gd name="connsiteY4" fmla="*/ 72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93" y="7266"/>
                  </a:moveTo>
                  <a:cubicBezTo>
                    <a:pt x="14393" y="11219"/>
                    <a:pt x="11189" y="14423"/>
                    <a:pt x="7236" y="14423"/>
                  </a:cubicBezTo>
                  <a:cubicBezTo>
                    <a:pt x="3284" y="14423"/>
                    <a:pt x="80" y="11219"/>
                    <a:pt x="80" y="7266"/>
                  </a:cubicBezTo>
                  <a:cubicBezTo>
                    <a:pt x="80" y="3314"/>
                    <a:pt x="3284" y="110"/>
                    <a:pt x="7236" y="110"/>
                  </a:cubicBezTo>
                  <a:cubicBezTo>
                    <a:pt x="11189" y="110"/>
                    <a:pt x="14393" y="3314"/>
                    <a:pt x="14393" y="7266"/>
                  </a:cubicBezTo>
                  <a:close/>
                </a:path>
              </a:pathLst>
            </a:custGeom>
            <a:solidFill>
              <a:srgbClr val="CFDBE8"/>
            </a:solidFill>
            <a:ln w="7144" cap="flat">
              <a:noFill/>
              <a:prstDash val="solid"/>
              <a:miter/>
            </a:ln>
          </p:spPr>
          <p:txBody>
            <a:bodyPr rtlCol="0" anchor="ctr"/>
            <a:lstStyle/>
            <a:p>
              <a:endParaRPr lang="en-US"/>
            </a:p>
          </p:txBody>
        </p:sp>
        <p:sp>
          <p:nvSpPr>
            <p:cNvPr id="458" name="Freeform: Shape 457">
              <a:extLst>
                <a:ext uri="{FF2B5EF4-FFF2-40B4-BE49-F238E27FC236}">
                  <a16:creationId xmlns:a16="http://schemas.microsoft.com/office/drawing/2014/main" id="{016E8F72-92B8-F60A-D3A4-4B001B9A89FB}"/>
                </a:ext>
              </a:extLst>
            </p:cNvPr>
            <p:cNvSpPr/>
            <p:nvPr/>
          </p:nvSpPr>
          <p:spPr>
            <a:xfrm>
              <a:off x="11344969" y="3060201"/>
              <a:ext cx="14312" cy="14312"/>
            </a:xfrm>
            <a:custGeom>
              <a:avLst/>
              <a:gdLst>
                <a:gd name="connsiteX0" fmla="*/ 14403 w 14312"/>
                <a:gd name="connsiteY0" fmla="*/ 7266 h 14312"/>
                <a:gd name="connsiteX1" fmla="*/ 7246 w 14312"/>
                <a:gd name="connsiteY1" fmla="*/ 14423 h 14312"/>
                <a:gd name="connsiteX2" fmla="*/ 90 w 14312"/>
                <a:gd name="connsiteY2" fmla="*/ 7266 h 14312"/>
                <a:gd name="connsiteX3" fmla="*/ 7246 w 14312"/>
                <a:gd name="connsiteY3" fmla="*/ 110 h 14312"/>
                <a:gd name="connsiteX4" fmla="*/ 14403 w 14312"/>
                <a:gd name="connsiteY4" fmla="*/ 72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03" y="7266"/>
                  </a:moveTo>
                  <a:cubicBezTo>
                    <a:pt x="14403" y="11219"/>
                    <a:pt x="11199" y="14423"/>
                    <a:pt x="7246" y="14423"/>
                  </a:cubicBezTo>
                  <a:cubicBezTo>
                    <a:pt x="3294" y="14423"/>
                    <a:pt x="90" y="11219"/>
                    <a:pt x="90" y="7266"/>
                  </a:cubicBezTo>
                  <a:cubicBezTo>
                    <a:pt x="90" y="3314"/>
                    <a:pt x="3294" y="110"/>
                    <a:pt x="7246" y="110"/>
                  </a:cubicBezTo>
                  <a:cubicBezTo>
                    <a:pt x="11199" y="110"/>
                    <a:pt x="14403" y="3314"/>
                    <a:pt x="14403" y="7266"/>
                  </a:cubicBezTo>
                  <a:close/>
                </a:path>
              </a:pathLst>
            </a:custGeom>
            <a:solidFill>
              <a:srgbClr val="CFDBE8"/>
            </a:solidFill>
            <a:ln w="7144" cap="flat">
              <a:noFill/>
              <a:prstDash val="solid"/>
              <a:miter/>
            </a:ln>
          </p:spPr>
          <p:txBody>
            <a:bodyPr rtlCol="0" anchor="ctr"/>
            <a:lstStyle/>
            <a:p>
              <a:endParaRPr lang="en-US"/>
            </a:p>
          </p:txBody>
        </p:sp>
        <p:sp>
          <p:nvSpPr>
            <p:cNvPr id="459" name="Freeform: Shape 458">
              <a:extLst>
                <a:ext uri="{FF2B5EF4-FFF2-40B4-BE49-F238E27FC236}">
                  <a16:creationId xmlns:a16="http://schemas.microsoft.com/office/drawing/2014/main" id="{2B12DC77-7848-C8EB-A22E-4DC3EA9DF131}"/>
                </a:ext>
              </a:extLst>
            </p:cNvPr>
            <p:cNvSpPr/>
            <p:nvPr/>
          </p:nvSpPr>
          <p:spPr>
            <a:xfrm>
              <a:off x="11416532" y="3060201"/>
              <a:ext cx="14312" cy="14312"/>
            </a:xfrm>
            <a:custGeom>
              <a:avLst/>
              <a:gdLst>
                <a:gd name="connsiteX0" fmla="*/ 14413 w 14312"/>
                <a:gd name="connsiteY0" fmla="*/ 7266 h 14312"/>
                <a:gd name="connsiteX1" fmla="*/ 7256 w 14312"/>
                <a:gd name="connsiteY1" fmla="*/ 14423 h 14312"/>
                <a:gd name="connsiteX2" fmla="*/ 100 w 14312"/>
                <a:gd name="connsiteY2" fmla="*/ 7266 h 14312"/>
                <a:gd name="connsiteX3" fmla="*/ 7256 w 14312"/>
                <a:gd name="connsiteY3" fmla="*/ 110 h 14312"/>
                <a:gd name="connsiteX4" fmla="*/ 14413 w 14312"/>
                <a:gd name="connsiteY4" fmla="*/ 72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13" y="7266"/>
                  </a:moveTo>
                  <a:cubicBezTo>
                    <a:pt x="14413" y="11219"/>
                    <a:pt x="11209" y="14423"/>
                    <a:pt x="7256" y="14423"/>
                  </a:cubicBezTo>
                  <a:cubicBezTo>
                    <a:pt x="3304" y="14423"/>
                    <a:pt x="100" y="11219"/>
                    <a:pt x="100" y="7266"/>
                  </a:cubicBezTo>
                  <a:cubicBezTo>
                    <a:pt x="100" y="3314"/>
                    <a:pt x="3304" y="110"/>
                    <a:pt x="7256" y="110"/>
                  </a:cubicBezTo>
                  <a:cubicBezTo>
                    <a:pt x="11209" y="110"/>
                    <a:pt x="14413" y="3314"/>
                    <a:pt x="14413" y="7266"/>
                  </a:cubicBezTo>
                  <a:close/>
                </a:path>
              </a:pathLst>
            </a:custGeom>
            <a:solidFill>
              <a:srgbClr val="CFDBE8"/>
            </a:solidFill>
            <a:ln w="7144" cap="flat">
              <a:noFill/>
              <a:prstDash val="solid"/>
              <a:miter/>
            </a:ln>
          </p:spPr>
          <p:txBody>
            <a:bodyPr rtlCol="0" anchor="ctr"/>
            <a:lstStyle/>
            <a:p>
              <a:endParaRPr lang="en-US"/>
            </a:p>
          </p:txBody>
        </p:sp>
        <p:sp>
          <p:nvSpPr>
            <p:cNvPr id="460" name="Freeform: Shape 459">
              <a:extLst>
                <a:ext uri="{FF2B5EF4-FFF2-40B4-BE49-F238E27FC236}">
                  <a16:creationId xmlns:a16="http://schemas.microsoft.com/office/drawing/2014/main" id="{5225789C-D25B-DF84-8CDB-49BE018F4F2D}"/>
                </a:ext>
              </a:extLst>
            </p:cNvPr>
            <p:cNvSpPr/>
            <p:nvPr/>
          </p:nvSpPr>
          <p:spPr>
            <a:xfrm>
              <a:off x="11488095" y="3060201"/>
              <a:ext cx="14312" cy="14312"/>
            </a:xfrm>
            <a:custGeom>
              <a:avLst/>
              <a:gdLst>
                <a:gd name="connsiteX0" fmla="*/ 14423 w 14312"/>
                <a:gd name="connsiteY0" fmla="*/ 7266 h 14312"/>
                <a:gd name="connsiteX1" fmla="*/ 7266 w 14312"/>
                <a:gd name="connsiteY1" fmla="*/ 14423 h 14312"/>
                <a:gd name="connsiteX2" fmla="*/ 110 w 14312"/>
                <a:gd name="connsiteY2" fmla="*/ 7266 h 14312"/>
                <a:gd name="connsiteX3" fmla="*/ 7266 w 14312"/>
                <a:gd name="connsiteY3" fmla="*/ 110 h 14312"/>
                <a:gd name="connsiteX4" fmla="*/ 14423 w 14312"/>
                <a:gd name="connsiteY4" fmla="*/ 72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23" y="7266"/>
                  </a:moveTo>
                  <a:cubicBezTo>
                    <a:pt x="14423" y="11219"/>
                    <a:pt x="11219" y="14423"/>
                    <a:pt x="7266" y="14423"/>
                  </a:cubicBezTo>
                  <a:cubicBezTo>
                    <a:pt x="3314" y="14423"/>
                    <a:pt x="110" y="11219"/>
                    <a:pt x="110" y="7266"/>
                  </a:cubicBezTo>
                  <a:cubicBezTo>
                    <a:pt x="110" y="3314"/>
                    <a:pt x="3314" y="110"/>
                    <a:pt x="7266" y="110"/>
                  </a:cubicBezTo>
                  <a:cubicBezTo>
                    <a:pt x="11219" y="110"/>
                    <a:pt x="14423" y="3314"/>
                    <a:pt x="14423" y="7266"/>
                  </a:cubicBezTo>
                  <a:close/>
                </a:path>
              </a:pathLst>
            </a:custGeom>
            <a:solidFill>
              <a:srgbClr val="CFDBE8"/>
            </a:solidFill>
            <a:ln w="7144" cap="flat">
              <a:noFill/>
              <a:prstDash val="solid"/>
              <a:miter/>
            </a:ln>
          </p:spPr>
          <p:txBody>
            <a:bodyPr rtlCol="0" anchor="ctr"/>
            <a:lstStyle/>
            <a:p>
              <a:endParaRPr lang="en-US"/>
            </a:p>
          </p:txBody>
        </p:sp>
        <p:sp>
          <p:nvSpPr>
            <p:cNvPr id="461" name="Freeform: Shape 460">
              <a:extLst>
                <a:ext uri="{FF2B5EF4-FFF2-40B4-BE49-F238E27FC236}">
                  <a16:creationId xmlns:a16="http://schemas.microsoft.com/office/drawing/2014/main" id="{86994CB5-9B2A-CDD0-F4CD-4D8977E260C0}"/>
                </a:ext>
              </a:extLst>
            </p:cNvPr>
            <p:cNvSpPr/>
            <p:nvPr/>
          </p:nvSpPr>
          <p:spPr>
            <a:xfrm>
              <a:off x="11559657" y="3060201"/>
              <a:ext cx="14312" cy="14312"/>
            </a:xfrm>
            <a:custGeom>
              <a:avLst/>
              <a:gdLst>
                <a:gd name="connsiteX0" fmla="*/ 14433 w 14312"/>
                <a:gd name="connsiteY0" fmla="*/ 7266 h 14312"/>
                <a:gd name="connsiteX1" fmla="*/ 7276 w 14312"/>
                <a:gd name="connsiteY1" fmla="*/ 14423 h 14312"/>
                <a:gd name="connsiteX2" fmla="*/ 120 w 14312"/>
                <a:gd name="connsiteY2" fmla="*/ 7266 h 14312"/>
                <a:gd name="connsiteX3" fmla="*/ 7276 w 14312"/>
                <a:gd name="connsiteY3" fmla="*/ 110 h 14312"/>
                <a:gd name="connsiteX4" fmla="*/ 14433 w 14312"/>
                <a:gd name="connsiteY4" fmla="*/ 72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33" y="7266"/>
                  </a:moveTo>
                  <a:cubicBezTo>
                    <a:pt x="14433" y="11219"/>
                    <a:pt x="11229" y="14423"/>
                    <a:pt x="7276" y="14423"/>
                  </a:cubicBezTo>
                  <a:cubicBezTo>
                    <a:pt x="3324" y="14423"/>
                    <a:pt x="120" y="11219"/>
                    <a:pt x="120" y="7266"/>
                  </a:cubicBezTo>
                  <a:cubicBezTo>
                    <a:pt x="120" y="3314"/>
                    <a:pt x="3324" y="110"/>
                    <a:pt x="7276" y="110"/>
                  </a:cubicBezTo>
                  <a:cubicBezTo>
                    <a:pt x="11229" y="110"/>
                    <a:pt x="14433" y="3314"/>
                    <a:pt x="14433" y="7266"/>
                  </a:cubicBezTo>
                  <a:close/>
                </a:path>
              </a:pathLst>
            </a:custGeom>
            <a:solidFill>
              <a:srgbClr val="CFDBE8"/>
            </a:solidFill>
            <a:ln w="7144" cap="flat">
              <a:noFill/>
              <a:prstDash val="solid"/>
              <a:miter/>
            </a:ln>
          </p:spPr>
          <p:txBody>
            <a:bodyPr rtlCol="0" anchor="ctr"/>
            <a:lstStyle/>
            <a:p>
              <a:endParaRPr lang="en-US"/>
            </a:p>
          </p:txBody>
        </p:sp>
        <p:sp>
          <p:nvSpPr>
            <p:cNvPr id="462" name="Freeform: Shape 461">
              <a:extLst>
                <a:ext uri="{FF2B5EF4-FFF2-40B4-BE49-F238E27FC236}">
                  <a16:creationId xmlns:a16="http://schemas.microsoft.com/office/drawing/2014/main" id="{76283E3E-4C38-8D94-F80D-F1CD8960CDC2}"/>
                </a:ext>
              </a:extLst>
            </p:cNvPr>
            <p:cNvSpPr/>
            <p:nvPr/>
          </p:nvSpPr>
          <p:spPr>
            <a:xfrm>
              <a:off x="11631220" y="3060201"/>
              <a:ext cx="14312" cy="14312"/>
            </a:xfrm>
            <a:custGeom>
              <a:avLst/>
              <a:gdLst>
                <a:gd name="connsiteX0" fmla="*/ 14443 w 14312"/>
                <a:gd name="connsiteY0" fmla="*/ 7266 h 14312"/>
                <a:gd name="connsiteX1" fmla="*/ 7286 w 14312"/>
                <a:gd name="connsiteY1" fmla="*/ 14423 h 14312"/>
                <a:gd name="connsiteX2" fmla="*/ 130 w 14312"/>
                <a:gd name="connsiteY2" fmla="*/ 7266 h 14312"/>
                <a:gd name="connsiteX3" fmla="*/ 7286 w 14312"/>
                <a:gd name="connsiteY3" fmla="*/ 110 h 14312"/>
                <a:gd name="connsiteX4" fmla="*/ 14443 w 14312"/>
                <a:gd name="connsiteY4" fmla="*/ 72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43" y="7266"/>
                  </a:moveTo>
                  <a:cubicBezTo>
                    <a:pt x="14443" y="11219"/>
                    <a:pt x="11239" y="14423"/>
                    <a:pt x="7286" y="14423"/>
                  </a:cubicBezTo>
                  <a:cubicBezTo>
                    <a:pt x="3334" y="14423"/>
                    <a:pt x="130" y="11219"/>
                    <a:pt x="130" y="7266"/>
                  </a:cubicBezTo>
                  <a:cubicBezTo>
                    <a:pt x="130" y="3314"/>
                    <a:pt x="3334" y="110"/>
                    <a:pt x="7286" y="110"/>
                  </a:cubicBezTo>
                  <a:cubicBezTo>
                    <a:pt x="11239" y="110"/>
                    <a:pt x="14443" y="3314"/>
                    <a:pt x="14443" y="7266"/>
                  </a:cubicBezTo>
                  <a:close/>
                </a:path>
              </a:pathLst>
            </a:custGeom>
            <a:solidFill>
              <a:srgbClr val="CFDBE8"/>
            </a:solidFill>
            <a:ln w="7144" cap="flat">
              <a:noFill/>
              <a:prstDash val="solid"/>
              <a:miter/>
            </a:ln>
          </p:spPr>
          <p:txBody>
            <a:bodyPr rtlCol="0" anchor="ctr"/>
            <a:lstStyle/>
            <a:p>
              <a:endParaRPr lang="en-US"/>
            </a:p>
          </p:txBody>
        </p:sp>
        <p:sp>
          <p:nvSpPr>
            <p:cNvPr id="463" name="Freeform: Shape 462">
              <a:extLst>
                <a:ext uri="{FF2B5EF4-FFF2-40B4-BE49-F238E27FC236}">
                  <a16:creationId xmlns:a16="http://schemas.microsoft.com/office/drawing/2014/main" id="{6D61838D-B32C-E4B9-35B4-D330AC430CA8}"/>
                </a:ext>
              </a:extLst>
            </p:cNvPr>
            <p:cNvSpPr/>
            <p:nvPr/>
          </p:nvSpPr>
          <p:spPr>
            <a:xfrm>
              <a:off x="11702783" y="3060201"/>
              <a:ext cx="14312" cy="14312"/>
            </a:xfrm>
            <a:custGeom>
              <a:avLst/>
              <a:gdLst>
                <a:gd name="connsiteX0" fmla="*/ 14453 w 14312"/>
                <a:gd name="connsiteY0" fmla="*/ 7266 h 14312"/>
                <a:gd name="connsiteX1" fmla="*/ 7296 w 14312"/>
                <a:gd name="connsiteY1" fmla="*/ 14423 h 14312"/>
                <a:gd name="connsiteX2" fmla="*/ 140 w 14312"/>
                <a:gd name="connsiteY2" fmla="*/ 7266 h 14312"/>
                <a:gd name="connsiteX3" fmla="*/ 7296 w 14312"/>
                <a:gd name="connsiteY3" fmla="*/ 110 h 14312"/>
                <a:gd name="connsiteX4" fmla="*/ 14453 w 14312"/>
                <a:gd name="connsiteY4" fmla="*/ 72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53" y="7266"/>
                  </a:moveTo>
                  <a:cubicBezTo>
                    <a:pt x="14453" y="11219"/>
                    <a:pt x="11249" y="14423"/>
                    <a:pt x="7296" y="14423"/>
                  </a:cubicBezTo>
                  <a:cubicBezTo>
                    <a:pt x="3344" y="14423"/>
                    <a:pt x="140" y="11219"/>
                    <a:pt x="140" y="7266"/>
                  </a:cubicBezTo>
                  <a:cubicBezTo>
                    <a:pt x="140" y="3314"/>
                    <a:pt x="3344" y="110"/>
                    <a:pt x="7296" y="110"/>
                  </a:cubicBezTo>
                  <a:cubicBezTo>
                    <a:pt x="11249" y="110"/>
                    <a:pt x="14453" y="3314"/>
                    <a:pt x="14453" y="7266"/>
                  </a:cubicBezTo>
                  <a:close/>
                </a:path>
              </a:pathLst>
            </a:custGeom>
            <a:solidFill>
              <a:srgbClr val="CFDBE8"/>
            </a:solidFill>
            <a:ln w="7144" cap="flat">
              <a:noFill/>
              <a:prstDash val="solid"/>
              <a:miter/>
            </a:ln>
          </p:spPr>
          <p:txBody>
            <a:bodyPr rtlCol="0" anchor="ctr"/>
            <a:lstStyle/>
            <a:p>
              <a:endParaRPr lang="en-US"/>
            </a:p>
          </p:txBody>
        </p:sp>
        <p:sp>
          <p:nvSpPr>
            <p:cNvPr id="464" name="Freeform: Shape 463">
              <a:extLst>
                <a:ext uri="{FF2B5EF4-FFF2-40B4-BE49-F238E27FC236}">
                  <a16:creationId xmlns:a16="http://schemas.microsoft.com/office/drawing/2014/main" id="{E72B578E-0808-1755-F2F3-31F5F78BAB7D}"/>
                </a:ext>
              </a:extLst>
            </p:cNvPr>
            <p:cNvSpPr/>
            <p:nvPr/>
          </p:nvSpPr>
          <p:spPr>
            <a:xfrm>
              <a:off x="11774346" y="3060201"/>
              <a:ext cx="14312" cy="14312"/>
            </a:xfrm>
            <a:custGeom>
              <a:avLst/>
              <a:gdLst>
                <a:gd name="connsiteX0" fmla="*/ 14463 w 14312"/>
                <a:gd name="connsiteY0" fmla="*/ 7266 h 14312"/>
                <a:gd name="connsiteX1" fmla="*/ 7306 w 14312"/>
                <a:gd name="connsiteY1" fmla="*/ 14423 h 14312"/>
                <a:gd name="connsiteX2" fmla="*/ 150 w 14312"/>
                <a:gd name="connsiteY2" fmla="*/ 7266 h 14312"/>
                <a:gd name="connsiteX3" fmla="*/ 7306 w 14312"/>
                <a:gd name="connsiteY3" fmla="*/ 110 h 14312"/>
                <a:gd name="connsiteX4" fmla="*/ 14463 w 14312"/>
                <a:gd name="connsiteY4" fmla="*/ 72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63" y="7266"/>
                  </a:moveTo>
                  <a:cubicBezTo>
                    <a:pt x="14463" y="11219"/>
                    <a:pt x="11259" y="14423"/>
                    <a:pt x="7306" y="14423"/>
                  </a:cubicBezTo>
                  <a:cubicBezTo>
                    <a:pt x="3354" y="14423"/>
                    <a:pt x="150" y="11219"/>
                    <a:pt x="150" y="7266"/>
                  </a:cubicBezTo>
                  <a:cubicBezTo>
                    <a:pt x="150" y="3314"/>
                    <a:pt x="3354" y="110"/>
                    <a:pt x="7306" y="110"/>
                  </a:cubicBezTo>
                  <a:cubicBezTo>
                    <a:pt x="11259" y="110"/>
                    <a:pt x="14463" y="3314"/>
                    <a:pt x="14463" y="7266"/>
                  </a:cubicBezTo>
                  <a:close/>
                </a:path>
              </a:pathLst>
            </a:custGeom>
            <a:solidFill>
              <a:srgbClr val="CFDBE8"/>
            </a:solidFill>
            <a:ln w="7144" cap="flat">
              <a:noFill/>
              <a:prstDash val="solid"/>
              <a:miter/>
            </a:ln>
          </p:spPr>
          <p:txBody>
            <a:bodyPr rtlCol="0" anchor="ctr"/>
            <a:lstStyle/>
            <a:p>
              <a:endParaRPr lang="en-US"/>
            </a:p>
          </p:txBody>
        </p:sp>
        <p:sp>
          <p:nvSpPr>
            <p:cNvPr id="465" name="Freeform: Shape 464">
              <a:extLst>
                <a:ext uri="{FF2B5EF4-FFF2-40B4-BE49-F238E27FC236}">
                  <a16:creationId xmlns:a16="http://schemas.microsoft.com/office/drawing/2014/main" id="{AFF1C668-CA2D-1751-C12A-3DE65099A926}"/>
                </a:ext>
              </a:extLst>
            </p:cNvPr>
            <p:cNvSpPr/>
            <p:nvPr/>
          </p:nvSpPr>
          <p:spPr>
            <a:xfrm>
              <a:off x="11845908" y="3060201"/>
              <a:ext cx="14312" cy="14312"/>
            </a:xfrm>
            <a:custGeom>
              <a:avLst/>
              <a:gdLst>
                <a:gd name="connsiteX0" fmla="*/ 14473 w 14312"/>
                <a:gd name="connsiteY0" fmla="*/ 7266 h 14312"/>
                <a:gd name="connsiteX1" fmla="*/ 7316 w 14312"/>
                <a:gd name="connsiteY1" fmla="*/ 14423 h 14312"/>
                <a:gd name="connsiteX2" fmla="*/ 160 w 14312"/>
                <a:gd name="connsiteY2" fmla="*/ 7266 h 14312"/>
                <a:gd name="connsiteX3" fmla="*/ 7316 w 14312"/>
                <a:gd name="connsiteY3" fmla="*/ 110 h 14312"/>
                <a:gd name="connsiteX4" fmla="*/ 14473 w 14312"/>
                <a:gd name="connsiteY4" fmla="*/ 72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73" y="7266"/>
                  </a:moveTo>
                  <a:cubicBezTo>
                    <a:pt x="14473" y="11219"/>
                    <a:pt x="11269" y="14423"/>
                    <a:pt x="7316" y="14423"/>
                  </a:cubicBezTo>
                  <a:cubicBezTo>
                    <a:pt x="3364" y="14423"/>
                    <a:pt x="160" y="11219"/>
                    <a:pt x="160" y="7266"/>
                  </a:cubicBezTo>
                  <a:cubicBezTo>
                    <a:pt x="160" y="3314"/>
                    <a:pt x="3364" y="110"/>
                    <a:pt x="7316" y="110"/>
                  </a:cubicBezTo>
                  <a:cubicBezTo>
                    <a:pt x="11269" y="110"/>
                    <a:pt x="14473" y="3314"/>
                    <a:pt x="14473" y="7266"/>
                  </a:cubicBezTo>
                  <a:close/>
                </a:path>
              </a:pathLst>
            </a:custGeom>
            <a:solidFill>
              <a:srgbClr val="CFDBE8"/>
            </a:solidFill>
            <a:ln w="7144" cap="flat">
              <a:noFill/>
              <a:prstDash val="solid"/>
              <a:miter/>
            </a:ln>
          </p:spPr>
          <p:txBody>
            <a:bodyPr rtlCol="0" anchor="ctr"/>
            <a:lstStyle/>
            <a:p>
              <a:endParaRPr lang="en-US"/>
            </a:p>
          </p:txBody>
        </p:sp>
        <p:sp>
          <p:nvSpPr>
            <p:cNvPr id="466" name="Freeform: Shape 465">
              <a:extLst>
                <a:ext uri="{FF2B5EF4-FFF2-40B4-BE49-F238E27FC236}">
                  <a16:creationId xmlns:a16="http://schemas.microsoft.com/office/drawing/2014/main" id="{7C3E068F-F495-4A3C-67F2-951357BB9E94}"/>
                </a:ext>
              </a:extLst>
            </p:cNvPr>
            <p:cNvSpPr/>
            <p:nvPr/>
          </p:nvSpPr>
          <p:spPr>
            <a:xfrm>
              <a:off x="11917471" y="3060201"/>
              <a:ext cx="14312" cy="14312"/>
            </a:xfrm>
            <a:custGeom>
              <a:avLst/>
              <a:gdLst>
                <a:gd name="connsiteX0" fmla="*/ 14483 w 14312"/>
                <a:gd name="connsiteY0" fmla="*/ 7266 h 14312"/>
                <a:gd name="connsiteX1" fmla="*/ 7326 w 14312"/>
                <a:gd name="connsiteY1" fmla="*/ 14423 h 14312"/>
                <a:gd name="connsiteX2" fmla="*/ 170 w 14312"/>
                <a:gd name="connsiteY2" fmla="*/ 7266 h 14312"/>
                <a:gd name="connsiteX3" fmla="*/ 7326 w 14312"/>
                <a:gd name="connsiteY3" fmla="*/ 110 h 14312"/>
                <a:gd name="connsiteX4" fmla="*/ 14483 w 14312"/>
                <a:gd name="connsiteY4" fmla="*/ 72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83" y="7266"/>
                  </a:moveTo>
                  <a:cubicBezTo>
                    <a:pt x="14483" y="11219"/>
                    <a:pt x="11279" y="14423"/>
                    <a:pt x="7326" y="14423"/>
                  </a:cubicBezTo>
                  <a:cubicBezTo>
                    <a:pt x="3374" y="14423"/>
                    <a:pt x="170" y="11219"/>
                    <a:pt x="170" y="7266"/>
                  </a:cubicBezTo>
                  <a:cubicBezTo>
                    <a:pt x="170" y="3314"/>
                    <a:pt x="3374" y="110"/>
                    <a:pt x="7326" y="110"/>
                  </a:cubicBezTo>
                  <a:cubicBezTo>
                    <a:pt x="11279" y="110"/>
                    <a:pt x="14483" y="3314"/>
                    <a:pt x="14483" y="7266"/>
                  </a:cubicBezTo>
                  <a:close/>
                </a:path>
              </a:pathLst>
            </a:custGeom>
            <a:solidFill>
              <a:srgbClr val="CFDBE8"/>
            </a:solidFill>
            <a:ln w="7144" cap="flat">
              <a:noFill/>
              <a:prstDash val="solid"/>
              <a:miter/>
            </a:ln>
          </p:spPr>
          <p:txBody>
            <a:bodyPr rtlCol="0" anchor="ctr"/>
            <a:lstStyle/>
            <a:p>
              <a:endParaRPr lang="en-US"/>
            </a:p>
          </p:txBody>
        </p:sp>
        <p:sp>
          <p:nvSpPr>
            <p:cNvPr id="467" name="Freeform: Shape 466">
              <a:extLst>
                <a:ext uri="{FF2B5EF4-FFF2-40B4-BE49-F238E27FC236}">
                  <a16:creationId xmlns:a16="http://schemas.microsoft.com/office/drawing/2014/main" id="{BC0B9851-6703-E448-89C1-73C050D5764A}"/>
                </a:ext>
              </a:extLst>
            </p:cNvPr>
            <p:cNvSpPr/>
            <p:nvPr/>
          </p:nvSpPr>
          <p:spPr>
            <a:xfrm>
              <a:off x="11989034" y="3060201"/>
              <a:ext cx="14312" cy="14312"/>
            </a:xfrm>
            <a:custGeom>
              <a:avLst/>
              <a:gdLst>
                <a:gd name="connsiteX0" fmla="*/ 14493 w 14312"/>
                <a:gd name="connsiteY0" fmla="*/ 7266 h 14312"/>
                <a:gd name="connsiteX1" fmla="*/ 7336 w 14312"/>
                <a:gd name="connsiteY1" fmla="*/ 14423 h 14312"/>
                <a:gd name="connsiteX2" fmla="*/ 180 w 14312"/>
                <a:gd name="connsiteY2" fmla="*/ 7266 h 14312"/>
                <a:gd name="connsiteX3" fmla="*/ 7336 w 14312"/>
                <a:gd name="connsiteY3" fmla="*/ 110 h 14312"/>
                <a:gd name="connsiteX4" fmla="*/ 14493 w 14312"/>
                <a:gd name="connsiteY4" fmla="*/ 72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93" y="7266"/>
                  </a:moveTo>
                  <a:cubicBezTo>
                    <a:pt x="14493" y="11219"/>
                    <a:pt x="11289" y="14423"/>
                    <a:pt x="7336" y="14423"/>
                  </a:cubicBezTo>
                  <a:cubicBezTo>
                    <a:pt x="3384" y="14423"/>
                    <a:pt x="180" y="11219"/>
                    <a:pt x="180" y="7266"/>
                  </a:cubicBezTo>
                  <a:cubicBezTo>
                    <a:pt x="180" y="3314"/>
                    <a:pt x="3384" y="110"/>
                    <a:pt x="7336" y="110"/>
                  </a:cubicBezTo>
                  <a:cubicBezTo>
                    <a:pt x="11289" y="110"/>
                    <a:pt x="14493" y="3314"/>
                    <a:pt x="14493" y="7266"/>
                  </a:cubicBezTo>
                  <a:close/>
                </a:path>
              </a:pathLst>
            </a:custGeom>
            <a:solidFill>
              <a:srgbClr val="CFDBE8"/>
            </a:solidFill>
            <a:ln w="7144" cap="flat">
              <a:noFill/>
              <a:prstDash val="solid"/>
              <a:miter/>
            </a:ln>
          </p:spPr>
          <p:txBody>
            <a:bodyPr rtlCol="0" anchor="ctr"/>
            <a:lstStyle/>
            <a:p>
              <a:endParaRPr lang="en-US"/>
            </a:p>
          </p:txBody>
        </p:sp>
        <p:sp>
          <p:nvSpPr>
            <p:cNvPr id="468" name="Freeform: Shape 467">
              <a:extLst>
                <a:ext uri="{FF2B5EF4-FFF2-40B4-BE49-F238E27FC236}">
                  <a16:creationId xmlns:a16="http://schemas.microsoft.com/office/drawing/2014/main" id="{B15D96F6-309E-C54A-156F-1F7375587731}"/>
                </a:ext>
              </a:extLst>
            </p:cNvPr>
            <p:cNvSpPr/>
            <p:nvPr/>
          </p:nvSpPr>
          <p:spPr>
            <a:xfrm>
              <a:off x="12060597" y="3060201"/>
              <a:ext cx="14312" cy="14312"/>
            </a:xfrm>
            <a:custGeom>
              <a:avLst/>
              <a:gdLst>
                <a:gd name="connsiteX0" fmla="*/ 14503 w 14312"/>
                <a:gd name="connsiteY0" fmla="*/ 7266 h 14312"/>
                <a:gd name="connsiteX1" fmla="*/ 7346 w 14312"/>
                <a:gd name="connsiteY1" fmla="*/ 14423 h 14312"/>
                <a:gd name="connsiteX2" fmla="*/ 190 w 14312"/>
                <a:gd name="connsiteY2" fmla="*/ 7266 h 14312"/>
                <a:gd name="connsiteX3" fmla="*/ 7346 w 14312"/>
                <a:gd name="connsiteY3" fmla="*/ 110 h 14312"/>
                <a:gd name="connsiteX4" fmla="*/ 14503 w 14312"/>
                <a:gd name="connsiteY4" fmla="*/ 72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03" y="7266"/>
                  </a:moveTo>
                  <a:cubicBezTo>
                    <a:pt x="14503" y="11219"/>
                    <a:pt x="11299" y="14423"/>
                    <a:pt x="7346" y="14423"/>
                  </a:cubicBezTo>
                  <a:cubicBezTo>
                    <a:pt x="3394" y="14423"/>
                    <a:pt x="190" y="11219"/>
                    <a:pt x="190" y="7266"/>
                  </a:cubicBezTo>
                  <a:cubicBezTo>
                    <a:pt x="190" y="3314"/>
                    <a:pt x="3394" y="110"/>
                    <a:pt x="7346" y="110"/>
                  </a:cubicBezTo>
                  <a:cubicBezTo>
                    <a:pt x="11299" y="110"/>
                    <a:pt x="14503" y="3314"/>
                    <a:pt x="14503" y="7266"/>
                  </a:cubicBezTo>
                  <a:close/>
                </a:path>
              </a:pathLst>
            </a:custGeom>
            <a:solidFill>
              <a:srgbClr val="CFDBE8"/>
            </a:solidFill>
            <a:ln w="7144" cap="flat">
              <a:noFill/>
              <a:prstDash val="solid"/>
              <a:miter/>
            </a:ln>
          </p:spPr>
          <p:txBody>
            <a:bodyPr rtlCol="0" anchor="ctr"/>
            <a:lstStyle/>
            <a:p>
              <a:endParaRPr lang="en-US"/>
            </a:p>
          </p:txBody>
        </p:sp>
        <p:sp>
          <p:nvSpPr>
            <p:cNvPr id="469" name="Freeform: Shape 468">
              <a:extLst>
                <a:ext uri="{FF2B5EF4-FFF2-40B4-BE49-F238E27FC236}">
                  <a16:creationId xmlns:a16="http://schemas.microsoft.com/office/drawing/2014/main" id="{6530CABF-A13C-8580-72A6-928413FF61E8}"/>
                </a:ext>
              </a:extLst>
            </p:cNvPr>
            <p:cNvSpPr/>
            <p:nvPr/>
          </p:nvSpPr>
          <p:spPr>
            <a:xfrm>
              <a:off x="12132159" y="3060201"/>
              <a:ext cx="14312" cy="14312"/>
            </a:xfrm>
            <a:custGeom>
              <a:avLst/>
              <a:gdLst>
                <a:gd name="connsiteX0" fmla="*/ 14513 w 14312"/>
                <a:gd name="connsiteY0" fmla="*/ 7266 h 14312"/>
                <a:gd name="connsiteX1" fmla="*/ 7356 w 14312"/>
                <a:gd name="connsiteY1" fmla="*/ 14423 h 14312"/>
                <a:gd name="connsiteX2" fmla="*/ 200 w 14312"/>
                <a:gd name="connsiteY2" fmla="*/ 7266 h 14312"/>
                <a:gd name="connsiteX3" fmla="*/ 7356 w 14312"/>
                <a:gd name="connsiteY3" fmla="*/ 110 h 14312"/>
                <a:gd name="connsiteX4" fmla="*/ 14513 w 14312"/>
                <a:gd name="connsiteY4" fmla="*/ 72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13" y="7266"/>
                  </a:moveTo>
                  <a:cubicBezTo>
                    <a:pt x="14513" y="11219"/>
                    <a:pt x="11309" y="14423"/>
                    <a:pt x="7356" y="14423"/>
                  </a:cubicBezTo>
                  <a:cubicBezTo>
                    <a:pt x="3404" y="14423"/>
                    <a:pt x="200" y="11219"/>
                    <a:pt x="200" y="7266"/>
                  </a:cubicBezTo>
                  <a:cubicBezTo>
                    <a:pt x="200" y="3314"/>
                    <a:pt x="3404" y="110"/>
                    <a:pt x="7356" y="110"/>
                  </a:cubicBezTo>
                  <a:cubicBezTo>
                    <a:pt x="11309" y="110"/>
                    <a:pt x="14513" y="3314"/>
                    <a:pt x="14513" y="7266"/>
                  </a:cubicBezTo>
                  <a:close/>
                </a:path>
              </a:pathLst>
            </a:custGeom>
            <a:solidFill>
              <a:srgbClr val="CFDBE8"/>
            </a:solidFill>
            <a:ln w="7144" cap="flat">
              <a:noFill/>
              <a:prstDash val="solid"/>
              <a:miter/>
            </a:ln>
          </p:spPr>
          <p:txBody>
            <a:bodyPr rtlCol="0" anchor="ctr"/>
            <a:lstStyle/>
            <a:p>
              <a:endParaRPr lang="en-US"/>
            </a:p>
          </p:txBody>
        </p:sp>
        <p:sp>
          <p:nvSpPr>
            <p:cNvPr id="487" name="Freeform: Shape 486">
              <a:extLst>
                <a:ext uri="{FF2B5EF4-FFF2-40B4-BE49-F238E27FC236}">
                  <a16:creationId xmlns:a16="http://schemas.microsoft.com/office/drawing/2014/main" id="{4967476D-89DE-9B82-8D8A-E40C05790DFB}"/>
                </a:ext>
              </a:extLst>
            </p:cNvPr>
            <p:cNvSpPr/>
            <p:nvPr/>
          </p:nvSpPr>
          <p:spPr>
            <a:xfrm>
              <a:off x="10700905" y="3131764"/>
              <a:ext cx="14312" cy="14312"/>
            </a:xfrm>
            <a:custGeom>
              <a:avLst/>
              <a:gdLst>
                <a:gd name="connsiteX0" fmla="*/ 14313 w 14312"/>
                <a:gd name="connsiteY0" fmla="*/ 7276 h 14312"/>
                <a:gd name="connsiteX1" fmla="*/ 7156 w 14312"/>
                <a:gd name="connsiteY1" fmla="*/ 14433 h 14312"/>
                <a:gd name="connsiteX2" fmla="*/ 0 w 14312"/>
                <a:gd name="connsiteY2" fmla="*/ 7276 h 14312"/>
                <a:gd name="connsiteX3" fmla="*/ 7156 w 14312"/>
                <a:gd name="connsiteY3" fmla="*/ 120 h 14312"/>
                <a:gd name="connsiteX4" fmla="*/ 14313 w 14312"/>
                <a:gd name="connsiteY4" fmla="*/ 72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13" y="7276"/>
                  </a:moveTo>
                  <a:cubicBezTo>
                    <a:pt x="14313" y="11229"/>
                    <a:pt x="11109" y="14433"/>
                    <a:pt x="7156" y="14433"/>
                  </a:cubicBezTo>
                  <a:cubicBezTo>
                    <a:pt x="3204" y="14433"/>
                    <a:pt x="0" y="11229"/>
                    <a:pt x="0" y="7276"/>
                  </a:cubicBezTo>
                  <a:cubicBezTo>
                    <a:pt x="0" y="3324"/>
                    <a:pt x="3204" y="120"/>
                    <a:pt x="7156" y="120"/>
                  </a:cubicBezTo>
                  <a:cubicBezTo>
                    <a:pt x="11109" y="120"/>
                    <a:pt x="14313" y="3324"/>
                    <a:pt x="14313" y="7276"/>
                  </a:cubicBezTo>
                  <a:close/>
                </a:path>
              </a:pathLst>
            </a:custGeom>
            <a:solidFill>
              <a:srgbClr val="CFDBE8"/>
            </a:solidFill>
            <a:ln w="7144" cap="flat">
              <a:noFill/>
              <a:prstDash val="solid"/>
              <a:miter/>
            </a:ln>
          </p:spPr>
          <p:txBody>
            <a:bodyPr rtlCol="0" anchor="ctr"/>
            <a:lstStyle/>
            <a:p>
              <a:endParaRPr lang="en-US"/>
            </a:p>
          </p:txBody>
        </p:sp>
        <p:sp>
          <p:nvSpPr>
            <p:cNvPr id="488" name="Freeform: Shape 487">
              <a:extLst>
                <a:ext uri="{FF2B5EF4-FFF2-40B4-BE49-F238E27FC236}">
                  <a16:creationId xmlns:a16="http://schemas.microsoft.com/office/drawing/2014/main" id="{589455F2-1D83-7BB6-9AF5-DB62C5E6577F}"/>
                </a:ext>
              </a:extLst>
            </p:cNvPr>
            <p:cNvSpPr/>
            <p:nvPr/>
          </p:nvSpPr>
          <p:spPr>
            <a:xfrm>
              <a:off x="10772467" y="3131764"/>
              <a:ext cx="14312" cy="14312"/>
            </a:xfrm>
            <a:custGeom>
              <a:avLst/>
              <a:gdLst>
                <a:gd name="connsiteX0" fmla="*/ 14323 w 14312"/>
                <a:gd name="connsiteY0" fmla="*/ 7276 h 14312"/>
                <a:gd name="connsiteX1" fmla="*/ 7166 w 14312"/>
                <a:gd name="connsiteY1" fmla="*/ 14433 h 14312"/>
                <a:gd name="connsiteX2" fmla="*/ 10 w 14312"/>
                <a:gd name="connsiteY2" fmla="*/ 7276 h 14312"/>
                <a:gd name="connsiteX3" fmla="*/ 7166 w 14312"/>
                <a:gd name="connsiteY3" fmla="*/ 120 h 14312"/>
                <a:gd name="connsiteX4" fmla="*/ 14323 w 14312"/>
                <a:gd name="connsiteY4" fmla="*/ 72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23" y="7276"/>
                  </a:moveTo>
                  <a:cubicBezTo>
                    <a:pt x="14323" y="11229"/>
                    <a:pt x="11119" y="14433"/>
                    <a:pt x="7166" y="14433"/>
                  </a:cubicBezTo>
                  <a:cubicBezTo>
                    <a:pt x="3214" y="14433"/>
                    <a:pt x="10" y="11229"/>
                    <a:pt x="10" y="7276"/>
                  </a:cubicBezTo>
                  <a:cubicBezTo>
                    <a:pt x="10" y="3324"/>
                    <a:pt x="3214" y="120"/>
                    <a:pt x="7166" y="120"/>
                  </a:cubicBezTo>
                  <a:cubicBezTo>
                    <a:pt x="11119" y="120"/>
                    <a:pt x="14323" y="3324"/>
                    <a:pt x="14323" y="7276"/>
                  </a:cubicBezTo>
                  <a:close/>
                </a:path>
              </a:pathLst>
            </a:custGeom>
            <a:solidFill>
              <a:srgbClr val="CFDBE8"/>
            </a:solidFill>
            <a:ln w="7144" cap="flat">
              <a:noFill/>
              <a:prstDash val="solid"/>
              <a:miter/>
            </a:ln>
          </p:spPr>
          <p:txBody>
            <a:bodyPr rtlCol="0" anchor="ctr"/>
            <a:lstStyle/>
            <a:p>
              <a:endParaRPr lang="en-US"/>
            </a:p>
          </p:txBody>
        </p:sp>
        <p:sp>
          <p:nvSpPr>
            <p:cNvPr id="489" name="Freeform: Shape 488">
              <a:extLst>
                <a:ext uri="{FF2B5EF4-FFF2-40B4-BE49-F238E27FC236}">
                  <a16:creationId xmlns:a16="http://schemas.microsoft.com/office/drawing/2014/main" id="{CCC6E285-42F6-9E25-2DF8-01CCAD513DD8}"/>
                </a:ext>
              </a:extLst>
            </p:cNvPr>
            <p:cNvSpPr/>
            <p:nvPr/>
          </p:nvSpPr>
          <p:spPr>
            <a:xfrm>
              <a:off x="10844030" y="3131764"/>
              <a:ext cx="14312" cy="14312"/>
            </a:xfrm>
            <a:custGeom>
              <a:avLst/>
              <a:gdLst>
                <a:gd name="connsiteX0" fmla="*/ 14333 w 14312"/>
                <a:gd name="connsiteY0" fmla="*/ 7276 h 14312"/>
                <a:gd name="connsiteX1" fmla="*/ 7176 w 14312"/>
                <a:gd name="connsiteY1" fmla="*/ 14433 h 14312"/>
                <a:gd name="connsiteX2" fmla="*/ 20 w 14312"/>
                <a:gd name="connsiteY2" fmla="*/ 7276 h 14312"/>
                <a:gd name="connsiteX3" fmla="*/ 7176 w 14312"/>
                <a:gd name="connsiteY3" fmla="*/ 120 h 14312"/>
                <a:gd name="connsiteX4" fmla="*/ 14333 w 14312"/>
                <a:gd name="connsiteY4" fmla="*/ 72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33" y="7276"/>
                  </a:moveTo>
                  <a:cubicBezTo>
                    <a:pt x="14333" y="11229"/>
                    <a:pt x="11129" y="14433"/>
                    <a:pt x="7176" y="14433"/>
                  </a:cubicBezTo>
                  <a:cubicBezTo>
                    <a:pt x="3224" y="14433"/>
                    <a:pt x="20" y="11229"/>
                    <a:pt x="20" y="7276"/>
                  </a:cubicBezTo>
                  <a:cubicBezTo>
                    <a:pt x="20" y="3324"/>
                    <a:pt x="3224" y="120"/>
                    <a:pt x="7176" y="120"/>
                  </a:cubicBezTo>
                  <a:cubicBezTo>
                    <a:pt x="11129" y="120"/>
                    <a:pt x="14333" y="3324"/>
                    <a:pt x="14333" y="7276"/>
                  </a:cubicBezTo>
                  <a:close/>
                </a:path>
              </a:pathLst>
            </a:custGeom>
            <a:solidFill>
              <a:srgbClr val="CFDBE8"/>
            </a:solidFill>
            <a:ln w="7144" cap="flat">
              <a:noFill/>
              <a:prstDash val="solid"/>
              <a:miter/>
            </a:ln>
          </p:spPr>
          <p:txBody>
            <a:bodyPr rtlCol="0" anchor="ctr"/>
            <a:lstStyle/>
            <a:p>
              <a:endParaRPr lang="en-US"/>
            </a:p>
          </p:txBody>
        </p:sp>
        <p:sp>
          <p:nvSpPr>
            <p:cNvPr id="490" name="Freeform: Shape 489">
              <a:extLst>
                <a:ext uri="{FF2B5EF4-FFF2-40B4-BE49-F238E27FC236}">
                  <a16:creationId xmlns:a16="http://schemas.microsoft.com/office/drawing/2014/main" id="{49ECF4B1-C9DC-4ECA-8CCB-28B2EE26ED82}"/>
                </a:ext>
              </a:extLst>
            </p:cNvPr>
            <p:cNvSpPr/>
            <p:nvPr/>
          </p:nvSpPr>
          <p:spPr>
            <a:xfrm>
              <a:off x="10915593" y="3131764"/>
              <a:ext cx="14312" cy="14312"/>
            </a:xfrm>
            <a:custGeom>
              <a:avLst/>
              <a:gdLst>
                <a:gd name="connsiteX0" fmla="*/ 14343 w 14312"/>
                <a:gd name="connsiteY0" fmla="*/ 7276 h 14312"/>
                <a:gd name="connsiteX1" fmla="*/ 7186 w 14312"/>
                <a:gd name="connsiteY1" fmla="*/ 14433 h 14312"/>
                <a:gd name="connsiteX2" fmla="*/ 30 w 14312"/>
                <a:gd name="connsiteY2" fmla="*/ 7276 h 14312"/>
                <a:gd name="connsiteX3" fmla="*/ 7186 w 14312"/>
                <a:gd name="connsiteY3" fmla="*/ 120 h 14312"/>
                <a:gd name="connsiteX4" fmla="*/ 14343 w 14312"/>
                <a:gd name="connsiteY4" fmla="*/ 72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43" y="7276"/>
                  </a:moveTo>
                  <a:cubicBezTo>
                    <a:pt x="14343" y="11229"/>
                    <a:pt x="11139" y="14433"/>
                    <a:pt x="7186" y="14433"/>
                  </a:cubicBezTo>
                  <a:cubicBezTo>
                    <a:pt x="3234" y="14433"/>
                    <a:pt x="30" y="11229"/>
                    <a:pt x="30" y="7276"/>
                  </a:cubicBezTo>
                  <a:cubicBezTo>
                    <a:pt x="30" y="3324"/>
                    <a:pt x="3234" y="120"/>
                    <a:pt x="7186" y="120"/>
                  </a:cubicBezTo>
                  <a:cubicBezTo>
                    <a:pt x="11139" y="120"/>
                    <a:pt x="14343" y="3324"/>
                    <a:pt x="14343" y="7276"/>
                  </a:cubicBezTo>
                  <a:close/>
                </a:path>
              </a:pathLst>
            </a:custGeom>
            <a:solidFill>
              <a:srgbClr val="CFDBE8"/>
            </a:solidFill>
            <a:ln w="7144" cap="flat">
              <a:noFill/>
              <a:prstDash val="solid"/>
              <a:miter/>
            </a:ln>
          </p:spPr>
          <p:txBody>
            <a:bodyPr rtlCol="0" anchor="ctr"/>
            <a:lstStyle/>
            <a:p>
              <a:endParaRPr lang="en-US"/>
            </a:p>
          </p:txBody>
        </p:sp>
        <p:sp>
          <p:nvSpPr>
            <p:cNvPr id="491" name="Freeform: Shape 490">
              <a:extLst>
                <a:ext uri="{FF2B5EF4-FFF2-40B4-BE49-F238E27FC236}">
                  <a16:creationId xmlns:a16="http://schemas.microsoft.com/office/drawing/2014/main" id="{3133F500-6FD2-9EC3-4F0F-519624B33E16}"/>
                </a:ext>
              </a:extLst>
            </p:cNvPr>
            <p:cNvSpPr/>
            <p:nvPr/>
          </p:nvSpPr>
          <p:spPr>
            <a:xfrm>
              <a:off x="10987155" y="3131764"/>
              <a:ext cx="14312" cy="14312"/>
            </a:xfrm>
            <a:custGeom>
              <a:avLst/>
              <a:gdLst>
                <a:gd name="connsiteX0" fmla="*/ 14353 w 14312"/>
                <a:gd name="connsiteY0" fmla="*/ 7276 h 14312"/>
                <a:gd name="connsiteX1" fmla="*/ 7196 w 14312"/>
                <a:gd name="connsiteY1" fmla="*/ 14433 h 14312"/>
                <a:gd name="connsiteX2" fmla="*/ 40 w 14312"/>
                <a:gd name="connsiteY2" fmla="*/ 7276 h 14312"/>
                <a:gd name="connsiteX3" fmla="*/ 7196 w 14312"/>
                <a:gd name="connsiteY3" fmla="*/ 120 h 14312"/>
                <a:gd name="connsiteX4" fmla="*/ 14353 w 14312"/>
                <a:gd name="connsiteY4" fmla="*/ 72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53" y="7276"/>
                  </a:moveTo>
                  <a:cubicBezTo>
                    <a:pt x="14353" y="11229"/>
                    <a:pt x="11149" y="14433"/>
                    <a:pt x="7196" y="14433"/>
                  </a:cubicBezTo>
                  <a:cubicBezTo>
                    <a:pt x="3244" y="14433"/>
                    <a:pt x="40" y="11229"/>
                    <a:pt x="40" y="7276"/>
                  </a:cubicBezTo>
                  <a:cubicBezTo>
                    <a:pt x="40" y="3324"/>
                    <a:pt x="3244" y="120"/>
                    <a:pt x="7196" y="120"/>
                  </a:cubicBezTo>
                  <a:cubicBezTo>
                    <a:pt x="11149" y="120"/>
                    <a:pt x="14353" y="3324"/>
                    <a:pt x="14353" y="7276"/>
                  </a:cubicBezTo>
                  <a:close/>
                </a:path>
              </a:pathLst>
            </a:custGeom>
            <a:solidFill>
              <a:srgbClr val="CFDBE8"/>
            </a:solidFill>
            <a:ln w="7144" cap="flat">
              <a:noFill/>
              <a:prstDash val="solid"/>
              <a:miter/>
            </a:ln>
          </p:spPr>
          <p:txBody>
            <a:bodyPr rtlCol="0" anchor="ctr"/>
            <a:lstStyle/>
            <a:p>
              <a:endParaRPr lang="en-US"/>
            </a:p>
          </p:txBody>
        </p:sp>
        <p:sp>
          <p:nvSpPr>
            <p:cNvPr id="492" name="Freeform: Shape 491">
              <a:extLst>
                <a:ext uri="{FF2B5EF4-FFF2-40B4-BE49-F238E27FC236}">
                  <a16:creationId xmlns:a16="http://schemas.microsoft.com/office/drawing/2014/main" id="{A144F621-F358-1C6B-71E0-4B002B9FE1CD}"/>
                </a:ext>
              </a:extLst>
            </p:cNvPr>
            <p:cNvSpPr/>
            <p:nvPr/>
          </p:nvSpPr>
          <p:spPr>
            <a:xfrm>
              <a:off x="11058718" y="3131764"/>
              <a:ext cx="14312" cy="14312"/>
            </a:xfrm>
            <a:custGeom>
              <a:avLst/>
              <a:gdLst>
                <a:gd name="connsiteX0" fmla="*/ 14363 w 14312"/>
                <a:gd name="connsiteY0" fmla="*/ 7276 h 14312"/>
                <a:gd name="connsiteX1" fmla="*/ 7206 w 14312"/>
                <a:gd name="connsiteY1" fmla="*/ 14433 h 14312"/>
                <a:gd name="connsiteX2" fmla="*/ 50 w 14312"/>
                <a:gd name="connsiteY2" fmla="*/ 7276 h 14312"/>
                <a:gd name="connsiteX3" fmla="*/ 7206 w 14312"/>
                <a:gd name="connsiteY3" fmla="*/ 120 h 14312"/>
                <a:gd name="connsiteX4" fmla="*/ 14363 w 14312"/>
                <a:gd name="connsiteY4" fmla="*/ 72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63" y="7276"/>
                  </a:moveTo>
                  <a:cubicBezTo>
                    <a:pt x="14363" y="11229"/>
                    <a:pt x="11159" y="14433"/>
                    <a:pt x="7206" y="14433"/>
                  </a:cubicBezTo>
                  <a:cubicBezTo>
                    <a:pt x="3254" y="14433"/>
                    <a:pt x="50" y="11229"/>
                    <a:pt x="50" y="7276"/>
                  </a:cubicBezTo>
                  <a:cubicBezTo>
                    <a:pt x="50" y="3324"/>
                    <a:pt x="3254" y="120"/>
                    <a:pt x="7206" y="120"/>
                  </a:cubicBezTo>
                  <a:cubicBezTo>
                    <a:pt x="11159" y="120"/>
                    <a:pt x="14363" y="3324"/>
                    <a:pt x="14363" y="7276"/>
                  </a:cubicBezTo>
                  <a:close/>
                </a:path>
              </a:pathLst>
            </a:custGeom>
            <a:solidFill>
              <a:srgbClr val="CFDBE8"/>
            </a:solidFill>
            <a:ln w="7144" cap="flat">
              <a:noFill/>
              <a:prstDash val="solid"/>
              <a:miter/>
            </a:ln>
          </p:spPr>
          <p:txBody>
            <a:bodyPr rtlCol="0" anchor="ctr"/>
            <a:lstStyle/>
            <a:p>
              <a:endParaRPr lang="en-US"/>
            </a:p>
          </p:txBody>
        </p:sp>
        <p:sp>
          <p:nvSpPr>
            <p:cNvPr id="493" name="Freeform: Shape 492">
              <a:extLst>
                <a:ext uri="{FF2B5EF4-FFF2-40B4-BE49-F238E27FC236}">
                  <a16:creationId xmlns:a16="http://schemas.microsoft.com/office/drawing/2014/main" id="{D9BFC330-AF69-53C0-FE5C-8754758D9240}"/>
                </a:ext>
              </a:extLst>
            </p:cNvPr>
            <p:cNvSpPr/>
            <p:nvPr/>
          </p:nvSpPr>
          <p:spPr>
            <a:xfrm>
              <a:off x="11130281" y="3131764"/>
              <a:ext cx="14312" cy="14312"/>
            </a:xfrm>
            <a:custGeom>
              <a:avLst/>
              <a:gdLst>
                <a:gd name="connsiteX0" fmla="*/ 14373 w 14312"/>
                <a:gd name="connsiteY0" fmla="*/ 7276 h 14312"/>
                <a:gd name="connsiteX1" fmla="*/ 7216 w 14312"/>
                <a:gd name="connsiteY1" fmla="*/ 14433 h 14312"/>
                <a:gd name="connsiteX2" fmla="*/ 60 w 14312"/>
                <a:gd name="connsiteY2" fmla="*/ 7276 h 14312"/>
                <a:gd name="connsiteX3" fmla="*/ 7216 w 14312"/>
                <a:gd name="connsiteY3" fmla="*/ 120 h 14312"/>
                <a:gd name="connsiteX4" fmla="*/ 14373 w 14312"/>
                <a:gd name="connsiteY4" fmla="*/ 72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73" y="7276"/>
                  </a:moveTo>
                  <a:cubicBezTo>
                    <a:pt x="14373" y="11229"/>
                    <a:pt x="11169" y="14433"/>
                    <a:pt x="7216" y="14433"/>
                  </a:cubicBezTo>
                  <a:cubicBezTo>
                    <a:pt x="3264" y="14433"/>
                    <a:pt x="60" y="11229"/>
                    <a:pt x="60" y="7276"/>
                  </a:cubicBezTo>
                  <a:cubicBezTo>
                    <a:pt x="60" y="3324"/>
                    <a:pt x="3264" y="120"/>
                    <a:pt x="7216" y="120"/>
                  </a:cubicBezTo>
                  <a:cubicBezTo>
                    <a:pt x="11169" y="120"/>
                    <a:pt x="14373" y="3324"/>
                    <a:pt x="14373" y="7276"/>
                  </a:cubicBezTo>
                  <a:close/>
                </a:path>
              </a:pathLst>
            </a:custGeom>
            <a:solidFill>
              <a:srgbClr val="CFDBE8"/>
            </a:solidFill>
            <a:ln w="7144" cap="flat">
              <a:noFill/>
              <a:prstDash val="solid"/>
              <a:miter/>
            </a:ln>
          </p:spPr>
          <p:txBody>
            <a:bodyPr rtlCol="0" anchor="ctr"/>
            <a:lstStyle/>
            <a:p>
              <a:endParaRPr lang="en-US"/>
            </a:p>
          </p:txBody>
        </p:sp>
        <p:sp>
          <p:nvSpPr>
            <p:cNvPr id="494" name="Freeform: Shape 493">
              <a:extLst>
                <a:ext uri="{FF2B5EF4-FFF2-40B4-BE49-F238E27FC236}">
                  <a16:creationId xmlns:a16="http://schemas.microsoft.com/office/drawing/2014/main" id="{044BDC7C-87C2-91E3-CD11-A1C3031AA0AE}"/>
                </a:ext>
              </a:extLst>
            </p:cNvPr>
            <p:cNvSpPr/>
            <p:nvPr/>
          </p:nvSpPr>
          <p:spPr>
            <a:xfrm>
              <a:off x="11201844" y="3131764"/>
              <a:ext cx="14312" cy="14312"/>
            </a:xfrm>
            <a:custGeom>
              <a:avLst/>
              <a:gdLst>
                <a:gd name="connsiteX0" fmla="*/ 14383 w 14312"/>
                <a:gd name="connsiteY0" fmla="*/ 7276 h 14312"/>
                <a:gd name="connsiteX1" fmla="*/ 7226 w 14312"/>
                <a:gd name="connsiteY1" fmla="*/ 14433 h 14312"/>
                <a:gd name="connsiteX2" fmla="*/ 70 w 14312"/>
                <a:gd name="connsiteY2" fmla="*/ 7276 h 14312"/>
                <a:gd name="connsiteX3" fmla="*/ 7226 w 14312"/>
                <a:gd name="connsiteY3" fmla="*/ 120 h 14312"/>
                <a:gd name="connsiteX4" fmla="*/ 14383 w 14312"/>
                <a:gd name="connsiteY4" fmla="*/ 72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83" y="7276"/>
                  </a:moveTo>
                  <a:cubicBezTo>
                    <a:pt x="14383" y="11229"/>
                    <a:pt x="11179" y="14433"/>
                    <a:pt x="7226" y="14433"/>
                  </a:cubicBezTo>
                  <a:cubicBezTo>
                    <a:pt x="3274" y="14433"/>
                    <a:pt x="70" y="11229"/>
                    <a:pt x="70" y="7276"/>
                  </a:cubicBezTo>
                  <a:cubicBezTo>
                    <a:pt x="70" y="3324"/>
                    <a:pt x="3274" y="120"/>
                    <a:pt x="7226" y="120"/>
                  </a:cubicBezTo>
                  <a:cubicBezTo>
                    <a:pt x="11179" y="120"/>
                    <a:pt x="14383" y="3324"/>
                    <a:pt x="14383" y="7276"/>
                  </a:cubicBezTo>
                  <a:close/>
                </a:path>
              </a:pathLst>
            </a:custGeom>
            <a:solidFill>
              <a:srgbClr val="CFDBE8"/>
            </a:solidFill>
            <a:ln w="7144" cap="flat">
              <a:noFill/>
              <a:prstDash val="solid"/>
              <a:miter/>
            </a:ln>
          </p:spPr>
          <p:txBody>
            <a:bodyPr rtlCol="0" anchor="ctr"/>
            <a:lstStyle/>
            <a:p>
              <a:endParaRPr lang="en-US"/>
            </a:p>
          </p:txBody>
        </p:sp>
        <p:sp>
          <p:nvSpPr>
            <p:cNvPr id="495" name="Freeform: Shape 494">
              <a:extLst>
                <a:ext uri="{FF2B5EF4-FFF2-40B4-BE49-F238E27FC236}">
                  <a16:creationId xmlns:a16="http://schemas.microsoft.com/office/drawing/2014/main" id="{9BFE91FC-C6DA-59FA-1B1A-C4CA1BB73557}"/>
                </a:ext>
              </a:extLst>
            </p:cNvPr>
            <p:cNvSpPr/>
            <p:nvPr/>
          </p:nvSpPr>
          <p:spPr>
            <a:xfrm>
              <a:off x="11273406" y="3131764"/>
              <a:ext cx="14312" cy="14312"/>
            </a:xfrm>
            <a:custGeom>
              <a:avLst/>
              <a:gdLst>
                <a:gd name="connsiteX0" fmla="*/ 14393 w 14312"/>
                <a:gd name="connsiteY0" fmla="*/ 7276 h 14312"/>
                <a:gd name="connsiteX1" fmla="*/ 7236 w 14312"/>
                <a:gd name="connsiteY1" fmla="*/ 14433 h 14312"/>
                <a:gd name="connsiteX2" fmla="*/ 80 w 14312"/>
                <a:gd name="connsiteY2" fmla="*/ 7276 h 14312"/>
                <a:gd name="connsiteX3" fmla="*/ 7236 w 14312"/>
                <a:gd name="connsiteY3" fmla="*/ 120 h 14312"/>
                <a:gd name="connsiteX4" fmla="*/ 14393 w 14312"/>
                <a:gd name="connsiteY4" fmla="*/ 72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93" y="7276"/>
                  </a:moveTo>
                  <a:cubicBezTo>
                    <a:pt x="14393" y="11229"/>
                    <a:pt x="11189" y="14433"/>
                    <a:pt x="7236" y="14433"/>
                  </a:cubicBezTo>
                  <a:cubicBezTo>
                    <a:pt x="3284" y="14433"/>
                    <a:pt x="80" y="11229"/>
                    <a:pt x="80" y="7276"/>
                  </a:cubicBezTo>
                  <a:cubicBezTo>
                    <a:pt x="80" y="3324"/>
                    <a:pt x="3284" y="120"/>
                    <a:pt x="7236" y="120"/>
                  </a:cubicBezTo>
                  <a:cubicBezTo>
                    <a:pt x="11189" y="120"/>
                    <a:pt x="14393" y="3324"/>
                    <a:pt x="14393" y="7276"/>
                  </a:cubicBezTo>
                  <a:close/>
                </a:path>
              </a:pathLst>
            </a:custGeom>
            <a:solidFill>
              <a:srgbClr val="CFDBE8"/>
            </a:solidFill>
            <a:ln w="7144" cap="flat">
              <a:noFill/>
              <a:prstDash val="solid"/>
              <a:miter/>
            </a:ln>
          </p:spPr>
          <p:txBody>
            <a:bodyPr rtlCol="0" anchor="ctr"/>
            <a:lstStyle/>
            <a:p>
              <a:endParaRPr lang="en-US"/>
            </a:p>
          </p:txBody>
        </p:sp>
        <p:sp>
          <p:nvSpPr>
            <p:cNvPr id="496" name="Freeform: Shape 495">
              <a:extLst>
                <a:ext uri="{FF2B5EF4-FFF2-40B4-BE49-F238E27FC236}">
                  <a16:creationId xmlns:a16="http://schemas.microsoft.com/office/drawing/2014/main" id="{1305B3D1-018D-B9B6-7265-1C807D918F7C}"/>
                </a:ext>
              </a:extLst>
            </p:cNvPr>
            <p:cNvSpPr/>
            <p:nvPr/>
          </p:nvSpPr>
          <p:spPr>
            <a:xfrm>
              <a:off x="11344969" y="3131764"/>
              <a:ext cx="14312" cy="14312"/>
            </a:xfrm>
            <a:custGeom>
              <a:avLst/>
              <a:gdLst>
                <a:gd name="connsiteX0" fmla="*/ 14403 w 14312"/>
                <a:gd name="connsiteY0" fmla="*/ 7276 h 14312"/>
                <a:gd name="connsiteX1" fmla="*/ 7246 w 14312"/>
                <a:gd name="connsiteY1" fmla="*/ 14433 h 14312"/>
                <a:gd name="connsiteX2" fmla="*/ 90 w 14312"/>
                <a:gd name="connsiteY2" fmla="*/ 7276 h 14312"/>
                <a:gd name="connsiteX3" fmla="*/ 7246 w 14312"/>
                <a:gd name="connsiteY3" fmla="*/ 120 h 14312"/>
                <a:gd name="connsiteX4" fmla="*/ 14403 w 14312"/>
                <a:gd name="connsiteY4" fmla="*/ 72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03" y="7276"/>
                  </a:moveTo>
                  <a:cubicBezTo>
                    <a:pt x="14403" y="11229"/>
                    <a:pt x="11199" y="14433"/>
                    <a:pt x="7246" y="14433"/>
                  </a:cubicBezTo>
                  <a:cubicBezTo>
                    <a:pt x="3294" y="14433"/>
                    <a:pt x="90" y="11229"/>
                    <a:pt x="90" y="7276"/>
                  </a:cubicBezTo>
                  <a:cubicBezTo>
                    <a:pt x="90" y="3324"/>
                    <a:pt x="3294" y="120"/>
                    <a:pt x="7246" y="120"/>
                  </a:cubicBezTo>
                  <a:cubicBezTo>
                    <a:pt x="11199" y="120"/>
                    <a:pt x="14403" y="3324"/>
                    <a:pt x="14403" y="7276"/>
                  </a:cubicBezTo>
                  <a:close/>
                </a:path>
              </a:pathLst>
            </a:custGeom>
            <a:solidFill>
              <a:srgbClr val="CFDBE8"/>
            </a:solidFill>
            <a:ln w="7144" cap="flat">
              <a:noFill/>
              <a:prstDash val="solid"/>
              <a:miter/>
            </a:ln>
          </p:spPr>
          <p:txBody>
            <a:bodyPr rtlCol="0" anchor="ctr"/>
            <a:lstStyle/>
            <a:p>
              <a:endParaRPr lang="en-US"/>
            </a:p>
          </p:txBody>
        </p:sp>
        <p:sp>
          <p:nvSpPr>
            <p:cNvPr id="497" name="Freeform: Shape 496">
              <a:extLst>
                <a:ext uri="{FF2B5EF4-FFF2-40B4-BE49-F238E27FC236}">
                  <a16:creationId xmlns:a16="http://schemas.microsoft.com/office/drawing/2014/main" id="{6E0D5B70-2A9E-A588-6718-4F29E182A674}"/>
                </a:ext>
              </a:extLst>
            </p:cNvPr>
            <p:cNvSpPr/>
            <p:nvPr/>
          </p:nvSpPr>
          <p:spPr>
            <a:xfrm>
              <a:off x="11416532" y="3131764"/>
              <a:ext cx="14312" cy="14312"/>
            </a:xfrm>
            <a:custGeom>
              <a:avLst/>
              <a:gdLst>
                <a:gd name="connsiteX0" fmla="*/ 14413 w 14312"/>
                <a:gd name="connsiteY0" fmla="*/ 7276 h 14312"/>
                <a:gd name="connsiteX1" fmla="*/ 7256 w 14312"/>
                <a:gd name="connsiteY1" fmla="*/ 14433 h 14312"/>
                <a:gd name="connsiteX2" fmla="*/ 100 w 14312"/>
                <a:gd name="connsiteY2" fmla="*/ 7276 h 14312"/>
                <a:gd name="connsiteX3" fmla="*/ 7256 w 14312"/>
                <a:gd name="connsiteY3" fmla="*/ 120 h 14312"/>
                <a:gd name="connsiteX4" fmla="*/ 14413 w 14312"/>
                <a:gd name="connsiteY4" fmla="*/ 72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13" y="7276"/>
                  </a:moveTo>
                  <a:cubicBezTo>
                    <a:pt x="14413" y="11229"/>
                    <a:pt x="11209" y="14433"/>
                    <a:pt x="7256" y="14433"/>
                  </a:cubicBezTo>
                  <a:cubicBezTo>
                    <a:pt x="3304" y="14433"/>
                    <a:pt x="100" y="11229"/>
                    <a:pt x="100" y="7276"/>
                  </a:cubicBezTo>
                  <a:cubicBezTo>
                    <a:pt x="100" y="3324"/>
                    <a:pt x="3304" y="120"/>
                    <a:pt x="7256" y="120"/>
                  </a:cubicBezTo>
                  <a:cubicBezTo>
                    <a:pt x="11209" y="120"/>
                    <a:pt x="14413" y="3324"/>
                    <a:pt x="14413" y="7276"/>
                  </a:cubicBezTo>
                  <a:close/>
                </a:path>
              </a:pathLst>
            </a:custGeom>
            <a:solidFill>
              <a:srgbClr val="CFDBE8"/>
            </a:solidFill>
            <a:ln w="7144" cap="flat">
              <a:noFill/>
              <a:prstDash val="solid"/>
              <a:miter/>
            </a:ln>
          </p:spPr>
          <p:txBody>
            <a:bodyPr rtlCol="0" anchor="ctr"/>
            <a:lstStyle/>
            <a:p>
              <a:endParaRPr lang="en-US"/>
            </a:p>
          </p:txBody>
        </p:sp>
        <p:sp>
          <p:nvSpPr>
            <p:cNvPr id="498" name="Freeform: Shape 497">
              <a:extLst>
                <a:ext uri="{FF2B5EF4-FFF2-40B4-BE49-F238E27FC236}">
                  <a16:creationId xmlns:a16="http://schemas.microsoft.com/office/drawing/2014/main" id="{AB6EC614-E7D0-5890-1B38-0256FA8C2771}"/>
                </a:ext>
              </a:extLst>
            </p:cNvPr>
            <p:cNvSpPr/>
            <p:nvPr/>
          </p:nvSpPr>
          <p:spPr>
            <a:xfrm>
              <a:off x="11488095" y="3131764"/>
              <a:ext cx="14312" cy="14312"/>
            </a:xfrm>
            <a:custGeom>
              <a:avLst/>
              <a:gdLst>
                <a:gd name="connsiteX0" fmla="*/ 14423 w 14312"/>
                <a:gd name="connsiteY0" fmla="*/ 7276 h 14312"/>
                <a:gd name="connsiteX1" fmla="*/ 7266 w 14312"/>
                <a:gd name="connsiteY1" fmla="*/ 14433 h 14312"/>
                <a:gd name="connsiteX2" fmla="*/ 110 w 14312"/>
                <a:gd name="connsiteY2" fmla="*/ 7276 h 14312"/>
                <a:gd name="connsiteX3" fmla="*/ 7266 w 14312"/>
                <a:gd name="connsiteY3" fmla="*/ 120 h 14312"/>
                <a:gd name="connsiteX4" fmla="*/ 14423 w 14312"/>
                <a:gd name="connsiteY4" fmla="*/ 72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23" y="7276"/>
                  </a:moveTo>
                  <a:cubicBezTo>
                    <a:pt x="14423" y="11229"/>
                    <a:pt x="11219" y="14433"/>
                    <a:pt x="7266" y="14433"/>
                  </a:cubicBezTo>
                  <a:cubicBezTo>
                    <a:pt x="3314" y="14433"/>
                    <a:pt x="110" y="11229"/>
                    <a:pt x="110" y="7276"/>
                  </a:cubicBezTo>
                  <a:cubicBezTo>
                    <a:pt x="110" y="3324"/>
                    <a:pt x="3314" y="120"/>
                    <a:pt x="7266" y="120"/>
                  </a:cubicBezTo>
                  <a:cubicBezTo>
                    <a:pt x="11219" y="120"/>
                    <a:pt x="14423" y="3324"/>
                    <a:pt x="14423" y="7276"/>
                  </a:cubicBezTo>
                  <a:close/>
                </a:path>
              </a:pathLst>
            </a:custGeom>
            <a:solidFill>
              <a:srgbClr val="CFDBE8"/>
            </a:solidFill>
            <a:ln w="7144" cap="flat">
              <a:noFill/>
              <a:prstDash val="solid"/>
              <a:miter/>
            </a:ln>
          </p:spPr>
          <p:txBody>
            <a:bodyPr rtlCol="0" anchor="ctr"/>
            <a:lstStyle/>
            <a:p>
              <a:endParaRPr lang="en-US"/>
            </a:p>
          </p:txBody>
        </p:sp>
        <p:sp>
          <p:nvSpPr>
            <p:cNvPr id="499" name="Freeform: Shape 498">
              <a:extLst>
                <a:ext uri="{FF2B5EF4-FFF2-40B4-BE49-F238E27FC236}">
                  <a16:creationId xmlns:a16="http://schemas.microsoft.com/office/drawing/2014/main" id="{3BB20282-04D2-EB0B-8CFF-F132625E09CE}"/>
                </a:ext>
              </a:extLst>
            </p:cNvPr>
            <p:cNvSpPr/>
            <p:nvPr/>
          </p:nvSpPr>
          <p:spPr>
            <a:xfrm>
              <a:off x="11559657" y="3131764"/>
              <a:ext cx="14312" cy="14312"/>
            </a:xfrm>
            <a:custGeom>
              <a:avLst/>
              <a:gdLst>
                <a:gd name="connsiteX0" fmla="*/ 14433 w 14312"/>
                <a:gd name="connsiteY0" fmla="*/ 7276 h 14312"/>
                <a:gd name="connsiteX1" fmla="*/ 7276 w 14312"/>
                <a:gd name="connsiteY1" fmla="*/ 14433 h 14312"/>
                <a:gd name="connsiteX2" fmla="*/ 120 w 14312"/>
                <a:gd name="connsiteY2" fmla="*/ 7276 h 14312"/>
                <a:gd name="connsiteX3" fmla="*/ 7276 w 14312"/>
                <a:gd name="connsiteY3" fmla="*/ 120 h 14312"/>
                <a:gd name="connsiteX4" fmla="*/ 14433 w 14312"/>
                <a:gd name="connsiteY4" fmla="*/ 72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33" y="7276"/>
                  </a:moveTo>
                  <a:cubicBezTo>
                    <a:pt x="14433" y="11229"/>
                    <a:pt x="11229" y="14433"/>
                    <a:pt x="7276" y="14433"/>
                  </a:cubicBezTo>
                  <a:cubicBezTo>
                    <a:pt x="3324" y="14433"/>
                    <a:pt x="120" y="11229"/>
                    <a:pt x="120" y="7276"/>
                  </a:cubicBezTo>
                  <a:cubicBezTo>
                    <a:pt x="120" y="3324"/>
                    <a:pt x="3324" y="120"/>
                    <a:pt x="7276" y="120"/>
                  </a:cubicBezTo>
                  <a:cubicBezTo>
                    <a:pt x="11229" y="120"/>
                    <a:pt x="14433" y="3324"/>
                    <a:pt x="14433" y="7276"/>
                  </a:cubicBezTo>
                  <a:close/>
                </a:path>
              </a:pathLst>
            </a:custGeom>
            <a:solidFill>
              <a:srgbClr val="CFDBE8"/>
            </a:solidFill>
            <a:ln w="7144" cap="flat">
              <a:noFill/>
              <a:prstDash val="solid"/>
              <a:miter/>
            </a:ln>
          </p:spPr>
          <p:txBody>
            <a:bodyPr rtlCol="0" anchor="ctr"/>
            <a:lstStyle/>
            <a:p>
              <a:endParaRPr lang="en-US"/>
            </a:p>
          </p:txBody>
        </p:sp>
        <p:sp>
          <p:nvSpPr>
            <p:cNvPr id="500" name="Freeform: Shape 499">
              <a:extLst>
                <a:ext uri="{FF2B5EF4-FFF2-40B4-BE49-F238E27FC236}">
                  <a16:creationId xmlns:a16="http://schemas.microsoft.com/office/drawing/2014/main" id="{08467296-3E5B-BC92-9484-416C533A7973}"/>
                </a:ext>
              </a:extLst>
            </p:cNvPr>
            <p:cNvSpPr/>
            <p:nvPr/>
          </p:nvSpPr>
          <p:spPr>
            <a:xfrm>
              <a:off x="11631220" y="3131764"/>
              <a:ext cx="14312" cy="14312"/>
            </a:xfrm>
            <a:custGeom>
              <a:avLst/>
              <a:gdLst>
                <a:gd name="connsiteX0" fmla="*/ 14443 w 14312"/>
                <a:gd name="connsiteY0" fmla="*/ 7276 h 14312"/>
                <a:gd name="connsiteX1" fmla="*/ 7286 w 14312"/>
                <a:gd name="connsiteY1" fmla="*/ 14433 h 14312"/>
                <a:gd name="connsiteX2" fmla="*/ 130 w 14312"/>
                <a:gd name="connsiteY2" fmla="*/ 7276 h 14312"/>
                <a:gd name="connsiteX3" fmla="*/ 7286 w 14312"/>
                <a:gd name="connsiteY3" fmla="*/ 120 h 14312"/>
                <a:gd name="connsiteX4" fmla="*/ 14443 w 14312"/>
                <a:gd name="connsiteY4" fmla="*/ 72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43" y="7276"/>
                  </a:moveTo>
                  <a:cubicBezTo>
                    <a:pt x="14443" y="11229"/>
                    <a:pt x="11239" y="14433"/>
                    <a:pt x="7286" y="14433"/>
                  </a:cubicBezTo>
                  <a:cubicBezTo>
                    <a:pt x="3334" y="14433"/>
                    <a:pt x="130" y="11229"/>
                    <a:pt x="130" y="7276"/>
                  </a:cubicBezTo>
                  <a:cubicBezTo>
                    <a:pt x="130" y="3324"/>
                    <a:pt x="3334" y="120"/>
                    <a:pt x="7286" y="120"/>
                  </a:cubicBezTo>
                  <a:cubicBezTo>
                    <a:pt x="11239" y="120"/>
                    <a:pt x="14443" y="3324"/>
                    <a:pt x="14443" y="7276"/>
                  </a:cubicBezTo>
                  <a:close/>
                </a:path>
              </a:pathLst>
            </a:custGeom>
            <a:solidFill>
              <a:srgbClr val="CFDBE8"/>
            </a:solidFill>
            <a:ln w="7144" cap="flat">
              <a:noFill/>
              <a:prstDash val="solid"/>
              <a:miter/>
            </a:ln>
          </p:spPr>
          <p:txBody>
            <a:bodyPr rtlCol="0" anchor="ctr"/>
            <a:lstStyle/>
            <a:p>
              <a:endParaRPr lang="en-US"/>
            </a:p>
          </p:txBody>
        </p:sp>
        <p:sp>
          <p:nvSpPr>
            <p:cNvPr id="501" name="Freeform: Shape 500">
              <a:extLst>
                <a:ext uri="{FF2B5EF4-FFF2-40B4-BE49-F238E27FC236}">
                  <a16:creationId xmlns:a16="http://schemas.microsoft.com/office/drawing/2014/main" id="{43C2E516-84A4-1830-D02F-00EAEC3CFD74}"/>
                </a:ext>
              </a:extLst>
            </p:cNvPr>
            <p:cNvSpPr/>
            <p:nvPr/>
          </p:nvSpPr>
          <p:spPr>
            <a:xfrm>
              <a:off x="11702783" y="3131764"/>
              <a:ext cx="14312" cy="14312"/>
            </a:xfrm>
            <a:custGeom>
              <a:avLst/>
              <a:gdLst>
                <a:gd name="connsiteX0" fmla="*/ 14453 w 14312"/>
                <a:gd name="connsiteY0" fmla="*/ 7276 h 14312"/>
                <a:gd name="connsiteX1" fmla="*/ 7296 w 14312"/>
                <a:gd name="connsiteY1" fmla="*/ 14433 h 14312"/>
                <a:gd name="connsiteX2" fmla="*/ 140 w 14312"/>
                <a:gd name="connsiteY2" fmla="*/ 7276 h 14312"/>
                <a:gd name="connsiteX3" fmla="*/ 7296 w 14312"/>
                <a:gd name="connsiteY3" fmla="*/ 120 h 14312"/>
                <a:gd name="connsiteX4" fmla="*/ 14453 w 14312"/>
                <a:gd name="connsiteY4" fmla="*/ 72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53" y="7276"/>
                  </a:moveTo>
                  <a:cubicBezTo>
                    <a:pt x="14453" y="11229"/>
                    <a:pt x="11249" y="14433"/>
                    <a:pt x="7296" y="14433"/>
                  </a:cubicBezTo>
                  <a:cubicBezTo>
                    <a:pt x="3344" y="14433"/>
                    <a:pt x="140" y="11229"/>
                    <a:pt x="140" y="7276"/>
                  </a:cubicBezTo>
                  <a:cubicBezTo>
                    <a:pt x="140" y="3324"/>
                    <a:pt x="3344" y="120"/>
                    <a:pt x="7296" y="120"/>
                  </a:cubicBezTo>
                  <a:cubicBezTo>
                    <a:pt x="11249" y="120"/>
                    <a:pt x="14453" y="3324"/>
                    <a:pt x="14453" y="7276"/>
                  </a:cubicBezTo>
                  <a:close/>
                </a:path>
              </a:pathLst>
            </a:custGeom>
            <a:solidFill>
              <a:srgbClr val="CFDBE8"/>
            </a:solidFill>
            <a:ln w="7144" cap="flat">
              <a:noFill/>
              <a:prstDash val="solid"/>
              <a:miter/>
            </a:ln>
          </p:spPr>
          <p:txBody>
            <a:bodyPr rtlCol="0" anchor="ctr"/>
            <a:lstStyle/>
            <a:p>
              <a:endParaRPr lang="en-US"/>
            </a:p>
          </p:txBody>
        </p:sp>
        <p:sp>
          <p:nvSpPr>
            <p:cNvPr id="502" name="Freeform: Shape 501">
              <a:extLst>
                <a:ext uri="{FF2B5EF4-FFF2-40B4-BE49-F238E27FC236}">
                  <a16:creationId xmlns:a16="http://schemas.microsoft.com/office/drawing/2014/main" id="{E1789022-7021-7C42-FA5F-D4B84B86EDC1}"/>
                </a:ext>
              </a:extLst>
            </p:cNvPr>
            <p:cNvSpPr/>
            <p:nvPr/>
          </p:nvSpPr>
          <p:spPr>
            <a:xfrm>
              <a:off x="11774346" y="3131764"/>
              <a:ext cx="14312" cy="14312"/>
            </a:xfrm>
            <a:custGeom>
              <a:avLst/>
              <a:gdLst>
                <a:gd name="connsiteX0" fmla="*/ 14463 w 14312"/>
                <a:gd name="connsiteY0" fmla="*/ 7276 h 14312"/>
                <a:gd name="connsiteX1" fmla="*/ 7306 w 14312"/>
                <a:gd name="connsiteY1" fmla="*/ 14433 h 14312"/>
                <a:gd name="connsiteX2" fmla="*/ 150 w 14312"/>
                <a:gd name="connsiteY2" fmla="*/ 7276 h 14312"/>
                <a:gd name="connsiteX3" fmla="*/ 7306 w 14312"/>
                <a:gd name="connsiteY3" fmla="*/ 120 h 14312"/>
                <a:gd name="connsiteX4" fmla="*/ 14463 w 14312"/>
                <a:gd name="connsiteY4" fmla="*/ 72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63" y="7276"/>
                  </a:moveTo>
                  <a:cubicBezTo>
                    <a:pt x="14463" y="11229"/>
                    <a:pt x="11259" y="14433"/>
                    <a:pt x="7306" y="14433"/>
                  </a:cubicBezTo>
                  <a:cubicBezTo>
                    <a:pt x="3354" y="14433"/>
                    <a:pt x="150" y="11229"/>
                    <a:pt x="150" y="7276"/>
                  </a:cubicBezTo>
                  <a:cubicBezTo>
                    <a:pt x="150" y="3324"/>
                    <a:pt x="3354" y="120"/>
                    <a:pt x="7306" y="120"/>
                  </a:cubicBezTo>
                  <a:cubicBezTo>
                    <a:pt x="11259" y="120"/>
                    <a:pt x="14463" y="3324"/>
                    <a:pt x="14463" y="7276"/>
                  </a:cubicBezTo>
                  <a:close/>
                </a:path>
              </a:pathLst>
            </a:custGeom>
            <a:solidFill>
              <a:srgbClr val="CFDBE8"/>
            </a:solidFill>
            <a:ln w="7144" cap="flat">
              <a:noFill/>
              <a:prstDash val="solid"/>
              <a:miter/>
            </a:ln>
          </p:spPr>
          <p:txBody>
            <a:bodyPr rtlCol="0" anchor="ctr"/>
            <a:lstStyle/>
            <a:p>
              <a:endParaRPr lang="en-US"/>
            </a:p>
          </p:txBody>
        </p:sp>
        <p:sp>
          <p:nvSpPr>
            <p:cNvPr id="503" name="Freeform: Shape 502">
              <a:extLst>
                <a:ext uri="{FF2B5EF4-FFF2-40B4-BE49-F238E27FC236}">
                  <a16:creationId xmlns:a16="http://schemas.microsoft.com/office/drawing/2014/main" id="{9C1AE489-735B-34F4-4A28-9D93F66387B6}"/>
                </a:ext>
              </a:extLst>
            </p:cNvPr>
            <p:cNvSpPr/>
            <p:nvPr/>
          </p:nvSpPr>
          <p:spPr>
            <a:xfrm>
              <a:off x="11845908" y="3131764"/>
              <a:ext cx="14312" cy="14312"/>
            </a:xfrm>
            <a:custGeom>
              <a:avLst/>
              <a:gdLst>
                <a:gd name="connsiteX0" fmla="*/ 14473 w 14312"/>
                <a:gd name="connsiteY0" fmla="*/ 7276 h 14312"/>
                <a:gd name="connsiteX1" fmla="*/ 7316 w 14312"/>
                <a:gd name="connsiteY1" fmla="*/ 14433 h 14312"/>
                <a:gd name="connsiteX2" fmla="*/ 160 w 14312"/>
                <a:gd name="connsiteY2" fmla="*/ 7276 h 14312"/>
                <a:gd name="connsiteX3" fmla="*/ 7316 w 14312"/>
                <a:gd name="connsiteY3" fmla="*/ 120 h 14312"/>
                <a:gd name="connsiteX4" fmla="*/ 14473 w 14312"/>
                <a:gd name="connsiteY4" fmla="*/ 72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73" y="7276"/>
                  </a:moveTo>
                  <a:cubicBezTo>
                    <a:pt x="14473" y="11229"/>
                    <a:pt x="11269" y="14433"/>
                    <a:pt x="7316" y="14433"/>
                  </a:cubicBezTo>
                  <a:cubicBezTo>
                    <a:pt x="3364" y="14433"/>
                    <a:pt x="160" y="11229"/>
                    <a:pt x="160" y="7276"/>
                  </a:cubicBezTo>
                  <a:cubicBezTo>
                    <a:pt x="160" y="3324"/>
                    <a:pt x="3364" y="120"/>
                    <a:pt x="7316" y="120"/>
                  </a:cubicBezTo>
                  <a:cubicBezTo>
                    <a:pt x="11269" y="120"/>
                    <a:pt x="14473" y="3324"/>
                    <a:pt x="14473" y="7276"/>
                  </a:cubicBezTo>
                  <a:close/>
                </a:path>
              </a:pathLst>
            </a:custGeom>
            <a:solidFill>
              <a:srgbClr val="CFDBE8"/>
            </a:solidFill>
            <a:ln w="7144" cap="flat">
              <a:noFill/>
              <a:prstDash val="solid"/>
              <a:miter/>
            </a:ln>
          </p:spPr>
          <p:txBody>
            <a:bodyPr rtlCol="0" anchor="ctr"/>
            <a:lstStyle/>
            <a:p>
              <a:endParaRPr lang="en-US"/>
            </a:p>
          </p:txBody>
        </p:sp>
        <p:sp>
          <p:nvSpPr>
            <p:cNvPr id="504" name="Freeform: Shape 503">
              <a:extLst>
                <a:ext uri="{FF2B5EF4-FFF2-40B4-BE49-F238E27FC236}">
                  <a16:creationId xmlns:a16="http://schemas.microsoft.com/office/drawing/2014/main" id="{D5F44949-A1C5-D4B2-2011-ACC2315A3B1C}"/>
                </a:ext>
              </a:extLst>
            </p:cNvPr>
            <p:cNvSpPr/>
            <p:nvPr/>
          </p:nvSpPr>
          <p:spPr>
            <a:xfrm>
              <a:off x="11917471" y="3131764"/>
              <a:ext cx="14312" cy="14312"/>
            </a:xfrm>
            <a:custGeom>
              <a:avLst/>
              <a:gdLst>
                <a:gd name="connsiteX0" fmla="*/ 14483 w 14312"/>
                <a:gd name="connsiteY0" fmla="*/ 7276 h 14312"/>
                <a:gd name="connsiteX1" fmla="*/ 7326 w 14312"/>
                <a:gd name="connsiteY1" fmla="*/ 14433 h 14312"/>
                <a:gd name="connsiteX2" fmla="*/ 170 w 14312"/>
                <a:gd name="connsiteY2" fmla="*/ 7276 h 14312"/>
                <a:gd name="connsiteX3" fmla="*/ 7326 w 14312"/>
                <a:gd name="connsiteY3" fmla="*/ 120 h 14312"/>
                <a:gd name="connsiteX4" fmla="*/ 14483 w 14312"/>
                <a:gd name="connsiteY4" fmla="*/ 72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83" y="7276"/>
                  </a:moveTo>
                  <a:cubicBezTo>
                    <a:pt x="14483" y="11229"/>
                    <a:pt x="11279" y="14433"/>
                    <a:pt x="7326" y="14433"/>
                  </a:cubicBezTo>
                  <a:cubicBezTo>
                    <a:pt x="3374" y="14433"/>
                    <a:pt x="170" y="11229"/>
                    <a:pt x="170" y="7276"/>
                  </a:cubicBezTo>
                  <a:cubicBezTo>
                    <a:pt x="170" y="3324"/>
                    <a:pt x="3374" y="120"/>
                    <a:pt x="7326" y="120"/>
                  </a:cubicBezTo>
                  <a:cubicBezTo>
                    <a:pt x="11279" y="120"/>
                    <a:pt x="14483" y="3324"/>
                    <a:pt x="14483" y="7276"/>
                  </a:cubicBezTo>
                  <a:close/>
                </a:path>
              </a:pathLst>
            </a:custGeom>
            <a:solidFill>
              <a:srgbClr val="CFDBE8"/>
            </a:solidFill>
            <a:ln w="7144" cap="flat">
              <a:noFill/>
              <a:prstDash val="solid"/>
              <a:miter/>
            </a:ln>
          </p:spPr>
          <p:txBody>
            <a:bodyPr rtlCol="0" anchor="ctr"/>
            <a:lstStyle/>
            <a:p>
              <a:endParaRPr lang="en-US"/>
            </a:p>
          </p:txBody>
        </p:sp>
        <p:sp>
          <p:nvSpPr>
            <p:cNvPr id="505" name="Freeform: Shape 504">
              <a:extLst>
                <a:ext uri="{FF2B5EF4-FFF2-40B4-BE49-F238E27FC236}">
                  <a16:creationId xmlns:a16="http://schemas.microsoft.com/office/drawing/2014/main" id="{E2AC0115-289E-3F4F-415C-58EC73966AFF}"/>
                </a:ext>
              </a:extLst>
            </p:cNvPr>
            <p:cNvSpPr/>
            <p:nvPr/>
          </p:nvSpPr>
          <p:spPr>
            <a:xfrm>
              <a:off x="11989034" y="3131764"/>
              <a:ext cx="14312" cy="14312"/>
            </a:xfrm>
            <a:custGeom>
              <a:avLst/>
              <a:gdLst>
                <a:gd name="connsiteX0" fmla="*/ 14493 w 14312"/>
                <a:gd name="connsiteY0" fmla="*/ 7276 h 14312"/>
                <a:gd name="connsiteX1" fmla="*/ 7336 w 14312"/>
                <a:gd name="connsiteY1" fmla="*/ 14433 h 14312"/>
                <a:gd name="connsiteX2" fmla="*/ 180 w 14312"/>
                <a:gd name="connsiteY2" fmla="*/ 7276 h 14312"/>
                <a:gd name="connsiteX3" fmla="*/ 7336 w 14312"/>
                <a:gd name="connsiteY3" fmla="*/ 120 h 14312"/>
                <a:gd name="connsiteX4" fmla="*/ 14493 w 14312"/>
                <a:gd name="connsiteY4" fmla="*/ 72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93" y="7276"/>
                  </a:moveTo>
                  <a:cubicBezTo>
                    <a:pt x="14493" y="11229"/>
                    <a:pt x="11289" y="14433"/>
                    <a:pt x="7336" y="14433"/>
                  </a:cubicBezTo>
                  <a:cubicBezTo>
                    <a:pt x="3384" y="14433"/>
                    <a:pt x="180" y="11229"/>
                    <a:pt x="180" y="7276"/>
                  </a:cubicBezTo>
                  <a:cubicBezTo>
                    <a:pt x="180" y="3324"/>
                    <a:pt x="3384" y="120"/>
                    <a:pt x="7336" y="120"/>
                  </a:cubicBezTo>
                  <a:cubicBezTo>
                    <a:pt x="11289" y="120"/>
                    <a:pt x="14493" y="3324"/>
                    <a:pt x="14493" y="7276"/>
                  </a:cubicBezTo>
                  <a:close/>
                </a:path>
              </a:pathLst>
            </a:custGeom>
            <a:solidFill>
              <a:srgbClr val="CFDBE8"/>
            </a:solidFill>
            <a:ln w="7144" cap="flat">
              <a:noFill/>
              <a:prstDash val="solid"/>
              <a:miter/>
            </a:ln>
          </p:spPr>
          <p:txBody>
            <a:bodyPr rtlCol="0" anchor="ctr"/>
            <a:lstStyle/>
            <a:p>
              <a:endParaRPr lang="en-US"/>
            </a:p>
          </p:txBody>
        </p:sp>
        <p:sp>
          <p:nvSpPr>
            <p:cNvPr id="506" name="Freeform: Shape 505">
              <a:extLst>
                <a:ext uri="{FF2B5EF4-FFF2-40B4-BE49-F238E27FC236}">
                  <a16:creationId xmlns:a16="http://schemas.microsoft.com/office/drawing/2014/main" id="{3D7BEA71-E5F8-15B6-CB62-B78874C84CD3}"/>
                </a:ext>
              </a:extLst>
            </p:cNvPr>
            <p:cNvSpPr/>
            <p:nvPr/>
          </p:nvSpPr>
          <p:spPr>
            <a:xfrm>
              <a:off x="12060597" y="3131764"/>
              <a:ext cx="14312" cy="14312"/>
            </a:xfrm>
            <a:custGeom>
              <a:avLst/>
              <a:gdLst>
                <a:gd name="connsiteX0" fmla="*/ 14503 w 14312"/>
                <a:gd name="connsiteY0" fmla="*/ 7276 h 14312"/>
                <a:gd name="connsiteX1" fmla="*/ 7346 w 14312"/>
                <a:gd name="connsiteY1" fmla="*/ 14433 h 14312"/>
                <a:gd name="connsiteX2" fmla="*/ 190 w 14312"/>
                <a:gd name="connsiteY2" fmla="*/ 7276 h 14312"/>
                <a:gd name="connsiteX3" fmla="*/ 7346 w 14312"/>
                <a:gd name="connsiteY3" fmla="*/ 120 h 14312"/>
                <a:gd name="connsiteX4" fmla="*/ 14503 w 14312"/>
                <a:gd name="connsiteY4" fmla="*/ 72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03" y="7276"/>
                  </a:moveTo>
                  <a:cubicBezTo>
                    <a:pt x="14503" y="11229"/>
                    <a:pt x="11299" y="14433"/>
                    <a:pt x="7346" y="14433"/>
                  </a:cubicBezTo>
                  <a:cubicBezTo>
                    <a:pt x="3394" y="14433"/>
                    <a:pt x="190" y="11229"/>
                    <a:pt x="190" y="7276"/>
                  </a:cubicBezTo>
                  <a:cubicBezTo>
                    <a:pt x="190" y="3324"/>
                    <a:pt x="3394" y="120"/>
                    <a:pt x="7346" y="120"/>
                  </a:cubicBezTo>
                  <a:cubicBezTo>
                    <a:pt x="11299" y="120"/>
                    <a:pt x="14503" y="3324"/>
                    <a:pt x="14503" y="7276"/>
                  </a:cubicBezTo>
                  <a:close/>
                </a:path>
              </a:pathLst>
            </a:custGeom>
            <a:solidFill>
              <a:srgbClr val="CFDBE8"/>
            </a:solidFill>
            <a:ln w="7144" cap="flat">
              <a:noFill/>
              <a:prstDash val="solid"/>
              <a:miter/>
            </a:ln>
          </p:spPr>
          <p:txBody>
            <a:bodyPr rtlCol="0" anchor="ctr"/>
            <a:lstStyle/>
            <a:p>
              <a:endParaRPr lang="en-US"/>
            </a:p>
          </p:txBody>
        </p:sp>
        <p:sp>
          <p:nvSpPr>
            <p:cNvPr id="507" name="Freeform: Shape 506">
              <a:extLst>
                <a:ext uri="{FF2B5EF4-FFF2-40B4-BE49-F238E27FC236}">
                  <a16:creationId xmlns:a16="http://schemas.microsoft.com/office/drawing/2014/main" id="{723EB6EE-1593-61A5-020C-E64137128DB3}"/>
                </a:ext>
              </a:extLst>
            </p:cNvPr>
            <p:cNvSpPr/>
            <p:nvPr/>
          </p:nvSpPr>
          <p:spPr>
            <a:xfrm>
              <a:off x="12132159" y="3131764"/>
              <a:ext cx="14312" cy="14312"/>
            </a:xfrm>
            <a:custGeom>
              <a:avLst/>
              <a:gdLst>
                <a:gd name="connsiteX0" fmla="*/ 14513 w 14312"/>
                <a:gd name="connsiteY0" fmla="*/ 7276 h 14312"/>
                <a:gd name="connsiteX1" fmla="*/ 7356 w 14312"/>
                <a:gd name="connsiteY1" fmla="*/ 14433 h 14312"/>
                <a:gd name="connsiteX2" fmla="*/ 200 w 14312"/>
                <a:gd name="connsiteY2" fmla="*/ 7276 h 14312"/>
                <a:gd name="connsiteX3" fmla="*/ 7356 w 14312"/>
                <a:gd name="connsiteY3" fmla="*/ 120 h 14312"/>
                <a:gd name="connsiteX4" fmla="*/ 14513 w 14312"/>
                <a:gd name="connsiteY4" fmla="*/ 72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13" y="7276"/>
                  </a:moveTo>
                  <a:cubicBezTo>
                    <a:pt x="14513" y="11229"/>
                    <a:pt x="11309" y="14433"/>
                    <a:pt x="7356" y="14433"/>
                  </a:cubicBezTo>
                  <a:cubicBezTo>
                    <a:pt x="3404" y="14433"/>
                    <a:pt x="200" y="11229"/>
                    <a:pt x="200" y="7276"/>
                  </a:cubicBezTo>
                  <a:cubicBezTo>
                    <a:pt x="200" y="3324"/>
                    <a:pt x="3404" y="120"/>
                    <a:pt x="7356" y="120"/>
                  </a:cubicBezTo>
                  <a:cubicBezTo>
                    <a:pt x="11309" y="120"/>
                    <a:pt x="14513" y="3324"/>
                    <a:pt x="14513" y="7276"/>
                  </a:cubicBezTo>
                  <a:close/>
                </a:path>
              </a:pathLst>
            </a:custGeom>
            <a:solidFill>
              <a:srgbClr val="CFDBE8"/>
            </a:solidFill>
            <a:ln w="7144" cap="flat">
              <a:noFill/>
              <a:prstDash val="solid"/>
              <a:miter/>
            </a:ln>
          </p:spPr>
          <p:txBody>
            <a:bodyPr rtlCol="0" anchor="ctr"/>
            <a:lstStyle/>
            <a:p>
              <a:endParaRPr lang="en-US"/>
            </a:p>
          </p:txBody>
        </p:sp>
        <p:sp>
          <p:nvSpPr>
            <p:cNvPr id="525" name="Freeform: Shape 524">
              <a:extLst>
                <a:ext uri="{FF2B5EF4-FFF2-40B4-BE49-F238E27FC236}">
                  <a16:creationId xmlns:a16="http://schemas.microsoft.com/office/drawing/2014/main" id="{A7FAEB19-C365-FE03-818D-B37F7EC5E845}"/>
                </a:ext>
              </a:extLst>
            </p:cNvPr>
            <p:cNvSpPr/>
            <p:nvPr/>
          </p:nvSpPr>
          <p:spPr>
            <a:xfrm>
              <a:off x="10700905" y="3203327"/>
              <a:ext cx="14312" cy="14312"/>
            </a:xfrm>
            <a:custGeom>
              <a:avLst/>
              <a:gdLst>
                <a:gd name="connsiteX0" fmla="*/ 14313 w 14312"/>
                <a:gd name="connsiteY0" fmla="*/ 7286 h 14312"/>
                <a:gd name="connsiteX1" fmla="*/ 7156 w 14312"/>
                <a:gd name="connsiteY1" fmla="*/ 14443 h 14312"/>
                <a:gd name="connsiteX2" fmla="*/ 0 w 14312"/>
                <a:gd name="connsiteY2" fmla="*/ 7286 h 14312"/>
                <a:gd name="connsiteX3" fmla="*/ 7156 w 14312"/>
                <a:gd name="connsiteY3" fmla="*/ 130 h 14312"/>
                <a:gd name="connsiteX4" fmla="*/ 14313 w 14312"/>
                <a:gd name="connsiteY4" fmla="*/ 72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13" y="7286"/>
                  </a:moveTo>
                  <a:cubicBezTo>
                    <a:pt x="14313" y="11239"/>
                    <a:pt x="11109" y="14443"/>
                    <a:pt x="7156" y="14443"/>
                  </a:cubicBezTo>
                  <a:cubicBezTo>
                    <a:pt x="3204" y="14443"/>
                    <a:pt x="0" y="11239"/>
                    <a:pt x="0" y="7286"/>
                  </a:cubicBezTo>
                  <a:cubicBezTo>
                    <a:pt x="0" y="3334"/>
                    <a:pt x="3204" y="130"/>
                    <a:pt x="7156" y="130"/>
                  </a:cubicBezTo>
                  <a:cubicBezTo>
                    <a:pt x="11109" y="130"/>
                    <a:pt x="14313" y="3334"/>
                    <a:pt x="14313" y="7286"/>
                  </a:cubicBezTo>
                  <a:close/>
                </a:path>
              </a:pathLst>
            </a:custGeom>
            <a:solidFill>
              <a:srgbClr val="CFDBE8"/>
            </a:solidFill>
            <a:ln w="7144" cap="flat">
              <a:noFill/>
              <a:prstDash val="solid"/>
              <a:miter/>
            </a:ln>
          </p:spPr>
          <p:txBody>
            <a:bodyPr rtlCol="0" anchor="ctr"/>
            <a:lstStyle/>
            <a:p>
              <a:endParaRPr lang="en-US"/>
            </a:p>
          </p:txBody>
        </p:sp>
        <p:sp>
          <p:nvSpPr>
            <p:cNvPr id="526" name="Freeform: Shape 525">
              <a:extLst>
                <a:ext uri="{FF2B5EF4-FFF2-40B4-BE49-F238E27FC236}">
                  <a16:creationId xmlns:a16="http://schemas.microsoft.com/office/drawing/2014/main" id="{E63882DC-3477-300D-CC18-D383304B1CFE}"/>
                </a:ext>
              </a:extLst>
            </p:cNvPr>
            <p:cNvSpPr/>
            <p:nvPr/>
          </p:nvSpPr>
          <p:spPr>
            <a:xfrm>
              <a:off x="10772467" y="3203327"/>
              <a:ext cx="14312" cy="14312"/>
            </a:xfrm>
            <a:custGeom>
              <a:avLst/>
              <a:gdLst>
                <a:gd name="connsiteX0" fmla="*/ 14323 w 14312"/>
                <a:gd name="connsiteY0" fmla="*/ 7286 h 14312"/>
                <a:gd name="connsiteX1" fmla="*/ 7166 w 14312"/>
                <a:gd name="connsiteY1" fmla="*/ 14443 h 14312"/>
                <a:gd name="connsiteX2" fmla="*/ 10 w 14312"/>
                <a:gd name="connsiteY2" fmla="*/ 7286 h 14312"/>
                <a:gd name="connsiteX3" fmla="*/ 7166 w 14312"/>
                <a:gd name="connsiteY3" fmla="*/ 130 h 14312"/>
                <a:gd name="connsiteX4" fmla="*/ 14323 w 14312"/>
                <a:gd name="connsiteY4" fmla="*/ 72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23" y="7286"/>
                  </a:moveTo>
                  <a:cubicBezTo>
                    <a:pt x="14323" y="11239"/>
                    <a:pt x="11119" y="14443"/>
                    <a:pt x="7166" y="14443"/>
                  </a:cubicBezTo>
                  <a:cubicBezTo>
                    <a:pt x="3214" y="14443"/>
                    <a:pt x="10" y="11239"/>
                    <a:pt x="10" y="7286"/>
                  </a:cubicBezTo>
                  <a:cubicBezTo>
                    <a:pt x="10" y="3334"/>
                    <a:pt x="3214" y="130"/>
                    <a:pt x="7166" y="130"/>
                  </a:cubicBezTo>
                  <a:cubicBezTo>
                    <a:pt x="11119" y="130"/>
                    <a:pt x="14323" y="3334"/>
                    <a:pt x="14323" y="7286"/>
                  </a:cubicBezTo>
                  <a:close/>
                </a:path>
              </a:pathLst>
            </a:custGeom>
            <a:solidFill>
              <a:srgbClr val="CFDBE8"/>
            </a:solidFill>
            <a:ln w="7144" cap="flat">
              <a:noFill/>
              <a:prstDash val="solid"/>
              <a:miter/>
            </a:ln>
          </p:spPr>
          <p:txBody>
            <a:bodyPr rtlCol="0" anchor="ctr"/>
            <a:lstStyle/>
            <a:p>
              <a:endParaRPr lang="en-US"/>
            </a:p>
          </p:txBody>
        </p:sp>
        <p:sp>
          <p:nvSpPr>
            <p:cNvPr id="527" name="Freeform: Shape 526">
              <a:extLst>
                <a:ext uri="{FF2B5EF4-FFF2-40B4-BE49-F238E27FC236}">
                  <a16:creationId xmlns:a16="http://schemas.microsoft.com/office/drawing/2014/main" id="{14F6DCD5-0CC8-86F0-F37A-B07843D37991}"/>
                </a:ext>
              </a:extLst>
            </p:cNvPr>
            <p:cNvSpPr/>
            <p:nvPr/>
          </p:nvSpPr>
          <p:spPr>
            <a:xfrm>
              <a:off x="10844030" y="3203327"/>
              <a:ext cx="14312" cy="14312"/>
            </a:xfrm>
            <a:custGeom>
              <a:avLst/>
              <a:gdLst>
                <a:gd name="connsiteX0" fmla="*/ 14333 w 14312"/>
                <a:gd name="connsiteY0" fmla="*/ 7286 h 14312"/>
                <a:gd name="connsiteX1" fmla="*/ 7176 w 14312"/>
                <a:gd name="connsiteY1" fmla="*/ 14443 h 14312"/>
                <a:gd name="connsiteX2" fmla="*/ 20 w 14312"/>
                <a:gd name="connsiteY2" fmla="*/ 7286 h 14312"/>
                <a:gd name="connsiteX3" fmla="*/ 7176 w 14312"/>
                <a:gd name="connsiteY3" fmla="*/ 130 h 14312"/>
                <a:gd name="connsiteX4" fmla="*/ 14333 w 14312"/>
                <a:gd name="connsiteY4" fmla="*/ 72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33" y="7286"/>
                  </a:moveTo>
                  <a:cubicBezTo>
                    <a:pt x="14333" y="11239"/>
                    <a:pt x="11129" y="14443"/>
                    <a:pt x="7176" y="14443"/>
                  </a:cubicBezTo>
                  <a:cubicBezTo>
                    <a:pt x="3224" y="14443"/>
                    <a:pt x="20" y="11239"/>
                    <a:pt x="20" y="7286"/>
                  </a:cubicBezTo>
                  <a:cubicBezTo>
                    <a:pt x="20" y="3334"/>
                    <a:pt x="3224" y="130"/>
                    <a:pt x="7176" y="130"/>
                  </a:cubicBezTo>
                  <a:cubicBezTo>
                    <a:pt x="11129" y="130"/>
                    <a:pt x="14333" y="3334"/>
                    <a:pt x="14333" y="7286"/>
                  </a:cubicBezTo>
                  <a:close/>
                </a:path>
              </a:pathLst>
            </a:custGeom>
            <a:solidFill>
              <a:srgbClr val="CFDBE8"/>
            </a:solidFill>
            <a:ln w="7144" cap="flat">
              <a:noFill/>
              <a:prstDash val="solid"/>
              <a:miter/>
            </a:ln>
          </p:spPr>
          <p:txBody>
            <a:bodyPr rtlCol="0" anchor="ctr"/>
            <a:lstStyle/>
            <a:p>
              <a:endParaRPr lang="en-US"/>
            </a:p>
          </p:txBody>
        </p:sp>
        <p:sp>
          <p:nvSpPr>
            <p:cNvPr id="528" name="Freeform: Shape 527">
              <a:extLst>
                <a:ext uri="{FF2B5EF4-FFF2-40B4-BE49-F238E27FC236}">
                  <a16:creationId xmlns:a16="http://schemas.microsoft.com/office/drawing/2014/main" id="{663380F1-64CA-0EC5-5EAE-A473E05A427E}"/>
                </a:ext>
              </a:extLst>
            </p:cNvPr>
            <p:cNvSpPr/>
            <p:nvPr/>
          </p:nvSpPr>
          <p:spPr>
            <a:xfrm>
              <a:off x="10915593" y="3203327"/>
              <a:ext cx="14312" cy="14312"/>
            </a:xfrm>
            <a:custGeom>
              <a:avLst/>
              <a:gdLst>
                <a:gd name="connsiteX0" fmla="*/ 14343 w 14312"/>
                <a:gd name="connsiteY0" fmla="*/ 7286 h 14312"/>
                <a:gd name="connsiteX1" fmla="*/ 7186 w 14312"/>
                <a:gd name="connsiteY1" fmla="*/ 14443 h 14312"/>
                <a:gd name="connsiteX2" fmla="*/ 30 w 14312"/>
                <a:gd name="connsiteY2" fmla="*/ 7286 h 14312"/>
                <a:gd name="connsiteX3" fmla="*/ 7186 w 14312"/>
                <a:gd name="connsiteY3" fmla="*/ 130 h 14312"/>
                <a:gd name="connsiteX4" fmla="*/ 14343 w 14312"/>
                <a:gd name="connsiteY4" fmla="*/ 72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43" y="7286"/>
                  </a:moveTo>
                  <a:cubicBezTo>
                    <a:pt x="14343" y="11239"/>
                    <a:pt x="11139" y="14443"/>
                    <a:pt x="7186" y="14443"/>
                  </a:cubicBezTo>
                  <a:cubicBezTo>
                    <a:pt x="3234" y="14443"/>
                    <a:pt x="30" y="11239"/>
                    <a:pt x="30" y="7286"/>
                  </a:cubicBezTo>
                  <a:cubicBezTo>
                    <a:pt x="30" y="3334"/>
                    <a:pt x="3234" y="130"/>
                    <a:pt x="7186" y="130"/>
                  </a:cubicBezTo>
                  <a:cubicBezTo>
                    <a:pt x="11139" y="130"/>
                    <a:pt x="14343" y="3334"/>
                    <a:pt x="14343" y="7286"/>
                  </a:cubicBezTo>
                  <a:close/>
                </a:path>
              </a:pathLst>
            </a:custGeom>
            <a:solidFill>
              <a:srgbClr val="CFDBE8"/>
            </a:solidFill>
            <a:ln w="7144" cap="flat">
              <a:noFill/>
              <a:prstDash val="solid"/>
              <a:miter/>
            </a:ln>
          </p:spPr>
          <p:txBody>
            <a:bodyPr rtlCol="0" anchor="ctr"/>
            <a:lstStyle/>
            <a:p>
              <a:endParaRPr lang="en-US"/>
            </a:p>
          </p:txBody>
        </p:sp>
        <p:sp>
          <p:nvSpPr>
            <p:cNvPr id="529" name="Freeform: Shape 528">
              <a:extLst>
                <a:ext uri="{FF2B5EF4-FFF2-40B4-BE49-F238E27FC236}">
                  <a16:creationId xmlns:a16="http://schemas.microsoft.com/office/drawing/2014/main" id="{1E24CF10-4DF2-C533-38D0-922526DCFA3C}"/>
                </a:ext>
              </a:extLst>
            </p:cNvPr>
            <p:cNvSpPr/>
            <p:nvPr/>
          </p:nvSpPr>
          <p:spPr>
            <a:xfrm>
              <a:off x="10987155" y="3203327"/>
              <a:ext cx="14312" cy="14312"/>
            </a:xfrm>
            <a:custGeom>
              <a:avLst/>
              <a:gdLst>
                <a:gd name="connsiteX0" fmla="*/ 14353 w 14312"/>
                <a:gd name="connsiteY0" fmla="*/ 7286 h 14312"/>
                <a:gd name="connsiteX1" fmla="*/ 7196 w 14312"/>
                <a:gd name="connsiteY1" fmla="*/ 14443 h 14312"/>
                <a:gd name="connsiteX2" fmla="*/ 40 w 14312"/>
                <a:gd name="connsiteY2" fmla="*/ 7286 h 14312"/>
                <a:gd name="connsiteX3" fmla="*/ 7196 w 14312"/>
                <a:gd name="connsiteY3" fmla="*/ 130 h 14312"/>
                <a:gd name="connsiteX4" fmla="*/ 14353 w 14312"/>
                <a:gd name="connsiteY4" fmla="*/ 72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53" y="7286"/>
                  </a:moveTo>
                  <a:cubicBezTo>
                    <a:pt x="14353" y="11239"/>
                    <a:pt x="11149" y="14443"/>
                    <a:pt x="7196" y="14443"/>
                  </a:cubicBezTo>
                  <a:cubicBezTo>
                    <a:pt x="3244" y="14443"/>
                    <a:pt x="40" y="11239"/>
                    <a:pt x="40" y="7286"/>
                  </a:cubicBezTo>
                  <a:cubicBezTo>
                    <a:pt x="40" y="3334"/>
                    <a:pt x="3244" y="130"/>
                    <a:pt x="7196" y="130"/>
                  </a:cubicBezTo>
                  <a:cubicBezTo>
                    <a:pt x="11149" y="130"/>
                    <a:pt x="14353" y="3334"/>
                    <a:pt x="14353" y="7286"/>
                  </a:cubicBezTo>
                  <a:close/>
                </a:path>
              </a:pathLst>
            </a:custGeom>
            <a:solidFill>
              <a:srgbClr val="CFDBE8"/>
            </a:solidFill>
            <a:ln w="7144" cap="flat">
              <a:noFill/>
              <a:prstDash val="solid"/>
              <a:miter/>
            </a:ln>
          </p:spPr>
          <p:txBody>
            <a:bodyPr rtlCol="0" anchor="ctr"/>
            <a:lstStyle/>
            <a:p>
              <a:endParaRPr lang="en-US"/>
            </a:p>
          </p:txBody>
        </p:sp>
        <p:sp>
          <p:nvSpPr>
            <p:cNvPr id="530" name="Freeform: Shape 529">
              <a:extLst>
                <a:ext uri="{FF2B5EF4-FFF2-40B4-BE49-F238E27FC236}">
                  <a16:creationId xmlns:a16="http://schemas.microsoft.com/office/drawing/2014/main" id="{3B866F1E-0840-F827-EBEB-E9FB2F2E3DC3}"/>
                </a:ext>
              </a:extLst>
            </p:cNvPr>
            <p:cNvSpPr/>
            <p:nvPr/>
          </p:nvSpPr>
          <p:spPr>
            <a:xfrm>
              <a:off x="11058718" y="3203327"/>
              <a:ext cx="14312" cy="14312"/>
            </a:xfrm>
            <a:custGeom>
              <a:avLst/>
              <a:gdLst>
                <a:gd name="connsiteX0" fmla="*/ 14363 w 14312"/>
                <a:gd name="connsiteY0" fmla="*/ 7286 h 14312"/>
                <a:gd name="connsiteX1" fmla="*/ 7206 w 14312"/>
                <a:gd name="connsiteY1" fmla="*/ 14443 h 14312"/>
                <a:gd name="connsiteX2" fmla="*/ 50 w 14312"/>
                <a:gd name="connsiteY2" fmla="*/ 7286 h 14312"/>
                <a:gd name="connsiteX3" fmla="*/ 7206 w 14312"/>
                <a:gd name="connsiteY3" fmla="*/ 130 h 14312"/>
                <a:gd name="connsiteX4" fmla="*/ 14363 w 14312"/>
                <a:gd name="connsiteY4" fmla="*/ 72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63" y="7286"/>
                  </a:moveTo>
                  <a:cubicBezTo>
                    <a:pt x="14363" y="11239"/>
                    <a:pt x="11159" y="14443"/>
                    <a:pt x="7206" y="14443"/>
                  </a:cubicBezTo>
                  <a:cubicBezTo>
                    <a:pt x="3254" y="14443"/>
                    <a:pt x="50" y="11239"/>
                    <a:pt x="50" y="7286"/>
                  </a:cubicBezTo>
                  <a:cubicBezTo>
                    <a:pt x="50" y="3334"/>
                    <a:pt x="3254" y="130"/>
                    <a:pt x="7206" y="130"/>
                  </a:cubicBezTo>
                  <a:cubicBezTo>
                    <a:pt x="11159" y="130"/>
                    <a:pt x="14363" y="3334"/>
                    <a:pt x="14363" y="7286"/>
                  </a:cubicBezTo>
                  <a:close/>
                </a:path>
              </a:pathLst>
            </a:custGeom>
            <a:solidFill>
              <a:srgbClr val="CFDBE8"/>
            </a:solidFill>
            <a:ln w="7144" cap="flat">
              <a:noFill/>
              <a:prstDash val="solid"/>
              <a:miter/>
            </a:ln>
          </p:spPr>
          <p:txBody>
            <a:bodyPr rtlCol="0" anchor="ctr"/>
            <a:lstStyle/>
            <a:p>
              <a:endParaRPr lang="en-US"/>
            </a:p>
          </p:txBody>
        </p:sp>
        <p:sp>
          <p:nvSpPr>
            <p:cNvPr id="531" name="Freeform: Shape 530">
              <a:extLst>
                <a:ext uri="{FF2B5EF4-FFF2-40B4-BE49-F238E27FC236}">
                  <a16:creationId xmlns:a16="http://schemas.microsoft.com/office/drawing/2014/main" id="{AFFB6E12-E2E0-B2AB-8015-D3B328165AC0}"/>
                </a:ext>
              </a:extLst>
            </p:cNvPr>
            <p:cNvSpPr/>
            <p:nvPr/>
          </p:nvSpPr>
          <p:spPr>
            <a:xfrm>
              <a:off x="11130281" y="3203327"/>
              <a:ext cx="14312" cy="14312"/>
            </a:xfrm>
            <a:custGeom>
              <a:avLst/>
              <a:gdLst>
                <a:gd name="connsiteX0" fmla="*/ 14373 w 14312"/>
                <a:gd name="connsiteY0" fmla="*/ 7286 h 14312"/>
                <a:gd name="connsiteX1" fmla="*/ 7216 w 14312"/>
                <a:gd name="connsiteY1" fmla="*/ 14443 h 14312"/>
                <a:gd name="connsiteX2" fmla="*/ 60 w 14312"/>
                <a:gd name="connsiteY2" fmla="*/ 7286 h 14312"/>
                <a:gd name="connsiteX3" fmla="*/ 7216 w 14312"/>
                <a:gd name="connsiteY3" fmla="*/ 130 h 14312"/>
                <a:gd name="connsiteX4" fmla="*/ 14373 w 14312"/>
                <a:gd name="connsiteY4" fmla="*/ 72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73" y="7286"/>
                  </a:moveTo>
                  <a:cubicBezTo>
                    <a:pt x="14373" y="11239"/>
                    <a:pt x="11169" y="14443"/>
                    <a:pt x="7216" y="14443"/>
                  </a:cubicBezTo>
                  <a:cubicBezTo>
                    <a:pt x="3264" y="14443"/>
                    <a:pt x="60" y="11239"/>
                    <a:pt x="60" y="7286"/>
                  </a:cubicBezTo>
                  <a:cubicBezTo>
                    <a:pt x="60" y="3334"/>
                    <a:pt x="3264" y="130"/>
                    <a:pt x="7216" y="130"/>
                  </a:cubicBezTo>
                  <a:cubicBezTo>
                    <a:pt x="11169" y="130"/>
                    <a:pt x="14373" y="3334"/>
                    <a:pt x="14373" y="7286"/>
                  </a:cubicBezTo>
                  <a:close/>
                </a:path>
              </a:pathLst>
            </a:custGeom>
            <a:solidFill>
              <a:srgbClr val="CFDBE8"/>
            </a:solidFill>
            <a:ln w="7144" cap="flat">
              <a:noFill/>
              <a:prstDash val="solid"/>
              <a:miter/>
            </a:ln>
          </p:spPr>
          <p:txBody>
            <a:bodyPr rtlCol="0" anchor="ctr"/>
            <a:lstStyle/>
            <a:p>
              <a:endParaRPr lang="en-US"/>
            </a:p>
          </p:txBody>
        </p:sp>
        <p:sp>
          <p:nvSpPr>
            <p:cNvPr id="532" name="Freeform: Shape 531">
              <a:extLst>
                <a:ext uri="{FF2B5EF4-FFF2-40B4-BE49-F238E27FC236}">
                  <a16:creationId xmlns:a16="http://schemas.microsoft.com/office/drawing/2014/main" id="{8CDB82FB-5829-7256-494E-E87B55FCE7D9}"/>
                </a:ext>
              </a:extLst>
            </p:cNvPr>
            <p:cNvSpPr/>
            <p:nvPr/>
          </p:nvSpPr>
          <p:spPr>
            <a:xfrm>
              <a:off x="11201844" y="3203327"/>
              <a:ext cx="14312" cy="14312"/>
            </a:xfrm>
            <a:custGeom>
              <a:avLst/>
              <a:gdLst>
                <a:gd name="connsiteX0" fmla="*/ 14383 w 14312"/>
                <a:gd name="connsiteY0" fmla="*/ 7286 h 14312"/>
                <a:gd name="connsiteX1" fmla="*/ 7226 w 14312"/>
                <a:gd name="connsiteY1" fmla="*/ 14443 h 14312"/>
                <a:gd name="connsiteX2" fmla="*/ 70 w 14312"/>
                <a:gd name="connsiteY2" fmla="*/ 7286 h 14312"/>
                <a:gd name="connsiteX3" fmla="*/ 7226 w 14312"/>
                <a:gd name="connsiteY3" fmla="*/ 130 h 14312"/>
                <a:gd name="connsiteX4" fmla="*/ 14383 w 14312"/>
                <a:gd name="connsiteY4" fmla="*/ 72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83" y="7286"/>
                  </a:moveTo>
                  <a:cubicBezTo>
                    <a:pt x="14383" y="11239"/>
                    <a:pt x="11179" y="14443"/>
                    <a:pt x="7226" y="14443"/>
                  </a:cubicBezTo>
                  <a:cubicBezTo>
                    <a:pt x="3274" y="14443"/>
                    <a:pt x="70" y="11239"/>
                    <a:pt x="70" y="7286"/>
                  </a:cubicBezTo>
                  <a:cubicBezTo>
                    <a:pt x="70" y="3334"/>
                    <a:pt x="3274" y="130"/>
                    <a:pt x="7226" y="130"/>
                  </a:cubicBezTo>
                  <a:cubicBezTo>
                    <a:pt x="11179" y="130"/>
                    <a:pt x="14383" y="3334"/>
                    <a:pt x="14383" y="7286"/>
                  </a:cubicBezTo>
                  <a:close/>
                </a:path>
              </a:pathLst>
            </a:custGeom>
            <a:solidFill>
              <a:srgbClr val="CFDBE8"/>
            </a:solidFill>
            <a:ln w="7144" cap="flat">
              <a:noFill/>
              <a:prstDash val="solid"/>
              <a:miter/>
            </a:ln>
          </p:spPr>
          <p:txBody>
            <a:bodyPr rtlCol="0" anchor="ctr"/>
            <a:lstStyle/>
            <a:p>
              <a:endParaRPr lang="en-US"/>
            </a:p>
          </p:txBody>
        </p:sp>
        <p:sp>
          <p:nvSpPr>
            <p:cNvPr id="533" name="Freeform: Shape 532">
              <a:extLst>
                <a:ext uri="{FF2B5EF4-FFF2-40B4-BE49-F238E27FC236}">
                  <a16:creationId xmlns:a16="http://schemas.microsoft.com/office/drawing/2014/main" id="{91A42A68-FABB-251A-D04E-C4A3C5704266}"/>
                </a:ext>
              </a:extLst>
            </p:cNvPr>
            <p:cNvSpPr/>
            <p:nvPr/>
          </p:nvSpPr>
          <p:spPr>
            <a:xfrm>
              <a:off x="11273406" y="3203327"/>
              <a:ext cx="14312" cy="14312"/>
            </a:xfrm>
            <a:custGeom>
              <a:avLst/>
              <a:gdLst>
                <a:gd name="connsiteX0" fmla="*/ 14393 w 14312"/>
                <a:gd name="connsiteY0" fmla="*/ 7286 h 14312"/>
                <a:gd name="connsiteX1" fmla="*/ 7236 w 14312"/>
                <a:gd name="connsiteY1" fmla="*/ 14443 h 14312"/>
                <a:gd name="connsiteX2" fmla="*/ 80 w 14312"/>
                <a:gd name="connsiteY2" fmla="*/ 7286 h 14312"/>
                <a:gd name="connsiteX3" fmla="*/ 7236 w 14312"/>
                <a:gd name="connsiteY3" fmla="*/ 130 h 14312"/>
                <a:gd name="connsiteX4" fmla="*/ 14393 w 14312"/>
                <a:gd name="connsiteY4" fmla="*/ 72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93" y="7286"/>
                  </a:moveTo>
                  <a:cubicBezTo>
                    <a:pt x="14393" y="11239"/>
                    <a:pt x="11189" y="14443"/>
                    <a:pt x="7236" y="14443"/>
                  </a:cubicBezTo>
                  <a:cubicBezTo>
                    <a:pt x="3284" y="14443"/>
                    <a:pt x="80" y="11239"/>
                    <a:pt x="80" y="7286"/>
                  </a:cubicBezTo>
                  <a:cubicBezTo>
                    <a:pt x="80" y="3334"/>
                    <a:pt x="3284" y="130"/>
                    <a:pt x="7236" y="130"/>
                  </a:cubicBezTo>
                  <a:cubicBezTo>
                    <a:pt x="11189" y="130"/>
                    <a:pt x="14393" y="3334"/>
                    <a:pt x="14393" y="7286"/>
                  </a:cubicBezTo>
                  <a:close/>
                </a:path>
              </a:pathLst>
            </a:custGeom>
            <a:solidFill>
              <a:srgbClr val="CFDBE8"/>
            </a:solidFill>
            <a:ln w="7144" cap="flat">
              <a:noFill/>
              <a:prstDash val="solid"/>
              <a:miter/>
            </a:ln>
          </p:spPr>
          <p:txBody>
            <a:bodyPr rtlCol="0" anchor="ctr"/>
            <a:lstStyle/>
            <a:p>
              <a:endParaRPr lang="en-US"/>
            </a:p>
          </p:txBody>
        </p:sp>
        <p:sp>
          <p:nvSpPr>
            <p:cNvPr id="534" name="Freeform: Shape 533">
              <a:extLst>
                <a:ext uri="{FF2B5EF4-FFF2-40B4-BE49-F238E27FC236}">
                  <a16:creationId xmlns:a16="http://schemas.microsoft.com/office/drawing/2014/main" id="{5C0C3521-7699-3C2C-D377-5314360B66A9}"/>
                </a:ext>
              </a:extLst>
            </p:cNvPr>
            <p:cNvSpPr/>
            <p:nvPr/>
          </p:nvSpPr>
          <p:spPr>
            <a:xfrm>
              <a:off x="11344969" y="3203327"/>
              <a:ext cx="14312" cy="14312"/>
            </a:xfrm>
            <a:custGeom>
              <a:avLst/>
              <a:gdLst>
                <a:gd name="connsiteX0" fmla="*/ 14403 w 14312"/>
                <a:gd name="connsiteY0" fmla="*/ 7286 h 14312"/>
                <a:gd name="connsiteX1" fmla="*/ 7246 w 14312"/>
                <a:gd name="connsiteY1" fmla="*/ 14443 h 14312"/>
                <a:gd name="connsiteX2" fmla="*/ 90 w 14312"/>
                <a:gd name="connsiteY2" fmla="*/ 7286 h 14312"/>
                <a:gd name="connsiteX3" fmla="*/ 7246 w 14312"/>
                <a:gd name="connsiteY3" fmla="*/ 130 h 14312"/>
                <a:gd name="connsiteX4" fmla="*/ 14403 w 14312"/>
                <a:gd name="connsiteY4" fmla="*/ 72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03" y="7286"/>
                  </a:moveTo>
                  <a:cubicBezTo>
                    <a:pt x="14403" y="11239"/>
                    <a:pt x="11199" y="14443"/>
                    <a:pt x="7246" y="14443"/>
                  </a:cubicBezTo>
                  <a:cubicBezTo>
                    <a:pt x="3294" y="14443"/>
                    <a:pt x="90" y="11239"/>
                    <a:pt x="90" y="7286"/>
                  </a:cubicBezTo>
                  <a:cubicBezTo>
                    <a:pt x="90" y="3334"/>
                    <a:pt x="3294" y="130"/>
                    <a:pt x="7246" y="130"/>
                  </a:cubicBezTo>
                  <a:cubicBezTo>
                    <a:pt x="11199" y="130"/>
                    <a:pt x="14403" y="3334"/>
                    <a:pt x="14403" y="7286"/>
                  </a:cubicBezTo>
                  <a:close/>
                </a:path>
              </a:pathLst>
            </a:custGeom>
            <a:solidFill>
              <a:srgbClr val="CFDBE8"/>
            </a:solidFill>
            <a:ln w="7144" cap="flat">
              <a:noFill/>
              <a:prstDash val="solid"/>
              <a:miter/>
            </a:ln>
          </p:spPr>
          <p:txBody>
            <a:bodyPr rtlCol="0" anchor="ctr"/>
            <a:lstStyle/>
            <a:p>
              <a:endParaRPr lang="en-US"/>
            </a:p>
          </p:txBody>
        </p:sp>
        <p:sp>
          <p:nvSpPr>
            <p:cNvPr id="535" name="Freeform: Shape 534">
              <a:extLst>
                <a:ext uri="{FF2B5EF4-FFF2-40B4-BE49-F238E27FC236}">
                  <a16:creationId xmlns:a16="http://schemas.microsoft.com/office/drawing/2014/main" id="{D8211695-77CA-3ADE-485A-ABA791868D65}"/>
                </a:ext>
              </a:extLst>
            </p:cNvPr>
            <p:cNvSpPr/>
            <p:nvPr/>
          </p:nvSpPr>
          <p:spPr>
            <a:xfrm>
              <a:off x="11416532" y="3203327"/>
              <a:ext cx="14312" cy="14312"/>
            </a:xfrm>
            <a:custGeom>
              <a:avLst/>
              <a:gdLst>
                <a:gd name="connsiteX0" fmla="*/ 14413 w 14312"/>
                <a:gd name="connsiteY0" fmla="*/ 7286 h 14312"/>
                <a:gd name="connsiteX1" fmla="*/ 7256 w 14312"/>
                <a:gd name="connsiteY1" fmla="*/ 14443 h 14312"/>
                <a:gd name="connsiteX2" fmla="*/ 100 w 14312"/>
                <a:gd name="connsiteY2" fmla="*/ 7286 h 14312"/>
                <a:gd name="connsiteX3" fmla="*/ 7256 w 14312"/>
                <a:gd name="connsiteY3" fmla="*/ 130 h 14312"/>
                <a:gd name="connsiteX4" fmla="*/ 14413 w 14312"/>
                <a:gd name="connsiteY4" fmla="*/ 72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13" y="7286"/>
                  </a:moveTo>
                  <a:cubicBezTo>
                    <a:pt x="14413" y="11239"/>
                    <a:pt x="11209" y="14443"/>
                    <a:pt x="7256" y="14443"/>
                  </a:cubicBezTo>
                  <a:cubicBezTo>
                    <a:pt x="3304" y="14443"/>
                    <a:pt x="100" y="11239"/>
                    <a:pt x="100" y="7286"/>
                  </a:cubicBezTo>
                  <a:cubicBezTo>
                    <a:pt x="100" y="3334"/>
                    <a:pt x="3304" y="130"/>
                    <a:pt x="7256" y="130"/>
                  </a:cubicBezTo>
                  <a:cubicBezTo>
                    <a:pt x="11209" y="130"/>
                    <a:pt x="14413" y="3334"/>
                    <a:pt x="14413" y="7286"/>
                  </a:cubicBezTo>
                  <a:close/>
                </a:path>
              </a:pathLst>
            </a:custGeom>
            <a:solidFill>
              <a:srgbClr val="CFDBE8"/>
            </a:solidFill>
            <a:ln w="7144" cap="flat">
              <a:noFill/>
              <a:prstDash val="solid"/>
              <a:miter/>
            </a:ln>
          </p:spPr>
          <p:txBody>
            <a:bodyPr rtlCol="0" anchor="ctr"/>
            <a:lstStyle/>
            <a:p>
              <a:endParaRPr lang="en-US"/>
            </a:p>
          </p:txBody>
        </p:sp>
        <p:sp>
          <p:nvSpPr>
            <p:cNvPr id="536" name="Freeform: Shape 535">
              <a:extLst>
                <a:ext uri="{FF2B5EF4-FFF2-40B4-BE49-F238E27FC236}">
                  <a16:creationId xmlns:a16="http://schemas.microsoft.com/office/drawing/2014/main" id="{CA382000-9C32-9DBE-1201-36C0830093E2}"/>
                </a:ext>
              </a:extLst>
            </p:cNvPr>
            <p:cNvSpPr/>
            <p:nvPr/>
          </p:nvSpPr>
          <p:spPr>
            <a:xfrm>
              <a:off x="11488095" y="3203327"/>
              <a:ext cx="14312" cy="14312"/>
            </a:xfrm>
            <a:custGeom>
              <a:avLst/>
              <a:gdLst>
                <a:gd name="connsiteX0" fmla="*/ 14423 w 14312"/>
                <a:gd name="connsiteY0" fmla="*/ 7286 h 14312"/>
                <a:gd name="connsiteX1" fmla="*/ 7266 w 14312"/>
                <a:gd name="connsiteY1" fmla="*/ 14443 h 14312"/>
                <a:gd name="connsiteX2" fmla="*/ 110 w 14312"/>
                <a:gd name="connsiteY2" fmla="*/ 7286 h 14312"/>
                <a:gd name="connsiteX3" fmla="*/ 7266 w 14312"/>
                <a:gd name="connsiteY3" fmla="*/ 130 h 14312"/>
                <a:gd name="connsiteX4" fmla="*/ 14423 w 14312"/>
                <a:gd name="connsiteY4" fmla="*/ 72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23" y="7286"/>
                  </a:moveTo>
                  <a:cubicBezTo>
                    <a:pt x="14423" y="11239"/>
                    <a:pt x="11219" y="14443"/>
                    <a:pt x="7266" y="14443"/>
                  </a:cubicBezTo>
                  <a:cubicBezTo>
                    <a:pt x="3314" y="14443"/>
                    <a:pt x="110" y="11239"/>
                    <a:pt x="110" y="7286"/>
                  </a:cubicBezTo>
                  <a:cubicBezTo>
                    <a:pt x="110" y="3334"/>
                    <a:pt x="3314" y="130"/>
                    <a:pt x="7266" y="130"/>
                  </a:cubicBezTo>
                  <a:cubicBezTo>
                    <a:pt x="11219" y="130"/>
                    <a:pt x="14423" y="3334"/>
                    <a:pt x="14423" y="7286"/>
                  </a:cubicBezTo>
                  <a:close/>
                </a:path>
              </a:pathLst>
            </a:custGeom>
            <a:solidFill>
              <a:srgbClr val="CFDBE8"/>
            </a:solidFill>
            <a:ln w="7144" cap="flat">
              <a:noFill/>
              <a:prstDash val="solid"/>
              <a:miter/>
            </a:ln>
          </p:spPr>
          <p:txBody>
            <a:bodyPr rtlCol="0" anchor="ctr"/>
            <a:lstStyle/>
            <a:p>
              <a:endParaRPr lang="en-US"/>
            </a:p>
          </p:txBody>
        </p:sp>
        <p:sp>
          <p:nvSpPr>
            <p:cNvPr id="537" name="Freeform: Shape 536">
              <a:extLst>
                <a:ext uri="{FF2B5EF4-FFF2-40B4-BE49-F238E27FC236}">
                  <a16:creationId xmlns:a16="http://schemas.microsoft.com/office/drawing/2014/main" id="{F12D813B-D57B-8BB1-5139-23247326CA4D}"/>
                </a:ext>
              </a:extLst>
            </p:cNvPr>
            <p:cNvSpPr/>
            <p:nvPr/>
          </p:nvSpPr>
          <p:spPr>
            <a:xfrm>
              <a:off x="11559657" y="3203327"/>
              <a:ext cx="14312" cy="14312"/>
            </a:xfrm>
            <a:custGeom>
              <a:avLst/>
              <a:gdLst>
                <a:gd name="connsiteX0" fmla="*/ 14433 w 14312"/>
                <a:gd name="connsiteY0" fmla="*/ 7286 h 14312"/>
                <a:gd name="connsiteX1" fmla="*/ 7276 w 14312"/>
                <a:gd name="connsiteY1" fmla="*/ 14443 h 14312"/>
                <a:gd name="connsiteX2" fmla="*/ 120 w 14312"/>
                <a:gd name="connsiteY2" fmla="*/ 7286 h 14312"/>
                <a:gd name="connsiteX3" fmla="*/ 7276 w 14312"/>
                <a:gd name="connsiteY3" fmla="*/ 130 h 14312"/>
                <a:gd name="connsiteX4" fmla="*/ 14433 w 14312"/>
                <a:gd name="connsiteY4" fmla="*/ 72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33" y="7286"/>
                  </a:moveTo>
                  <a:cubicBezTo>
                    <a:pt x="14433" y="11239"/>
                    <a:pt x="11229" y="14443"/>
                    <a:pt x="7276" y="14443"/>
                  </a:cubicBezTo>
                  <a:cubicBezTo>
                    <a:pt x="3324" y="14443"/>
                    <a:pt x="120" y="11239"/>
                    <a:pt x="120" y="7286"/>
                  </a:cubicBezTo>
                  <a:cubicBezTo>
                    <a:pt x="120" y="3334"/>
                    <a:pt x="3324" y="130"/>
                    <a:pt x="7276" y="130"/>
                  </a:cubicBezTo>
                  <a:cubicBezTo>
                    <a:pt x="11229" y="130"/>
                    <a:pt x="14433" y="3334"/>
                    <a:pt x="14433" y="7286"/>
                  </a:cubicBezTo>
                  <a:close/>
                </a:path>
              </a:pathLst>
            </a:custGeom>
            <a:solidFill>
              <a:srgbClr val="CFDBE8"/>
            </a:solidFill>
            <a:ln w="7144" cap="flat">
              <a:noFill/>
              <a:prstDash val="solid"/>
              <a:miter/>
            </a:ln>
          </p:spPr>
          <p:txBody>
            <a:bodyPr rtlCol="0" anchor="ctr"/>
            <a:lstStyle/>
            <a:p>
              <a:endParaRPr lang="en-US"/>
            </a:p>
          </p:txBody>
        </p:sp>
        <p:sp>
          <p:nvSpPr>
            <p:cNvPr id="538" name="Freeform: Shape 537">
              <a:extLst>
                <a:ext uri="{FF2B5EF4-FFF2-40B4-BE49-F238E27FC236}">
                  <a16:creationId xmlns:a16="http://schemas.microsoft.com/office/drawing/2014/main" id="{045023E4-C0A7-E366-DF21-F26635D41731}"/>
                </a:ext>
              </a:extLst>
            </p:cNvPr>
            <p:cNvSpPr/>
            <p:nvPr/>
          </p:nvSpPr>
          <p:spPr>
            <a:xfrm>
              <a:off x="11631220" y="3203327"/>
              <a:ext cx="14312" cy="14312"/>
            </a:xfrm>
            <a:custGeom>
              <a:avLst/>
              <a:gdLst>
                <a:gd name="connsiteX0" fmla="*/ 14443 w 14312"/>
                <a:gd name="connsiteY0" fmla="*/ 7286 h 14312"/>
                <a:gd name="connsiteX1" fmla="*/ 7286 w 14312"/>
                <a:gd name="connsiteY1" fmla="*/ 14443 h 14312"/>
                <a:gd name="connsiteX2" fmla="*/ 130 w 14312"/>
                <a:gd name="connsiteY2" fmla="*/ 7286 h 14312"/>
                <a:gd name="connsiteX3" fmla="*/ 7286 w 14312"/>
                <a:gd name="connsiteY3" fmla="*/ 130 h 14312"/>
                <a:gd name="connsiteX4" fmla="*/ 14443 w 14312"/>
                <a:gd name="connsiteY4" fmla="*/ 72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43" y="7286"/>
                  </a:moveTo>
                  <a:cubicBezTo>
                    <a:pt x="14443" y="11239"/>
                    <a:pt x="11239" y="14443"/>
                    <a:pt x="7286" y="14443"/>
                  </a:cubicBezTo>
                  <a:cubicBezTo>
                    <a:pt x="3334" y="14443"/>
                    <a:pt x="130" y="11239"/>
                    <a:pt x="130" y="7286"/>
                  </a:cubicBezTo>
                  <a:cubicBezTo>
                    <a:pt x="130" y="3334"/>
                    <a:pt x="3334" y="130"/>
                    <a:pt x="7286" y="130"/>
                  </a:cubicBezTo>
                  <a:cubicBezTo>
                    <a:pt x="11239" y="130"/>
                    <a:pt x="14443" y="3334"/>
                    <a:pt x="14443" y="7286"/>
                  </a:cubicBezTo>
                  <a:close/>
                </a:path>
              </a:pathLst>
            </a:custGeom>
            <a:solidFill>
              <a:srgbClr val="CFDBE8"/>
            </a:solidFill>
            <a:ln w="7144" cap="flat">
              <a:noFill/>
              <a:prstDash val="solid"/>
              <a:miter/>
            </a:ln>
          </p:spPr>
          <p:txBody>
            <a:bodyPr rtlCol="0" anchor="ctr"/>
            <a:lstStyle/>
            <a:p>
              <a:endParaRPr lang="en-US"/>
            </a:p>
          </p:txBody>
        </p:sp>
        <p:sp>
          <p:nvSpPr>
            <p:cNvPr id="539" name="Freeform: Shape 538">
              <a:extLst>
                <a:ext uri="{FF2B5EF4-FFF2-40B4-BE49-F238E27FC236}">
                  <a16:creationId xmlns:a16="http://schemas.microsoft.com/office/drawing/2014/main" id="{C82D16AC-342F-C333-9613-96ABC6D264B4}"/>
                </a:ext>
              </a:extLst>
            </p:cNvPr>
            <p:cNvSpPr/>
            <p:nvPr/>
          </p:nvSpPr>
          <p:spPr>
            <a:xfrm>
              <a:off x="11702783" y="3203327"/>
              <a:ext cx="14312" cy="14312"/>
            </a:xfrm>
            <a:custGeom>
              <a:avLst/>
              <a:gdLst>
                <a:gd name="connsiteX0" fmla="*/ 14453 w 14312"/>
                <a:gd name="connsiteY0" fmla="*/ 7286 h 14312"/>
                <a:gd name="connsiteX1" fmla="*/ 7296 w 14312"/>
                <a:gd name="connsiteY1" fmla="*/ 14443 h 14312"/>
                <a:gd name="connsiteX2" fmla="*/ 140 w 14312"/>
                <a:gd name="connsiteY2" fmla="*/ 7286 h 14312"/>
                <a:gd name="connsiteX3" fmla="*/ 7296 w 14312"/>
                <a:gd name="connsiteY3" fmla="*/ 130 h 14312"/>
                <a:gd name="connsiteX4" fmla="*/ 14453 w 14312"/>
                <a:gd name="connsiteY4" fmla="*/ 72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53" y="7286"/>
                  </a:moveTo>
                  <a:cubicBezTo>
                    <a:pt x="14453" y="11239"/>
                    <a:pt x="11249" y="14443"/>
                    <a:pt x="7296" y="14443"/>
                  </a:cubicBezTo>
                  <a:cubicBezTo>
                    <a:pt x="3344" y="14443"/>
                    <a:pt x="140" y="11239"/>
                    <a:pt x="140" y="7286"/>
                  </a:cubicBezTo>
                  <a:cubicBezTo>
                    <a:pt x="140" y="3334"/>
                    <a:pt x="3344" y="130"/>
                    <a:pt x="7296" y="130"/>
                  </a:cubicBezTo>
                  <a:cubicBezTo>
                    <a:pt x="11249" y="130"/>
                    <a:pt x="14453" y="3334"/>
                    <a:pt x="14453" y="7286"/>
                  </a:cubicBezTo>
                  <a:close/>
                </a:path>
              </a:pathLst>
            </a:custGeom>
            <a:solidFill>
              <a:srgbClr val="CFDBE8"/>
            </a:solidFill>
            <a:ln w="7144" cap="flat">
              <a:noFill/>
              <a:prstDash val="solid"/>
              <a:miter/>
            </a:ln>
          </p:spPr>
          <p:txBody>
            <a:bodyPr rtlCol="0" anchor="ctr"/>
            <a:lstStyle/>
            <a:p>
              <a:endParaRPr lang="en-US"/>
            </a:p>
          </p:txBody>
        </p:sp>
        <p:sp>
          <p:nvSpPr>
            <p:cNvPr id="540" name="Freeform: Shape 539">
              <a:extLst>
                <a:ext uri="{FF2B5EF4-FFF2-40B4-BE49-F238E27FC236}">
                  <a16:creationId xmlns:a16="http://schemas.microsoft.com/office/drawing/2014/main" id="{8571B940-F934-62FD-4C50-34A9221BFEFC}"/>
                </a:ext>
              </a:extLst>
            </p:cNvPr>
            <p:cNvSpPr/>
            <p:nvPr/>
          </p:nvSpPr>
          <p:spPr>
            <a:xfrm>
              <a:off x="11774346" y="3203327"/>
              <a:ext cx="14312" cy="14312"/>
            </a:xfrm>
            <a:custGeom>
              <a:avLst/>
              <a:gdLst>
                <a:gd name="connsiteX0" fmla="*/ 14463 w 14312"/>
                <a:gd name="connsiteY0" fmla="*/ 7286 h 14312"/>
                <a:gd name="connsiteX1" fmla="*/ 7306 w 14312"/>
                <a:gd name="connsiteY1" fmla="*/ 14443 h 14312"/>
                <a:gd name="connsiteX2" fmla="*/ 150 w 14312"/>
                <a:gd name="connsiteY2" fmla="*/ 7286 h 14312"/>
                <a:gd name="connsiteX3" fmla="*/ 7306 w 14312"/>
                <a:gd name="connsiteY3" fmla="*/ 130 h 14312"/>
                <a:gd name="connsiteX4" fmla="*/ 14463 w 14312"/>
                <a:gd name="connsiteY4" fmla="*/ 72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63" y="7286"/>
                  </a:moveTo>
                  <a:cubicBezTo>
                    <a:pt x="14463" y="11239"/>
                    <a:pt x="11259" y="14443"/>
                    <a:pt x="7306" y="14443"/>
                  </a:cubicBezTo>
                  <a:cubicBezTo>
                    <a:pt x="3354" y="14443"/>
                    <a:pt x="150" y="11239"/>
                    <a:pt x="150" y="7286"/>
                  </a:cubicBezTo>
                  <a:cubicBezTo>
                    <a:pt x="150" y="3334"/>
                    <a:pt x="3354" y="130"/>
                    <a:pt x="7306" y="130"/>
                  </a:cubicBezTo>
                  <a:cubicBezTo>
                    <a:pt x="11259" y="130"/>
                    <a:pt x="14463" y="3334"/>
                    <a:pt x="14463" y="7286"/>
                  </a:cubicBezTo>
                  <a:close/>
                </a:path>
              </a:pathLst>
            </a:custGeom>
            <a:solidFill>
              <a:srgbClr val="CFDBE8"/>
            </a:solidFill>
            <a:ln w="7144" cap="flat">
              <a:noFill/>
              <a:prstDash val="solid"/>
              <a:miter/>
            </a:ln>
          </p:spPr>
          <p:txBody>
            <a:bodyPr rtlCol="0" anchor="ctr"/>
            <a:lstStyle/>
            <a:p>
              <a:endParaRPr lang="en-US"/>
            </a:p>
          </p:txBody>
        </p:sp>
        <p:sp>
          <p:nvSpPr>
            <p:cNvPr id="541" name="Freeform: Shape 540">
              <a:extLst>
                <a:ext uri="{FF2B5EF4-FFF2-40B4-BE49-F238E27FC236}">
                  <a16:creationId xmlns:a16="http://schemas.microsoft.com/office/drawing/2014/main" id="{A483C637-5F3D-C33B-826F-A0B2B95CCD36}"/>
                </a:ext>
              </a:extLst>
            </p:cNvPr>
            <p:cNvSpPr/>
            <p:nvPr/>
          </p:nvSpPr>
          <p:spPr>
            <a:xfrm>
              <a:off x="11845908" y="3203327"/>
              <a:ext cx="14312" cy="14312"/>
            </a:xfrm>
            <a:custGeom>
              <a:avLst/>
              <a:gdLst>
                <a:gd name="connsiteX0" fmla="*/ 14473 w 14312"/>
                <a:gd name="connsiteY0" fmla="*/ 7286 h 14312"/>
                <a:gd name="connsiteX1" fmla="*/ 7316 w 14312"/>
                <a:gd name="connsiteY1" fmla="*/ 14443 h 14312"/>
                <a:gd name="connsiteX2" fmla="*/ 160 w 14312"/>
                <a:gd name="connsiteY2" fmla="*/ 7286 h 14312"/>
                <a:gd name="connsiteX3" fmla="*/ 7316 w 14312"/>
                <a:gd name="connsiteY3" fmla="*/ 130 h 14312"/>
                <a:gd name="connsiteX4" fmla="*/ 14473 w 14312"/>
                <a:gd name="connsiteY4" fmla="*/ 72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73" y="7286"/>
                  </a:moveTo>
                  <a:cubicBezTo>
                    <a:pt x="14473" y="11239"/>
                    <a:pt x="11269" y="14443"/>
                    <a:pt x="7316" y="14443"/>
                  </a:cubicBezTo>
                  <a:cubicBezTo>
                    <a:pt x="3364" y="14443"/>
                    <a:pt x="160" y="11239"/>
                    <a:pt x="160" y="7286"/>
                  </a:cubicBezTo>
                  <a:cubicBezTo>
                    <a:pt x="160" y="3334"/>
                    <a:pt x="3364" y="130"/>
                    <a:pt x="7316" y="130"/>
                  </a:cubicBezTo>
                  <a:cubicBezTo>
                    <a:pt x="11269" y="130"/>
                    <a:pt x="14473" y="3334"/>
                    <a:pt x="14473" y="7286"/>
                  </a:cubicBezTo>
                  <a:close/>
                </a:path>
              </a:pathLst>
            </a:custGeom>
            <a:solidFill>
              <a:srgbClr val="CFDBE8"/>
            </a:solidFill>
            <a:ln w="7144" cap="flat">
              <a:noFill/>
              <a:prstDash val="solid"/>
              <a:miter/>
            </a:ln>
          </p:spPr>
          <p:txBody>
            <a:bodyPr rtlCol="0" anchor="ctr"/>
            <a:lstStyle/>
            <a:p>
              <a:endParaRPr lang="en-US"/>
            </a:p>
          </p:txBody>
        </p:sp>
        <p:sp>
          <p:nvSpPr>
            <p:cNvPr id="542" name="Freeform: Shape 541">
              <a:extLst>
                <a:ext uri="{FF2B5EF4-FFF2-40B4-BE49-F238E27FC236}">
                  <a16:creationId xmlns:a16="http://schemas.microsoft.com/office/drawing/2014/main" id="{98A8F8D7-4E02-2E15-BE95-F8EF482F1D65}"/>
                </a:ext>
              </a:extLst>
            </p:cNvPr>
            <p:cNvSpPr/>
            <p:nvPr/>
          </p:nvSpPr>
          <p:spPr>
            <a:xfrm>
              <a:off x="11917471" y="3203327"/>
              <a:ext cx="14312" cy="14312"/>
            </a:xfrm>
            <a:custGeom>
              <a:avLst/>
              <a:gdLst>
                <a:gd name="connsiteX0" fmla="*/ 14483 w 14312"/>
                <a:gd name="connsiteY0" fmla="*/ 7286 h 14312"/>
                <a:gd name="connsiteX1" fmla="*/ 7326 w 14312"/>
                <a:gd name="connsiteY1" fmla="*/ 14443 h 14312"/>
                <a:gd name="connsiteX2" fmla="*/ 170 w 14312"/>
                <a:gd name="connsiteY2" fmla="*/ 7286 h 14312"/>
                <a:gd name="connsiteX3" fmla="*/ 7326 w 14312"/>
                <a:gd name="connsiteY3" fmla="*/ 130 h 14312"/>
                <a:gd name="connsiteX4" fmla="*/ 14483 w 14312"/>
                <a:gd name="connsiteY4" fmla="*/ 72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83" y="7286"/>
                  </a:moveTo>
                  <a:cubicBezTo>
                    <a:pt x="14483" y="11239"/>
                    <a:pt x="11279" y="14443"/>
                    <a:pt x="7326" y="14443"/>
                  </a:cubicBezTo>
                  <a:cubicBezTo>
                    <a:pt x="3374" y="14443"/>
                    <a:pt x="170" y="11239"/>
                    <a:pt x="170" y="7286"/>
                  </a:cubicBezTo>
                  <a:cubicBezTo>
                    <a:pt x="170" y="3334"/>
                    <a:pt x="3374" y="130"/>
                    <a:pt x="7326" y="130"/>
                  </a:cubicBezTo>
                  <a:cubicBezTo>
                    <a:pt x="11279" y="130"/>
                    <a:pt x="14483" y="3334"/>
                    <a:pt x="14483" y="7286"/>
                  </a:cubicBezTo>
                  <a:close/>
                </a:path>
              </a:pathLst>
            </a:custGeom>
            <a:solidFill>
              <a:srgbClr val="CFDBE8"/>
            </a:solidFill>
            <a:ln w="7144" cap="flat">
              <a:noFill/>
              <a:prstDash val="solid"/>
              <a:miter/>
            </a:ln>
          </p:spPr>
          <p:txBody>
            <a:bodyPr rtlCol="0" anchor="ctr"/>
            <a:lstStyle/>
            <a:p>
              <a:endParaRPr lang="en-US"/>
            </a:p>
          </p:txBody>
        </p:sp>
        <p:sp>
          <p:nvSpPr>
            <p:cNvPr id="543" name="Freeform: Shape 542">
              <a:extLst>
                <a:ext uri="{FF2B5EF4-FFF2-40B4-BE49-F238E27FC236}">
                  <a16:creationId xmlns:a16="http://schemas.microsoft.com/office/drawing/2014/main" id="{6E9B712D-E0C4-B015-3FD7-E1143F4866D9}"/>
                </a:ext>
              </a:extLst>
            </p:cNvPr>
            <p:cNvSpPr/>
            <p:nvPr/>
          </p:nvSpPr>
          <p:spPr>
            <a:xfrm>
              <a:off x="11989034" y="3203327"/>
              <a:ext cx="14312" cy="14312"/>
            </a:xfrm>
            <a:custGeom>
              <a:avLst/>
              <a:gdLst>
                <a:gd name="connsiteX0" fmla="*/ 14493 w 14312"/>
                <a:gd name="connsiteY0" fmla="*/ 7286 h 14312"/>
                <a:gd name="connsiteX1" fmla="*/ 7336 w 14312"/>
                <a:gd name="connsiteY1" fmla="*/ 14443 h 14312"/>
                <a:gd name="connsiteX2" fmla="*/ 180 w 14312"/>
                <a:gd name="connsiteY2" fmla="*/ 7286 h 14312"/>
                <a:gd name="connsiteX3" fmla="*/ 7336 w 14312"/>
                <a:gd name="connsiteY3" fmla="*/ 130 h 14312"/>
                <a:gd name="connsiteX4" fmla="*/ 14493 w 14312"/>
                <a:gd name="connsiteY4" fmla="*/ 72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93" y="7286"/>
                  </a:moveTo>
                  <a:cubicBezTo>
                    <a:pt x="14493" y="11239"/>
                    <a:pt x="11289" y="14443"/>
                    <a:pt x="7336" y="14443"/>
                  </a:cubicBezTo>
                  <a:cubicBezTo>
                    <a:pt x="3384" y="14443"/>
                    <a:pt x="180" y="11239"/>
                    <a:pt x="180" y="7286"/>
                  </a:cubicBezTo>
                  <a:cubicBezTo>
                    <a:pt x="180" y="3334"/>
                    <a:pt x="3384" y="130"/>
                    <a:pt x="7336" y="130"/>
                  </a:cubicBezTo>
                  <a:cubicBezTo>
                    <a:pt x="11289" y="130"/>
                    <a:pt x="14493" y="3334"/>
                    <a:pt x="14493" y="7286"/>
                  </a:cubicBezTo>
                  <a:close/>
                </a:path>
              </a:pathLst>
            </a:custGeom>
            <a:solidFill>
              <a:srgbClr val="CFDBE8"/>
            </a:solidFill>
            <a:ln w="7144" cap="flat">
              <a:noFill/>
              <a:prstDash val="solid"/>
              <a:miter/>
            </a:ln>
          </p:spPr>
          <p:txBody>
            <a:bodyPr rtlCol="0" anchor="ctr"/>
            <a:lstStyle/>
            <a:p>
              <a:endParaRPr lang="en-US"/>
            </a:p>
          </p:txBody>
        </p:sp>
        <p:sp>
          <p:nvSpPr>
            <p:cNvPr id="544" name="Freeform: Shape 543">
              <a:extLst>
                <a:ext uri="{FF2B5EF4-FFF2-40B4-BE49-F238E27FC236}">
                  <a16:creationId xmlns:a16="http://schemas.microsoft.com/office/drawing/2014/main" id="{FF5FE6F9-E0BE-B2D8-FE18-BE86719E0AD2}"/>
                </a:ext>
              </a:extLst>
            </p:cNvPr>
            <p:cNvSpPr/>
            <p:nvPr/>
          </p:nvSpPr>
          <p:spPr>
            <a:xfrm>
              <a:off x="12060597" y="3203327"/>
              <a:ext cx="14312" cy="14312"/>
            </a:xfrm>
            <a:custGeom>
              <a:avLst/>
              <a:gdLst>
                <a:gd name="connsiteX0" fmla="*/ 14503 w 14312"/>
                <a:gd name="connsiteY0" fmla="*/ 7286 h 14312"/>
                <a:gd name="connsiteX1" fmla="*/ 7346 w 14312"/>
                <a:gd name="connsiteY1" fmla="*/ 14443 h 14312"/>
                <a:gd name="connsiteX2" fmla="*/ 190 w 14312"/>
                <a:gd name="connsiteY2" fmla="*/ 7286 h 14312"/>
                <a:gd name="connsiteX3" fmla="*/ 7346 w 14312"/>
                <a:gd name="connsiteY3" fmla="*/ 130 h 14312"/>
                <a:gd name="connsiteX4" fmla="*/ 14503 w 14312"/>
                <a:gd name="connsiteY4" fmla="*/ 72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03" y="7286"/>
                  </a:moveTo>
                  <a:cubicBezTo>
                    <a:pt x="14503" y="11239"/>
                    <a:pt x="11299" y="14443"/>
                    <a:pt x="7346" y="14443"/>
                  </a:cubicBezTo>
                  <a:cubicBezTo>
                    <a:pt x="3394" y="14443"/>
                    <a:pt x="190" y="11239"/>
                    <a:pt x="190" y="7286"/>
                  </a:cubicBezTo>
                  <a:cubicBezTo>
                    <a:pt x="190" y="3334"/>
                    <a:pt x="3394" y="130"/>
                    <a:pt x="7346" y="130"/>
                  </a:cubicBezTo>
                  <a:cubicBezTo>
                    <a:pt x="11299" y="130"/>
                    <a:pt x="14503" y="3334"/>
                    <a:pt x="14503" y="7286"/>
                  </a:cubicBezTo>
                  <a:close/>
                </a:path>
              </a:pathLst>
            </a:custGeom>
            <a:solidFill>
              <a:srgbClr val="CFDBE8"/>
            </a:solidFill>
            <a:ln w="7144" cap="flat">
              <a:noFill/>
              <a:prstDash val="solid"/>
              <a:miter/>
            </a:ln>
          </p:spPr>
          <p:txBody>
            <a:bodyPr rtlCol="0" anchor="ctr"/>
            <a:lstStyle/>
            <a:p>
              <a:endParaRPr lang="en-US"/>
            </a:p>
          </p:txBody>
        </p:sp>
        <p:sp>
          <p:nvSpPr>
            <p:cNvPr id="545" name="Freeform: Shape 544">
              <a:extLst>
                <a:ext uri="{FF2B5EF4-FFF2-40B4-BE49-F238E27FC236}">
                  <a16:creationId xmlns:a16="http://schemas.microsoft.com/office/drawing/2014/main" id="{955C4032-C6CF-2EE4-A251-66A99648CA06}"/>
                </a:ext>
              </a:extLst>
            </p:cNvPr>
            <p:cNvSpPr/>
            <p:nvPr/>
          </p:nvSpPr>
          <p:spPr>
            <a:xfrm>
              <a:off x="12132159" y="3203327"/>
              <a:ext cx="14312" cy="14312"/>
            </a:xfrm>
            <a:custGeom>
              <a:avLst/>
              <a:gdLst>
                <a:gd name="connsiteX0" fmla="*/ 14513 w 14312"/>
                <a:gd name="connsiteY0" fmla="*/ 7286 h 14312"/>
                <a:gd name="connsiteX1" fmla="*/ 7356 w 14312"/>
                <a:gd name="connsiteY1" fmla="*/ 14443 h 14312"/>
                <a:gd name="connsiteX2" fmla="*/ 200 w 14312"/>
                <a:gd name="connsiteY2" fmla="*/ 7286 h 14312"/>
                <a:gd name="connsiteX3" fmla="*/ 7356 w 14312"/>
                <a:gd name="connsiteY3" fmla="*/ 130 h 14312"/>
                <a:gd name="connsiteX4" fmla="*/ 14513 w 14312"/>
                <a:gd name="connsiteY4" fmla="*/ 72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13" y="7286"/>
                  </a:moveTo>
                  <a:cubicBezTo>
                    <a:pt x="14513" y="11239"/>
                    <a:pt x="11309" y="14443"/>
                    <a:pt x="7356" y="14443"/>
                  </a:cubicBezTo>
                  <a:cubicBezTo>
                    <a:pt x="3404" y="14443"/>
                    <a:pt x="200" y="11239"/>
                    <a:pt x="200" y="7286"/>
                  </a:cubicBezTo>
                  <a:cubicBezTo>
                    <a:pt x="200" y="3334"/>
                    <a:pt x="3404" y="130"/>
                    <a:pt x="7356" y="130"/>
                  </a:cubicBezTo>
                  <a:cubicBezTo>
                    <a:pt x="11309" y="130"/>
                    <a:pt x="14513" y="3334"/>
                    <a:pt x="14513" y="7286"/>
                  </a:cubicBezTo>
                  <a:close/>
                </a:path>
              </a:pathLst>
            </a:custGeom>
            <a:solidFill>
              <a:srgbClr val="CFDBE8"/>
            </a:solidFill>
            <a:ln w="7144" cap="flat">
              <a:noFill/>
              <a:prstDash val="solid"/>
              <a:miter/>
            </a:ln>
          </p:spPr>
          <p:txBody>
            <a:bodyPr rtlCol="0" anchor="ctr"/>
            <a:lstStyle/>
            <a:p>
              <a:endParaRPr lang="en-US"/>
            </a:p>
          </p:txBody>
        </p:sp>
        <p:sp>
          <p:nvSpPr>
            <p:cNvPr id="563" name="Freeform: Shape 562">
              <a:extLst>
                <a:ext uri="{FF2B5EF4-FFF2-40B4-BE49-F238E27FC236}">
                  <a16:creationId xmlns:a16="http://schemas.microsoft.com/office/drawing/2014/main" id="{4788F340-D883-4B9F-82CC-687E49548E28}"/>
                </a:ext>
              </a:extLst>
            </p:cNvPr>
            <p:cNvSpPr/>
            <p:nvPr/>
          </p:nvSpPr>
          <p:spPr>
            <a:xfrm>
              <a:off x="10700905" y="3274889"/>
              <a:ext cx="14312" cy="14312"/>
            </a:xfrm>
            <a:custGeom>
              <a:avLst/>
              <a:gdLst>
                <a:gd name="connsiteX0" fmla="*/ 14313 w 14312"/>
                <a:gd name="connsiteY0" fmla="*/ 7296 h 14312"/>
                <a:gd name="connsiteX1" fmla="*/ 7156 w 14312"/>
                <a:gd name="connsiteY1" fmla="*/ 14453 h 14312"/>
                <a:gd name="connsiteX2" fmla="*/ 0 w 14312"/>
                <a:gd name="connsiteY2" fmla="*/ 7296 h 14312"/>
                <a:gd name="connsiteX3" fmla="*/ 7156 w 14312"/>
                <a:gd name="connsiteY3" fmla="*/ 140 h 14312"/>
                <a:gd name="connsiteX4" fmla="*/ 14313 w 14312"/>
                <a:gd name="connsiteY4" fmla="*/ 72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13" y="7296"/>
                  </a:moveTo>
                  <a:cubicBezTo>
                    <a:pt x="14313" y="11249"/>
                    <a:pt x="11109" y="14453"/>
                    <a:pt x="7156" y="14453"/>
                  </a:cubicBezTo>
                  <a:cubicBezTo>
                    <a:pt x="3204" y="14453"/>
                    <a:pt x="0" y="11249"/>
                    <a:pt x="0" y="7296"/>
                  </a:cubicBezTo>
                  <a:cubicBezTo>
                    <a:pt x="0" y="3344"/>
                    <a:pt x="3204" y="140"/>
                    <a:pt x="7156" y="140"/>
                  </a:cubicBezTo>
                  <a:cubicBezTo>
                    <a:pt x="11109" y="140"/>
                    <a:pt x="14313" y="3344"/>
                    <a:pt x="14313" y="7296"/>
                  </a:cubicBezTo>
                  <a:close/>
                </a:path>
              </a:pathLst>
            </a:custGeom>
            <a:solidFill>
              <a:srgbClr val="CFDBE8"/>
            </a:solidFill>
            <a:ln w="7144" cap="flat">
              <a:noFill/>
              <a:prstDash val="solid"/>
              <a:miter/>
            </a:ln>
          </p:spPr>
          <p:txBody>
            <a:bodyPr rtlCol="0" anchor="ctr"/>
            <a:lstStyle/>
            <a:p>
              <a:endParaRPr lang="en-US"/>
            </a:p>
          </p:txBody>
        </p:sp>
        <p:sp>
          <p:nvSpPr>
            <p:cNvPr id="564" name="Freeform: Shape 563">
              <a:extLst>
                <a:ext uri="{FF2B5EF4-FFF2-40B4-BE49-F238E27FC236}">
                  <a16:creationId xmlns:a16="http://schemas.microsoft.com/office/drawing/2014/main" id="{914188FE-E6BB-1F24-FDFD-720897828D2A}"/>
                </a:ext>
              </a:extLst>
            </p:cNvPr>
            <p:cNvSpPr/>
            <p:nvPr/>
          </p:nvSpPr>
          <p:spPr>
            <a:xfrm>
              <a:off x="10772467" y="3274889"/>
              <a:ext cx="14312" cy="14312"/>
            </a:xfrm>
            <a:custGeom>
              <a:avLst/>
              <a:gdLst>
                <a:gd name="connsiteX0" fmla="*/ 14323 w 14312"/>
                <a:gd name="connsiteY0" fmla="*/ 7296 h 14312"/>
                <a:gd name="connsiteX1" fmla="*/ 7166 w 14312"/>
                <a:gd name="connsiteY1" fmla="*/ 14453 h 14312"/>
                <a:gd name="connsiteX2" fmla="*/ 10 w 14312"/>
                <a:gd name="connsiteY2" fmla="*/ 7296 h 14312"/>
                <a:gd name="connsiteX3" fmla="*/ 7166 w 14312"/>
                <a:gd name="connsiteY3" fmla="*/ 140 h 14312"/>
                <a:gd name="connsiteX4" fmla="*/ 14323 w 14312"/>
                <a:gd name="connsiteY4" fmla="*/ 72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23" y="7296"/>
                  </a:moveTo>
                  <a:cubicBezTo>
                    <a:pt x="14323" y="11249"/>
                    <a:pt x="11119" y="14453"/>
                    <a:pt x="7166" y="14453"/>
                  </a:cubicBezTo>
                  <a:cubicBezTo>
                    <a:pt x="3214" y="14453"/>
                    <a:pt x="10" y="11249"/>
                    <a:pt x="10" y="7296"/>
                  </a:cubicBezTo>
                  <a:cubicBezTo>
                    <a:pt x="10" y="3344"/>
                    <a:pt x="3214" y="140"/>
                    <a:pt x="7166" y="140"/>
                  </a:cubicBezTo>
                  <a:cubicBezTo>
                    <a:pt x="11119" y="140"/>
                    <a:pt x="14323" y="3344"/>
                    <a:pt x="14323" y="7296"/>
                  </a:cubicBezTo>
                  <a:close/>
                </a:path>
              </a:pathLst>
            </a:custGeom>
            <a:solidFill>
              <a:srgbClr val="CFDBE8"/>
            </a:solidFill>
            <a:ln w="7144" cap="flat">
              <a:noFill/>
              <a:prstDash val="solid"/>
              <a:miter/>
            </a:ln>
          </p:spPr>
          <p:txBody>
            <a:bodyPr rtlCol="0" anchor="ctr"/>
            <a:lstStyle/>
            <a:p>
              <a:endParaRPr lang="en-US"/>
            </a:p>
          </p:txBody>
        </p:sp>
        <p:sp>
          <p:nvSpPr>
            <p:cNvPr id="565" name="Freeform: Shape 564">
              <a:extLst>
                <a:ext uri="{FF2B5EF4-FFF2-40B4-BE49-F238E27FC236}">
                  <a16:creationId xmlns:a16="http://schemas.microsoft.com/office/drawing/2014/main" id="{BB2A5A87-5F13-320B-BA0B-9E553A834225}"/>
                </a:ext>
              </a:extLst>
            </p:cNvPr>
            <p:cNvSpPr/>
            <p:nvPr/>
          </p:nvSpPr>
          <p:spPr>
            <a:xfrm>
              <a:off x="10844030" y="3274889"/>
              <a:ext cx="14312" cy="14312"/>
            </a:xfrm>
            <a:custGeom>
              <a:avLst/>
              <a:gdLst>
                <a:gd name="connsiteX0" fmla="*/ 14333 w 14312"/>
                <a:gd name="connsiteY0" fmla="*/ 7296 h 14312"/>
                <a:gd name="connsiteX1" fmla="*/ 7176 w 14312"/>
                <a:gd name="connsiteY1" fmla="*/ 14453 h 14312"/>
                <a:gd name="connsiteX2" fmla="*/ 20 w 14312"/>
                <a:gd name="connsiteY2" fmla="*/ 7296 h 14312"/>
                <a:gd name="connsiteX3" fmla="*/ 7176 w 14312"/>
                <a:gd name="connsiteY3" fmla="*/ 140 h 14312"/>
                <a:gd name="connsiteX4" fmla="*/ 14333 w 14312"/>
                <a:gd name="connsiteY4" fmla="*/ 72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33" y="7296"/>
                  </a:moveTo>
                  <a:cubicBezTo>
                    <a:pt x="14333" y="11249"/>
                    <a:pt x="11129" y="14453"/>
                    <a:pt x="7176" y="14453"/>
                  </a:cubicBezTo>
                  <a:cubicBezTo>
                    <a:pt x="3224" y="14453"/>
                    <a:pt x="20" y="11249"/>
                    <a:pt x="20" y="7296"/>
                  </a:cubicBezTo>
                  <a:cubicBezTo>
                    <a:pt x="20" y="3344"/>
                    <a:pt x="3224" y="140"/>
                    <a:pt x="7176" y="140"/>
                  </a:cubicBezTo>
                  <a:cubicBezTo>
                    <a:pt x="11129" y="140"/>
                    <a:pt x="14333" y="3344"/>
                    <a:pt x="14333" y="7296"/>
                  </a:cubicBezTo>
                  <a:close/>
                </a:path>
              </a:pathLst>
            </a:custGeom>
            <a:solidFill>
              <a:srgbClr val="CFDBE8"/>
            </a:solidFill>
            <a:ln w="7144" cap="flat">
              <a:noFill/>
              <a:prstDash val="solid"/>
              <a:miter/>
            </a:ln>
          </p:spPr>
          <p:txBody>
            <a:bodyPr rtlCol="0" anchor="ctr"/>
            <a:lstStyle/>
            <a:p>
              <a:endParaRPr lang="en-US"/>
            </a:p>
          </p:txBody>
        </p:sp>
        <p:sp>
          <p:nvSpPr>
            <p:cNvPr id="566" name="Freeform: Shape 565">
              <a:extLst>
                <a:ext uri="{FF2B5EF4-FFF2-40B4-BE49-F238E27FC236}">
                  <a16:creationId xmlns:a16="http://schemas.microsoft.com/office/drawing/2014/main" id="{2F2297C6-0EF3-F830-5991-ACCB8CBBAD2A}"/>
                </a:ext>
              </a:extLst>
            </p:cNvPr>
            <p:cNvSpPr/>
            <p:nvPr/>
          </p:nvSpPr>
          <p:spPr>
            <a:xfrm>
              <a:off x="10915593" y="3274889"/>
              <a:ext cx="14312" cy="14312"/>
            </a:xfrm>
            <a:custGeom>
              <a:avLst/>
              <a:gdLst>
                <a:gd name="connsiteX0" fmla="*/ 14343 w 14312"/>
                <a:gd name="connsiteY0" fmla="*/ 7296 h 14312"/>
                <a:gd name="connsiteX1" fmla="*/ 7186 w 14312"/>
                <a:gd name="connsiteY1" fmla="*/ 14453 h 14312"/>
                <a:gd name="connsiteX2" fmla="*/ 30 w 14312"/>
                <a:gd name="connsiteY2" fmla="*/ 7296 h 14312"/>
                <a:gd name="connsiteX3" fmla="*/ 7186 w 14312"/>
                <a:gd name="connsiteY3" fmla="*/ 140 h 14312"/>
                <a:gd name="connsiteX4" fmla="*/ 14343 w 14312"/>
                <a:gd name="connsiteY4" fmla="*/ 72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43" y="7296"/>
                  </a:moveTo>
                  <a:cubicBezTo>
                    <a:pt x="14343" y="11249"/>
                    <a:pt x="11139" y="14453"/>
                    <a:pt x="7186" y="14453"/>
                  </a:cubicBezTo>
                  <a:cubicBezTo>
                    <a:pt x="3234" y="14453"/>
                    <a:pt x="30" y="11249"/>
                    <a:pt x="30" y="7296"/>
                  </a:cubicBezTo>
                  <a:cubicBezTo>
                    <a:pt x="30" y="3344"/>
                    <a:pt x="3234" y="140"/>
                    <a:pt x="7186" y="140"/>
                  </a:cubicBezTo>
                  <a:cubicBezTo>
                    <a:pt x="11139" y="140"/>
                    <a:pt x="14343" y="3344"/>
                    <a:pt x="14343" y="7296"/>
                  </a:cubicBezTo>
                  <a:close/>
                </a:path>
              </a:pathLst>
            </a:custGeom>
            <a:solidFill>
              <a:srgbClr val="CFDBE8"/>
            </a:solidFill>
            <a:ln w="7144" cap="flat">
              <a:noFill/>
              <a:prstDash val="solid"/>
              <a:miter/>
            </a:ln>
          </p:spPr>
          <p:txBody>
            <a:bodyPr rtlCol="0" anchor="ctr"/>
            <a:lstStyle/>
            <a:p>
              <a:endParaRPr lang="en-US"/>
            </a:p>
          </p:txBody>
        </p:sp>
        <p:sp>
          <p:nvSpPr>
            <p:cNvPr id="567" name="Freeform: Shape 566">
              <a:extLst>
                <a:ext uri="{FF2B5EF4-FFF2-40B4-BE49-F238E27FC236}">
                  <a16:creationId xmlns:a16="http://schemas.microsoft.com/office/drawing/2014/main" id="{0542BCC3-28B6-7B65-EB3B-381B8716BDC0}"/>
                </a:ext>
              </a:extLst>
            </p:cNvPr>
            <p:cNvSpPr/>
            <p:nvPr/>
          </p:nvSpPr>
          <p:spPr>
            <a:xfrm>
              <a:off x="10987155" y="3274889"/>
              <a:ext cx="14312" cy="14312"/>
            </a:xfrm>
            <a:custGeom>
              <a:avLst/>
              <a:gdLst>
                <a:gd name="connsiteX0" fmla="*/ 14353 w 14312"/>
                <a:gd name="connsiteY0" fmla="*/ 7296 h 14312"/>
                <a:gd name="connsiteX1" fmla="*/ 7196 w 14312"/>
                <a:gd name="connsiteY1" fmla="*/ 14453 h 14312"/>
                <a:gd name="connsiteX2" fmla="*/ 40 w 14312"/>
                <a:gd name="connsiteY2" fmla="*/ 7296 h 14312"/>
                <a:gd name="connsiteX3" fmla="*/ 7196 w 14312"/>
                <a:gd name="connsiteY3" fmla="*/ 140 h 14312"/>
                <a:gd name="connsiteX4" fmla="*/ 14353 w 14312"/>
                <a:gd name="connsiteY4" fmla="*/ 72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53" y="7296"/>
                  </a:moveTo>
                  <a:cubicBezTo>
                    <a:pt x="14353" y="11249"/>
                    <a:pt x="11149" y="14453"/>
                    <a:pt x="7196" y="14453"/>
                  </a:cubicBezTo>
                  <a:cubicBezTo>
                    <a:pt x="3244" y="14453"/>
                    <a:pt x="40" y="11249"/>
                    <a:pt x="40" y="7296"/>
                  </a:cubicBezTo>
                  <a:cubicBezTo>
                    <a:pt x="40" y="3344"/>
                    <a:pt x="3244" y="140"/>
                    <a:pt x="7196" y="140"/>
                  </a:cubicBezTo>
                  <a:cubicBezTo>
                    <a:pt x="11149" y="140"/>
                    <a:pt x="14353" y="3344"/>
                    <a:pt x="14353" y="7296"/>
                  </a:cubicBezTo>
                  <a:close/>
                </a:path>
              </a:pathLst>
            </a:custGeom>
            <a:solidFill>
              <a:srgbClr val="CFDBE8"/>
            </a:solidFill>
            <a:ln w="7144" cap="flat">
              <a:noFill/>
              <a:prstDash val="solid"/>
              <a:miter/>
            </a:ln>
          </p:spPr>
          <p:txBody>
            <a:bodyPr rtlCol="0" anchor="ctr"/>
            <a:lstStyle/>
            <a:p>
              <a:endParaRPr lang="en-US"/>
            </a:p>
          </p:txBody>
        </p:sp>
        <p:sp>
          <p:nvSpPr>
            <p:cNvPr id="568" name="Freeform: Shape 567">
              <a:extLst>
                <a:ext uri="{FF2B5EF4-FFF2-40B4-BE49-F238E27FC236}">
                  <a16:creationId xmlns:a16="http://schemas.microsoft.com/office/drawing/2014/main" id="{D2FA85F4-F470-299E-882C-C7318824CCB7}"/>
                </a:ext>
              </a:extLst>
            </p:cNvPr>
            <p:cNvSpPr/>
            <p:nvPr/>
          </p:nvSpPr>
          <p:spPr>
            <a:xfrm>
              <a:off x="11058718" y="3274889"/>
              <a:ext cx="14312" cy="14312"/>
            </a:xfrm>
            <a:custGeom>
              <a:avLst/>
              <a:gdLst>
                <a:gd name="connsiteX0" fmla="*/ 14363 w 14312"/>
                <a:gd name="connsiteY0" fmla="*/ 7296 h 14312"/>
                <a:gd name="connsiteX1" fmla="*/ 7206 w 14312"/>
                <a:gd name="connsiteY1" fmla="*/ 14453 h 14312"/>
                <a:gd name="connsiteX2" fmla="*/ 50 w 14312"/>
                <a:gd name="connsiteY2" fmla="*/ 7296 h 14312"/>
                <a:gd name="connsiteX3" fmla="*/ 7206 w 14312"/>
                <a:gd name="connsiteY3" fmla="*/ 140 h 14312"/>
                <a:gd name="connsiteX4" fmla="*/ 14363 w 14312"/>
                <a:gd name="connsiteY4" fmla="*/ 72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63" y="7296"/>
                  </a:moveTo>
                  <a:cubicBezTo>
                    <a:pt x="14363" y="11249"/>
                    <a:pt x="11159" y="14453"/>
                    <a:pt x="7206" y="14453"/>
                  </a:cubicBezTo>
                  <a:cubicBezTo>
                    <a:pt x="3254" y="14453"/>
                    <a:pt x="50" y="11249"/>
                    <a:pt x="50" y="7296"/>
                  </a:cubicBezTo>
                  <a:cubicBezTo>
                    <a:pt x="50" y="3344"/>
                    <a:pt x="3254" y="140"/>
                    <a:pt x="7206" y="140"/>
                  </a:cubicBezTo>
                  <a:cubicBezTo>
                    <a:pt x="11159" y="140"/>
                    <a:pt x="14363" y="3344"/>
                    <a:pt x="14363" y="7296"/>
                  </a:cubicBezTo>
                  <a:close/>
                </a:path>
              </a:pathLst>
            </a:custGeom>
            <a:solidFill>
              <a:srgbClr val="CFDBE8"/>
            </a:solidFill>
            <a:ln w="7144" cap="flat">
              <a:noFill/>
              <a:prstDash val="solid"/>
              <a:miter/>
            </a:ln>
          </p:spPr>
          <p:txBody>
            <a:bodyPr rtlCol="0" anchor="ctr"/>
            <a:lstStyle/>
            <a:p>
              <a:endParaRPr lang="en-US"/>
            </a:p>
          </p:txBody>
        </p:sp>
        <p:sp>
          <p:nvSpPr>
            <p:cNvPr id="569" name="Freeform: Shape 568">
              <a:extLst>
                <a:ext uri="{FF2B5EF4-FFF2-40B4-BE49-F238E27FC236}">
                  <a16:creationId xmlns:a16="http://schemas.microsoft.com/office/drawing/2014/main" id="{4C2A8549-DDEE-EF85-827A-DDC30F98AB29}"/>
                </a:ext>
              </a:extLst>
            </p:cNvPr>
            <p:cNvSpPr/>
            <p:nvPr/>
          </p:nvSpPr>
          <p:spPr>
            <a:xfrm>
              <a:off x="11130281" y="3274889"/>
              <a:ext cx="14312" cy="14312"/>
            </a:xfrm>
            <a:custGeom>
              <a:avLst/>
              <a:gdLst>
                <a:gd name="connsiteX0" fmla="*/ 14373 w 14312"/>
                <a:gd name="connsiteY0" fmla="*/ 7296 h 14312"/>
                <a:gd name="connsiteX1" fmla="*/ 7216 w 14312"/>
                <a:gd name="connsiteY1" fmla="*/ 14453 h 14312"/>
                <a:gd name="connsiteX2" fmla="*/ 60 w 14312"/>
                <a:gd name="connsiteY2" fmla="*/ 7296 h 14312"/>
                <a:gd name="connsiteX3" fmla="*/ 7216 w 14312"/>
                <a:gd name="connsiteY3" fmla="*/ 140 h 14312"/>
                <a:gd name="connsiteX4" fmla="*/ 14373 w 14312"/>
                <a:gd name="connsiteY4" fmla="*/ 72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73" y="7296"/>
                  </a:moveTo>
                  <a:cubicBezTo>
                    <a:pt x="14373" y="11249"/>
                    <a:pt x="11169" y="14453"/>
                    <a:pt x="7216" y="14453"/>
                  </a:cubicBezTo>
                  <a:cubicBezTo>
                    <a:pt x="3264" y="14453"/>
                    <a:pt x="60" y="11249"/>
                    <a:pt x="60" y="7296"/>
                  </a:cubicBezTo>
                  <a:cubicBezTo>
                    <a:pt x="60" y="3344"/>
                    <a:pt x="3264" y="140"/>
                    <a:pt x="7216" y="140"/>
                  </a:cubicBezTo>
                  <a:cubicBezTo>
                    <a:pt x="11169" y="140"/>
                    <a:pt x="14373" y="3344"/>
                    <a:pt x="14373" y="7296"/>
                  </a:cubicBezTo>
                  <a:close/>
                </a:path>
              </a:pathLst>
            </a:custGeom>
            <a:solidFill>
              <a:srgbClr val="CFDBE8"/>
            </a:solidFill>
            <a:ln w="7144" cap="flat">
              <a:noFill/>
              <a:prstDash val="solid"/>
              <a:miter/>
            </a:ln>
          </p:spPr>
          <p:txBody>
            <a:bodyPr rtlCol="0" anchor="ctr"/>
            <a:lstStyle/>
            <a:p>
              <a:endParaRPr lang="en-US"/>
            </a:p>
          </p:txBody>
        </p:sp>
        <p:sp>
          <p:nvSpPr>
            <p:cNvPr id="570" name="Freeform: Shape 569">
              <a:extLst>
                <a:ext uri="{FF2B5EF4-FFF2-40B4-BE49-F238E27FC236}">
                  <a16:creationId xmlns:a16="http://schemas.microsoft.com/office/drawing/2014/main" id="{B8F4DB70-43FF-4F66-C5F8-5D75A9D1FAAF}"/>
                </a:ext>
              </a:extLst>
            </p:cNvPr>
            <p:cNvSpPr/>
            <p:nvPr/>
          </p:nvSpPr>
          <p:spPr>
            <a:xfrm>
              <a:off x="11201844" y="3274889"/>
              <a:ext cx="14312" cy="14312"/>
            </a:xfrm>
            <a:custGeom>
              <a:avLst/>
              <a:gdLst>
                <a:gd name="connsiteX0" fmla="*/ 14383 w 14312"/>
                <a:gd name="connsiteY0" fmla="*/ 7296 h 14312"/>
                <a:gd name="connsiteX1" fmla="*/ 7226 w 14312"/>
                <a:gd name="connsiteY1" fmla="*/ 14453 h 14312"/>
                <a:gd name="connsiteX2" fmla="*/ 70 w 14312"/>
                <a:gd name="connsiteY2" fmla="*/ 7296 h 14312"/>
                <a:gd name="connsiteX3" fmla="*/ 7226 w 14312"/>
                <a:gd name="connsiteY3" fmla="*/ 140 h 14312"/>
                <a:gd name="connsiteX4" fmla="*/ 14383 w 14312"/>
                <a:gd name="connsiteY4" fmla="*/ 72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83" y="7296"/>
                  </a:moveTo>
                  <a:cubicBezTo>
                    <a:pt x="14383" y="11249"/>
                    <a:pt x="11179" y="14453"/>
                    <a:pt x="7226" y="14453"/>
                  </a:cubicBezTo>
                  <a:cubicBezTo>
                    <a:pt x="3274" y="14453"/>
                    <a:pt x="70" y="11249"/>
                    <a:pt x="70" y="7296"/>
                  </a:cubicBezTo>
                  <a:cubicBezTo>
                    <a:pt x="70" y="3344"/>
                    <a:pt x="3274" y="140"/>
                    <a:pt x="7226" y="140"/>
                  </a:cubicBezTo>
                  <a:cubicBezTo>
                    <a:pt x="11179" y="140"/>
                    <a:pt x="14383" y="3344"/>
                    <a:pt x="14383" y="7296"/>
                  </a:cubicBezTo>
                  <a:close/>
                </a:path>
              </a:pathLst>
            </a:custGeom>
            <a:solidFill>
              <a:srgbClr val="CFDBE8"/>
            </a:solidFill>
            <a:ln w="7144" cap="flat">
              <a:noFill/>
              <a:prstDash val="solid"/>
              <a:miter/>
            </a:ln>
          </p:spPr>
          <p:txBody>
            <a:bodyPr rtlCol="0" anchor="ctr"/>
            <a:lstStyle/>
            <a:p>
              <a:endParaRPr lang="en-US"/>
            </a:p>
          </p:txBody>
        </p:sp>
        <p:sp>
          <p:nvSpPr>
            <p:cNvPr id="571" name="Freeform: Shape 570">
              <a:extLst>
                <a:ext uri="{FF2B5EF4-FFF2-40B4-BE49-F238E27FC236}">
                  <a16:creationId xmlns:a16="http://schemas.microsoft.com/office/drawing/2014/main" id="{FC21B09F-3A8C-F92B-456F-59579550CEEA}"/>
                </a:ext>
              </a:extLst>
            </p:cNvPr>
            <p:cNvSpPr/>
            <p:nvPr/>
          </p:nvSpPr>
          <p:spPr>
            <a:xfrm>
              <a:off x="11273406" y="3274889"/>
              <a:ext cx="14312" cy="14312"/>
            </a:xfrm>
            <a:custGeom>
              <a:avLst/>
              <a:gdLst>
                <a:gd name="connsiteX0" fmla="*/ 14393 w 14312"/>
                <a:gd name="connsiteY0" fmla="*/ 7296 h 14312"/>
                <a:gd name="connsiteX1" fmla="*/ 7236 w 14312"/>
                <a:gd name="connsiteY1" fmla="*/ 14453 h 14312"/>
                <a:gd name="connsiteX2" fmla="*/ 80 w 14312"/>
                <a:gd name="connsiteY2" fmla="*/ 7296 h 14312"/>
                <a:gd name="connsiteX3" fmla="*/ 7236 w 14312"/>
                <a:gd name="connsiteY3" fmla="*/ 140 h 14312"/>
                <a:gd name="connsiteX4" fmla="*/ 14393 w 14312"/>
                <a:gd name="connsiteY4" fmla="*/ 72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93" y="7296"/>
                  </a:moveTo>
                  <a:cubicBezTo>
                    <a:pt x="14393" y="11249"/>
                    <a:pt x="11189" y="14453"/>
                    <a:pt x="7236" y="14453"/>
                  </a:cubicBezTo>
                  <a:cubicBezTo>
                    <a:pt x="3284" y="14453"/>
                    <a:pt x="80" y="11249"/>
                    <a:pt x="80" y="7296"/>
                  </a:cubicBezTo>
                  <a:cubicBezTo>
                    <a:pt x="80" y="3344"/>
                    <a:pt x="3284" y="140"/>
                    <a:pt x="7236" y="140"/>
                  </a:cubicBezTo>
                  <a:cubicBezTo>
                    <a:pt x="11189" y="140"/>
                    <a:pt x="14393" y="3344"/>
                    <a:pt x="14393" y="7296"/>
                  </a:cubicBezTo>
                  <a:close/>
                </a:path>
              </a:pathLst>
            </a:custGeom>
            <a:solidFill>
              <a:srgbClr val="CFDBE8"/>
            </a:solidFill>
            <a:ln w="7144" cap="flat">
              <a:noFill/>
              <a:prstDash val="solid"/>
              <a:miter/>
            </a:ln>
          </p:spPr>
          <p:txBody>
            <a:bodyPr rtlCol="0" anchor="ctr"/>
            <a:lstStyle/>
            <a:p>
              <a:endParaRPr lang="en-US"/>
            </a:p>
          </p:txBody>
        </p:sp>
        <p:sp>
          <p:nvSpPr>
            <p:cNvPr id="572" name="Freeform: Shape 571">
              <a:extLst>
                <a:ext uri="{FF2B5EF4-FFF2-40B4-BE49-F238E27FC236}">
                  <a16:creationId xmlns:a16="http://schemas.microsoft.com/office/drawing/2014/main" id="{C9B49C8E-D981-8628-1B6B-E8A61566BAFD}"/>
                </a:ext>
              </a:extLst>
            </p:cNvPr>
            <p:cNvSpPr/>
            <p:nvPr/>
          </p:nvSpPr>
          <p:spPr>
            <a:xfrm>
              <a:off x="11344969" y="3274889"/>
              <a:ext cx="14312" cy="14312"/>
            </a:xfrm>
            <a:custGeom>
              <a:avLst/>
              <a:gdLst>
                <a:gd name="connsiteX0" fmla="*/ 14403 w 14312"/>
                <a:gd name="connsiteY0" fmla="*/ 7296 h 14312"/>
                <a:gd name="connsiteX1" fmla="*/ 7246 w 14312"/>
                <a:gd name="connsiteY1" fmla="*/ 14453 h 14312"/>
                <a:gd name="connsiteX2" fmla="*/ 90 w 14312"/>
                <a:gd name="connsiteY2" fmla="*/ 7296 h 14312"/>
                <a:gd name="connsiteX3" fmla="*/ 7246 w 14312"/>
                <a:gd name="connsiteY3" fmla="*/ 140 h 14312"/>
                <a:gd name="connsiteX4" fmla="*/ 14403 w 14312"/>
                <a:gd name="connsiteY4" fmla="*/ 72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03" y="7296"/>
                  </a:moveTo>
                  <a:cubicBezTo>
                    <a:pt x="14403" y="11249"/>
                    <a:pt x="11199" y="14453"/>
                    <a:pt x="7246" y="14453"/>
                  </a:cubicBezTo>
                  <a:cubicBezTo>
                    <a:pt x="3294" y="14453"/>
                    <a:pt x="90" y="11249"/>
                    <a:pt x="90" y="7296"/>
                  </a:cubicBezTo>
                  <a:cubicBezTo>
                    <a:pt x="90" y="3344"/>
                    <a:pt x="3294" y="140"/>
                    <a:pt x="7246" y="140"/>
                  </a:cubicBezTo>
                  <a:cubicBezTo>
                    <a:pt x="11199" y="140"/>
                    <a:pt x="14403" y="3344"/>
                    <a:pt x="14403" y="7296"/>
                  </a:cubicBezTo>
                  <a:close/>
                </a:path>
              </a:pathLst>
            </a:custGeom>
            <a:solidFill>
              <a:srgbClr val="CFDBE8"/>
            </a:solidFill>
            <a:ln w="7144" cap="flat">
              <a:noFill/>
              <a:prstDash val="solid"/>
              <a:miter/>
            </a:ln>
          </p:spPr>
          <p:txBody>
            <a:bodyPr rtlCol="0" anchor="ctr"/>
            <a:lstStyle/>
            <a:p>
              <a:endParaRPr lang="en-US"/>
            </a:p>
          </p:txBody>
        </p:sp>
        <p:sp>
          <p:nvSpPr>
            <p:cNvPr id="573" name="Freeform: Shape 572">
              <a:extLst>
                <a:ext uri="{FF2B5EF4-FFF2-40B4-BE49-F238E27FC236}">
                  <a16:creationId xmlns:a16="http://schemas.microsoft.com/office/drawing/2014/main" id="{BCEEDB7B-ADAB-D728-91AB-942FDB95FAF2}"/>
                </a:ext>
              </a:extLst>
            </p:cNvPr>
            <p:cNvSpPr/>
            <p:nvPr/>
          </p:nvSpPr>
          <p:spPr>
            <a:xfrm>
              <a:off x="11416532" y="3274889"/>
              <a:ext cx="14312" cy="14312"/>
            </a:xfrm>
            <a:custGeom>
              <a:avLst/>
              <a:gdLst>
                <a:gd name="connsiteX0" fmla="*/ 14413 w 14312"/>
                <a:gd name="connsiteY0" fmla="*/ 7296 h 14312"/>
                <a:gd name="connsiteX1" fmla="*/ 7256 w 14312"/>
                <a:gd name="connsiteY1" fmla="*/ 14453 h 14312"/>
                <a:gd name="connsiteX2" fmla="*/ 100 w 14312"/>
                <a:gd name="connsiteY2" fmla="*/ 7296 h 14312"/>
                <a:gd name="connsiteX3" fmla="*/ 7256 w 14312"/>
                <a:gd name="connsiteY3" fmla="*/ 140 h 14312"/>
                <a:gd name="connsiteX4" fmla="*/ 14413 w 14312"/>
                <a:gd name="connsiteY4" fmla="*/ 72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13" y="7296"/>
                  </a:moveTo>
                  <a:cubicBezTo>
                    <a:pt x="14413" y="11249"/>
                    <a:pt x="11209" y="14453"/>
                    <a:pt x="7256" y="14453"/>
                  </a:cubicBezTo>
                  <a:cubicBezTo>
                    <a:pt x="3304" y="14453"/>
                    <a:pt x="100" y="11249"/>
                    <a:pt x="100" y="7296"/>
                  </a:cubicBezTo>
                  <a:cubicBezTo>
                    <a:pt x="100" y="3344"/>
                    <a:pt x="3304" y="140"/>
                    <a:pt x="7256" y="140"/>
                  </a:cubicBezTo>
                  <a:cubicBezTo>
                    <a:pt x="11209" y="140"/>
                    <a:pt x="14413" y="3344"/>
                    <a:pt x="14413" y="7296"/>
                  </a:cubicBezTo>
                  <a:close/>
                </a:path>
              </a:pathLst>
            </a:custGeom>
            <a:solidFill>
              <a:srgbClr val="CFDBE8"/>
            </a:solidFill>
            <a:ln w="7144" cap="flat">
              <a:noFill/>
              <a:prstDash val="solid"/>
              <a:miter/>
            </a:ln>
          </p:spPr>
          <p:txBody>
            <a:bodyPr rtlCol="0" anchor="ctr"/>
            <a:lstStyle/>
            <a:p>
              <a:endParaRPr lang="en-US"/>
            </a:p>
          </p:txBody>
        </p:sp>
        <p:sp>
          <p:nvSpPr>
            <p:cNvPr id="574" name="Freeform: Shape 573">
              <a:extLst>
                <a:ext uri="{FF2B5EF4-FFF2-40B4-BE49-F238E27FC236}">
                  <a16:creationId xmlns:a16="http://schemas.microsoft.com/office/drawing/2014/main" id="{04F746D5-4FFE-A7F6-A397-9E66F875B2D4}"/>
                </a:ext>
              </a:extLst>
            </p:cNvPr>
            <p:cNvSpPr/>
            <p:nvPr/>
          </p:nvSpPr>
          <p:spPr>
            <a:xfrm>
              <a:off x="11488095" y="3274889"/>
              <a:ext cx="14312" cy="14312"/>
            </a:xfrm>
            <a:custGeom>
              <a:avLst/>
              <a:gdLst>
                <a:gd name="connsiteX0" fmla="*/ 14423 w 14312"/>
                <a:gd name="connsiteY0" fmla="*/ 7296 h 14312"/>
                <a:gd name="connsiteX1" fmla="*/ 7266 w 14312"/>
                <a:gd name="connsiteY1" fmla="*/ 14453 h 14312"/>
                <a:gd name="connsiteX2" fmla="*/ 110 w 14312"/>
                <a:gd name="connsiteY2" fmla="*/ 7296 h 14312"/>
                <a:gd name="connsiteX3" fmla="*/ 7266 w 14312"/>
                <a:gd name="connsiteY3" fmla="*/ 140 h 14312"/>
                <a:gd name="connsiteX4" fmla="*/ 14423 w 14312"/>
                <a:gd name="connsiteY4" fmla="*/ 72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23" y="7296"/>
                  </a:moveTo>
                  <a:cubicBezTo>
                    <a:pt x="14423" y="11249"/>
                    <a:pt x="11219" y="14453"/>
                    <a:pt x="7266" y="14453"/>
                  </a:cubicBezTo>
                  <a:cubicBezTo>
                    <a:pt x="3314" y="14453"/>
                    <a:pt x="110" y="11249"/>
                    <a:pt x="110" y="7296"/>
                  </a:cubicBezTo>
                  <a:cubicBezTo>
                    <a:pt x="110" y="3344"/>
                    <a:pt x="3314" y="140"/>
                    <a:pt x="7266" y="140"/>
                  </a:cubicBezTo>
                  <a:cubicBezTo>
                    <a:pt x="11219" y="140"/>
                    <a:pt x="14423" y="3344"/>
                    <a:pt x="14423" y="7296"/>
                  </a:cubicBezTo>
                  <a:close/>
                </a:path>
              </a:pathLst>
            </a:custGeom>
            <a:solidFill>
              <a:srgbClr val="CFDBE8"/>
            </a:solidFill>
            <a:ln w="7144" cap="flat">
              <a:noFill/>
              <a:prstDash val="solid"/>
              <a:miter/>
            </a:ln>
          </p:spPr>
          <p:txBody>
            <a:bodyPr rtlCol="0" anchor="ctr"/>
            <a:lstStyle/>
            <a:p>
              <a:endParaRPr lang="en-US"/>
            </a:p>
          </p:txBody>
        </p:sp>
        <p:sp>
          <p:nvSpPr>
            <p:cNvPr id="575" name="Freeform: Shape 574">
              <a:extLst>
                <a:ext uri="{FF2B5EF4-FFF2-40B4-BE49-F238E27FC236}">
                  <a16:creationId xmlns:a16="http://schemas.microsoft.com/office/drawing/2014/main" id="{DB80744E-E7B9-4E78-B449-CB692321BC91}"/>
                </a:ext>
              </a:extLst>
            </p:cNvPr>
            <p:cNvSpPr/>
            <p:nvPr/>
          </p:nvSpPr>
          <p:spPr>
            <a:xfrm>
              <a:off x="11559657" y="3274889"/>
              <a:ext cx="14312" cy="14312"/>
            </a:xfrm>
            <a:custGeom>
              <a:avLst/>
              <a:gdLst>
                <a:gd name="connsiteX0" fmla="*/ 14433 w 14312"/>
                <a:gd name="connsiteY0" fmla="*/ 7296 h 14312"/>
                <a:gd name="connsiteX1" fmla="*/ 7276 w 14312"/>
                <a:gd name="connsiteY1" fmla="*/ 14453 h 14312"/>
                <a:gd name="connsiteX2" fmla="*/ 120 w 14312"/>
                <a:gd name="connsiteY2" fmla="*/ 7296 h 14312"/>
                <a:gd name="connsiteX3" fmla="*/ 7276 w 14312"/>
                <a:gd name="connsiteY3" fmla="*/ 140 h 14312"/>
                <a:gd name="connsiteX4" fmla="*/ 14433 w 14312"/>
                <a:gd name="connsiteY4" fmla="*/ 72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33" y="7296"/>
                  </a:moveTo>
                  <a:cubicBezTo>
                    <a:pt x="14433" y="11249"/>
                    <a:pt x="11229" y="14453"/>
                    <a:pt x="7276" y="14453"/>
                  </a:cubicBezTo>
                  <a:cubicBezTo>
                    <a:pt x="3324" y="14453"/>
                    <a:pt x="120" y="11249"/>
                    <a:pt x="120" y="7296"/>
                  </a:cubicBezTo>
                  <a:cubicBezTo>
                    <a:pt x="120" y="3344"/>
                    <a:pt x="3324" y="140"/>
                    <a:pt x="7276" y="140"/>
                  </a:cubicBezTo>
                  <a:cubicBezTo>
                    <a:pt x="11229" y="140"/>
                    <a:pt x="14433" y="3344"/>
                    <a:pt x="14433" y="7296"/>
                  </a:cubicBezTo>
                  <a:close/>
                </a:path>
              </a:pathLst>
            </a:custGeom>
            <a:solidFill>
              <a:srgbClr val="CFDBE8"/>
            </a:solidFill>
            <a:ln w="7144" cap="flat">
              <a:noFill/>
              <a:prstDash val="solid"/>
              <a:miter/>
            </a:ln>
          </p:spPr>
          <p:txBody>
            <a:bodyPr rtlCol="0" anchor="ctr"/>
            <a:lstStyle/>
            <a:p>
              <a:endParaRPr lang="en-US"/>
            </a:p>
          </p:txBody>
        </p:sp>
        <p:sp>
          <p:nvSpPr>
            <p:cNvPr id="576" name="Freeform: Shape 575">
              <a:extLst>
                <a:ext uri="{FF2B5EF4-FFF2-40B4-BE49-F238E27FC236}">
                  <a16:creationId xmlns:a16="http://schemas.microsoft.com/office/drawing/2014/main" id="{F5AC5EC0-A144-9D97-CFFA-762B69CB61D9}"/>
                </a:ext>
              </a:extLst>
            </p:cNvPr>
            <p:cNvSpPr/>
            <p:nvPr/>
          </p:nvSpPr>
          <p:spPr>
            <a:xfrm>
              <a:off x="11631220" y="3274889"/>
              <a:ext cx="14312" cy="14312"/>
            </a:xfrm>
            <a:custGeom>
              <a:avLst/>
              <a:gdLst>
                <a:gd name="connsiteX0" fmla="*/ 14443 w 14312"/>
                <a:gd name="connsiteY0" fmla="*/ 7296 h 14312"/>
                <a:gd name="connsiteX1" fmla="*/ 7286 w 14312"/>
                <a:gd name="connsiteY1" fmla="*/ 14453 h 14312"/>
                <a:gd name="connsiteX2" fmla="*/ 130 w 14312"/>
                <a:gd name="connsiteY2" fmla="*/ 7296 h 14312"/>
                <a:gd name="connsiteX3" fmla="*/ 7286 w 14312"/>
                <a:gd name="connsiteY3" fmla="*/ 140 h 14312"/>
                <a:gd name="connsiteX4" fmla="*/ 14443 w 14312"/>
                <a:gd name="connsiteY4" fmla="*/ 72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43" y="7296"/>
                  </a:moveTo>
                  <a:cubicBezTo>
                    <a:pt x="14443" y="11249"/>
                    <a:pt x="11239" y="14453"/>
                    <a:pt x="7286" y="14453"/>
                  </a:cubicBezTo>
                  <a:cubicBezTo>
                    <a:pt x="3334" y="14453"/>
                    <a:pt x="130" y="11249"/>
                    <a:pt x="130" y="7296"/>
                  </a:cubicBezTo>
                  <a:cubicBezTo>
                    <a:pt x="130" y="3344"/>
                    <a:pt x="3334" y="140"/>
                    <a:pt x="7286" y="140"/>
                  </a:cubicBezTo>
                  <a:cubicBezTo>
                    <a:pt x="11239" y="140"/>
                    <a:pt x="14443" y="3344"/>
                    <a:pt x="14443" y="7296"/>
                  </a:cubicBezTo>
                  <a:close/>
                </a:path>
              </a:pathLst>
            </a:custGeom>
            <a:solidFill>
              <a:srgbClr val="CFDBE8"/>
            </a:solidFill>
            <a:ln w="7144" cap="flat">
              <a:noFill/>
              <a:prstDash val="solid"/>
              <a:miter/>
            </a:ln>
          </p:spPr>
          <p:txBody>
            <a:bodyPr rtlCol="0" anchor="ctr"/>
            <a:lstStyle/>
            <a:p>
              <a:endParaRPr lang="en-US"/>
            </a:p>
          </p:txBody>
        </p:sp>
        <p:sp>
          <p:nvSpPr>
            <p:cNvPr id="577" name="Freeform: Shape 576">
              <a:extLst>
                <a:ext uri="{FF2B5EF4-FFF2-40B4-BE49-F238E27FC236}">
                  <a16:creationId xmlns:a16="http://schemas.microsoft.com/office/drawing/2014/main" id="{BFA35AB7-F726-6475-ECCA-B11B6C60D475}"/>
                </a:ext>
              </a:extLst>
            </p:cNvPr>
            <p:cNvSpPr/>
            <p:nvPr/>
          </p:nvSpPr>
          <p:spPr>
            <a:xfrm>
              <a:off x="11702783" y="3274889"/>
              <a:ext cx="14312" cy="14312"/>
            </a:xfrm>
            <a:custGeom>
              <a:avLst/>
              <a:gdLst>
                <a:gd name="connsiteX0" fmla="*/ 14453 w 14312"/>
                <a:gd name="connsiteY0" fmla="*/ 7296 h 14312"/>
                <a:gd name="connsiteX1" fmla="*/ 7296 w 14312"/>
                <a:gd name="connsiteY1" fmla="*/ 14453 h 14312"/>
                <a:gd name="connsiteX2" fmla="*/ 140 w 14312"/>
                <a:gd name="connsiteY2" fmla="*/ 7296 h 14312"/>
                <a:gd name="connsiteX3" fmla="*/ 7296 w 14312"/>
                <a:gd name="connsiteY3" fmla="*/ 140 h 14312"/>
                <a:gd name="connsiteX4" fmla="*/ 14453 w 14312"/>
                <a:gd name="connsiteY4" fmla="*/ 72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53" y="7296"/>
                  </a:moveTo>
                  <a:cubicBezTo>
                    <a:pt x="14453" y="11249"/>
                    <a:pt x="11249" y="14453"/>
                    <a:pt x="7296" y="14453"/>
                  </a:cubicBezTo>
                  <a:cubicBezTo>
                    <a:pt x="3344" y="14453"/>
                    <a:pt x="140" y="11249"/>
                    <a:pt x="140" y="7296"/>
                  </a:cubicBezTo>
                  <a:cubicBezTo>
                    <a:pt x="140" y="3344"/>
                    <a:pt x="3344" y="140"/>
                    <a:pt x="7296" y="140"/>
                  </a:cubicBezTo>
                  <a:cubicBezTo>
                    <a:pt x="11249" y="140"/>
                    <a:pt x="14453" y="3344"/>
                    <a:pt x="14453" y="7296"/>
                  </a:cubicBezTo>
                  <a:close/>
                </a:path>
              </a:pathLst>
            </a:custGeom>
            <a:solidFill>
              <a:srgbClr val="CFDBE8"/>
            </a:solidFill>
            <a:ln w="7144" cap="flat">
              <a:noFill/>
              <a:prstDash val="solid"/>
              <a:miter/>
            </a:ln>
          </p:spPr>
          <p:txBody>
            <a:bodyPr rtlCol="0" anchor="ctr"/>
            <a:lstStyle/>
            <a:p>
              <a:endParaRPr lang="en-US"/>
            </a:p>
          </p:txBody>
        </p:sp>
        <p:sp>
          <p:nvSpPr>
            <p:cNvPr id="578" name="Freeform: Shape 577">
              <a:extLst>
                <a:ext uri="{FF2B5EF4-FFF2-40B4-BE49-F238E27FC236}">
                  <a16:creationId xmlns:a16="http://schemas.microsoft.com/office/drawing/2014/main" id="{51EE4DF6-20E2-2674-F85A-5A23C3034CE9}"/>
                </a:ext>
              </a:extLst>
            </p:cNvPr>
            <p:cNvSpPr/>
            <p:nvPr/>
          </p:nvSpPr>
          <p:spPr>
            <a:xfrm>
              <a:off x="11774346" y="3274889"/>
              <a:ext cx="14312" cy="14312"/>
            </a:xfrm>
            <a:custGeom>
              <a:avLst/>
              <a:gdLst>
                <a:gd name="connsiteX0" fmla="*/ 14463 w 14312"/>
                <a:gd name="connsiteY0" fmla="*/ 7296 h 14312"/>
                <a:gd name="connsiteX1" fmla="*/ 7306 w 14312"/>
                <a:gd name="connsiteY1" fmla="*/ 14453 h 14312"/>
                <a:gd name="connsiteX2" fmla="*/ 150 w 14312"/>
                <a:gd name="connsiteY2" fmla="*/ 7296 h 14312"/>
                <a:gd name="connsiteX3" fmla="*/ 7306 w 14312"/>
                <a:gd name="connsiteY3" fmla="*/ 140 h 14312"/>
                <a:gd name="connsiteX4" fmla="*/ 14463 w 14312"/>
                <a:gd name="connsiteY4" fmla="*/ 72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63" y="7296"/>
                  </a:moveTo>
                  <a:cubicBezTo>
                    <a:pt x="14463" y="11249"/>
                    <a:pt x="11259" y="14453"/>
                    <a:pt x="7306" y="14453"/>
                  </a:cubicBezTo>
                  <a:cubicBezTo>
                    <a:pt x="3354" y="14453"/>
                    <a:pt x="150" y="11249"/>
                    <a:pt x="150" y="7296"/>
                  </a:cubicBezTo>
                  <a:cubicBezTo>
                    <a:pt x="150" y="3344"/>
                    <a:pt x="3354" y="140"/>
                    <a:pt x="7306" y="140"/>
                  </a:cubicBezTo>
                  <a:cubicBezTo>
                    <a:pt x="11259" y="140"/>
                    <a:pt x="14463" y="3344"/>
                    <a:pt x="14463" y="7296"/>
                  </a:cubicBezTo>
                  <a:close/>
                </a:path>
              </a:pathLst>
            </a:custGeom>
            <a:solidFill>
              <a:srgbClr val="CFDBE8"/>
            </a:solidFill>
            <a:ln w="7144" cap="flat">
              <a:noFill/>
              <a:prstDash val="solid"/>
              <a:miter/>
            </a:ln>
          </p:spPr>
          <p:txBody>
            <a:bodyPr rtlCol="0" anchor="ctr"/>
            <a:lstStyle/>
            <a:p>
              <a:endParaRPr lang="en-US"/>
            </a:p>
          </p:txBody>
        </p:sp>
        <p:sp>
          <p:nvSpPr>
            <p:cNvPr id="579" name="Freeform: Shape 578">
              <a:extLst>
                <a:ext uri="{FF2B5EF4-FFF2-40B4-BE49-F238E27FC236}">
                  <a16:creationId xmlns:a16="http://schemas.microsoft.com/office/drawing/2014/main" id="{9C5229E7-5A1F-1B52-C9B0-4940BBF34B4B}"/>
                </a:ext>
              </a:extLst>
            </p:cNvPr>
            <p:cNvSpPr/>
            <p:nvPr/>
          </p:nvSpPr>
          <p:spPr>
            <a:xfrm>
              <a:off x="11845908" y="3274889"/>
              <a:ext cx="14312" cy="14312"/>
            </a:xfrm>
            <a:custGeom>
              <a:avLst/>
              <a:gdLst>
                <a:gd name="connsiteX0" fmla="*/ 14473 w 14312"/>
                <a:gd name="connsiteY0" fmla="*/ 7296 h 14312"/>
                <a:gd name="connsiteX1" fmla="*/ 7316 w 14312"/>
                <a:gd name="connsiteY1" fmla="*/ 14453 h 14312"/>
                <a:gd name="connsiteX2" fmla="*/ 160 w 14312"/>
                <a:gd name="connsiteY2" fmla="*/ 7296 h 14312"/>
                <a:gd name="connsiteX3" fmla="*/ 7316 w 14312"/>
                <a:gd name="connsiteY3" fmla="*/ 140 h 14312"/>
                <a:gd name="connsiteX4" fmla="*/ 14473 w 14312"/>
                <a:gd name="connsiteY4" fmla="*/ 72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73" y="7296"/>
                  </a:moveTo>
                  <a:cubicBezTo>
                    <a:pt x="14473" y="11249"/>
                    <a:pt x="11269" y="14453"/>
                    <a:pt x="7316" y="14453"/>
                  </a:cubicBezTo>
                  <a:cubicBezTo>
                    <a:pt x="3364" y="14453"/>
                    <a:pt x="160" y="11249"/>
                    <a:pt x="160" y="7296"/>
                  </a:cubicBezTo>
                  <a:cubicBezTo>
                    <a:pt x="160" y="3344"/>
                    <a:pt x="3364" y="140"/>
                    <a:pt x="7316" y="140"/>
                  </a:cubicBezTo>
                  <a:cubicBezTo>
                    <a:pt x="11269" y="140"/>
                    <a:pt x="14473" y="3344"/>
                    <a:pt x="14473" y="7296"/>
                  </a:cubicBezTo>
                  <a:close/>
                </a:path>
              </a:pathLst>
            </a:custGeom>
            <a:solidFill>
              <a:srgbClr val="CFDBE8"/>
            </a:solidFill>
            <a:ln w="7144" cap="flat">
              <a:noFill/>
              <a:prstDash val="solid"/>
              <a:miter/>
            </a:ln>
          </p:spPr>
          <p:txBody>
            <a:bodyPr rtlCol="0" anchor="ctr"/>
            <a:lstStyle/>
            <a:p>
              <a:endParaRPr lang="en-US"/>
            </a:p>
          </p:txBody>
        </p:sp>
        <p:sp>
          <p:nvSpPr>
            <p:cNvPr id="580" name="Freeform: Shape 579">
              <a:extLst>
                <a:ext uri="{FF2B5EF4-FFF2-40B4-BE49-F238E27FC236}">
                  <a16:creationId xmlns:a16="http://schemas.microsoft.com/office/drawing/2014/main" id="{A46DF3AB-9073-B064-6BE5-8500D9B4CF26}"/>
                </a:ext>
              </a:extLst>
            </p:cNvPr>
            <p:cNvSpPr/>
            <p:nvPr/>
          </p:nvSpPr>
          <p:spPr>
            <a:xfrm>
              <a:off x="11917471" y="3274889"/>
              <a:ext cx="14312" cy="14312"/>
            </a:xfrm>
            <a:custGeom>
              <a:avLst/>
              <a:gdLst>
                <a:gd name="connsiteX0" fmla="*/ 14483 w 14312"/>
                <a:gd name="connsiteY0" fmla="*/ 7296 h 14312"/>
                <a:gd name="connsiteX1" fmla="*/ 7326 w 14312"/>
                <a:gd name="connsiteY1" fmla="*/ 14453 h 14312"/>
                <a:gd name="connsiteX2" fmla="*/ 170 w 14312"/>
                <a:gd name="connsiteY2" fmla="*/ 7296 h 14312"/>
                <a:gd name="connsiteX3" fmla="*/ 7326 w 14312"/>
                <a:gd name="connsiteY3" fmla="*/ 140 h 14312"/>
                <a:gd name="connsiteX4" fmla="*/ 14483 w 14312"/>
                <a:gd name="connsiteY4" fmla="*/ 72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83" y="7296"/>
                  </a:moveTo>
                  <a:cubicBezTo>
                    <a:pt x="14483" y="11249"/>
                    <a:pt x="11279" y="14453"/>
                    <a:pt x="7326" y="14453"/>
                  </a:cubicBezTo>
                  <a:cubicBezTo>
                    <a:pt x="3374" y="14453"/>
                    <a:pt x="170" y="11249"/>
                    <a:pt x="170" y="7296"/>
                  </a:cubicBezTo>
                  <a:cubicBezTo>
                    <a:pt x="170" y="3344"/>
                    <a:pt x="3374" y="140"/>
                    <a:pt x="7326" y="140"/>
                  </a:cubicBezTo>
                  <a:cubicBezTo>
                    <a:pt x="11279" y="140"/>
                    <a:pt x="14483" y="3344"/>
                    <a:pt x="14483" y="7296"/>
                  </a:cubicBezTo>
                  <a:close/>
                </a:path>
              </a:pathLst>
            </a:custGeom>
            <a:solidFill>
              <a:srgbClr val="CFDBE8"/>
            </a:solidFill>
            <a:ln w="7144" cap="flat">
              <a:noFill/>
              <a:prstDash val="solid"/>
              <a:miter/>
            </a:ln>
          </p:spPr>
          <p:txBody>
            <a:bodyPr rtlCol="0" anchor="ctr"/>
            <a:lstStyle/>
            <a:p>
              <a:endParaRPr lang="en-US"/>
            </a:p>
          </p:txBody>
        </p:sp>
        <p:sp>
          <p:nvSpPr>
            <p:cNvPr id="581" name="Freeform: Shape 580">
              <a:extLst>
                <a:ext uri="{FF2B5EF4-FFF2-40B4-BE49-F238E27FC236}">
                  <a16:creationId xmlns:a16="http://schemas.microsoft.com/office/drawing/2014/main" id="{7ACC5363-461A-44DD-0C56-B2DDAEA47210}"/>
                </a:ext>
              </a:extLst>
            </p:cNvPr>
            <p:cNvSpPr/>
            <p:nvPr/>
          </p:nvSpPr>
          <p:spPr>
            <a:xfrm>
              <a:off x="11989034" y="3274889"/>
              <a:ext cx="14312" cy="14312"/>
            </a:xfrm>
            <a:custGeom>
              <a:avLst/>
              <a:gdLst>
                <a:gd name="connsiteX0" fmla="*/ 14493 w 14312"/>
                <a:gd name="connsiteY0" fmla="*/ 7296 h 14312"/>
                <a:gd name="connsiteX1" fmla="*/ 7336 w 14312"/>
                <a:gd name="connsiteY1" fmla="*/ 14453 h 14312"/>
                <a:gd name="connsiteX2" fmla="*/ 180 w 14312"/>
                <a:gd name="connsiteY2" fmla="*/ 7296 h 14312"/>
                <a:gd name="connsiteX3" fmla="*/ 7336 w 14312"/>
                <a:gd name="connsiteY3" fmla="*/ 140 h 14312"/>
                <a:gd name="connsiteX4" fmla="*/ 14493 w 14312"/>
                <a:gd name="connsiteY4" fmla="*/ 72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93" y="7296"/>
                  </a:moveTo>
                  <a:cubicBezTo>
                    <a:pt x="14493" y="11249"/>
                    <a:pt x="11289" y="14453"/>
                    <a:pt x="7336" y="14453"/>
                  </a:cubicBezTo>
                  <a:cubicBezTo>
                    <a:pt x="3384" y="14453"/>
                    <a:pt x="180" y="11249"/>
                    <a:pt x="180" y="7296"/>
                  </a:cubicBezTo>
                  <a:cubicBezTo>
                    <a:pt x="180" y="3344"/>
                    <a:pt x="3384" y="140"/>
                    <a:pt x="7336" y="140"/>
                  </a:cubicBezTo>
                  <a:cubicBezTo>
                    <a:pt x="11289" y="140"/>
                    <a:pt x="14493" y="3344"/>
                    <a:pt x="14493" y="7296"/>
                  </a:cubicBezTo>
                  <a:close/>
                </a:path>
              </a:pathLst>
            </a:custGeom>
            <a:solidFill>
              <a:srgbClr val="CFDBE8"/>
            </a:solidFill>
            <a:ln w="7144" cap="flat">
              <a:noFill/>
              <a:prstDash val="solid"/>
              <a:miter/>
            </a:ln>
          </p:spPr>
          <p:txBody>
            <a:bodyPr rtlCol="0" anchor="ctr"/>
            <a:lstStyle/>
            <a:p>
              <a:endParaRPr lang="en-US"/>
            </a:p>
          </p:txBody>
        </p:sp>
        <p:sp>
          <p:nvSpPr>
            <p:cNvPr id="582" name="Freeform: Shape 581">
              <a:extLst>
                <a:ext uri="{FF2B5EF4-FFF2-40B4-BE49-F238E27FC236}">
                  <a16:creationId xmlns:a16="http://schemas.microsoft.com/office/drawing/2014/main" id="{5532A131-6095-3C78-10DD-7B2B9C95F388}"/>
                </a:ext>
              </a:extLst>
            </p:cNvPr>
            <p:cNvSpPr/>
            <p:nvPr/>
          </p:nvSpPr>
          <p:spPr>
            <a:xfrm>
              <a:off x="12060597" y="3274889"/>
              <a:ext cx="14312" cy="14312"/>
            </a:xfrm>
            <a:custGeom>
              <a:avLst/>
              <a:gdLst>
                <a:gd name="connsiteX0" fmla="*/ 14503 w 14312"/>
                <a:gd name="connsiteY0" fmla="*/ 7296 h 14312"/>
                <a:gd name="connsiteX1" fmla="*/ 7346 w 14312"/>
                <a:gd name="connsiteY1" fmla="*/ 14453 h 14312"/>
                <a:gd name="connsiteX2" fmla="*/ 190 w 14312"/>
                <a:gd name="connsiteY2" fmla="*/ 7296 h 14312"/>
                <a:gd name="connsiteX3" fmla="*/ 7346 w 14312"/>
                <a:gd name="connsiteY3" fmla="*/ 140 h 14312"/>
                <a:gd name="connsiteX4" fmla="*/ 14503 w 14312"/>
                <a:gd name="connsiteY4" fmla="*/ 72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03" y="7296"/>
                  </a:moveTo>
                  <a:cubicBezTo>
                    <a:pt x="14503" y="11249"/>
                    <a:pt x="11299" y="14453"/>
                    <a:pt x="7346" y="14453"/>
                  </a:cubicBezTo>
                  <a:cubicBezTo>
                    <a:pt x="3394" y="14453"/>
                    <a:pt x="190" y="11249"/>
                    <a:pt x="190" y="7296"/>
                  </a:cubicBezTo>
                  <a:cubicBezTo>
                    <a:pt x="190" y="3344"/>
                    <a:pt x="3394" y="140"/>
                    <a:pt x="7346" y="140"/>
                  </a:cubicBezTo>
                  <a:cubicBezTo>
                    <a:pt x="11299" y="140"/>
                    <a:pt x="14503" y="3344"/>
                    <a:pt x="14503" y="7296"/>
                  </a:cubicBezTo>
                  <a:close/>
                </a:path>
              </a:pathLst>
            </a:custGeom>
            <a:solidFill>
              <a:srgbClr val="CFDBE8"/>
            </a:solidFill>
            <a:ln w="7144" cap="flat">
              <a:noFill/>
              <a:prstDash val="solid"/>
              <a:miter/>
            </a:ln>
          </p:spPr>
          <p:txBody>
            <a:bodyPr rtlCol="0" anchor="ctr"/>
            <a:lstStyle/>
            <a:p>
              <a:endParaRPr lang="en-US"/>
            </a:p>
          </p:txBody>
        </p:sp>
        <p:sp>
          <p:nvSpPr>
            <p:cNvPr id="583" name="Freeform: Shape 582">
              <a:extLst>
                <a:ext uri="{FF2B5EF4-FFF2-40B4-BE49-F238E27FC236}">
                  <a16:creationId xmlns:a16="http://schemas.microsoft.com/office/drawing/2014/main" id="{E69C9DE9-056F-EF1C-427D-BE717FF492DB}"/>
                </a:ext>
              </a:extLst>
            </p:cNvPr>
            <p:cNvSpPr/>
            <p:nvPr/>
          </p:nvSpPr>
          <p:spPr>
            <a:xfrm>
              <a:off x="12132159" y="3274889"/>
              <a:ext cx="14312" cy="14312"/>
            </a:xfrm>
            <a:custGeom>
              <a:avLst/>
              <a:gdLst>
                <a:gd name="connsiteX0" fmla="*/ 14513 w 14312"/>
                <a:gd name="connsiteY0" fmla="*/ 7296 h 14312"/>
                <a:gd name="connsiteX1" fmla="*/ 7356 w 14312"/>
                <a:gd name="connsiteY1" fmla="*/ 14453 h 14312"/>
                <a:gd name="connsiteX2" fmla="*/ 200 w 14312"/>
                <a:gd name="connsiteY2" fmla="*/ 7296 h 14312"/>
                <a:gd name="connsiteX3" fmla="*/ 7356 w 14312"/>
                <a:gd name="connsiteY3" fmla="*/ 140 h 14312"/>
                <a:gd name="connsiteX4" fmla="*/ 14513 w 14312"/>
                <a:gd name="connsiteY4" fmla="*/ 72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13" y="7296"/>
                  </a:moveTo>
                  <a:cubicBezTo>
                    <a:pt x="14513" y="11249"/>
                    <a:pt x="11309" y="14453"/>
                    <a:pt x="7356" y="14453"/>
                  </a:cubicBezTo>
                  <a:cubicBezTo>
                    <a:pt x="3404" y="14453"/>
                    <a:pt x="200" y="11249"/>
                    <a:pt x="200" y="7296"/>
                  </a:cubicBezTo>
                  <a:cubicBezTo>
                    <a:pt x="200" y="3344"/>
                    <a:pt x="3404" y="140"/>
                    <a:pt x="7356" y="140"/>
                  </a:cubicBezTo>
                  <a:cubicBezTo>
                    <a:pt x="11309" y="140"/>
                    <a:pt x="14513" y="3344"/>
                    <a:pt x="14513" y="7296"/>
                  </a:cubicBezTo>
                  <a:close/>
                </a:path>
              </a:pathLst>
            </a:custGeom>
            <a:solidFill>
              <a:srgbClr val="CFDBE8"/>
            </a:solidFill>
            <a:ln w="7144" cap="flat">
              <a:noFill/>
              <a:prstDash val="solid"/>
              <a:miter/>
            </a:ln>
          </p:spPr>
          <p:txBody>
            <a:bodyPr rtlCol="0" anchor="ctr"/>
            <a:lstStyle/>
            <a:p>
              <a:endParaRPr lang="en-US"/>
            </a:p>
          </p:txBody>
        </p:sp>
        <p:sp>
          <p:nvSpPr>
            <p:cNvPr id="601" name="Freeform: Shape 600">
              <a:extLst>
                <a:ext uri="{FF2B5EF4-FFF2-40B4-BE49-F238E27FC236}">
                  <a16:creationId xmlns:a16="http://schemas.microsoft.com/office/drawing/2014/main" id="{8F1E73D9-67B3-C1F7-9B6B-6F5AB6AE69A5}"/>
                </a:ext>
              </a:extLst>
            </p:cNvPr>
            <p:cNvSpPr/>
            <p:nvPr/>
          </p:nvSpPr>
          <p:spPr>
            <a:xfrm>
              <a:off x="10700905" y="3346452"/>
              <a:ext cx="14312" cy="14312"/>
            </a:xfrm>
            <a:custGeom>
              <a:avLst/>
              <a:gdLst>
                <a:gd name="connsiteX0" fmla="*/ 14313 w 14312"/>
                <a:gd name="connsiteY0" fmla="*/ 7306 h 14312"/>
                <a:gd name="connsiteX1" fmla="*/ 7156 w 14312"/>
                <a:gd name="connsiteY1" fmla="*/ 14463 h 14312"/>
                <a:gd name="connsiteX2" fmla="*/ 0 w 14312"/>
                <a:gd name="connsiteY2" fmla="*/ 7306 h 14312"/>
                <a:gd name="connsiteX3" fmla="*/ 7156 w 14312"/>
                <a:gd name="connsiteY3" fmla="*/ 150 h 14312"/>
                <a:gd name="connsiteX4" fmla="*/ 14313 w 14312"/>
                <a:gd name="connsiteY4" fmla="*/ 73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13" y="7306"/>
                  </a:moveTo>
                  <a:cubicBezTo>
                    <a:pt x="14313" y="11259"/>
                    <a:pt x="11109" y="14463"/>
                    <a:pt x="7156" y="14463"/>
                  </a:cubicBezTo>
                  <a:cubicBezTo>
                    <a:pt x="3204" y="14463"/>
                    <a:pt x="0" y="11259"/>
                    <a:pt x="0" y="7306"/>
                  </a:cubicBezTo>
                  <a:cubicBezTo>
                    <a:pt x="0" y="3354"/>
                    <a:pt x="3204" y="150"/>
                    <a:pt x="7156" y="150"/>
                  </a:cubicBezTo>
                  <a:cubicBezTo>
                    <a:pt x="11109" y="150"/>
                    <a:pt x="14313" y="3354"/>
                    <a:pt x="14313" y="7306"/>
                  </a:cubicBezTo>
                  <a:close/>
                </a:path>
              </a:pathLst>
            </a:custGeom>
            <a:solidFill>
              <a:srgbClr val="CFDBE8"/>
            </a:solidFill>
            <a:ln w="7144" cap="flat">
              <a:noFill/>
              <a:prstDash val="solid"/>
              <a:miter/>
            </a:ln>
          </p:spPr>
          <p:txBody>
            <a:bodyPr rtlCol="0" anchor="ctr"/>
            <a:lstStyle/>
            <a:p>
              <a:endParaRPr lang="en-US"/>
            </a:p>
          </p:txBody>
        </p:sp>
        <p:sp>
          <p:nvSpPr>
            <p:cNvPr id="602" name="Freeform: Shape 601">
              <a:extLst>
                <a:ext uri="{FF2B5EF4-FFF2-40B4-BE49-F238E27FC236}">
                  <a16:creationId xmlns:a16="http://schemas.microsoft.com/office/drawing/2014/main" id="{6E2248FB-39E4-5D8B-E227-7559E273257D}"/>
                </a:ext>
              </a:extLst>
            </p:cNvPr>
            <p:cNvSpPr/>
            <p:nvPr/>
          </p:nvSpPr>
          <p:spPr>
            <a:xfrm>
              <a:off x="10772467" y="3346452"/>
              <a:ext cx="14312" cy="14312"/>
            </a:xfrm>
            <a:custGeom>
              <a:avLst/>
              <a:gdLst>
                <a:gd name="connsiteX0" fmla="*/ 14323 w 14312"/>
                <a:gd name="connsiteY0" fmla="*/ 7306 h 14312"/>
                <a:gd name="connsiteX1" fmla="*/ 7166 w 14312"/>
                <a:gd name="connsiteY1" fmla="*/ 14463 h 14312"/>
                <a:gd name="connsiteX2" fmla="*/ 10 w 14312"/>
                <a:gd name="connsiteY2" fmla="*/ 7306 h 14312"/>
                <a:gd name="connsiteX3" fmla="*/ 7166 w 14312"/>
                <a:gd name="connsiteY3" fmla="*/ 150 h 14312"/>
                <a:gd name="connsiteX4" fmla="*/ 14323 w 14312"/>
                <a:gd name="connsiteY4" fmla="*/ 73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23" y="7306"/>
                  </a:moveTo>
                  <a:cubicBezTo>
                    <a:pt x="14323" y="11259"/>
                    <a:pt x="11119" y="14463"/>
                    <a:pt x="7166" y="14463"/>
                  </a:cubicBezTo>
                  <a:cubicBezTo>
                    <a:pt x="3214" y="14463"/>
                    <a:pt x="10" y="11259"/>
                    <a:pt x="10" y="7306"/>
                  </a:cubicBezTo>
                  <a:cubicBezTo>
                    <a:pt x="10" y="3354"/>
                    <a:pt x="3214" y="150"/>
                    <a:pt x="7166" y="150"/>
                  </a:cubicBezTo>
                  <a:cubicBezTo>
                    <a:pt x="11119" y="150"/>
                    <a:pt x="14323" y="3354"/>
                    <a:pt x="14323" y="7306"/>
                  </a:cubicBezTo>
                  <a:close/>
                </a:path>
              </a:pathLst>
            </a:custGeom>
            <a:solidFill>
              <a:srgbClr val="CFDBE8"/>
            </a:solidFill>
            <a:ln w="7144" cap="flat">
              <a:noFill/>
              <a:prstDash val="solid"/>
              <a:miter/>
            </a:ln>
          </p:spPr>
          <p:txBody>
            <a:bodyPr rtlCol="0" anchor="ctr"/>
            <a:lstStyle/>
            <a:p>
              <a:endParaRPr lang="en-US"/>
            </a:p>
          </p:txBody>
        </p:sp>
        <p:sp>
          <p:nvSpPr>
            <p:cNvPr id="603" name="Freeform: Shape 602">
              <a:extLst>
                <a:ext uri="{FF2B5EF4-FFF2-40B4-BE49-F238E27FC236}">
                  <a16:creationId xmlns:a16="http://schemas.microsoft.com/office/drawing/2014/main" id="{00F2DB73-3062-94B4-0CF6-1516A7C2EE23}"/>
                </a:ext>
              </a:extLst>
            </p:cNvPr>
            <p:cNvSpPr/>
            <p:nvPr/>
          </p:nvSpPr>
          <p:spPr>
            <a:xfrm>
              <a:off x="10844030" y="3346452"/>
              <a:ext cx="14312" cy="14312"/>
            </a:xfrm>
            <a:custGeom>
              <a:avLst/>
              <a:gdLst>
                <a:gd name="connsiteX0" fmla="*/ 14333 w 14312"/>
                <a:gd name="connsiteY0" fmla="*/ 7306 h 14312"/>
                <a:gd name="connsiteX1" fmla="*/ 7176 w 14312"/>
                <a:gd name="connsiteY1" fmla="*/ 14463 h 14312"/>
                <a:gd name="connsiteX2" fmla="*/ 20 w 14312"/>
                <a:gd name="connsiteY2" fmla="*/ 7306 h 14312"/>
                <a:gd name="connsiteX3" fmla="*/ 7176 w 14312"/>
                <a:gd name="connsiteY3" fmla="*/ 150 h 14312"/>
                <a:gd name="connsiteX4" fmla="*/ 14333 w 14312"/>
                <a:gd name="connsiteY4" fmla="*/ 73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33" y="7306"/>
                  </a:moveTo>
                  <a:cubicBezTo>
                    <a:pt x="14333" y="11259"/>
                    <a:pt x="11129" y="14463"/>
                    <a:pt x="7176" y="14463"/>
                  </a:cubicBezTo>
                  <a:cubicBezTo>
                    <a:pt x="3224" y="14463"/>
                    <a:pt x="20" y="11259"/>
                    <a:pt x="20" y="7306"/>
                  </a:cubicBezTo>
                  <a:cubicBezTo>
                    <a:pt x="20" y="3354"/>
                    <a:pt x="3224" y="150"/>
                    <a:pt x="7176" y="150"/>
                  </a:cubicBezTo>
                  <a:cubicBezTo>
                    <a:pt x="11129" y="150"/>
                    <a:pt x="14333" y="3354"/>
                    <a:pt x="14333" y="7306"/>
                  </a:cubicBezTo>
                  <a:close/>
                </a:path>
              </a:pathLst>
            </a:custGeom>
            <a:solidFill>
              <a:srgbClr val="CFDBE8"/>
            </a:solidFill>
            <a:ln w="7144" cap="flat">
              <a:noFill/>
              <a:prstDash val="solid"/>
              <a:miter/>
            </a:ln>
          </p:spPr>
          <p:txBody>
            <a:bodyPr rtlCol="0" anchor="ctr"/>
            <a:lstStyle/>
            <a:p>
              <a:endParaRPr lang="en-US"/>
            </a:p>
          </p:txBody>
        </p:sp>
        <p:sp>
          <p:nvSpPr>
            <p:cNvPr id="604" name="Freeform: Shape 603">
              <a:extLst>
                <a:ext uri="{FF2B5EF4-FFF2-40B4-BE49-F238E27FC236}">
                  <a16:creationId xmlns:a16="http://schemas.microsoft.com/office/drawing/2014/main" id="{57C4A9F0-2F0A-7691-4BF0-E0B5E63DF0DF}"/>
                </a:ext>
              </a:extLst>
            </p:cNvPr>
            <p:cNvSpPr/>
            <p:nvPr/>
          </p:nvSpPr>
          <p:spPr>
            <a:xfrm>
              <a:off x="10915593" y="3346452"/>
              <a:ext cx="14312" cy="14312"/>
            </a:xfrm>
            <a:custGeom>
              <a:avLst/>
              <a:gdLst>
                <a:gd name="connsiteX0" fmla="*/ 14343 w 14312"/>
                <a:gd name="connsiteY0" fmla="*/ 7306 h 14312"/>
                <a:gd name="connsiteX1" fmla="*/ 7186 w 14312"/>
                <a:gd name="connsiteY1" fmla="*/ 14463 h 14312"/>
                <a:gd name="connsiteX2" fmla="*/ 30 w 14312"/>
                <a:gd name="connsiteY2" fmla="*/ 7306 h 14312"/>
                <a:gd name="connsiteX3" fmla="*/ 7186 w 14312"/>
                <a:gd name="connsiteY3" fmla="*/ 150 h 14312"/>
                <a:gd name="connsiteX4" fmla="*/ 14343 w 14312"/>
                <a:gd name="connsiteY4" fmla="*/ 73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43" y="7306"/>
                  </a:moveTo>
                  <a:cubicBezTo>
                    <a:pt x="14343" y="11259"/>
                    <a:pt x="11139" y="14463"/>
                    <a:pt x="7186" y="14463"/>
                  </a:cubicBezTo>
                  <a:cubicBezTo>
                    <a:pt x="3234" y="14463"/>
                    <a:pt x="30" y="11259"/>
                    <a:pt x="30" y="7306"/>
                  </a:cubicBezTo>
                  <a:cubicBezTo>
                    <a:pt x="30" y="3354"/>
                    <a:pt x="3234" y="150"/>
                    <a:pt x="7186" y="150"/>
                  </a:cubicBezTo>
                  <a:cubicBezTo>
                    <a:pt x="11139" y="150"/>
                    <a:pt x="14343" y="3354"/>
                    <a:pt x="14343" y="7306"/>
                  </a:cubicBezTo>
                  <a:close/>
                </a:path>
              </a:pathLst>
            </a:custGeom>
            <a:solidFill>
              <a:srgbClr val="CFDBE8"/>
            </a:solidFill>
            <a:ln w="7144" cap="flat">
              <a:noFill/>
              <a:prstDash val="solid"/>
              <a:miter/>
            </a:ln>
          </p:spPr>
          <p:txBody>
            <a:bodyPr rtlCol="0" anchor="ctr"/>
            <a:lstStyle/>
            <a:p>
              <a:endParaRPr lang="en-US"/>
            </a:p>
          </p:txBody>
        </p:sp>
        <p:sp>
          <p:nvSpPr>
            <p:cNvPr id="605" name="Freeform: Shape 604">
              <a:extLst>
                <a:ext uri="{FF2B5EF4-FFF2-40B4-BE49-F238E27FC236}">
                  <a16:creationId xmlns:a16="http://schemas.microsoft.com/office/drawing/2014/main" id="{6942D80B-6B2C-7485-8AC5-C3DC57FE9E80}"/>
                </a:ext>
              </a:extLst>
            </p:cNvPr>
            <p:cNvSpPr/>
            <p:nvPr/>
          </p:nvSpPr>
          <p:spPr>
            <a:xfrm>
              <a:off x="10987155" y="3346452"/>
              <a:ext cx="14312" cy="14312"/>
            </a:xfrm>
            <a:custGeom>
              <a:avLst/>
              <a:gdLst>
                <a:gd name="connsiteX0" fmla="*/ 14353 w 14312"/>
                <a:gd name="connsiteY0" fmla="*/ 7306 h 14312"/>
                <a:gd name="connsiteX1" fmla="*/ 7196 w 14312"/>
                <a:gd name="connsiteY1" fmla="*/ 14463 h 14312"/>
                <a:gd name="connsiteX2" fmla="*/ 40 w 14312"/>
                <a:gd name="connsiteY2" fmla="*/ 7306 h 14312"/>
                <a:gd name="connsiteX3" fmla="*/ 7196 w 14312"/>
                <a:gd name="connsiteY3" fmla="*/ 150 h 14312"/>
                <a:gd name="connsiteX4" fmla="*/ 14353 w 14312"/>
                <a:gd name="connsiteY4" fmla="*/ 73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53" y="7306"/>
                  </a:moveTo>
                  <a:cubicBezTo>
                    <a:pt x="14353" y="11259"/>
                    <a:pt x="11149" y="14463"/>
                    <a:pt x="7196" y="14463"/>
                  </a:cubicBezTo>
                  <a:cubicBezTo>
                    <a:pt x="3244" y="14463"/>
                    <a:pt x="40" y="11259"/>
                    <a:pt x="40" y="7306"/>
                  </a:cubicBezTo>
                  <a:cubicBezTo>
                    <a:pt x="40" y="3354"/>
                    <a:pt x="3244" y="150"/>
                    <a:pt x="7196" y="150"/>
                  </a:cubicBezTo>
                  <a:cubicBezTo>
                    <a:pt x="11149" y="150"/>
                    <a:pt x="14353" y="3354"/>
                    <a:pt x="14353" y="7306"/>
                  </a:cubicBezTo>
                  <a:close/>
                </a:path>
              </a:pathLst>
            </a:custGeom>
            <a:solidFill>
              <a:srgbClr val="CFDBE8"/>
            </a:solidFill>
            <a:ln w="7144" cap="flat">
              <a:noFill/>
              <a:prstDash val="solid"/>
              <a:miter/>
            </a:ln>
          </p:spPr>
          <p:txBody>
            <a:bodyPr rtlCol="0" anchor="ctr"/>
            <a:lstStyle/>
            <a:p>
              <a:endParaRPr lang="en-US"/>
            </a:p>
          </p:txBody>
        </p:sp>
        <p:sp>
          <p:nvSpPr>
            <p:cNvPr id="606" name="Freeform: Shape 605">
              <a:extLst>
                <a:ext uri="{FF2B5EF4-FFF2-40B4-BE49-F238E27FC236}">
                  <a16:creationId xmlns:a16="http://schemas.microsoft.com/office/drawing/2014/main" id="{216C1010-C0D3-4788-A1A0-45C8BFB8C622}"/>
                </a:ext>
              </a:extLst>
            </p:cNvPr>
            <p:cNvSpPr/>
            <p:nvPr/>
          </p:nvSpPr>
          <p:spPr>
            <a:xfrm>
              <a:off x="11058718" y="3346452"/>
              <a:ext cx="14312" cy="14312"/>
            </a:xfrm>
            <a:custGeom>
              <a:avLst/>
              <a:gdLst>
                <a:gd name="connsiteX0" fmla="*/ 14363 w 14312"/>
                <a:gd name="connsiteY0" fmla="*/ 7306 h 14312"/>
                <a:gd name="connsiteX1" fmla="*/ 7206 w 14312"/>
                <a:gd name="connsiteY1" fmla="*/ 14463 h 14312"/>
                <a:gd name="connsiteX2" fmla="*/ 50 w 14312"/>
                <a:gd name="connsiteY2" fmla="*/ 7306 h 14312"/>
                <a:gd name="connsiteX3" fmla="*/ 7206 w 14312"/>
                <a:gd name="connsiteY3" fmla="*/ 150 h 14312"/>
                <a:gd name="connsiteX4" fmla="*/ 14363 w 14312"/>
                <a:gd name="connsiteY4" fmla="*/ 73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63" y="7306"/>
                  </a:moveTo>
                  <a:cubicBezTo>
                    <a:pt x="14363" y="11259"/>
                    <a:pt x="11159" y="14463"/>
                    <a:pt x="7206" y="14463"/>
                  </a:cubicBezTo>
                  <a:cubicBezTo>
                    <a:pt x="3254" y="14463"/>
                    <a:pt x="50" y="11259"/>
                    <a:pt x="50" y="7306"/>
                  </a:cubicBezTo>
                  <a:cubicBezTo>
                    <a:pt x="50" y="3354"/>
                    <a:pt x="3254" y="150"/>
                    <a:pt x="7206" y="150"/>
                  </a:cubicBezTo>
                  <a:cubicBezTo>
                    <a:pt x="11159" y="150"/>
                    <a:pt x="14363" y="3354"/>
                    <a:pt x="14363" y="7306"/>
                  </a:cubicBezTo>
                  <a:close/>
                </a:path>
              </a:pathLst>
            </a:custGeom>
            <a:solidFill>
              <a:srgbClr val="CFDBE8"/>
            </a:solidFill>
            <a:ln w="7144" cap="flat">
              <a:noFill/>
              <a:prstDash val="solid"/>
              <a:miter/>
            </a:ln>
          </p:spPr>
          <p:txBody>
            <a:bodyPr rtlCol="0" anchor="ctr"/>
            <a:lstStyle/>
            <a:p>
              <a:endParaRPr lang="en-US"/>
            </a:p>
          </p:txBody>
        </p:sp>
        <p:sp>
          <p:nvSpPr>
            <p:cNvPr id="607" name="Freeform: Shape 606">
              <a:extLst>
                <a:ext uri="{FF2B5EF4-FFF2-40B4-BE49-F238E27FC236}">
                  <a16:creationId xmlns:a16="http://schemas.microsoft.com/office/drawing/2014/main" id="{90F3B759-7B23-D5C5-D655-3EF111248EAD}"/>
                </a:ext>
              </a:extLst>
            </p:cNvPr>
            <p:cNvSpPr/>
            <p:nvPr/>
          </p:nvSpPr>
          <p:spPr>
            <a:xfrm>
              <a:off x="11130281" y="3346452"/>
              <a:ext cx="14312" cy="14312"/>
            </a:xfrm>
            <a:custGeom>
              <a:avLst/>
              <a:gdLst>
                <a:gd name="connsiteX0" fmla="*/ 14373 w 14312"/>
                <a:gd name="connsiteY0" fmla="*/ 7306 h 14312"/>
                <a:gd name="connsiteX1" fmla="*/ 7216 w 14312"/>
                <a:gd name="connsiteY1" fmla="*/ 14463 h 14312"/>
                <a:gd name="connsiteX2" fmla="*/ 60 w 14312"/>
                <a:gd name="connsiteY2" fmla="*/ 7306 h 14312"/>
                <a:gd name="connsiteX3" fmla="*/ 7216 w 14312"/>
                <a:gd name="connsiteY3" fmla="*/ 150 h 14312"/>
                <a:gd name="connsiteX4" fmla="*/ 14373 w 14312"/>
                <a:gd name="connsiteY4" fmla="*/ 73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73" y="7306"/>
                  </a:moveTo>
                  <a:cubicBezTo>
                    <a:pt x="14373" y="11259"/>
                    <a:pt x="11169" y="14463"/>
                    <a:pt x="7216" y="14463"/>
                  </a:cubicBezTo>
                  <a:cubicBezTo>
                    <a:pt x="3264" y="14463"/>
                    <a:pt x="60" y="11259"/>
                    <a:pt x="60" y="7306"/>
                  </a:cubicBezTo>
                  <a:cubicBezTo>
                    <a:pt x="60" y="3354"/>
                    <a:pt x="3264" y="150"/>
                    <a:pt x="7216" y="150"/>
                  </a:cubicBezTo>
                  <a:cubicBezTo>
                    <a:pt x="11169" y="150"/>
                    <a:pt x="14373" y="3354"/>
                    <a:pt x="14373" y="7306"/>
                  </a:cubicBezTo>
                  <a:close/>
                </a:path>
              </a:pathLst>
            </a:custGeom>
            <a:solidFill>
              <a:srgbClr val="CFDBE8"/>
            </a:solidFill>
            <a:ln w="7144" cap="flat">
              <a:noFill/>
              <a:prstDash val="solid"/>
              <a:miter/>
            </a:ln>
          </p:spPr>
          <p:txBody>
            <a:bodyPr rtlCol="0" anchor="ctr"/>
            <a:lstStyle/>
            <a:p>
              <a:endParaRPr lang="en-US"/>
            </a:p>
          </p:txBody>
        </p:sp>
        <p:sp>
          <p:nvSpPr>
            <p:cNvPr id="608" name="Freeform: Shape 607">
              <a:extLst>
                <a:ext uri="{FF2B5EF4-FFF2-40B4-BE49-F238E27FC236}">
                  <a16:creationId xmlns:a16="http://schemas.microsoft.com/office/drawing/2014/main" id="{1CC8C9E3-7C84-41FA-D8FA-AB649ECA85CD}"/>
                </a:ext>
              </a:extLst>
            </p:cNvPr>
            <p:cNvSpPr/>
            <p:nvPr/>
          </p:nvSpPr>
          <p:spPr>
            <a:xfrm>
              <a:off x="11201844" y="3346452"/>
              <a:ext cx="14312" cy="14312"/>
            </a:xfrm>
            <a:custGeom>
              <a:avLst/>
              <a:gdLst>
                <a:gd name="connsiteX0" fmla="*/ 14383 w 14312"/>
                <a:gd name="connsiteY0" fmla="*/ 7306 h 14312"/>
                <a:gd name="connsiteX1" fmla="*/ 7226 w 14312"/>
                <a:gd name="connsiteY1" fmla="*/ 14463 h 14312"/>
                <a:gd name="connsiteX2" fmla="*/ 70 w 14312"/>
                <a:gd name="connsiteY2" fmla="*/ 7306 h 14312"/>
                <a:gd name="connsiteX3" fmla="*/ 7226 w 14312"/>
                <a:gd name="connsiteY3" fmla="*/ 150 h 14312"/>
                <a:gd name="connsiteX4" fmla="*/ 14383 w 14312"/>
                <a:gd name="connsiteY4" fmla="*/ 73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83" y="7306"/>
                  </a:moveTo>
                  <a:cubicBezTo>
                    <a:pt x="14383" y="11259"/>
                    <a:pt x="11179" y="14463"/>
                    <a:pt x="7226" y="14463"/>
                  </a:cubicBezTo>
                  <a:cubicBezTo>
                    <a:pt x="3274" y="14463"/>
                    <a:pt x="70" y="11259"/>
                    <a:pt x="70" y="7306"/>
                  </a:cubicBezTo>
                  <a:cubicBezTo>
                    <a:pt x="70" y="3354"/>
                    <a:pt x="3274" y="150"/>
                    <a:pt x="7226" y="150"/>
                  </a:cubicBezTo>
                  <a:cubicBezTo>
                    <a:pt x="11179" y="150"/>
                    <a:pt x="14383" y="3354"/>
                    <a:pt x="14383" y="7306"/>
                  </a:cubicBezTo>
                  <a:close/>
                </a:path>
              </a:pathLst>
            </a:custGeom>
            <a:solidFill>
              <a:srgbClr val="CFDBE8"/>
            </a:solidFill>
            <a:ln w="7144" cap="flat">
              <a:noFill/>
              <a:prstDash val="solid"/>
              <a:miter/>
            </a:ln>
          </p:spPr>
          <p:txBody>
            <a:bodyPr rtlCol="0" anchor="ctr"/>
            <a:lstStyle/>
            <a:p>
              <a:endParaRPr lang="en-US"/>
            </a:p>
          </p:txBody>
        </p:sp>
        <p:sp>
          <p:nvSpPr>
            <p:cNvPr id="609" name="Freeform: Shape 608">
              <a:extLst>
                <a:ext uri="{FF2B5EF4-FFF2-40B4-BE49-F238E27FC236}">
                  <a16:creationId xmlns:a16="http://schemas.microsoft.com/office/drawing/2014/main" id="{57A6610C-936A-E74B-3786-DD0C79E60E90}"/>
                </a:ext>
              </a:extLst>
            </p:cNvPr>
            <p:cNvSpPr/>
            <p:nvPr/>
          </p:nvSpPr>
          <p:spPr>
            <a:xfrm>
              <a:off x="11273406" y="3346452"/>
              <a:ext cx="14312" cy="14312"/>
            </a:xfrm>
            <a:custGeom>
              <a:avLst/>
              <a:gdLst>
                <a:gd name="connsiteX0" fmla="*/ 14393 w 14312"/>
                <a:gd name="connsiteY0" fmla="*/ 7306 h 14312"/>
                <a:gd name="connsiteX1" fmla="*/ 7236 w 14312"/>
                <a:gd name="connsiteY1" fmla="*/ 14463 h 14312"/>
                <a:gd name="connsiteX2" fmla="*/ 80 w 14312"/>
                <a:gd name="connsiteY2" fmla="*/ 7306 h 14312"/>
                <a:gd name="connsiteX3" fmla="*/ 7236 w 14312"/>
                <a:gd name="connsiteY3" fmla="*/ 150 h 14312"/>
                <a:gd name="connsiteX4" fmla="*/ 14393 w 14312"/>
                <a:gd name="connsiteY4" fmla="*/ 73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93" y="7306"/>
                  </a:moveTo>
                  <a:cubicBezTo>
                    <a:pt x="14393" y="11259"/>
                    <a:pt x="11189" y="14463"/>
                    <a:pt x="7236" y="14463"/>
                  </a:cubicBezTo>
                  <a:cubicBezTo>
                    <a:pt x="3284" y="14463"/>
                    <a:pt x="80" y="11259"/>
                    <a:pt x="80" y="7306"/>
                  </a:cubicBezTo>
                  <a:cubicBezTo>
                    <a:pt x="80" y="3354"/>
                    <a:pt x="3284" y="150"/>
                    <a:pt x="7236" y="150"/>
                  </a:cubicBezTo>
                  <a:cubicBezTo>
                    <a:pt x="11189" y="150"/>
                    <a:pt x="14393" y="3354"/>
                    <a:pt x="14393" y="7306"/>
                  </a:cubicBezTo>
                  <a:close/>
                </a:path>
              </a:pathLst>
            </a:custGeom>
            <a:solidFill>
              <a:srgbClr val="CFDBE8"/>
            </a:solidFill>
            <a:ln w="7144" cap="flat">
              <a:noFill/>
              <a:prstDash val="solid"/>
              <a:miter/>
            </a:ln>
          </p:spPr>
          <p:txBody>
            <a:bodyPr rtlCol="0" anchor="ctr"/>
            <a:lstStyle/>
            <a:p>
              <a:endParaRPr lang="en-US"/>
            </a:p>
          </p:txBody>
        </p:sp>
        <p:sp>
          <p:nvSpPr>
            <p:cNvPr id="610" name="Freeform: Shape 609">
              <a:extLst>
                <a:ext uri="{FF2B5EF4-FFF2-40B4-BE49-F238E27FC236}">
                  <a16:creationId xmlns:a16="http://schemas.microsoft.com/office/drawing/2014/main" id="{6A52979E-A9A6-7645-FD6C-E0E60AB8F4EE}"/>
                </a:ext>
              </a:extLst>
            </p:cNvPr>
            <p:cNvSpPr/>
            <p:nvPr/>
          </p:nvSpPr>
          <p:spPr>
            <a:xfrm>
              <a:off x="11344969" y="3346452"/>
              <a:ext cx="14312" cy="14312"/>
            </a:xfrm>
            <a:custGeom>
              <a:avLst/>
              <a:gdLst>
                <a:gd name="connsiteX0" fmla="*/ 14403 w 14312"/>
                <a:gd name="connsiteY0" fmla="*/ 7306 h 14312"/>
                <a:gd name="connsiteX1" fmla="*/ 7246 w 14312"/>
                <a:gd name="connsiteY1" fmla="*/ 14463 h 14312"/>
                <a:gd name="connsiteX2" fmla="*/ 90 w 14312"/>
                <a:gd name="connsiteY2" fmla="*/ 7306 h 14312"/>
                <a:gd name="connsiteX3" fmla="*/ 7246 w 14312"/>
                <a:gd name="connsiteY3" fmla="*/ 150 h 14312"/>
                <a:gd name="connsiteX4" fmla="*/ 14403 w 14312"/>
                <a:gd name="connsiteY4" fmla="*/ 73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03" y="7306"/>
                  </a:moveTo>
                  <a:cubicBezTo>
                    <a:pt x="14403" y="11259"/>
                    <a:pt x="11199" y="14463"/>
                    <a:pt x="7246" y="14463"/>
                  </a:cubicBezTo>
                  <a:cubicBezTo>
                    <a:pt x="3294" y="14463"/>
                    <a:pt x="90" y="11259"/>
                    <a:pt x="90" y="7306"/>
                  </a:cubicBezTo>
                  <a:cubicBezTo>
                    <a:pt x="90" y="3354"/>
                    <a:pt x="3294" y="150"/>
                    <a:pt x="7246" y="150"/>
                  </a:cubicBezTo>
                  <a:cubicBezTo>
                    <a:pt x="11199" y="150"/>
                    <a:pt x="14403" y="3354"/>
                    <a:pt x="14403" y="7306"/>
                  </a:cubicBezTo>
                  <a:close/>
                </a:path>
              </a:pathLst>
            </a:custGeom>
            <a:solidFill>
              <a:srgbClr val="CFDBE8"/>
            </a:solidFill>
            <a:ln w="7144" cap="flat">
              <a:noFill/>
              <a:prstDash val="solid"/>
              <a:miter/>
            </a:ln>
          </p:spPr>
          <p:txBody>
            <a:bodyPr rtlCol="0" anchor="ctr"/>
            <a:lstStyle/>
            <a:p>
              <a:endParaRPr lang="en-US"/>
            </a:p>
          </p:txBody>
        </p:sp>
        <p:sp>
          <p:nvSpPr>
            <p:cNvPr id="611" name="Freeform: Shape 610">
              <a:extLst>
                <a:ext uri="{FF2B5EF4-FFF2-40B4-BE49-F238E27FC236}">
                  <a16:creationId xmlns:a16="http://schemas.microsoft.com/office/drawing/2014/main" id="{D20B8F75-3C63-E895-C5DB-E747B16371F5}"/>
                </a:ext>
              </a:extLst>
            </p:cNvPr>
            <p:cNvSpPr/>
            <p:nvPr/>
          </p:nvSpPr>
          <p:spPr>
            <a:xfrm>
              <a:off x="11416532" y="3346452"/>
              <a:ext cx="14312" cy="14312"/>
            </a:xfrm>
            <a:custGeom>
              <a:avLst/>
              <a:gdLst>
                <a:gd name="connsiteX0" fmla="*/ 14413 w 14312"/>
                <a:gd name="connsiteY0" fmla="*/ 7306 h 14312"/>
                <a:gd name="connsiteX1" fmla="*/ 7256 w 14312"/>
                <a:gd name="connsiteY1" fmla="*/ 14463 h 14312"/>
                <a:gd name="connsiteX2" fmla="*/ 100 w 14312"/>
                <a:gd name="connsiteY2" fmla="*/ 7306 h 14312"/>
                <a:gd name="connsiteX3" fmla="*/ 7256 w 14312"/>
                <a:gd name="connsiteY3" fmla="*/ 150 h 14312"/>
                <a:gd name="connsiteX4" fmla="*/ 14413 w 14312"/>
                <a:gd name="connsiteY4" fmla="*/ 73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13" y="7306"/>
                  </a:moveTo>
                  <a:cubicBezTo>
                    <a:pt x="14413" y="11259"/>
                    <a:pt x="11209" y="14463"/>
                    <a:pt x="7256" y="14463"/>
                  </a:cubicBezTo>
                  <a:cubicBezTo>
                    <a:pt x="3304" y="14463"/>
                    <a:pt x="100" y="11259"/>
                    <a:pt x="100" y="7306"/>
                  </a:cubicBezTo>
                  <a:cubicBezTo>
                    <a:pt x="100" y="3354"/>
                    <a:pt x="3304" y="150"/>
                    <a:pt x="7256" y="150"/>
                  </a:cubicBezTo>
                  <a:cubicBezTo>
                    <a:pt x="11209" y="150"/>
                    <a:pt x="14413" y="3354"/>
                    <a:pt x="14413" y="7306"/>
                  </a:cubicBezTo>
                  <a:close/>
                </a:path>
              </a:pathLst>
            </a:custGeom>
            <a:solidFill>
              <a:srgbClr val="CFDBE8"/>
            </a:solidFill>
            <a:ln w="7144" cap="flat">
              <a:noFill/>
              <a:prstDash val="solid"/>
              <a:miter/>
            </a:ln>
          </p:spPr>
          <p:txBody>
            <a:bodyPr rtlCol="0" anchor="ctr"/>
            <a:lstStyle/>
            <a:p>
              <a:endParaRPr lang="en-US"/>
            </a:p>
          </p:txBody>
        </p:sp>
        <p:sp>
          <p:nvSpPr>
            <p:cNvPr id="612" name="Freeform: Shape 611">
              <a:extLst>
                <a:ext uri="{FF2B5EF4-FFF2-40B4-BE49-F238E27FC236}">
                  <a16:creationId xmlns:a16="http://schemas.microsoft.com/office/drawing/2014/main" id="{FD545675-779B-74AA-C86D-19027CD095DB}"/>
                </a:ext>
              </a:extLst>
            </p:cNvPr>
            <p:cNvSpPr/>
            <p:nvPr/>
          </p:nvSpPr>
          <p:spPr>
            <a:xfrm>
              <a:off x="11488095" y="3346452"/>
              <a:ext cx="14312" cy="14312"/>
            </a:xfrm>
            <a:custGeom>
              <a:avLst/>
              <a:gdLst>
                <a:gd name="connsiteX0" fmla="*/ 14423 w 14312"/>
                <a:gd name="connsiteY0" fmla="*/ 7306 h 14312"/>
                <a:gd name="connsiteX1" fmla="*/ 7266 w 14312"/>
                <a:gd name="connsiteY1" fmla="*/ 14463 h 14312"/>
                <a:gd name="connsiteX2" fmla="*/ 110 w 14312"/>
                <a:gd name="connsiteY2" fmla="*/ 7306 h 14312"/>
                <a:gd name="connsiteX3" fmla="*/ 7266 w 14312"/>
                <a:gd name="connsiteY3" fmla="*/ 150 h 14312"/>
                <a:gd name="connsiteX4" fmla="*/ 14423 w 14312"/>
                <a:gd name="connsiteY4" fmla="*/ 73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23" y="7306"/>
                  </a:moveTo>
                  <a:cubicBezTo>
                    <a:pt x="14423" y="11259"/>
                    <a:pt x="11219" y="14463"/>
                    <a:pt x="7266" y="14463"/>
                  </a:cubicBezTo>
                  <a:cubicBezTo>
                    <a:pt x="3314" y="14463"/>
                    <a:pt x="110" y="11259"/>
                    <a:pt x="110" y="7306"/>
                  </a:cubicBezTo>
                  <a:cubicBezTo>
                    <a:pt x="110" y="3354"/>
                    <a:pt x="3314" y="150"/>
                    <a:pt x="7266" y="150"/>
                  </a:cubicBezTo>
                  <a:cubicBezTo>
                    <a:pt x="11219" y="150"/>
                    <a:pt x="14423" y="3354"/>
                    <a:pt x="14423" y="7306"/>
                  </a:cubicBezTo>
                  <a:close/>
                </a:path>
              </a:pathLst>
            </a:custGeom>
            <a:solidFill>
              <a:srgbClr val="CFDBE8"/>
            </a:solidFill>
            <a:ln w="7144" cap="flat">
              <a:noFill/>
              <a:prstDash val="solid"/>
              <a:miter/>
            </a:ln>
          </p:spPr>
          <p:txBody>
            <a:bodyPr rtlCol="0" anchor="ctr"/>
            <a:lstStyle/>
            <a:p>
              <a:endParaRPr lang="en-US"/>
            </a:p>
          </p:txBody>
        </p:sp>
        <p:sp>
          <p:nvSpPr>
            <p:cNvPr id="613" name="Freeform: Shape 612">
              <a:extLst>
                <a:ext uri="{FF2B5EF4-FFF2-40B4-BE49-F238E27FC236}">
                  <a16:creationId xmlns:a16="http://schemas.microsoft.com/office/drawing/2014/main" id="{1879645C-4D03-2690-1B03-FA88CA2D7528}"/>
                </a:ext>
              </a:extLst>
            </p:cNvPr>
            <p:cNvSpPr/>
            <p:nvPr/>
          </p:nvSpPr>
          <p:spPr>
            <a:xfrm>
              <a:off x="11559657" y="3346452"/>
              <a:ext cx="14312" cy="14312"/>
            </a:xfrm>
            <a:custGeom>
              <a:avLst/>
              <a:gdLst>
                <a:gd name="connsiteX0" fmla="*/ 14433 w 14312"/>
                <a:gd name="connsiteY0" fmla="*/ 7306 h 14312"/>
                <a:gd name="connsiteX1" fmla="*/ 7276 w 14312"/>
                <a:gd name="connsiteY1" fmla="*/ 14463 h 14312"/>
                <a:gd name="connsiteX2" fmla="*/ 120 w 14312"/>
                <a:gd name="connsiteY2" fmla="*/ 7306 h 14312"/>
                <a:gd name="connsiteX3" fmla="*/ 7276 w 14312"/>
                <a:gd name="connsiteY3" fmla="*/ 150 h 14312"/>
                <a:gd name="connsiteX4" fmla="*/ 14433 w 14312"/>
                <a:gd name="connsiteY4" fmla="*/ 73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33" y="7306"/>
                  </a:moveTo>
                  <a:cubicBezTo>
                    <a:pt x="14433" y="11259"/>
                    <a:pt x="11229" y="14463"/>
                    <a:pt x="7276" y="14463"/>
                  </a:cubicBezTo>
                  <a:cubicBezTo>
                    <a:pt x="3324" y="14463"/>
                    <a:pt x="120" y="11259"/>
                    <a:pt x="120" y="7306"/>
                  </a:cubicBezTo>
                  <a:cubicBezTo>
                    <a:pt x="120" y="3354"/>
                    <a:pt x="3324" y="150"/>
                    <a:pt x="7276" y="150"/>
                  </a:cubicBezTo>
                  <a:cubicBezTo>
                    <a:pt x="11229" y="150"/>
                    <a:pt x="14433" y="3354"/>
                    <a:pt x="14433" y="7306"/>
                  </a:cubicBezTo>
                  <a:close/>
                </a:path>
              </a:pathLst>
            </a:custGeom>
            <a:solidFill>
              <a:srgbClr val="CFDBE8"/>
            </a:solidFill>
            <a:ln w="7144" cap="flat">
              <a:noFill/>
              <a:prstDash val="solid"/>
              <a:miter/>
            </a:ln>
          </p:spPr>
          <p:txBody>
            <a:bodyPr rtlCol="0" anchor="ctr"/>
            <a:lstStyle/>
            <a:p>
              <a:endParaRPr lang="en-US"/>
            </a:p>
          </p:txBody>
        </p:sp>
        <p:sp>
          <p:nvSpPr>
            <p:cNvPr id="614" name="Freeform: Shape 613">
              <a:extLst>
                <a:ext uri="{FF2B5EF4-FFF2-40B4-BE49-F238E27FC236}">
                  <a16:creationId xmlns:a16="http://schemas.microsoft.com/office/drawing/2014/main" id="{5027D4C2-09CB-BD43-4899-13590EBE08E3}"/>
                </a:ext>
              </a:extLst>
            </p:cNvPr>
            <p:cNvSpPr/>
            <p:nvPr/>
          </p:nvSpPr>
          <p:spPr>
            <a:xfrm>
              <a:off x="11631220" y="3346452"/>
              <a:ext cx="14312" cy="14312"/>
            </a:xfrm>
            <a:custGeom>
              <a:avLst/>
              <a:gdLst>
                <a:gd name="connsiteX0" fmla="*/ 14443 w 14312"/>
                <a:gd name="connsiteY0" fmla="*/ 7306 h 14312"/>
                <a:gd name="connsiteX1" fmla="*/ 7286 w 14312"/>
                <a:gd name="connsiteY1" fmla="*/ 14463 h 14312"/>
                <a:gd name="connsiteX2" fmla="*/ 130 w 14312"/>
                <a:gd name="connsiteY2" fmla="*/ 7306 h 14312"/>
                <a:gd name="connsiteX3" fmla="*/ 7286 w 14312"/>
                <a:gd name="connsiteY3" fmla="*/ 150 h 14312"/>
                <a:gd name="connsiteX4" fmla="*/ 14443 w 14312"/>
                <a:gd name="connsiteY4" fmla="*/ 73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43" y="7306"/>
                  </a:moveTo>
                  <a:cubicBezTo>
                    <a:pt x="14443" y="11259"/>
                    <a:pt x="11239" y="14463"/>
                    <a:pt x="7286" y="14463"/>
                  </a:cubicBezTo>
                  <a:cubicBezTo>
                    <a:pt x="3334" y="14463"/>
                    <a:pt x="130" y="11259"/>
                    <a:pt x="130" y="7306"/>
                  </a:cubicBezTo>
                  <a:cubicBezTo>
                    <a:pt x="130" y="3354"/>
                    <a:pt x="3334" y="150"/>
                    <a:pt x="7286" y="150"/>
                  </a:cubicBezTo>
                  <a:cubicBezTo>
                    <a:pt x="11239" y="150"/>
                    <a:pt x="14443" y="3354"/>
                    <a:pt x="14443" y="7306"/>
                  </a:cubicBezTo>
                  <a:close/>
                </a:path>
              </a:pathLst>
            </a:custGeom>
            <a:solidFill>
              <a:srgbClr val="CFDBE8"/>
            </a:solidFill>
            <a:ln w="7144" cap="flat">
              <a:noFill/>
              <a:prstDash val="solid"/>
              <a:miter/>
            </a:ln>
          </p:spPr>
          <p:txBody>
            <a:bodyPr rtlCol="0" anchor="ctr"/>
            <a:lstStyle/>
            <a:p>
              <a:endParaRPr lang="en-US"/>
            </a:p>
          </p:txBody>
        </p:sp>
        <p:sp>
          <p:nvSpPr>
            <p:cNvPr id="615" name="Freeform: Shape 614">
              <a:extLst>
                <a:ext uri="{FF2B5EF4-FFF2-40B4-BE49-F238E27FC236}">
                  <a16:creationId xmlns:a16="http://schemas.microsoft.com/office/drawing/2014/main" id="{D0A5CE75-A903-3731-7FC7-282DB3D32AD5}"/>
                </a:ext>
              </a:extLst>
            </p:cNvPr>
            <p:cNvSpPr/>
            <p:nvPr/>
          </p:nvSpPr>
          <p:spPr>
            <a:xfrm>
              <a:off x="11702783" y="3346452"/>
              <a:ext cx="14312" cy="14312"/>
            </a:xfrm>
            <a:custGeom>
              <a:avLst/>
              <a:gdLst>
                <a:gd name="connsiteX0" fmla="*/ 14453 w 14312"/>
                <a:gd name="connsiteY0" fmla="*/ 7306 h 14312"/>
                <a:gd name="connsiteX1" fmla="*/ 7296 w 14312"/>
                <a:gd name="connsiteY1" fmla="*/ 14463 h 14312"/>
                <a:gd name="connsiteX2" fmla="*/ 140 w 14312"/>
                <a:gd name="connsiteY2" fmla="*/ 7306 h 14312"/>
                <a:gd name="connsiteX3" fmla="*/ 7296 w 14312"/>
                <a:gd name="connsiteY3" fmla="*/ 150 h 14312"/>
                <a:gd name="connsiteX4" fmla="*/ 14453 w 14312"/>
                <a:gd name="connsiteY4" fmla="*/ 73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53" y="7306"/>
                  </a:moveTo>
                  <a:cubicBezTo>
                    <a:pt x="14453" y="11259"/>
                    <a:pt x="11249" y="14463"/>
                    <a:pt x="7296" y="14463"/>
                  </a:cubicBezTo>
                  <a:cubicBezTo>
                    <a:pt x="3344" y="14463"/>
                    <a:pt x="140" y="11259"/>
                    <a:pt x="140" y="7306"/>
                  </a:cubicBezTo>
                  <a:cubicBezTo>
                    <a:pt x="140" y="3354"/>
                    <a:pt x="3344" y="150"/>
                    <a:pt x="7296" y="150"/>
                  </a:cubicBezTo>
                  <a:cubicBezTo>
                    <a:pt x="11249" y="150"/>
                    <a:pt x="14453" y="3354"/>
                    <a:pt x="14453" y="7306"/>
                  </a:cubicBezTo>
                  <a:close/>
                </a:path>
              </a:pathLst>
            </a:custGeom>
            <a:solidFill>
              <a:srgbClr val="CFDBE8"/>
            </a:solidFill>
            <a:ln w="7144" cap="flat">
              <a:noFill/>
              <a:prstDash val="solid"/>
              <a:miter/>
            </a:ln>
          </p:spPr>
          <p:txBody>
            <a:bodyPr rtlCol="0" anchor="ctr"/>
            <a:lstStyle/>
            <a:p>
              <a:endParaRPr lang="en-US"/>
            </a:p>
          </p:txBody>
        </p:sp>
        <p:sp>
          <p:nvSpPr>
            <p:cNvPr id="616" name="Freeform: Shape 615">
              <a:extLst>
                <a:ext uri="{FF2B5EF4-FFF2-40B4-BE49-F238E27FC236}">
                  <a16:creationId xmlns:a16="http://schemas.microsoft.com/office/drawing/2014/main" id="{258C8744-F27C-82BC-CA0D-5C77732E8234}"/>
                </a:ext>
              </a:extLst>
            </p:cNvPr>
            <p:cNvSpPr/>
            <p:nvPr/>
          </p:nvSpPr>
          <p:spPr>
            <a:xfrm>
              <a:off x="11774346" y="3346452"/>
              <a:ext cx="14312" cy="14312"/>
            </a:xfrm>
            <a:custGeom>
              <a:avLst/>
              <a:gdLst>
                <a:gd name="connsiteX0" fmla="*/ 14463 w 14312"/>
                <a:gd name="connsiteY0" fmla="*/ 7306 h 14312"/>
                <a:gd name="connsiteX1" fmla="*/ 7306 w 14312"/>
                <a:gd name="connsiteY1" fmla="*/ 14463 h 14312"/>
                <a:gd name="connsiteX2" fmla="*/ 150 w 14312"/>
                <a:gd name="connsiteY2" fmla="*/ 7306 h 14312"/>
                <a:gd name="connsiteX3" fmla="*/ 7306 w 14312"/>
                <a:gd name="connsiteY3" fmla="*/ 150 h 14312"/>
                <a:gd name="connsiteX4" fmla="*/ 14463 w 14312"/>
                <a:gd name="connsiteY4" fmla="*/ 73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63" y="7306"/>
                  </a:moveTo>
                  <a:cubicBezTo>
                    <a:pt x="14463" y="11259"/>
                    <a:pt x="11259" y="14463"/>
                    <a:pt x="7306" y="14463"/>
                  </a:cubicBezTo>
                  <a:cubicBezTo>
                    <a:pt x="3354" y="14463"/>
                    <a:pt x="150" y="11259"/>
                    <a:pt x="150" y="7306"/>
                  </a:cubicBezTo>
                  <a:cubicBezTo>
                    <a:pt x="150" y="3354"/>
                    <a:pt x="3354" y="150"/>
                    <a:pt x="7306" y="150"/>
                  </a:cubicBezTo>
                  <a:cubicBezTo>
                    <a:pt x="11259" y="150"/>
                    <a:pt x="14463" y="3354"/>
                    <a:pt x="14463" y="7306"/>
                  </a:cubicBezTo>
                  <a:close/>
                </a:path>
              </a:pathLst>
            </a:custGeom>
            <a:solidFill>
              <a:srgbClr val="CFDBE8"/>
            </a:solidFill>
            <a:ln w="7144" cap="flat">
              <a:noFill/>
              <a:prstDash val="solid"/>
              <a:miter/>
            </a:ln>
          </p:spPr>
          <p:txBody>
            <a:bodyPr rtlCol="0" anchor="ctr"/>
            <a:lstStyle/>
            <a:p>
              <a:endParaRPr lang="en-US"/>
            </a:p>
          </p:txBody>
        </p:sp>
        <p:sp>
          <p:nvSpPr>
            <p:cNvPr id="617" name="Freeform: Shape 616">
              <a:extLst>
                <a:ext uri="{FF2B5EF4-FFF2-40B4-BE49-F238E27FC236}">
                  <a16:creationId xmlns:a16="http://schemas.microsoft.com/office/drawing/2014/main" id="{7881DDAD-508A-EEE9-321C-2525CF092C3C}"/>
                </a:ext>
              </a:extLst>
            </p:cNvPr>
            <p:cNvSpPr/>
            <p:nvPr/>
          </p:nvSpPr>
          <p:spPr>
            <a:xfrm>
              <a:off x="11845908" y="3346452"/>
              <a:ext cx="14312" cy="14312"/>
            </a:xfrm>
            <a:custGeom>
              <a:avLst/>
              <a:gdLst>
                <a:gd name="connsiteX0" fmla="*/ 14473 w 14312"/>
                <a:gd name="connsiteY0" fmla="*/ 7306 h 14312"/>
                <a:gd name="connsiteX1" fmla="*/ 7316 w 14312"/>
                <a:gd name="connsiteY1" fmla="*/ 14463 h 14312"/>
                <a:gd name="connsiteX2" fmla="*/ 160 w 14312"/>
                <a:gd name="connsiteY2" fmla="*/ 7306 h 14312"/>
                <a:gd name="connsiteX3" fmla="*/ 7316 w 14312"/>
                <a:gd name="connsiteY3" fmla="*/ 150 h 14312"/>
                <a:gd name="connsiteX4" fmla="*/ 14473 w 14312"/>
                <a:gd name="connsiteY4" fmla="*/ 73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73" y="7306"/>
                  </a:moveTo>
                  <a:cubicBezTo>
                    <a:pt x="14473" y="11259"/>
                    <a:pt x="11269" y="14463"/>
                    <a:pt x="7316" y="14463"/>
                  </a:cubicBezTo>
                  <a:cubicBezTo>
                    <a:pt x="3364" y="14463"/>
                    <a:pt x="160" y="11259"/>
                    <a:pt x="160" y="7306"/>
                  </a:cubicBezTo>
                  <a:cubicBezTo>
                    <a:pt x="160" y="3354"/>
                    <a:pt x="3364" y="150"/>
                    <a:pt x="7316" y="150"/>
                  </a:cubicBezTo>
                  <a:cubicBezTo>
                    <a:pt x="11269" y="150"/>
                    <a:pt x="14473" y="3354"/>
                    <a:pt x="14473" y="7306"/>
                  </a:cubicBezTo>
                  <a:close/>
                </a:path>
              </a:pathLst>
            </a:custGeom>
            <a:solidFill>
              <a:srgbClr val="CFDBE8"/>
            </a:solidFill>
            <a:ln w="7144" cap="flat">
              <a:noFill/>
              <a:prstDash val="solid"/>
              <a:miter/>
            </a:ln>
          </p:spPr>
          <p:txBody>
            <a:bodyPr rtlCol="0" anchor="ctr"/>
            <a:lstStyle/>
            <a:p>
              <a:endParaRPr lang="en-US"/>
            </a:p>
          </p:txBody>
        </p:sp>
        <p:sp>
          <p:nvSpPr>
            <p:cNvPr id="618" name="Freeform: Shape 617">
              <a:extLst>
                <a:ext uri="{FF2B5EF4-FFF2-40B4-BE49-F238E27FC236}">
                  <a16:creationId xmlns:a16="http://schemas.microsoft.com/office/drawing/2014/main" id="{541F66B3-450C-11F5-7A58-753433DEEB2E}"/>
                </a:ext>
              </a:extLst>
            </p:cNvPr>
            <p:cNvSpPr/>
            <p:nvPr/>
          </p:nvSpPr>
          <p:spPr>
            <a:xfrm>
              <a:off x="11917471" y="3346452"/>
              <a:ext cx="14312" cy="14312"/>
            </a:xfrm>
            <a:custGeom>
              <a:avLst/>
              <a:gdLst>
                <a:gd name="connsiteX0" fmla="*/ 14483 w 14312"/>
                <a:gd name="connsiteY0" fmla="*/ 7306 h 14312"/>
                <a:gd name="connsiteX1" fmla="*/ 7326 w 14312"/>
                <a:gd name="connsiteY1" fmla="*/ 14463 h 14312"/>
                <a:gd name="connsiteX2" fmla="*/ 170 w 14312"/>
                <a:gd name="connsiteY2" fmla="*/ 7306 h 14312"/>
                <a:gd name="connsiteX3" fmla="*/ 7326 w 14312"/>
                <a:gd name="connsiteY3" fmla="*/ 150 h 14312"/>
                <a:gd name="connsiteX4" fmla="*/ 14483 w 14312"/>
                <a:gd name="connsiteY4" fmla="*/ 73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83" y="7306"/>
                  </a:moveTo>
                  <a:cubicBezTo>
                    <a:pt x="14483" y="11259"/>
                    <a:pt x="11279" y="14463"/>
                    <a:pt x="7326" y="14463"/>
                  </a:cubicBezTo>
                  <a:cubicBezTo>
                    <a:pt x="3374" y="14463"/>
                    <a:pt x="170" y="11259"/>
                    <a:pt x="170" y="7306"/>
                  </a:cubicBezTo>
                  <a:cubicBezTo>
                    <a:pt x="170" y="3354"/>
                    <a:pt x="3374" y="150"/>
                    <a:pt x="7326" y="150"/>
                  </a:cubicBezTo>
                  <a:cubicBezTo>
                    <a:pt x="11279" y="150"/>
                    <a:pt x="14483" y="3354"/>
                    <a:pt x="14483" y="7306"/>
                  </a:cubicBezTo>
                  <a:close/>
                </a:path>
              </a:pathLst>
            </a:custGeom>
            <a:solidFill>
              <a:srgbClr val="CFDBE8"/>
            </a:solidFill>
            <a:ln w="7144" cap="flat">
              <a:noFill/>
              <a:prstDash val="solid"/>
              <a:miter/>
            </a:ln>
          </p:spPr>
          <p:txBody>
            <a:bodyPr rtlCol="0" anchor="ctr"/>
            <a:lstStyle/>
            <a:p>
              <a:endParaRPr lang="en-US"/>
            </a:p>
          </p:txBody>
        </p:sp>
        <p:sp>
          <p:nvSpPr>
            <p:cNvPr id="619" name="Freeform: Shape 618">
              <a:extLst>
                <a:ext uri="{FF2B5EF4-FFF2-40B4-BE49-F238E27FC236}">
                  <a16:creationId xmlns:a16="http://schemas.microsoft.com/office/drawing/2014/main" id="{1B5F7834-4A0A-F949-01CE-F12727C8BF73}"/>
                </a:ext>
              </a:extLst>
            </p:cNvPr>
            <p:cNvSpPr/>
            <p:nvPr/>
          </p:nvSpPr>
          <p:spPr>
            <a:xfrm>
              <a:off x="11989034" y="3346452"/>
              <a:ext cx="14312" cy="14312"/>
            </a:xfrm>
            <a:custGeom>
              <a:avLst/>
              <a:gdLst>
                <a:gd name="connsiteX0" fmla="*/ 14493 w 14312"/>
                <a:gd name="connsiteY0" fmla="*/ 7306 h 14312"/>
                <a:gd name="connsiteX1" fmla="*/ 7336 w 14312"/>
                <a:gd name="connsiteY1" fmla="*/ 14463 h 14312"/>
                <a:gd name="connsiteX2" fmla="*/ 180 w 14312"/>
                <a:gd name="connsiteY2" fmla="*/ 7306 h 14312"/>
                <a:gd name="connsiteX3" fmla="*/ 7336 w 14312"/>
                <a:gd name="connsiteY3" fmla="*/ 150 h 14312"/>
                <a:gd name="connsiteX4" fmla="*/ 14493 w 14312"/>
                <a:gd name="connsiteY4" fmla="*/ 73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93" y="7306"/>
                  </a:moveTo>
                  <a:cubicBezTo>
                    <a:pt x="14493" y="11259"/>
                    <a:pt x="11289" y="14463"/>
                    <a:pt x="7336" y="14463"/>
                  </a:cubicBezTo>
                  <a:cubicBezTo>
                    <a:pt x="3384" y="14463"/>
                    <a:pt x="180" y="11259"/>
                    <a:pt x="180" y="7306"/>
                  </a:cubicBezTo>
                  <a:cubicBezTo>
                    <a:pt x="180" y="3354"/>
                    <a:pt x="3384" y="150"/>
                    <a:pt x="7336" y="150"/>
                  </a:cubicBezTo>
                  <a:cubicBezTo>
                    <a:pt x="11289" y="150"/>
                    <a:pt x="14493" y="3354"/>
                    <a:pt x="14493" y="7306"/>
                  </a:cubicBezTo>
                  <a:close/>
                </a:path>
              </a:pathLst>
            </a:custGeom>
            <a:solidFill>
              <a:srgbClr val="CFDBE8"/>
            </a:solidFill>
            <a:ln w="7144" cap="flat">
              <a:noFill/>
              <a:prstDash val="solid"/>
              <a:miter/>
            </a:ln>
          </p:spPr>
          <p:txBody>
            <a:bodyPr rtlCol="0" anchor="ctr"/>
            <a:lstStyle/>
            <a:p>
              <a:endParaRPr lang="en-US"/>
            </a:p>
          </p:txBody>
        </p:sp>
        <p:sp>
          <p:nvSpPr>
            <p:cNvPr id="620" name="Freeform: Shape 619">
              <a:extLst>
                <a:ext uri="{FF2B5EF4-FFF2-40B4-BE49-F238E27FC236}">
                  <a16:creationId xmlns:a16="http://schemas.microsoft.com/office/drawing/2014/main" id="{59DE4B9A-D377-A6DA-CF83-6733B00CF818}"/>
                </a:ext>
              </a:extLst>
            </p:cNvPr>
            <p:cNvSpPr/>
            <p:nvPr/>
          </p:nvSpPr>
          <p:spPr>
            <a:xfrm>
              <a:off x="12060597" y="3346452"/>
              <a:ext cx="14312" cy="14312"/>
            </a:xfrm>
            <a:custGeom>
              <a:avLst/>
              <a:gdLst>
                <a:gd name="connsiteX0" fmla="*/ 14503 w 14312"/>
                <a:gd name="connsiteY0" fmla="*/ 7306 h 14312"/>
                <a:gd name="connsiteX1" fmla="*/ 7346 w 14312"/>
                <a:gd name="connsiteY1" fmla="*/ 14463 h 14312"/>
                <a:gd name="connsiteX2" fmla="*/ 190 w 14312"/>
                <a:gd name="connsiteY2" fmla="*/ 7306 h 14312"/>
                <a:gd name="connsiteX3" fmla="*/ 7346 w 14312"/>
                <a:gd name="connsiteY3" fmla="*/ 150 h 14312"/>
                <a:gd name="connsiteX4" fmla="*/ 14503 w 14312"/>
                <a:gd name="connsiteY4" fmla="*/ 73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03" y="7306"/>
                  </a:moveTo>
                  <a:cubicBezTo>
                    <a:pt x="14503" y="11259"/>
                    <a:pt x="11299" y="14463"/>
                    <a:pt x="7346" y="14463"/>
                  </a:cubicBezTo>
                  <a:cubicBezTo>
                    <a:pt x="3394" y="14463"/>
                    <a:pt x="190" y="11259"/>
                    <a:pt x="190" y="7306"/>
                  </a:cubicBezTo>
                  <a:cubicBezTo>
                    <a:pt x="190" y="3354"/>
                    <a:pt x="3394" y="150"/>
                    <a:pt x="7346" y="150"/>
                  </a:cubicBezTo>
                  <a:cubicBezTo>
                    <a:pt x="11299" y="150"/>
                    <a:pt x="14503" y="3354"/>
                    <a:pt x="14503" y="7306"/>
                  </a:cubicBezTo>
                  <a:close/>
                </a:path>
              </a:pathLst>
            </a:custGeom>
            <a:solidFill>
              <a:srgbClr val="CFDBE8"/>
            </a:solidFill>
            <a:ln w="7144" cap="flat">
              <a:noFill/>
              <a:prstDash val="solid"/>
              <a:miter/>
            </a:ln>
          </p:spPr>
          <p:txBody>
            <a:bodyPr rtlCol="0" anchor="ctr"/>
            <a:lstStyle/>
            <a:p>
              <a:endParaRPr lang="en-US"/>
            </a:p>
          </p:txBody>
        </p:sp>
        <p:sp>
          <p:nvSpPr>
            <p:cNvPr id="621" name="Freeform: Shape 620">
              <a:extLst>
                <a:ext uri="{FF2B5EF4-FFF2-40B4-BE49-F238E27FC236}">
                  <a16:creationId xmlns:a16="http://schemas.microsoft.com/office/drawing/2014/main" id="{2E554D4B-C9E9-E702-1B64-AC97DE758E9D}"/>
                </a:ext>
              </a:extLst>
            </p:cNvPr>
            <p:cNvSpPr/>
            <p:nvPr/>
          </p:nvSpPr>
          <p:spPr>
            <a:xfrm>
              <a:off x="12132159" y="3346452"/>
              <a:ext cx="14312" cy="14312"/>
            </a:xfrm>
            <a:custGeom>
              <a:avLst/>
              <a:gdLst>
                <a:gd name="connsiteX0" fmla="*/ 14513 w 14312"/>
                <a:gd name="connsiteY0" fmla="*/ 7306 h 14312"/>
                <a:gd name="connsiteX1" fmla="*/ 7356 w 14312"/>
                <a:gd name="connsiteY1" fmla="*/ 14463 h 14312"/>
                <a:gd name="connsiteX2" fmla="*/ 200 w 14312"/>
                <a:gd name="connsiteY2" fmla="*/ 7306 h 14312"/>
                <a:gd name="connsiteX3" fmla="*/ 7356 w 14312"/>
                <a:gd name="connsiteY3" fmla="*/ 150 h 14312"/>
                <a:gd name="connsiteX4" fmla="*/ 14513 w 14312"/>
                <a:gd name="connsiteY4" fmla="*/ 73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13" y="7306"/>
                  </a:moveTo>
                  <a:cubicBezTo>
                    <a:pt x="14513" y="11259"/>
                    <a:pt x="11309" y="14463"/>
                    <a:pt x="7356" y="14463"/>
                  </a:cubicBezTo>
                  <a:cubicBezTo>
                    <a:pt x="3404" y="14463"/>
                    <a:pt x="200" y="11259"/>
                    <a:pt x="200" y="7306"/>
                  </a:cubicBezTo>
                  <a:cubicBezTo>
                    <a:pt x="200" y="3354"/>
                    <a:pt x="3404" y="150"/>
                    <a:pt x="7356" y="150"/>
                  </a:cubicBezTo>
                  <a:cubicBezTo>
                    <a:pt x="11309" y="150"/>
                    <a:pt x="14513" y="3354"/>
                    <a:pt x="14513" y="7306"/>
                  </a:cubicBezTo>
                  <a:close/>
                </a:path>
              </a:pathLst>
            </a:custGeom>
            <a:solidFill>
              <a:srgbClr val="CFDBE8"/>
            </a:solidFill>
            <a:ln w="7144" cap="flat">
              <a:noFill/>
              <a:prstDash val="solid"/>
              <a:miter/>
            </a:ln>
          </p:spPr>
          <p:txBody>
            <a:bodyPr rtlCol="0" anchor="ctr"/>
            <a:lstStyle/>
            <a:p>
              <a:endParaRPr lang="en-US"/>
            </a:p>
          </p:txBody>
        </p:sp>
      </p:grpSp>
      <p:sp>
        <p:nvSpPr>
          <p:cNvPr id="356" name="Slide Number Placeholder 5">
            <a:extLst>
              <a:ext uri="{FF2B5EF4-FFF2-40B4-BE49-F238E27FC236}">
                <a16:creationId xmlns:a16="http://schemas.microsoft.com/office/drawing/2014/main" id="{C037D4E7-BDAD-E527-2FAE-3D827279F03C}"/>
              </a:ext>
            </a:extLst>
          </p:cNvPr>
          <p:cNvSpPr txBox="1"/>
          <p:nvPr userDrawn="1"/>
        </p:nvSpPr>
        <p:spPr>
          <a:xfrm>
            <a:off x="11490976" y="6312413"/>
            <a:ext cx="390103" cy="254001"/>
          </a:xfrm>
          <a:prstGeom prst="rect">
            <a:avLst/>
          </a:prstGeom>
        </p:spPr>
        <p:txBody>
          <a:bodyPr anchor="ctr"/>
          <a:lstStyle>
            <a:defPPr>
              <a:defRPr lang="en-US"/>
            </a:defPPr>
            <a:lvl1pPr algn="ctr">
              <a:defRPr sz="800" b="1">
                <a:solidFill>
                  <a:schemeClr val="accent1"/>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fld id="{707CDADC-9C7F-4AE2-9073-56EBA64A87C0}" type="slidenum">
              <a:rPr lang="en-US" smtClean="0"/>
              <a:pPr lvl="0"/>
              <a:t>‹#›</a:t>
            </a:fld>
            <a:endParaRPr lang="en-US" dirty="0"/>
          </a:p>
        </p:txBody>
      </p:sp>
    </p:spTree>
    <p:extLst>
      <p:ext uri="{BB962C8B-B14F-4D97-AF65-F5344CB8AC3E}">
        <p14:creationId xmlns:p14="http://schemas.microsoft.com/office/powerpoint/2010/main" val="492077934"/>
      </p:ext>
    </p:extLst>
  </p:cSld>
  <p:clrMapOvr>
    <a:masterClrMapping/>
  </p:clrMapOvr>
  <p:hf hdr="0" ftr="0" dt="0"/>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3">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D67873-720F-A393-6729-1EB3B08870E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3" name="Rectangle 22">
            <a:extLst>
              <a:ext uri="{FF2B5EF4-FFF2-40B4-BE49-F238E27FC236}">
                <a16:creationId xmlns:a16="http://schemas.microsoft.com/office/drawing/2014/main" id="{AF946AD2-0B99-70C9-AC31-3112D71D0CCA}"/>
              </a:ext>
            </a:extLst>
          </p:cNvPr>
          <p:cNvSpPr/>
          <p:nvPr userDrawn="1"/>
        </p:nvSpPr>
        <p:spPr>
          <a:xfrm>
            <a:off x="1" y="3430473"/>
            <a:ext cx="12191999" cy="3428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676B138-D658-67E1-ADA8-C80681B287F3}"/>
              </a:ext>
            </a:extLst>
          </p:cNvPr>
          <p:cNvSpPr/>
          <p:nvPr userDrawn="1"/>
        </p:nvSpPr>
        <p:spPr>
          <a:xfrm>
            <a:off x="1" y="-3166"/>
            <a:ext cx="12191999" cy="3432166"/>
          </a:xfrm>
          <a:prstGeom prst="rect">
            <a:avLst/>
          </a:prstGeom>
          <a:gradFill>
            <a:gsLst>
              <a:gs pos="0">
                <a:srgbClr val="9E2840">
                  <a:alpha val="90000"/>
                </a:srgbClr>
              </a:gs>
              <a:gs pos="100000">
                <a:schemeClr val="accent1">
                  <a:alpha val="9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09454E16-61D9-B6C5-E60F-C14286954E1E}"/>
              </a:ext>
            </a:extLst>
          </p:cNvPr>
          <p:cNvGrpSpPr/>
          <p:nvPr userDrawn="1"/>
        </p:nvGrpSpPr>
        <p:grpSpPr>
          <a:xfrm>
            <a:off x="-1" y="-1164"/>
            <a:ext cx="12192000" cy="6862108"/>
            <a:chOff x="-1" y="-1164"/>
            <a:chExt cx="12192000" cy="6862108"/>
          </a:xfrm>
          <a:noFill/>
        </p:grpSpPr>
        <p:sp>
          <p:nvSpPr>
            <p:cNvPr id="16" name="Rectangle 15">
              <a:extLst>
                <a:ext uri="{FF2B5EF4-FFF2-40B4-BE49-F238E27FC236}">
                  <a16:creationId xmlns:a16="http://schemas.microsoft.com/office/drawing/2014/main" id="{2288DDEB-0B18-B82D-0AE9-73532B65E0A9}"/>
                </a:ext>
              </a:extLst>
            </p:cNvPr>
            <p:cNvSpPr/>
            <p:nvPr userDrawn="1"/>
          </p:nvSpPr>
          <p:spPr>
            <a:xfrm>
              <a:off x="-1" y="0"/>
              <a:ext cx="32005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D523BBE-95A1-4067-412A-56A5C33DDE0A}"/>
                </a:ext>
              </a:extLst>
            </p:cNvPr>
            <p:cNvSpPr/>
            <p:nvPr userDrawn="1"/>
          </p:nvSpPr>
          <p:spPr>
            <a:xfrm>
              <a:off x="11871946" y="0"/>
              <a:ext cx="32005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DAB272D-DA37-5C3B-C1E9-C35CE104FAE4}"/>
                </a:ext>
              </a:extLst>
            </p:cNvPr>
            <p:cNvSpPr/>
            <p:nvPr userDrawn="1"/>
          </p:nvSpPr>
          <p:spPr>
            <a:xfrm rot="16200000">
              <a:off x="5937428" y="-5615629"/>
              <a:ext cx="320053" cy="115489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6079245-B821-5BC0-CB99-EF17A8B0F1E4}"/>
                </a:ext>
              </a:extLst>
            </p:cNvPr>
            <p:cNvSpPr/>
            <p:nvPr userDrawn="1"/>
          </p:nvSpPr>
          <p:spPr>
            <a:xfrm rot="16200000">
              <a:off x="5937429" y="926426"/>
              <a:ext cx="320053" cy="115489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itle 1">
            <a:extLst>
              <a:ext uri="{FF2B5EF4-FFF2-40B4-BE49-F238E27FC236}">
                <a16:creationId xmlns:a16="http://schemas.microsoft.com/office/drawing/2014/main" id="{60DCDAC3-3FA6-5EC2-D738-E1A948B03C4A}"/>
              </a:ext>
            </a:extLst>
          </p:cNvPr>
          <p:cNvSpPr>
            <a:spLocks noGrp="1"/>
          </p:cNvSpPr>
          <p:nvPr>
            <p:ph type="ctrTitle" hasCustomPrompt="1"/>
          </p:nvPr>
        </p:nvSpPr>
        <p:spPr>
          <a:xfrm>
            <a:off x="213360" y="1541981"/>
            <a:ext cx="9528517" cy="760215"/>
          </a:xfrm>
        </p:spPr>
        <p:txBody>
          <a:bodyPr anchor="ctr">
            <a:normAutofit/>
          </a:bodyPr>
          <a:lstStyle>
            <a:lvl1pPr algn="l">
              <a:lnSpc>
                <a:spcPct val="120000"/>
              </a:lnSpc>
              <a:defRPr sz="3200" b="1">
                <a:solidFill>
                  <a:schemeClr val="bg1"/>
                </a:solidFill>
              </a:defRPr>
            </a:lvl1pPr>
          </a:lstStyle>
          <a:p>
            <a:r>
              <a:rPr lang="en-US" dirty="0"/>
              <a:t>Click to edit Section Master style</a:t>
            </a:r>
          </a:p>
        </p:txBody>
      </p:sp>
      <p:sp>
        <p:nvSpPr>
          <p:cNvPr id="22" name="Subtitle 2">
            <a:extLst>
              <a:ext uri="{FF2B5EF4-FFF2-40B4-BE49-F238E27FC236}">
                <a16:creationId xmlns:a16="http://schemas.microsoft.com/office/drawing/2014/main" id="{BDE5F5A7-254F-062F-ADC7-23B97F05F9AC}"/>
              </a:ext>
            </a:extLst>
          </p:cNvPr>
          <p:cNvSpPr>
            <a:spLocks noGrp="1"/>
          </p:cNvSpPr>
          <p:nvPr>
            <p:ph type="subTitle" idx="1"/>
          </p:nvPr>
        </p:nvSpPr>
        <p:spPr>
          <a:xfrm>
            <a:off x="213359" y="3581469"/>
            <a:ext cx="9528517" cy="760214"/>
          </a:xfrm>
        </p:spPr>
        <p:txBody>
          <a:bodyPr anchor="t">
            <a:normAutofit/>
          </a:bodyPr>
          <a:lstStyle>
            <a:lvl1pPr marL="0" indent="0" algn="l">
              <a:buNone/>
              <a:defRPr sz="32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29" name="Graphic 28">
            <a:extLst>
              <a:ext uri="{FF2B5EF4-FFF2-40B4-BE49-F238E27FC236}">
                <a16:creationId xmlns:a16="http://schemas.microsoft.com/office/drawing/2014/main" id="{B9AC459B-0F10-C806-AF00-FFC38D799A1B}"/>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15716" y="-3166"/>
            <a:ext cx="3776283" cy="1448860"/>
          </a:xfrm>
          <a:prstGeom prst="rect">
            <a:avLst/>
          </a:prstGeom>
        </p:spPr>
      </p:pic>
      <p:grpSp>
        <p:nvGrpSpPr>
          <p:cNvPr id="633" name="Group 632">
            <a:extLst>
              <a:ext uri="{FF2B5EF4-FFF2-40B4-BE49-F238E27FC236}">
                <a16:creationId xmlns:a16="http://schemas.microsoft.com/office/drawing/2014/main" id="{46BF3F72-DAAA-41C9-4902-1093B038A687}"/>
              </a:ext>
            </a:extLst>
          </p:cNvPr>
          <p:cNvGrpSpPr/>
          <p:nvPr userDrawn="1"/>
        </p:nvGrpSpPr>
        <p:grpSpPr>
          <a:xfrm>
            <a:off x="10680883" y="1567904"/>
            <a:ext cx="1476125" cy="742949"/>
            <a:chOff x="10680883" y="1567904"/>
            <a:chExt cx="1476125" cy="742949"/>
          </a:xfrm>
        </p:grpSpPr>
        <p:sp>
          <p:nvSpPr>
            <p:cNvPr id="4" name="Freeform: Shape 3">
              <a:extLst>
                <a:ext uri="{FF2B5EF4-FFF2-40B4-BE49-F238E27FC236}">
                  <a16:creationId xmlns:a16="http://schemas.microsoft.com/office/drawing/2014/main" id="{1F93F4C2-9285-BAE8-39D9-4A8699E23C3A}"/>
                </a:ext>
              </a:extLst>
            </p:cNvPr>
            <p:cNvSpPr/>
            <p:nvPr/>
          </p:nvSpPr>
          <p:spPr>
            <a:xfrm>
              <a:off x="10680883" y="1567904"/>
              <a:ext cx="9775" cy="9775"/>
            </a:xfrm>
            <a:custGeom>
              <a:avLst/>
              <a:gdLst>
                <a:gd name="connsiteX0" fmla="*/ 9776 w 9775"/>
                <a:gd name="connsiteY0" fmla="*/ 4888 h 9775"/>
                <a:gd name="connsiteX1" fmla="*/ 4888 w 9775"/>
                <a:gd name="connsiteY1" fmla="*/ 9776 h 9775"/>
                <a:gd name="connsiteX2" fmla="*/ 0 w 9775"/>
                <a:gd name="connsiteY2" fmla="*/ 4888 h 9775"/>
                <a:gd name="connsiteX3" fmla="*/ 4888 w 9775"/>
                <a:gd name="connsiteY3" fmla="*/ 0 h 9775"/>
                <a:gd name="connsiteX4" fmla="*/ 977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76" y="4888"/>
                  </a:moveTo>
                  <a:cubicBezTo>
                    <a:pt x="9776" y="7587"/>
                    <a:pt x="7587" y="9776"/>
                    <a:pt x="4888" y="9776"/>
                  </a:cubicBezTo>
                  <a:cubicBezTo>
                    <a:pt x="2188" y="9776"/>
                    <a:pt x="0" y="7587"/>
                    <a:pt x="0" y="4888"/>
                  </a:cubicBezTo>
                  <a:cubicBezTo>
                    <a:pt x="0" y="2188"/>
                    <a:pt x="2188" y="0"/>
                    <a:pt x="4888" y="0"/>
                  </a:cubicBezTo>
                  <a:cubicBezTo>
                    <a:pt x="7587" y="0"/>
                    <a:pt x="9776" y="2188"/>
                    <a:pt x="9776" y="4888"/>
                  </a:cubicBezTo>
                  <a:close/>
                </a:path>
              </a:pathLst>
            </a:custGeom>
            <a:solidFill>
              <a:srgbClr val="FFFFFF"/>
            </a:solidFill>
            <a:ln w="486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67F40009-2F29-19D6-0B38-7148B77DC325}"/>
                </a:ext>
              </a:extLst>
            </p:cNvPr>
            <p:cNvSpPr/>
            <p:nvPr/>
          </p:nvSpPr>
          <p:spPr>
            <a:xfrm>
              <a:off x="10729761" y="1567904"/>
              <a:ext cx="9775" cy="9775"/>
            </a:xfrm>
            <a:custGeom>
              <a:avLst/>
              <a:gdLst>
                <a:gd name="connsiteX0" fmla="*/ 9786 w 9775"/>
                <a:gd name="connsiteY0" fmla="*/ 4888 h 9775"/>
                <a:gd name="connsiteX1" fmla="*/ 4898 w 9775"/>
                <a:gd name="connsiteY1" fmla="*/ 9776 h 9775"/>
                <a:gd name="connsiteX2" fmla="*/ 10 w 9775"/>
                <a:gd name="connsiteY2" fmla="*/ 4888 h 9775"/>
                <a:gd name="connsiteX3" fmla="*/ 4898 w 9775"/>
                <a:gd name="connsiteY3" fmla="*/ 0 h 9775"/>
                <a:gd name="connsiteX4" fmla="*/ 978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86" y="4888"/>
                  </a:moveTo>
                  <a:cubicBezTo>
                    <a:pt x="9786" y="7587"/>
                    <a:pt x="7597" y="9776"/>
                    <a:pt x="4898" y="9776"/>
                  </a:cubicBezTo>
                  <a:cubicBezTo>
                    <a:pt x="2198" y="9776"/>
                    <a:pt x="10" y="7587"/>
                    <a:pt x="10" y="4888"/>
                  </a:cubicBezTo>
                  <a:cubicBezTo>
                    <a:pt x="10" y="2188"/>
                    <a:pt x="2198" y="0"/>
                    <a:pt x="4898" y="0"/>
                  </a:cubicBezTo>
                  <a:cubicBezTo>
                    <a:pt x="7597" y="0"/>
                    <a:pt x="9786" y="2188"/>
                    <a:pt x="9786" y="4888"/>
                  </a:cubicBezTo>
                  <a:close/>
                </a:path>
              </a:pathLst>
            </a:custGeom>
            <a:solidFill>
              <a:srgbClr val="FFFFFF"/>
            </a:solidFill>
            <a:ln w="486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46ED9A82-4F0F-BBF8-4C3B-6CA6F28604E1}"/>
                </a:ext>
              </a:extLst>
            </p:cNvPr>
            <p:cNvSpPr/>
            <p:nvPr/>
          </p:nvSpPr>
          <p:spPr>
            <a:xfrm>
              <a:off x="10778639" y="1567904"/>
              <a:ext cx="9775" cy="9775"/>
            </a:xfrm>
            <a:custGeom>
              <a:avLst/>
              <a:gdLst>
                <a:gd name="connsiteX0" fmla="*/ 9796 w 9775"/>
                <a:gd name="connsiteY0" fmla="*/ 4888 h 9775"/>
                <a:gd name="connsiteX1" fmla="*/ 4908 w 9775"/>
                <a:gd name="connsiteY1" fmla="*/ 9776 h 9775"/>
                <a:gd name="connsiteX2" fmla="*/ 20 w 9775"/>
                <a:gd name="connsiteY2" fmla="*/ 4888 h 9775"/>
                <a:gd name="connsiteX3" fmla="*/ 4908 w 9775"/>
                <a:gd name="connsiteY3" fmla="*/ 0 h 9775"/>
                <a:gd name="connsiteX4" fmla="*/ 979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96" y="4888"/>
                  </a:moveTo>
                  <a:cubicBezTo>
                    <a:pt x="9796" y="7587"/>
                    <a:pt x="7607" y="9776"/>
                    <a:pt x="4908" y="9776"/>
                  </a:cubicBezTo>
                  <a:cubicBezTo>
                    <a:pt x="2208" y="9776"/>
                    <a:pt x="20" y="7587"/>
                    <a:pt x="20" y="4888"/>
                  </a:cubicBezTo>
                  <a:cubicBezTo>
                    <a:pt x="20" y="2188"/>
                    <a:pt x="2208" y="0"/>
                    <a:pt x="4908" y="0"/>
                  </a:cubicBezTo>
                  <a:cubicBezTo>
                    <a:pt x="7607" y="0"/>
                    <a:pt x="9796" y="2188"/>
                    <a:pt x="9796" y="4888"/>
                  </a:cubicBezTo>
                  <a:close/>
                </a:path>
              </a:pathLst>
            </a:custGeom>
            <a:solidFill>
              <a:srgbClr val="FFFFFF"/>
            </a:solidFill>
            <a:ln w="486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FDDCACB-1C59-753A-AA92-68F063C5EE74}"/>
                </a:ext>
              </a:extLst>
            </p:cNvPr>
            <p:cNvSpPr/>
            <p:nvPr/>
          </p:nvSpPr>
          <p:spPr>
            <a:xfrm>
              <a:off x="10827518" y="1567904"/>
              <a:ext cx="9775" cy="9775"/>
            </a:xfrm>
            <a:custGeom>
              <a:avLst/>
              <a:gdLst>
                <a:gd name="connsiteX0" fmla="*/ 9806 w 9775"/>
                <a:gd name="connsiteY0" fmla="*/ 4888 h 9775"/>
                <a:gd name="connsiteX1" fmla="*/ 4918 w 9775"/>
                <a:gd name="connsiteY1" fmla="*/ 9776 h 9775"/>
                <a:gd name="connsiteX2" fmla="*/ 30 w 9775"/>
                <a:gd name="connsiteY2" fmla="*/ 4888 h 9775"/>
                <a:gd name="connsiteX3" fmla="*/ 4918 w 9775"/>
                <a:gd name="connsiteY3" fmla="*/ 0 h 9775"/>
                <a:gd name="connsiteX4" fmla="*/ 980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06" y="4888"/>
                  </a:moveTo>
                  <a:cubicBezTo>
                    <a:pt x="9806" y="7587"/>
                    <a:pt x="7617" y="9776"/>
                    <a:pt x="4918" y="9776"/>
                  </a:cubicBezTo>
                  <a:cubicBezTo>
                    <a:pt x="2218" y="9776"/>
                    <a:pt x="30" y="7587"/>
                    <a:pt x="30" y="4888"/>
                  </a:cubicBezTo>
                  <a:cubicBezTo>
                    <a:pt x="30" y="2188"/>
                    <a:pt x="2218" y="0"/>
                    <a:pt x="4918" y="0"/>
                  </a:cubicBezTo>
                  <a:cubicBezTo>
                    <a:pt x="7617" y="0"/>
                    <a:pt x="9806" y="2188"/>
                    <a:pt x="9806" y="4888"/>
                  </a:cubicBezTo>
                  <a:close/>
                </a:path>
              </a:pathLst>
            </a:custGeom>
            <a:solidFill>
              <a:srgbClr val="FFFFFF"/>
            </a:solidFill>
            <a:ln w="486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D4F35FE-6947-9CD6-0C63-1EF1B4DFB864}"/>
                </a:ext>
              </a:extLst>
            </p:cNvPr>
            <p:cNvSpPr/>
            <p:nvPr/>
          </p:nvSpPr>
          <p:spPr>
            <a:xfrm>
              <a:off x="10876396" y="1567904"/>
              <a:ext cx="9775" cy="9775"/>
            </a:xfrm>
            <a:custGeom>
              <a:avLst/>
              <a:gdLst>
                <a:gd name="connsiteX0" fmla="*/ 9816 w 9775"/>
                <a:gd name="connsiteY0" fmla="*/ 4888 h 9775"/>
                <a:gd name="connsiteX1" fmla="*/ 4928 w 9775"/>
                <a:gd name="connsiteY1" fmla="*/ 9776 h 9775"/>
                <a:gd name="connsiteX2" fmla="*/ 40 w 9775"/>
                <a:gd name="connsiteY2" fmla="*/ 4888 h 9775"/>
                <a:gd name="connsiteX3" fmla="*/ 4928 w 9775"/>
                <a:gd name="connsiteY3" fmla="*/ 0 h 9775"/>
                <a:gd name="connsiteX4" fmla="*/ 981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16" y="4888"/>
                  </a:moveTo>
                  <a:cubicBezTo>
                    <a:pt x="9816" y="7587"/>
                    <a:pt x="7627" y="9776"/>
                    <a:pt x="4928" y="9776"/>
                  </a:cubicBezTo>
                  <a:cubicBezTo>
                    <a:pt x="2228" y="9776"/>
                    <a:pt x="40" y="7587"/>
                    <a:pt x="40" y="4888"/>
                  </a:cubicBezTo>
                  <a:cubicBezTo>
                    <a:pt x="40" y="2188"/>
                    <a:pt x="2228" y="0"/>
                    <a:pt x="4928" y="0"/>
                  </a:cubicBezTo>
                  <a:cubicBezTo>
                    <a:pt x="7627" y="0"/>
                    <a:pt x="9816" y="2188"/>
                    <a:pt x="9816" y="4888"/>
                  </a:cubicBezTo>
                  <a:close/>
                </a:path>
              </a:pathLst>
            </a:custGeom>
            <a:solidFill>
              <a:srgbClr val="FFFFFF"/>
            </a:solidFill>
            <a:ln w="486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6E760EE-81AF-3E9E-6CBB-4EDBDC38216F}"/>
                </a:ext>
              </a:extLst>
            </p:cNvPr>
            <p:cNvSpPr/>
            <p:nvPr/>
          </p:nvSpPr>
          <p:spPr>
            <a:xfrm>
              <a:off x="10925274" y="1567904"/>
              <a:ext cx="9775" cy="9775"/>
            </a:xfrm>
            <a:custGeom>
              <a:avLst/>
              <a:gdLst>
                <a:gd name="connsiteX0" fmla="*/ 9826 w 9775"/>
                <a:gd name="connsiteY0" fmla="*/ 4888 h 9775"/>
                <a:gd name="connsiteX1" fmla="*/ 4938 w 9775"/>
                <a:gd name="connsiteY1" fmla="*/ 9776 h 9775"/>
                <a:gd name="connsiteX2" fmla="*/ 50 w 9775"/>
                <a:gd name="connsiteY2" fmla="*/ 4888 h 9775"/>
                <a:gd name="connsiteX3" fmla="*/ 4938 w 9775"/>
                <a:gd name="connsiteY3" fmla="*/ 0 h 9775"/>
                <a:gd name="connsiteX4" fmla="*/ 982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26" y="4888"/>
                  </a:moveTo>
                  <a:cubicBezTo>
                    <a:pt x="9826" y="7587"/>
                    <a:pt x="7637" y="9776"/>
                    <a:pt x="4938" y="9776"/>
                  </a:cubicBezTo>
                  <a:cubicBezTo>
                    <a:pt x="2238" y="9776"/>
                    <a:pt x="50" y="7587"/>
                    <a:pt x="50" y="4888"/>
                  </a:cubicBezTo>
                  <a:cubicBezTo>
                    <a:pt x="50" y="2188"/>
                    <a:pt x="2238" y="0"/>
                    <a:pt x="4938" y="0"/>
                  </a:cubicBezTo>
                  <a:cubicBezTo>
                    <a:pt x="7637" y="0"/>
                    <a:pt x="9826" y="2188"/>
                    <a:pt x="9826" y="4888"/>
                  </a:cubicBezTo>
                  <a:close/>
                </a:path>
              </a:pathLst>
            </a:custGeom>
            <a:solidFill>
              <a:srgbClr val="FFFFFF"/>
            </a:solidFill>
            <a:ln w="486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947E82E-34CA-624F-9194-D806F46DAFED}"/>
                </a:ext>
              </a:extLst>
            </p:cNvPr>
            <p:cNvSpPr/>
            <p:nvPr/>
          </p:nvSpPr>
          <p:spPr>
            <a:xfrm>
              <a:off x="10974153" y="1567904"/>
              <a:ext cx="9775" cy="9775"/>
            </a:xfrm>
            <a:custGeom>
              <a:avLst/>
              <a:gdLst>
                <a:gd name="connsiteX0" fmla="*/ 9836 w 9775"/>
                <a:gd name="connsiteY0" fmla="*/ 4888 h 9775"/>
                <a:gd name="connsiteX1" fmla="*/ 4948 w 9775"/>
                <a:gd name="connsiteY1" fmla="*/ 9776 h 9775"/>
                <a:gd name="connsiteX2" fmla="*/ 60 w 9775"/>
                <a:gd name="connsiteY2" fmla="*/ 4888 h 9775"/>
                <a:gd name="connsiteX3" fmla="*/ 4948 w 9775"/>
                <a:gd name="connsiteY3" fmla="*/ 0 h 9775"/>
                <a:gd name="connsiteX4" fmla="*/ 983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36" y="4888"/>
                  </a:moveTo>
                  <a:cubicBezTo>
                    <a:pt x="9836" y="7587"/>
                    <a:pt x="7647" y="9776"/>
                    <a:pt x="4948" y="9776"/>
                  </a:cubicBezTo>
                  <a:cubicBezTo>
                    <a:pt x="2248" y="9776"/>
                    <a:pt x="60" y="7587"/>
                    <a:pt x="60" y="4888"/>
                  </a:cubicBezTo>
                  <a:cubicBezTo>
                    <a:pt x="60" y="2188"/>
                    <a:pt x="2248" y="0"/>
                    <a:pt x="4948" y="0"/>
                  </a:cubicBezTo>
                  <a:cubicBezTo>
                    <a:pt x="7647" y="0"/>
                    <a:pt x="9836" y="2188"/>
                    <a:pt x="9836" y="4888"/>
                  </a:cubicBezTo>
                  <a:close/>
                </a:path>
              </a:pathLst>
            </a:custGeom>
            <a:solidFill>
              <a:srgbClr val="FFFFFF"/>
            </a:solidFill>
            <a:ln w="486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BE161140-EF2D-EC66-379E-45C8DF8D599B}"/>
                </a:ext>
              </a:extLst>
            </p:cNvPr>
            <p:cNvSpPr/>
            <p:nvPr/>
          </p:nvSpPr>
          <p:spPr>
            <a:xfrm>
              <a:off x="11023031" y="1567904"/>
              <a:ext cx="9775" cy="9775"/>
            </a:xfrm>
            <a:custGeom>
              <a:avLst/>
              <a:gdLst>
                <a:gd name="connsiteX0" fmla="*/ 9846 w 9775"/>
                <a:gd name="connsiteY0" fmla="*/ 4888 h 9775"/>
                <a:gd name="connsiteX1" fmla="*/ 4958 w 9775"/>
                <a:gd name="connsiteY1" fmla="*/ 9776 h 9775"/>
                <a:gd name="connsiteX2" fmla="*/ 70 w 9775"/>
                <a:gd name="connsiteY2" fmla="*/ 4888 h 9775"/>
                <a:gd name="connsiteX3" fmla="*/ 4958 w 9775"/>
                <a:gd name="connsiteY3" fmla="*/ 0 h 9775"/>
                <a:gd name="connsiteX4" fmla="*/ 984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46" y="4888"/>
                  </a:moveTo>
                  <a:cubicBezTo>
                    <a:pt x="9846" y="7587"/>
                    <a:pt x="7657" y="9776"/>
                    <a:pt x="4958" y="9776"/>
                  </a:cubicBezTo>
                  <a:cubicBezTo>
                    <a:pt x="2258" y="9776"/>
                    <a:pt x="70" y="7587"/>
                    <a:pt x="70" y="4888"/>
                  </a:cubicBezTo>
                  <a:cubicBezTo>
                    <a:pt x="70" y="2188"/>
                    <a:pt x="2258" y="0"/>
                    <a:pt x="4958" y="0"/>
                  </a:cubicBezTo>
                  <a:cubicBezTo>
                    <a:pt x="7657" y="0"/>
                    <a:pt x="9846" y="2188"/>
                    <a:pt x="9846" y="4888"/>
                  </a:cubicBezTo>
                  <a:close/>
                </a:path>
              </a:pathLst>
            </a:custGeom>
            <a:solidFill>
              <a:srgbClr val="FFFFFF"/>
            </a:solidFill>
            <a:ln w="486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4F3F31B7-796F-32C7-CB33-2F9AF5719951}"/>
                </a:ext>
              </a:extLst>
            </p:cNvPr>
            <p:cNvSpPr/>
            <p:nvPr/>
          </p:nvSpPr>
          <p:spPr>
            <a:xfrm>
              <a:off x="11071909" y="1567904"/>
              <a:ext cx="9775" cy="9775"/>
            </a:xfrm>
            <a:custGeom>
              <a:avLst/>
              <a:gdLst>
                <a:gd name="connsiteX0" fmla="*/ 9856 w 9775"/>
                <a:gd name="connsiteY0" fmla="*/ 4888 h 9775"/>
                <a:gd name="connsiteX1" fmla="*/ 4968 w 9775"/>
                <a:gd name="connsiteY1" fmla="*/ 9776 h 9775"/>
                <a:gd name="connsiteX2" fmla="*/ 80 w 9775"/>
                <a:gd name="connsiteY2" fmla="*/ 4888 h 9775"/>
                <a:gd name="connsiteX3" fmla="*/ 4968 w 9775"/>
                <a:gd name="connsiteY3" fmla="*/ 0 h 9775"/>
                <a:gd name="connsiteX4" fmla="*/ 985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56" y="4888"/>
                  </a:moveTo>
                  <a:cubicBezTo>
                    <a:pt x="9856" y="7587"/>
                    <a:pt x="7667" y="9776"/>
                    <a:pt x="4968" y="9776"/>
                  </a:cubicBezTo>
                  <a:cubicBezTo>
                    <a:pt x="2268" y="9776"/>
                    <a:pt x="80" y="7587"/>
                    <a:pt x="80" y="4888"/>
                  </a:cubicBezTo>
                  <a:cubicBezTo>
                    <a:pt x="80" y="2188"/>
                    <a:pt x="2268" y="0"/>
                    <a:pt x="4968" y="0"/>
                  </a:cubicBezTo>
                  <a:cubicBezTo>
                    <a:pt x="7667" y="0"/>
                    <a:pt x="9856" y="2188"/>
                    <a:pt x="9856" y="4888"/>
                  </a:cubicBezTo>
                  <a:close/>
                </a:path>
              </a:pathLst>
            </a:custGeom>
            <a:solidFill>
              <a:srgbClr val="FFFFFF"/>
            </a:solidFill>
            <a:ln w="486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04FE9EBE-605C-8990-2081-495FD158DA7E}"/>
                </a:ext>
              </a:extLst>
            </p:cNvPr>
            <p:cNvSpPr/>
            <p:nvPr/>
          </p:nvSpPr>
          <p:spPr>
            <a:xfrm>
              <a:off x="11120788" y="1567904"/>
              <a:ext cx="9775" cy="9775"/>
            </a:xfrm>
            <a:custGeom>
              <a:avLst/>
              <a:gdLst>
                <a:gd name="connsiteX0" fmla="*/ 9866 w 9775"/>
                <a:gd name="connsiteY0" fmla="*/ 4888 h 9775"/>
                <a:gd name="connsiteX1" fmla="*/ 4978 w 9775"/>
                <a:gd name="connsiteY1" fmla="*/ 9776 h 9775"/>
                <a:gd name="connsiteX2" fmla="*/ 90 w 9775"/>
                <a:gd name="connsiteY2" fmla="*/ 4888 h 9775"/>
                <a:gd name="connsiteX3" fmla="*/ 4978 w 9775"/>
                <a:gd name="connsiteY3" fmla="*/ 0 h 9775"/>
                <a:gd name="connsiteX4" fmla="*/ 986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66" y="4888"/>
                  </a:moveTo>
                  <a:cubicBezTo>
                    <a:pt x="9866" y="7587"/>
                    <a:pt x="7677" y="9776"/>
                    <a:pt x="4978" y="9776"/>
                  </a:cubicBezTo>
                  <a:cubicBezTo>
                    <a:pt x="2278" y="9776"/>
                    <a:pt x="90" y="7587"/>
                    <a:pt x="90" y="4888"/>
                  </a:cubicBezTo>
                  <a:cubicBezTo>
                    <a:pt x="90" y="2188"/>
                    <a:pt x="2278" y="0"/>
                    <a:pt x="4978" y="0"/>
                  </a:cubicBezTo>
                  <a:cubicBezTo>
                    <a:pt x="7677" y="0"/>
                    <a:pt x="9866" y="2188"/>
                    <a:pt x="9866" y="4888"/>
                  </a:cubicBezTo>
                  <a:close/>
                </a:path>
              </a:pathLst>
            </a:custGeom>
            <a:solidFill>
              <a:srgbClr val="FFFFFF"/>
            </a:solidFill>
            <a:ln w="486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141B690D-FCB4-65DA-2775-F0FD93F05C01}"/>
                </a:ext>
              </a:extLst>
            </p:cNvPr>
            <p:cNvSpPr/>
            <p:nvPr/>
          </p:nvSpPr>
          <p:spPr>
            <a:xfrm>
              <a:off x="11169666" y="1567904"/>
              <a:ext cx="9775" cy="9775"/>
            </a:xfrm>
            <a:custGeom>
              <a:avLst/>
              <a:gdLst>
                <a:gd name="connsiteX0" fmla="*/ 9876 w 9775"/>
                <a:gd name="connsiteY0" fmla="*/ 4888 h 9775"/>
                <a:gd name="connsiteX1" fmla="*/ 4988 w 9775"/>
                <a:gd name="connsiteY1" fmla="*/ 9776 h 9775"/>
                <a:gd name="connsiteX2" fmla="*/ 100 w 9775"/>
                <a:gd name="connsiteY2" fmla="*/ 4888 h 9775"/>
                <a:gd name="connsiteX3" fmla="*/ 4988 w 9775"/>
                <a:gd name="connsiteY3" fmla="*/ 0 h 9775"/>
                <a:gd name="connsiteX4" fmla="*/ 987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76" y="4888"/>
                  </a:moveTo>
                  <a:cubicBezTo>
                    <a:pt x="9876" y="7587"/>
                    <a:pt x="7687" y="9776"/>
                    <a:pt x="4988" y="9776"/>
                  </a:cubicBezTo>
                  <a:cubicBezTo>
                    <a:pt x="2288" y="9776"/>
                    <a:pt x="100" y="7587"/>
                    <a:pt x="100" y="4888"/>
                  </a:cubicBezTo>
                  <a:cubicBezTo>
                    <a:pt x="100" y="2188"/>
                    <a:pt x="2288" y="0"/>
                    <a:pt x="4988" y="0"/>
                  </a:cubicBezTo>
                  <a:cubicBezTo>
                    <a:pt x="7687" y="0"/>
                    <a:pt x="9876" y="2188"/>
                    <a:pt x="9876" y="4888"/>
                  </a:cubicBezTo>
                  <a:close/>
                </a:path>
              </a:pathLst>
            </a:custGeom>
            <a:solidFill>
              <a:srgbClr val="FFFFFF"/>
            </a:solidFill>
            <a:ln w="486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5881C0FA-B34E-3A16-522F-D02485B7564F}"/>
                </a:ext>
              </a:extLst>
            </p:cNvPr>
            <p:cNvSpPr/>
            <p:nvPr/>
          </p:nvSpPr>
          <p:spPr>
            <a:xfrm>
              <a:off x="11218544" y="1567904"/>
              <a:ext cx="9775" cy="9775"/>
            </a:xfrm>
            <a:custGeom>
              <a:avLst/>
              <a:gdLst>
                <a:gd name="connsiteX0" fmla="*/ 9886 w 9775"/>
                <a:gd name="connsiteY0" fmla="*/ 4888 h 9775"/>
                <a:gd name="connsiteX1" fmla="*/ 4998 w 9775"/>
                <a:gd name="connsiteY1" fmla="*/ 9776 h 9775"/>
                <a:gd name="connsiteX2" fmla="*/ 110 w 9775"/>
                <a:gd name="connsiteY2" fmla="*/ 4888 h 9775"/>
                <a:gd name="connsiteX3" fmla="*/ 4998 w 9775"/>
                <a:gd name="connsiteY3" fmla="*/ 0 h 9775"/>
                <a:gd name="connsiteX4" fmla="*/ 988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86" y="4888"/>
                  </a:moveTo>
                  <a:cubicBezTo>
                    <a:pt x="9886" y="7587"/>
                    <a:pt x="7697" y="9776"/>
                    <a:pt x="4998" y="9776"/>
                  </a:cubicBezTo>
                  <a:cubicBezTo>
                    <a:pt x="2298" y="9776"/>
                    <a:pt x="110" y="7587"/>
                    <a:pt x="110" y="4888"/>
                  </a:cubicBezTo>
                  <a:cubicBezTo>
                    <a:pt x="110" y="2188"/>
                    <a:pt x="2298" y="0"/>
                    <a:pt x="4998" y="0"/>
                  </a:cubicBezTo>
                  <a:cubicBezTo>
                    <a:pt x="7697" y="0"/>
                    <a:pt x="9886" y="2188"/>
                    <a:pt x="9886" y="4888"/>
                  </a:cubicBezTo>
                  <a:close/>
                </a:path>
              </a:pathLst>
            </a:custGeom>
            <a:solidFill>
              <a:srgbClr val="FFFFFF"/>
            </a:solidFill>
            <a:ln w="486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A1D50930-0579-B0E5-9E42-BC11B5219FE4}"/>
                </a:ext>
              </a:extLst>
            </p:cNvPr>
            <p:cNvSpPr/>
            <p:nvPr/>
          </p:nvSpPr>
          <p:spPr>
            <a:xfrm>
              <a:off x="11267423" y="1567904"/>
              <a:ext cx="9775" cy="9775"/>
            </a:xfrm>
            <a:custGeom>
              <a:avLst/>
              <a:gdLst>
                <a:gd name="connsiteX0" fmla="*/ 9896 w 9775"/>
                <a:gd name="connsiteY0" fmla="*/ 4888 h 9775"/>
                <a:gd name="connsiteX1" fmla="*/ 5008 w 9775"/>
                <a:gd name="connsiteY1" fmla="*/ 9776 h 9775"/>
                <a:gd name="connsiteX2" fmla="*/ 120 w 9775"/>
                <a:gd name="connsiteY2" fmla="*/ 4888 h 9775"/>
                <a:gd name="connsiteX3" fmla="*/ 5008 w 9775"/>
                <a:gd name="connsiteY3" fmla="*/ 0 h 9775"/>
                <a:gd name="connsiteX4" fmla="*/ 989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96" y="4888"/>
                  </a:moveTo>
                  <a:cubicBezTo>
                    <a:pt x="9896" y="7587"/>
                    <a:pt x="7707" y="9776"/>
                    <a:pt x="5008" y="9776"/>
                  </a:cubicBezTo>
                  <a:cubicBezTo>
                    <a:pt x="2308" y="9776"/>
                    <a:pt x="120" y="7587"/>
                    <a:pt x="120" y="4888"/>
                  </a:cubicBezTo>
                  <a:cubicBezTo>
                    <a:pt x="120" y="2188"/>
                    <a:pt x="2308" y="0"/>
                    <a:pt x="5008" y="0"/>
                  </a:cubicBezTo>
                  <a:cubicBezTo>
                    <a:pt x="7707" y="0"/>
                    <a:pt x="9896" y="2188"/>
                    <a:pt x="9896" y="4888"/>
                  </a:cubicBezTo>
                  <a:close/>
                </a:path>
              </a:pathLst>
            </a:custGeom>
            <a:solidFill>
              <a:srgbClr val="FFFFFF"/>
            </a:solidFill>
            <a:ln w="486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C5C9D42C-B5B6-3F5D-1CFD-3C61233070CB}"/>
                </a:ext>
              </a:extLst>
            </p:cNvPr>
            <p:cNvSpPr/>
            <p:nvPr/>
          </p:nvSpPr>
          <p:spPr>
            <a:xfrm>
              <a:off x="11316301" y="1567904"/>
              <a:ext cx="9775" cy="9775"/>
            </a:xfrm>
            <a:custGeom>
              <a:avLst/>
              <a:gdLst>
                <a:gd name="connsiteX0" fmla="*/ 9906 w 9775"/>
                <a:gd name="connsiteY0" fmla="*/ 4888 h 9775"/>
                <a:gd name="connsiteX1" fmla="*/ 5018 w 9775"/>
                <a:gd name="connsiteY1" fmla="*/ 9776 h 9775"/>
                <a:gd name="connsiteX2" fmla="*/ 130 w 9775"/>
                <a:gd name="connsiteY2" fmla="*/ 4888 h 9775"/>
                <a:gd name="connsiteX3" fmla="*/ 5018 w 9775"/>
                <a:gd name="connsiteY3" fmla="*/ 0 h 9775"/>
                <a:gd name="connsiteX4" fmla="*/ 990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06" y="4888"/>
                  </a:moveTo>
                  <a:cubicBezTo>
                    <a:pt x="9906" y="7587"/>
                    <a:pt x="7717" y="9776"/>
                    <a:pt x="5018" y="9776"/>
                  </a:cubicBezTo>
                  <a:cubicBezTo>
                    <a:pt x="2318" y="9776"/>
                    <a:pt x="130" y="7587"/>
                    <a:pt x="130" y="4888"/>
                  </a:cubicBezTo>
                  <a:cubicBezTo>
                    <a:pt x="130" y="2188"/>
                    <a:pt x="2318" y="0"/>
                    <a:pt x="5018" y="0"/>
                  </a:cubicBezTo>
                  <a:cubicBezTo>
                    <a:pt x="7717" y="0"/>
                    <a:pt x="9906" y="2188"/>
                    <a:pt x="9906" y="4888"/>
                  </a:cubicBezTo>
                  <a:close/>
                </a:path>
              </a:pathLst>
            </a:custGeom>
            <a:solidFill>
              <a:srgbClr val="FFFFFF"/>
            </a:solidFill>
            <a:ln w="486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FA6D8F3B-1D0E-8325-EFC3-F67A750B3D95}"/>
                </a:ext>
              </a:extLst>
            </p:cNvPr>
            <p:cNvSpPr/>
            <p:nvPr/>
          </p:nvSpPr>
          <p:spPr>
            <a:xfrm>
              <a:off x="11365179" y="1567904"/>
              <a:ext cx="9775" cy="9775"/>
            </a:xfrm>
            <a:custGeom>
              <a:avLst/>
              <a:gdLst>
                <a:gd name="connsiteX0" fmla="*/ 9916 w 9775"/>
                <a:gd name="connsiteY0" fmla="*/ 4888 h 9775"/>
                <a:gd name="connsiteX1" fmla="*/ 5028 w 9775"/>
                <a:gd name="connsiteY1" fmla="*/ 9776 h 9775"/>
                <a:gd name="connsiteX2" fmla="*/ 140 w 9775"/>
                <a:gd name="connsiteY2" fmla="*/ 4888 h 9775"/>
                <a:gd name="connsiteX3" fmla="*/ 5028 w 9775"/>
                <a:gd name="connsiteY3" fmla="*/ 0 h 9775"/>
                <a:gd name="connsiteX4" fmla="*/ 991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16" y="4888"/>
                  </a:moveTo>
                  <a:cubicBezTo>
                    <a:pt x="9916" y="7587"/>
                    <a:pt x="7727" y="9776"/>
                    <a:pt x="5028" y="9776"/>
                  </a:cubicBezTo>
                  <a:cubicBezTo>
                    <a:pt x="2328" y="9776"/>
                    <a:pt x="140" y="7587"/>
                    <a:pt x="140" y="4888"/>
                  </a:cubicBezTo>
                  <a:cubicBezTo>
                    <a:pt x="140" y="2188"/>
                    <a:pt x="2328" y="0"/>
                    <a:pt x="5028" y="0"/>
                  </a:cubicBezTo>
                  <a:cubicBezTo>
                    <a:pt x="7727" y="0"/>
                    <a:pt x="9916" y="2188"/>
                    <a:pt x="9916" y="4888"/>
                  </a:cubicBezTo>
                  <a:close/>
                </a:path>
              </a:pathLst>
            </a:custGeom>
            <a:solidFill>
              <a:srgbClr val="FFFFFF"/>
            </a:solidFill>
            <a:ln w="486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952F89C-8D78-5442-8AB2-7025FD932BEA}"/>
                </a:ext>
              </a:extLst>
            </p:cNvPr>
            <p:cNvSpPr/>
            <p:nvPr/>
          </p:nvSpPr>
          <p:spPr>
            <a:xfrm>
              <a:off x="11414058" y="1567904"/>
              <a:ext cx="9775" cy="9775"/>
            </a:xfrm>
            <a:custGeom>
              <a:avLst/>
              <a:gdLst>
                <a:gd name="connsiteX0" fmla="*/ 9926 w 9775"/>
                <a:gd name="connsiteY0" fmla="*/ 4888 h 9775"/>
                <a:gd name="connsiteX1" fmla="*/ 5038 w 9775"/>
                <a:gd name="connsiteY1" fmla="*/ 9776 h 9775"/>
                <a:gd name="connsiteX2" fmla="*/ 150 w 9775"/>
                <a:gd name="connsiteY2" fmla="*/ 4888 h 9775"/>
                <a:gd name="connsiteX3" fmla="*/ 5038 w 9775"/>
                <a:gd name="connsiteY3" fmla="*/ 0 h 9775"/>
                <a:gd name="connsiteX4" fmla="*/ 992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26" y="4888"/>
                  </a:moveTo>
                  <a:cubicBezTo>
                    <a:pt x="9926" y="7587"/>
                    <a:pt x="7737" y="9776"/>
                    <a:pt x="5038" y="9776"/>
                  </a:cubicBezTo>
                  <a:cubicBezTo>
                    <a:pt x="2338" y="9776"/>
                    <a:pt x="150" y="7587"/>
                    <a:pt x="150" y="4888"/>
                  </a:cubicBezTo>
                  <a:cubicBezTo>
                    <a:pt x="150" y="2188"/>
                    <a:pt x="2338" y="0"/>
                    <a:pt x="5038" y="0"/>
                  </a:cubicBezTo>
                  <a:cubicBezTo>
                    <a:pt x="7737" y="0"/>
                    <a:pt x="9926" y="2188"/>
                    <a:pt x="9926" y="4888"/>
                  </a:cubicBezTo>
                  <a:close/>
                </a:path>
              </a:pathLst>
            </a:custGeom>
            <a:solidFill>
              <a:srgbClr val="FFFFFF"/>
            </a:solidFill>
            <a:ln w="486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35ACF6CC-F5FA-5E3C-BE33-005E76427A57}"/>
                </a:ext>
              </a:extLst>
            </p:cNvPr>
            <p:cNvSpPr/>
            <p:nvPr/>
          </p:nvSpPr>
          <p:spPr>
            <a:xfrm>
              <a:off x="11462936" y="1567904"/>
              <a:ext cx="9775" cy="9775"/>
            </a:xfrm>
            <a:custGeom>
              <a:avLst/>
              <a:gdLst>
                <a:gd name="connsiteX0" fmla="*/ 9936 w 9775"/>
                <a:gd name="connsiteY0" fmla="*/ 4888 h 9775"/>
                <a:gd name="connsiteX1" fmla="*/ 5048 w 9775"/>
                <a:gd name="connsiteY1" fmla="*/ 9776 h 9775"/>
                <a:gd name="connsiteX2" fmla="*/ 160 w 9775"/>
                <a:gd name="connsiteY2" fmla="*/ 4888 h 9775"/>
                <a:gd name="connsiteX3" fmla="*/ 5048 w 9775"/>
                <a:gd name="connsiteY3" fmla="*/ 0 h 9775"/>
                <a:gd name="connsiteX4" fmla="*/ 993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36" y="4888"/>
                  </a:moveTo>
                  <a:cubicBezTo>
                    <a:pt x="9936" y="7587"/>
                    <a:pt x="7747" y="9776"/>
                    <a:pt x="5048" y="9776"/>
                  </a:cubicBezTo>
                  <a:cubicBezTo>
                    <a:pt x="2348" y="9776"/>
                    <a:pt x="160" y="7587"/>
                    <a:pt x="160" y="4888"/>
                  </a:cubicBezTo>
                  <a:cubicBezTo>
                    <a:pt x="160" y="2188"/>
                    <a:pt x="2348" y="0"/>
                    <a:pt x="5048" y="0"/>
                  </a:cubicBezTo>
                  <a:cubicBezTo>
                    <a:pt x="7747" y="0"/>
                    <a:pt x="9936" y="2188"/>
                    <a:pt x="9936" y="4888"/>
                  </a:cubicBezTo>
                  <a:close/>
                </a:path>
              </a:pathLst>
            </a:custGeom>
            <a:solidFill>
              <a:srgbClr val="FFFFFF"/>
            </a:solidFill>
            <a:ln w="486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7AD2904E-4141-89B5-CE3D-B4FBF64FF670}"/>
                </a:ext>
              </a:extLst>
            </p:cNvPr>
            <p:cNvSpPr/>
            <p:nvPr/>
          </p:nvSpPr>
          <p:spPr>
            <a:xfrm>
              <a:off x="11511814" y="1567904"/>
              <a:ext cx="9775" cy="9775"/>
            </a:xfrm>
            <a:custGeom>
              <a:avLst/>
              <a:gdLst>
                <a:gd name="connsiteX0" fmla="*/ 9946 w 9775"/>
                <a:gd name="connsiteY0" fmla="*/ 4888 h 9775"/>
                <a:gd name="connsiteX1" fmla="*/ 5058 w 9775"/>
                <a:gd name="connsiteY1" fmla="*/ 9776 h 9775"/>
                <a:gd name="connsiteX2" fmla="*/ 170 w 9775"/>
                <a:gd name="connsiteY2" fmla="*/ 4888 h 9775"/>
                <a:gd name="connsiteX3" fmla="*/ 5058 w 9775"/>
                <a:gd name="connsiteY3" fmla="*/ 0 h 9775"/>
                <a:gd name="connsiteX4" fmla="*/ 994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46" y="4888"/>
                  </a:moveTo>
                  <a:cubicBezTo>
                    <a:pt x="9946" y="7587"/>
                    <a:pt x="7757" y="9776"/>
                    <a:pt x="5058" y="9776"/>
                  </a:cubicBezTo>
                  <a:cubicBezTo>
                    <a:pt x="2358" y="9776"/>
                    <a:pt x="170" y="7587"/>
                    <a:pt x="170" y="4888"/>
                  </a:cubicBezTo>
                  <a:cubicBezTo>
                    <a:pt x="170" y="2188"/>
                    <a:pt x="2358" y="0"/>
                    <a:pt x="5058" y="0"/>
                  </a:cubicBezTo>
                  <a:cubicBezTo>
                    <a:pt x="7757" y="0"/>
                    <a:pt x="9946" y="2188"/>
                    <a:pt x="9946" y="4888"/>
                  </a:cubicBezTo>
                  <a:close/>
                </a:path>
              </a:pathLst>
            </a:custGeom>
            <a:solidFill>
              <a:srgbClr val="FFFFFF"/>
            </a:solidFill>
            <a:ln w="486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CEBA967-2135-89D3-509E-B3BB09E05E1D}"/>
                </a:ext>
              </a:extLst>
            </p:cNvPr>
            <p:cNvSpPr/>
            <p:nvPr/>
          </p:nvSpPr>
          <p:spPr>
            <a:xfrm>
              <a:off x="11560693" y="1567904"/>
              <a:ext cx="9775" cy="9775"/>
            </a:xfrm>
            <a:custGeom>
              <a:avLst/>
              <a:gdLst>
                <a:gd name="connsiteX0" fmla="*/ 9956 w 9775"/>
                <a:gd name="connsiteY0" fmla="*/ 4888 h 9775"/>
                <a:gd name="connsiteX1" fmla="*/ 5068 w 9775"/>
                <a:gd name="connsiteY1" fmla="*/ 9776 h 9775"/>
                <a:gd name="connsiteX2" fmla="*/ 180 w 9775"/>
                <a:gd name="connsiteY2" fmla="*/ 4888 h 9775"/>
                <a:gd name="connsiteX3" fmla="*/ 5068 w 9775"/>
                <a:gd name="connsiteY3" fmla="*/ 0 h 9775"/>
                <a:gd name="connsiteX4" fmla="*/ 995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56" y="4888"/>
                  </a:moveTo>
                  <a:cubicBezTo>
                    <a:pt x="9956" y="7587"/>
                    <a:pt x="7767" y="9776"/>
                    <a:pt x="5068" y="9776"/>
                  </a:cubicBezTo>
                  <a:cubicBezTo>
                    <a:pt x="2368" y="9776"/>
                    <a:pt x="180" y="7587"/>
                    <a:pt x="180" y="4888"/>
                  </a:cubicBezTo>
                  <a:cubicBezTo>
                    <a:pt x="180" y="2188"/>
                    <a:pt x="2368" y="0"/>
                    <a:pt x="5068" y="0"/>
                  </a:cubicBezTo>
                  <a:cubicBezTo>
                    <a:pt x="7767" y="0"/>
                    <a:pt x="9956" y="2188"/>
                    <a:pt x="9956" y="4888"/>
                  </a:cubicBezTo>
                  <a:close/>
                </a:path>
              </a:pathLst>
            </a:custGeom>
            <a:solidFill>
              <a:srgbClr val="FFFFFF"/>
            </a:solidFill>
            <a:ln w="486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60EF00E-34B7-1C53-5D24-244293CD2065}"/>
                </a:ext>
              </a:extLst>
            </p:cNvPr>
            <p:cNvSpPr/>
            <p:nvPr/>
          </p:nvSpPr>
          <p:spPr>
            <a:xfrm>
              <a:off x="11609571" y="1567904"/>
              <a:ext cx="9775" cy="9775"/>
            </a:xfrm>
            <a:custGeom>
              <a:avLst/>
              <a:gdLst>
                <a:gd name="connsiteX0" fmla="*/ 9966 w 9775"/>
                <a:gd name="connsiteY0" fmla="*/ 4888 h 9775"/>
                <a:gd name="connsiteX1" fmla="*/ 5078 w 9775"/>
                <a:gd name="connsiteY1" fmla="*/ 9776 h 9775"/>
                <a:gd name="connsiteX2" fmla="*/ 190 w 9775"/>
                <a:gd name="connsiteY2" fmla="*/ 4888 h 9775"/>
                <a:gd name="connsiteX3" fmla="*/ 5078 w 9775"/>
                <a:gd name="connsiteY3" fmla="*/ 0 h 9775"/>
                <a:gd name="connsiteX4" fmla="*/ 996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66" y="4888"/>
                  </a:moveTo>
                  <a:cubicBezTo>
                    <a:pt x="9966" y="7587"/>
                    <a:pt x="7777" y="9776"/>
                    <a:pt x="5078" y="9776"/>
                  </a:cubicBezTo>
                  <a:cubicBezTo>
                    <a:pt x="2378" y="9776"/>
                    <a:pt x="190" y="7587"/>
                    <a:pt x="190" y="4888"/>
                  </a:cubicBezTo>
                  <a:cubicBezTo>
                    <a:pt x="190" y="2188"/>
                    <a:pt x="2378" y="0"/>
                    <a:pt x="5078" y="0"/>
                  </a:cubicBezTo>
                  <a:cubicBezTo>
                    <a:pt x="7777" y="0"/>
                    <a:pt x="9966" y="2188"/>
                    <a:pt x="9966" y="4888"/>
                  </a:cubicBezTo>
                  <a:close/>
                </a:path>
              </a:pathLst>
            </a:custGeom>
            <a:solidFill>
              <a:srgbClr val="FFFFFF"/>
            </a:solidFill>
            <a:ln w="486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736822E4-B2B2-06F4-3309-38C60735616A}"/>
                </a:ext>
              </a:extLst>
            </p:cNvPr>
            <p:cNvSpPr/>
            <p:nvPr/>
          </p:nvSpPr>
          <p:spPr>
            <a:xfrm>
              <a:off x="11658449" y="1567904"/>
              <a:ext cx="9775" cy="9775"/>
            </a:xfrm>
            <a:custGeom>
              <a:avLst/>
              <a:gdLst>
                <a:gd name="connsiteX0" fmla="*/ 9976 w 9775"/>
                <a:gd name="connsiteY0" fmla="*/ 4888 h 9775"/>
                <a:gd name="connsiteX1" fmla="*/ 5088 w 9775"/>
                <a:gd name="connsiteY1" fmla="*/ 9776 h 9775"/>
                <a:gd name="connsiteX2" fmla="*/ 200 w 9775"/>
                <a:gd name="connsiteY2" fmla="*/ 4888 h 9775"/>
                <a:gd name="connsiteX3" fmla="*/ 5088 w 9775"/>
                <a:gd name="connsiteY3" fmla="*/ 0 h 9775"/>
                <a:gd name="connsiteX4" fmla="*/ 997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76" y="4888"/>
                  </a:moveTo>
                  <a:cubicBezTo>
                    <a:pt x="9976" y="7587"/>
                    <a:pt x="7787" y="9776"/>
                    <a:pt x="5088" y="9776"/>
                  </a:cubicBezTo>
                  <a:cubicBezTo>
                    <a:pt x="2388" y="9776"/>
                    <a:pt x="200" y="7587"/>
                    <a:pt x="200" y="4888"/>
                  </a:cubicBezTo>
                  <a:cubicBezTo>
                    <a:pt x="200" y="2188"/>
                    <a:pt x="2388" y="0"/>
                    <a:pt x="5088" y="0"/>
                  </a:cubicBezTo>
                  <a:cubicBezTo>
                    <a:pt x="7787" y="0"/>
                    <a:pt x="9976" y="2188"/>
                    <a:pt x="9976" y="4888"/>
                  </a:cubicBezTo>
                  <a:close/>
                </a:path>
              </a:pathLst>
            </a:custGeom>
            <a:solidFill>
              <a:srgbClr val="FFFFFF"/>
            </a:solidFill>
            <a:ln w="486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E0B8BB4C-6EB4-78E9-ED5D-8C22B3939ABD}"/>
                </a:ext>
              </a:extLst>
            </p:cNvPr>
            <p:cNvSpPr/>
            <p:nvPr/>
          </p:nvSpPr>
          <p:spPr>
            <a:xfrm>
              <a:off x="11707328" y="1567904"/>
              <a:ext cx="9775" cy="9775"/>
            </a:xfrm>
            <a:custGeom>
              <a:avLst/>
              <a:gdLst>
                <a:gd name="connsiteX0" fmla="*/ 9986 w 9775"/>
                <a:gd name="connsiteY0" fmla="*/ 4888 h 9775"/>
                <a:gd name="connsiteX1" fmla="*/ 5098 w 9775"/>
                <a:gd name="connsiteY1" fmla="*/ 9776 h 9775"/>
                <a:gd name="connsiteX2" fmla="*/ 210 w 9775"/>
                <a:gd name="connsiteY2" fmla="*/ 4888 h 9775"/>
                <a:gd name="connsiteX3" fmla="*/ 5098 w 9775"/>
                <a:gd name="connsiteY3" fmla="*/ 0 h 9775"/>
                <a:gd name="connsiteX4" fmla="*/ 998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86" y="4888"/>
                  </a:moveTo>
                  <a:cubicBezTo>
                    <a:pt x="9986" y="7587"/>
                    <a:pt x="7797" y="9776"/>
                    <a:pt x="5098" y="9776"/>
                  </a:cubicBezTo>
                  <a:cubicBezTo>
                    <a:pt x="2398" y="9776"/>
                    <a:pt x="210" y="7587"/>
                    <a:pt x="210" y="4888"/>
                  </a:cubicBezTo>
                  <a:cubicBezTo>
                    <a:pt x="210" y="2188"/>
                    <a:pt x="2398" y="0"/>
                    <a:pt x="5098" y="0"/>
                  </a:cubicBezTo>
                  <a:cubicBezTo>
                    <a:pt x="7797" y="0"/>
                    <a:pt x="9986" y="2188"/>
                    <a:pt x="9986" y="4888"/>
                  </a:cubicBezTo>
                  <a:close/>
                </a:path>
              </a:pathLst>
            </a:custGeom>
            <a:solidFill>
              <a:srgbClr val="FFFFFF"/>
            </a:solidFill>
            <a:ln w="486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EC7B8911-24A4-186E-A379-A19CF7278869}"/>
                </a:ext>
              </a:extLst>
            </p:cNvPr>
            <p:cNvSpPr/>
            <p:nvPr/>
          </p:nvSpPr>
          <p:spPr>
            <a:xfrm>
              <a:off x="11756206" y="1567904"/>
              <a:ext cx="9775" cy="9775"/>
            </a:xfrm>
            <a:custGeom>
              <a:avLst/>
              <a:gdLst>
                <a:gd name="connsiteX0" fmla="*/ 9996 w 9775"/>
                <a:gd name="connsiteY0" fmla="*/ 4888 h 9775"/>
                <a:gd name="connsiteX1" fmla="*/ 5108 w 9775"/>
                <a:gd name="connsiteY1" fmla="*/ 9776 h 9775"/>
                <a:gd name="connsiteX2" fmla="*/ 220 w 9775"/>
                <a:gd name="connsiteY2" fmla="*/ 4888 h 9775"/>
                <a:gd name="connsiteX3" fmla="*/ 5108 w 9775"/>
                <a:gd name="connsiteY3" fmla="*/ 0 h 9775"/>
                <a:gd name="connsiteX4" fmla="*/ 999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96" y="4888"/>
                  </a:moveTo>
                  <a:cubicBezTo>
                    <a:pt x="9996" y="7587"/>
                    <a:pt x="7807" y="9776"/>
                    <a:pt x="5108" y="9776"/>
                  </a:cubicBezTo>
                  <a:cubicBezTo>
                    <a:pt x="2408" y="9776"/>
                    <a:pt x="220" y="7587"/>
                    <a:pt x="220" y="4888"/>
                  </a:cubicBezTo>
                  <a:cubicBezTo>
                    <a:pt x="220" y="2188"/>
                    <a:pt x="2408" y="0"/>
                    <a:pt x="5108" y="0"/>
                  </a:cubicBezTo>
                  <a:cubicBezTo>
                    <a:pt x="7807" y="0"/>
                    <a:pt x="9996" y="2188"/>
                    <a:pt x="9996" y="4888"/>
                  </a:cubicBezTo>
                  <a:close/>
                </a:path>
              </a:pathLst>
            </a:custGeom>
            <a:solidFill>
              <a:srgbClr val="FFFFFF"/>
            </a:solidFill>
            <a:ln w="486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4A640F96-8ED6-233A-AE87-81B733A9361C}"/>
                </a:ext>
              </a:extLst>
            </p:cNvPr>
            <p:cNvSpPr/>
            <p:nvPr/>
          </p:nvSpPr>
          <p:spPr>
            <a:xfrm>
              <a:off x="11805084" y="1567904"/>
              <a:ext cx="9775" cy="9775"/>
            </a:xfrm>
            <a:custGeom>
              <a:avLst/>
              <a:gdLst>
                <a:gd name="connsiteX0" fmla="*/ 10006 w 9775"/>
                <a:gd name="connsiteY0" fmla="*/ 4888 h 9775"/>
                <a:gd name="connsiteX1" fmla="*/ 5118 w 9775"/>
                <a:gd name="connsiteY1" fmla="*/ 9776 h 9775"/>
                <a:gd name="connsiteX2" fmla="*/ 230 w 9775"/>
                <a:gd name="connsiteY2" fmla="*/ 4888 h 9775"/>
                <a:gd name="connsiteX3" fmla="*/ 5118 w 9775"/>
                <a:gd name="connsiteY3" fmla="*/ 0 h 9775"/>
                <a:gd name="connsiteX4" fmla="*/ 1000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06" y="4888"/>
                  </a:moveTo>
                  <a:cubicBezTo>
                    <a:pt x="10006" y="7587"/>
                    <a:pt x="7817" y="9776"/>
                    <a:pt x="5118" y="9776"/>
                  </a:cubicBezTo>
                  <a:cubicBezTo>
                    <a:pt x="2418" y="9776"/>
                    <a:pt x="230" y="7587"/>
                    <a:pt x="230" y="4888"/>
                  </a:cubicBezTo>
                  <a:cubicBezTo>
                    <a:pt x="230" y="2188"/>
                    <a:pt x="2418" y="0"/>
                    <a:pt x="5118" y="0"/>
                  </a:cubicBezTo>
                  <a:cubicBezTo>
                    <a:pt x="7817" y="0"/>
                    <a:pt x="10006" y="2188"/>
                    <a:pt x="10006" y="4888"/>
                  </a:cubicBezTo>
                  <a:close/>
                </a:path>
              </a:pathLst>
            </a:custGeom>
            <a:solidFill>
              <a:srgbClr val="FFFFFF"/>
            </a:solidFill>
            <a:ln w="486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365771CC-71B9-AB61-B640-EF759CA952C0}"/>
                </a:ext>
              </a:extLst>
            </p:cNvPr>
            <p:cNvSpPr/>
            <p:nvPr/>
          </p:nvSpPr>
          <p:spPr>
            <a:xfrm>
              <a:off x="11853963" y="1567904"/>
              <a:ext cx="9775" cy="9775"/>
            </a:xfrm>
            <a:custGeom>
              <a:avLst/>
              <a:gdLst>
                <a:gd name="connsiteX0" fmla="*/ 10016 w 9775"/>
                <a:gd name="connsiteY0" fmla="*/ 4888 h 9775"/>
                <a:gd name="connsiteX1" fmla="*/ 5128 w 9775"/>
                <a:gd name="connsiteY1" fmla="*/ 9776 h 9775"/>
                <a:gd name="connsiteX2" fmla="*/ 240 w 9775"/>
                <a:gd name="connsiteY2" fmla="*/ 4888 h 9775"/>
                <a:gd name="connsiteX3" fmla="*/ 5128 w 9775"/>
                <a:gd name="connsiteY3" fmla="*/ 0 h 9775"/>
                <a:gd name="connsiteX4" fmla="*/ 1001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16" y="4888"/>
                  </a:moveTo>
                  <a:cubicBezTo>
                    <a:pt x="10016" y="7587"/>
                    <a:pt x="7827" y="9776"/>
                    <a:pt x="5128" y="9776"/>
                  </a:cubicBezTo>
                  <a:cubicBezTo>
                    <a:pt x="2428" y="9776"/>
                    <a:pt x="240" y="7587"/>
                    <a:pt x="240" y="4888"/>
                  </a:cubicBezTo>
                  <a:cubicBezTo>
                    <a:pt x="240" y="2188"/>
                    <a:pt x="2428" y="0"/>
                    <a:pt x="5128" y="0"/>
                  </a:cubicBezTo>
                  <a:cubicBezTo>
                    <a:pt x="7827" y="0"/>
                    <a:pt x="10016" y="2188"/>
                    <a:pt x="10016" y="4888"/>
                  </a:cubicBezTo>
                  <a:close/>
                </a:path>
              </a:pathLst>
            </a:custGeom>
            <a:solidFill>
              <a:srgbClr val="FFFFFF"/>
            </a:solidFill>
            <a:ln w="486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2EEA0C85-DAEB-2B75-8AC6-8D7D51070928}"/>
                </a:ext>
              </a:extLst>
            </p:cNvPr>
            <p:cNvSpPr/>
            <p:nvPr/>
          </p:nvSpPr>
          <p:spPr>
            <a:xfrm>
              <a:off x="11902841" y="1567904"/>
              <a:ext cx="9775" cy="9775"/>
            </a:xfrm>
            <a:custGeom>
              <a:avLst/>
              <a:gdLst>
                <a:gd name="connsiteX0" fmla="*/ 10026 w 9775"/>
                <a:gd name="connsiteY0" fmla="*/ 4888 h 9775"/>
                <a:gd name="connsiteX1" fmla="*/ 5138 w 9775"/>
                <a:gd name="connsiteY1" fmla="*/ 9776 h 9775"/>
                <a:gd name="connsiteX2" fmla="*/ 250 w 9775"/>
                <a:gd name="connsiteY2" fmla="*/ 4888 h 9775"/>
                <a:gd name="connsiteX3" fmla="*/ 5138 w 9775"/>
                <a:gd name="connsiteY3" fmla="*/ 0 h 9775"/>
                <a:gd name="connsiteX4" fmla="*/ 1002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26" y="4888"/>
                  </a:moveTo>
                  <a:cubicBezTo>
                    <a:pt x="10026" y="7587"/>
                    <a:pt x="7837" y="9776"/>
                    <a:pt x="5138" y="9776"/>
                  </a:cubicBezTo>
                  <a:cubicBezTo>
                    <a:pt x="2438" y="9776"/>
                    <a:pt x="250" y="7587"/>
                    <a:pt x="250" y="4888"/>
                  </a:cubicBezTo>
                  <a:cubicBezTo>
                    <a:pt x="250" y="2188"/>
                    <a:pt x="2438" y="0"/>
                    <a:pt x="5138" y="0"/>
                  </a:cubicBezTo>
                  <a:cubicBezTo>
                    <a:pt x="7837" y="0"/>
                    <a:pt x="10026" y="2188"/>
                    <a:pt x="10026" y="4888"/>
                  </a:cubicBezTo>
                  <a:close/>
                </a:path>
              </a:pathLst>
            </a:custGeom>
            <a:solidFill>
              <a:srgbClr val="FFFFFF"/>
            </a:solidFill>
            <a:ln w="486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F11D598A-CD5D-A9FA-6929-942A31AC5D31}"/>
                </a:ext>
              </a:extLst>
            </p:cNvPr>
            <p:cNvSpPr/>
            <p:nvPr/>
          </p:nvSpPr>
          <p:spPr>
            <a:xfrm>
              <a:off x="11951719" y="1567904"/>
              <a:ext cx="9775" cy="9775"/>
            </a:xfrm>
            <a:custGeom>
              <a:avLst/>
              <a:gdLst>
                <a:gd name="connsiteX0" fmla="*/ 10036 w 9775"/>
                <a:gd name="connsiteY0" fmla="*/ 4888 h 9775"/>
                <a:gd name="connsiteX1" fmla="*/ 5148 w 9775"/>
                <a:gd name="connsiteY1" fmla="*/ 9776 h 9775"/>
                <a:gd name="connsiteX2" fmla="*/ 260 w 9775"/>
                <a:gd name="connsiteY2" fmla="*/ 4888 h 9775"/>
                <a:gd name="connsiteX3" fmla="*/ 5148 w 9775"/>
                <a:gd name="connsiteY3" fmla="*/ 0 h 9775"/>
                <a:gd name="connsiteX4" fmla="*/ 1003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36" y="4888"/>
                  </a:moveTo>
                  <a:cubicBezTo>
                    <a:pt x="10036" y="7587"/>
                    <a:pt x="7847" y="9776"/>
                    <a:pt x="5148" y="9776"/>
                  </a:cubicBezTo>
                  <a:cubicBezTo>
                    <a:pt x="2448" y="9776"/>
                    <a:pt x="260" y="7587"/>
                    <a:pt x="260" y="4888"/>
                  </a:cubicBezTo>
                  <a:cubicBezTo>
                    <a:pt x="260" y="2188"/>
                    <a:pt x="2448" y="0"/>
                    <a:pt x="5148" y="0"/>
                  </a:cubicBezTo>
                  <a:cubicBezTo>
                    <a:pt x="7847" y="0"/>
                    <a:pt x="10036" y="2188"/>
                    <a:pt x="10036" y="4888"/>
                  </a:cubicBezTo>
                  <a:close/>
                </a:path>
              </a:pathLst>
            </a:custGeom>
            <a:solidFill>
              <a:srgbClr val="FFFFFF"/>
            </a:solidFill>
            <a:ln w="486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9183372F-0547-3409-3142-9A7AF5AFE4DF}"/>
                </a:ext>
              </a:extLst>
            </p:cNvPr>
            <p:cNvSpPr/>
            <p:nvPr/>
          </p:nvSpPr>
          <p:spPr>
            <a:xfrm>
              <a:off x="12000598" y="1567904"/>
              <a:ext cx="9775" cy="9775"/>
            </a:xfrm>
            <a:custGeom>
              <a:avLst/>
              <a:gdLst>
                <a:gd name="connsiteX0" fmla="*/ 10046 w 9775"/>
                <a:gd name="connsiteY0" fmla="*/ 4888 h 9775"/>
                <a:gd name="connsiteX1" fmla="*/ 5158 w 9775"/>
                <a:gd name="connsiteY1" fmla="*/ 9776 h 9775"/>
                <a:gd name="connsiteX2" fmla="*/ 270 w 9775"/>
                <a:gd name="connsiteY2" fmla="*/ 4888 h 9775"/>
                <a:gd name="connsiteX3" fmla="*/ 5158 w 9775"/>
                <a:gd name="connsiteY3" fmla="*/ 0 h 9775"/>
                <a:gd name="connsiteX4" fmla="*/ 1004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46" y="4888"/>
                  </a:moveTo>
                  <a:cubicBezTo>
                    <a:pt x="10046" y="7587"/>
                    <a:pt x="7857" y="9776"/>
                    <a:pt x="5158" y="9776"/>
                  </a:cubicBezTo>
                  <a:cubicBezTo>
                    <a:pt x="2458" y="9776"/>
                    <a:pt x="270" y="7587"/>
                    <a:pt x="270" y="4888"/>
                  </a:cubicBezTo>
                  <a:cubicBezTo>
                    <a:pt x="270" y="2188"/>
                    <a:pt x="2458" y="0"/>
                    <a:pt x="5158" y="0"/>
                  </a:cubicBezTo>
                  <a:cubicBezTo>
                    <a:pt x="7857" y="0"/>
                    <a:pt x="10046" y="2188"/>
                    <a:pt x="10046" y="4888"/>
                  </a:cubicBezTo>
                  <a:close/>
                </a:path>
              </a:pathLst>
            </a:custGeom>
            <a:solidFill>
              <a:srgbClr val="FFFFFF"/>
            </a:solidFill>
            <a:ln w="486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8294EBCD-F9DB-3C76-73A9-60F408595891}"/>
                </a:ext>
              </a:extLst>
            </p:cNvPr>
            <p:cNvSpPr/>
            <p:nvPr/>
          </p:nvSpPr>
          <p:spPr>
            <a:xfrm>
              <a:off x="12049476" y="1567904"/>
              <a:ext cx="9775" cy="9775"/>
            </a:xfrm>
            <a:custGeom>
              <a:avLst/>
              <a:gdLst>
                <a:gd name="connsiteX0" fmla="*/ 10056 w 9775"/>
                <a:gd name="connsiteY0" fmla="*/ 4888 h 9775"/>
                <a:gd name="connsiteX1" fmla="*/ 5168 w 9775"/>
                <a:gd name="connsiteY1" fmla="*/ 9776 h 9775"/>
                <a:gd name="connsiteX2" fmla="*/ 280 w 9775"/>
                <a:gd name="connsiteY2" fmla="*/ 4888 h 9775"/>
                <a:gd name="connsiteX3" fmla="*/ 5168 w 9775"/>
                <a:gd name="connsiteY3" fmla="*/ 0 h 9775"/>
                <a:gd name="connsiteX4" fmla="*/ 1005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56" y="4888"/>
                  </a:moveTo>
                  <a:cubicBezTo>
                    <a:pt x="10056" y="7587"/>
                    <a:pt x="7867" y="9776"/>
                    <a:pt x="5168" y="9776"/>
                  </a:cubicBezTo>
                  <a:cubicBezTo>
                    <a:pt x="2468" y="9776"/>
                    <a:pt x="280" y="7587"/>
                    <a:pt x="280" y="4888"/>
                  </a:cubicBezTo>
                  <a:cubicBezTo>
                    <a:pt x="280" y="2188"/>
                    <a:pt x="2468" y="0"/>
                    <a:pt x="5168" y="0"/>
                  </a:cubicBezTo>
                  <a:cubicBezTo>
                    <a:pt x="7867" y="0"/>
                    <a:pt x="10056" y="2188"/>
                    <a:pt x="10056" y="4888"/>
                  </a:cubicBezTo>
                  <a:close/>
                </a:path>
              </a:pathLst>
            </a:custGeom>
            <a:solidFill>
              <a:srgbClr val="FFFFFF"/>
            </a:solidFill>
            <a:ln w="486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37B98C0C-D355-4740-A633-93DF614B8B63}"/>
                </a:ext>
              </a:extLst>
            </p:cNvPr>
            <p:cNvSpPr/>
            <p:nvPr/>
          </p:nvSpPr>
          <p:spPr>
            <a:xfrm>
              <a:off x="12098354" y="1567904"/>
              <a:ext cx="9775" cy="9775"/>
            </a:xfrm>
            <a:custGeom>
              <a:avLst/>
              <a:gdLst>
                <a:gd name="connsiteX0" fmla="*/ 10066 w 9775"/>
                <a:gd name="connsiteY0" fmla="*/ 4888 h 9775"/>
                <a:gd name="connsiteX1" fmla="*/ 5178 w 9775"/>
                <a:gd name="connsiteY1" fmla="*/ 9776 h 9775"/>
                <a:gd name="connsiteX2" fmla="*/ 290 w 9775"/>
                <a:gd name="connsiteY2" fmla="*/ 4888 h 9775"/>
                <a:gd name="connsiteX3" fmla="*/ 5178 w 9775"/>
                <a:gd name="connsiteY3" fmla="*/ 0 h 9775"/>
                <a:gd name="connsiteX4" fmla="*/ 1006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66" y="4888"/>
                  </a:moveTo>
                  <a:cubicBezTo>
                    <a:pt x="10066" y="7587"/>
                    <a:pt x="7877" y="9776"/>
                    <a:pt x="5178" y="9776"/>
                  </a:cubicBezTo>
                  <a:cubicBezTo>
                    <a:pt x="2478" y="9776"/>
                    <a:pt x="290" y="7587"/>
                    <a:pt x="290" y="4888"/>
                  </a:cubicBezTo>
                  <a:cubicBezTo>
                    <a:pt x="290" y="2188"/>
                    <a:pt x="2478" y="0"/>
                    <a:pt x="5178" y="0"/>
                  </a:cubicBezTo>
                  <a:cubicBezTo>
                    <a:pt x="7877" y="0"/>
                    <a:pt x="10066" y="2188"/>
                    <a:pt x="10066" y="4888"/>
                  </a:cubicBezTo>
                  <a:close/>
                </a:path>
              </a:pathLst>
            </a:custGeom>
            <a:solidFill>
              <a:srgbClr val="FFFFFF"/>
            </a:solidFill>
            <a:ln w="486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2BBFF2F0-0DFC-CB3C-A09E-941D976311E7}"/>
                </a:ext>
              </a:extLst>
            </p:cNvPr>
            <p:cNvSpPr/>
            <p:nvPr/>
          </p:nvSpPr>
          <p:spPr>
            <a:xfrm>
              <a:off x="12147233" y="1567904"/>
              <a:ext cx="9775" cy="9775"/>
            </a:xfrm>
            <a:custGeom>
              <a:avLst/>
              <a:gdLst>
                <a:gd name="connsiteX0" fmla="*/ 10076 w 9775"/>
                <a:gd name="connsiteY0" fmla="*/ 4888 h 9775"/>
                <a:gd name="connsiteX1" fmla="*/ 5188 w 9775"/>
                <a:gd name="connsiteY1" fmla="*/ 9776 h 9775"/>
                <a:gd name="connsiteX2" fmla="*/ 300 w 9775"/>
                <a:gd name="connsiteY2" fmla="*/ 4888 h 9775"/>
                <a:gd name="connsiteX3" fmla="*/ 5188 w 9775"/>
                <a:gd name="connsiteY3" fmla="*/ 0 h 9775"/>
                <a:gd name="connsiteX4" fmla="*/ 1007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76" y="4888"/>
                  </a:moveTo>
                  <a:cubicBezTo>
                    <a:pt x="10076" y="7587"/>
                    <a:pt x="7887" y="9776"/>
                    <a:pt x="5188" y="9776"/>
                  </a:cubicBezTo>
                  <a:cubicBezTo>
                    <a:pt x="2488" y="9776"/>
                    <a:pt x="300" y="7587"/>
                    <a:pt x="300" y="4888"/>
                  </a:cubicBezTo>
                  <a:cubicBezTo>
                    <a:pt x="300" y="2188"/>
                    <a:pt x="2488" y="0"/>
                    <a:pt x="5188" y="0"/>
                  </a:cubicBezTo>
                  <a:cubicBezTo>
                    <a:pt x="7887" y="0"/>
                    <a:pt x="10076" y="2188"/>
                    <a:pt x="10076" y="4888"/>
                  </a:cubicBezTo>
                  <a:close/>
                </a:path>
              </a:pathLst>
            </a:custGeom>
            <a:solidFill>
              <a:srgbClr val="FFFFFF"/>
            </a:solidFill>
            <a:ln w="486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BFE9415-089E-0E74-55BE-7C970B32221A}"/>
                </a:ext>
              </a:extLst>
            </p:cNvPr>
            <p:cNvSpPr/>
            <p:nvPr/>
          </p:nvSpPr>
          <p:spPr>
            <a:xfrm>
              <a:off x="10680883" y="1616782"/>
              <a:ext cx="9775" cy="9775"/>
            </a:xfrm>
            <a:custGeom>
              <a:avLst/>
              <a:gdLst>
                <a:gd name="connsiteX0" fmla="*/ 9776 w 9775"/>
                <a:gd name="connsiteY0" fmla="*/ 4898 h 9775"/>
                <a:gd name="connsiteX1" fmla="*/ 4888 w 9775"/>
                <a:gd name="connsiteY1" fmla="*/ 9786 h 9775"/>
                <a:gd name="connsiteX2" fmla="*/ 0 w 9775"/>
                <a:gd name="connsiteY2" fmla="*/ 4898 h 9775"/>
                <a:gd name="connsiteX3" fmla="*/ 4888 w 9775"/>
                <a:gd name="connsiteY3" fmla="*/ 10 h 9775"/>
                <a:gd name="connsiteX4" fmla="*/ 977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76" y="4898"/>
                  </a:moveTo>
                  <a:cubicBezTo>
                    <a:pt x="9776" y="7597"/>
                    <a:pt x="7587" y="9786"/>
                    <a:pt x="4888" y="9786"/>
                  </a:cubicBezTo>
                  <a:cubicBezTo>
                    <a:pt x="2188" y="9786"/>
                    <a:pt x="0" y="7597"/>
                    <a:pt x="0" y="4898"/>
                  </a:cubicBezTo>
                  <a:cubicBezTo>
                    <a:pt x="0" y="2198"/>
                    <a:pt x="2188" y="10"/>
                    <a:pt x="4888" y="10"/>
                  </a:cubicBezTo>
                  <a:cubicBezTo>
                    <a:pt x="7587" y="10"/>
                    <a:pt x="9776" y="2198"/>
                    <a:pt x="9776" y="4898"/>
                  </a:cubicBezTo>
                  <a:close/>
                </a:path>
              </a:pathLst>
            </a:custGeom>
            <a:solidFill>
              <a:srgbClr val="FFFFFF"/>
            </a:solidFill>
            <a:ln w="486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C060209-5F80-5C48-BF78-81DC46819F54}"/>
                </a:ext>
              </a:extLst>
            </p:cNvPr>
            <p:cNvSpPr/>
            <p:nvPr/>
          </p:nvSpPr>
          <p:spPr>
            <a:xfrm>
              <a:off x="10729761" y="1616782"/>
              <a:ext cx="9775" cy="9775"/>
            </a:xfrm>
            <a:custGeom>
              <a:avLst/>
              <a:gdLst>
                <a:gd name="connsiteX0" fmla="*/ 9786 w 9775"/>
                <a:gd name="connsiteY0" fmla="*/ 4898 h 9775"/>
                <a:gd name="connsiteX1" fmla="*/ 4898 w 9775"/>
                <a:gd name="connsiteY1" fmla="*/ 9786 h 9775"/>
                <a:gd name="connsiteX2" fmla="*/ 10 w 9775"/>
                <a:gd name="connsiteY2" fmla="*/ 4898 h 9775"/>
                <a:gd name="connsiteX3" fmla="*/ 4898 w 9775"/>
                <a:gd name="connsiteY3" fmla="*/ 10 h 9775"/>
                <a:gd name="connsiteX4" fmla="*/ 978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86" y="4898"/>
                  </a:moveTo>
                  <a:cubicBezTo>
                    <a:pt x="9786" y="7597"/>
                    <a:pt x="7597" y="9786"/>
                    <a:pt x="4898" y="9786"/>
                  </a:cubicBezTo>
                  <a:cubicBezTo>
                    <a:pt x="2198" y="9786"/>
                    <a:pt x="10" y="7597"/>
                    <a:pt x="10" y="4898"/>
                  </a:cubicBezTo>
                  <a:cubicBezTo>
                    <a:pt x="10" y="2198"/>
                    <a:pt x="2198" y="10"/>
                    <a:pt x="4898" y="10"/>
                  </a:cubicBezTo>
                  <a:cubicBezTo>
                    <a:pt x="7597" y="10"/>
                    <a:pt x="9786" y="2198"/>
                    <a:pt x="9786" y="4898"/>
                  </a:cubicBezTo>
                  <a:close/>
                </a:path>
              </a:pathLst>
            </a:custGeom>
            <a:solidFill>
              <a:srgbClr val="FFFFFF"/>
            </a:solidFill>
            <a:ln w="486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E79BC751-0728-9F35-F026-547D8314D064}"/>
                </a:ext>
              </a:extLst>
            </p:cNvPr>
            <p:cNvSpPr/>
            <p:nvPr/>
          </p:nvSpPr>
          <p:spPr>
            <a:xfrm>
              <a:off x="10778639" y="1616782"/>
              <a:ext cx="9775" cy="9775"/>
            </a:xfrm>
            <a:custGeom>
              <a:avLst/>
              <a:gdLst>
                <a:gd name="connsiteX0" fmla="*/ 9796 w 9775"/>
                <a:gd name="connsiteY0" fmla="*/ 4898 h 9775"/>
                <a:gd name="connsiteX1" fmla="*/ 4908 w 9775"/>
                <a:gd name="connsiteY1" fmla="*/ 9786 h 9775"/>
                <a:gd name="connsiteX2" fmla="*/ 20 w 9775"/>
                <a:gd name="connsiteY2" fmla="*/ 4898 h 9775"/>
                <a:gd name="connsiteX3" fmla="*/ 4908 w 9775"/>
                <a:gd name="connsiteY3" fmla="*/ 10 h 9775"/>
                <a:gd name="connsiteX4" fmla="*/ 979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96" y="4898"/>
                  </a:moveTo>
                  <a:cubicBezTo>
                    <a:pt x="9796" y="7597"/>
                    <a:pt x="7607" y="9786"/>
                    <a:pt x="4908" y="9786"/>
                  </a:cubicBezTo>
                  <a:cubicBezTo>
                    <a:pt x="2208" y="9786"/>
                    <a:pt x="20" y="7597"/>
                    <a:pt x="20" y="4898"/>
                  </a:cubicBezTo>
                  <a:cubicBezTo>
                    <a:pt x="20" y="2198"/>
                    <a:pt x="2208" y="10"/>
                    <a:pt x="4908" y="10"/>
                  </a:cubicBezTo>
                  <a:cubicBezTo>
                    <a:pt x="7607" y="10"/>
                    <a:pt x="9796" y="2198"/>
                    <a:pt x="9796" y="4898"/>
                  </a:cubicBezTo>
                  <a:close/>
                </a:path>
              </a:pathLst>
            </a:custGeom>
            <a:solidFill>
              <a:srgbClr val="FFFFFF"/>
            </a:solidFill>
            <a:ln w="486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279EBBAE-23BC-A00A-C148-4C179773ED2F}"/>
                </a:ext>
              </a:extLst>
            </p:cNvPr>
            <p:cNvSpPr/>
            <p:nvPr/>
          </p:nvSpPr>
          <p:spPr>
            <a:xfrm>
              <a:off x="10827518" y="1616782"/>
              <a:ext cx="9775" cy="9775"/>
            </a:xfrm>
            <a:custGeom>
              <a:avLst/>
              <a:gdLst>
                <a:gd name="connsiteX0" fmla="*/ 9806 w 9775"/>
                <a:gd name="connsiteY0" fmla="*/ 4898 h 9775"/>
                <a:gd name="connsiteX1" fmla="*/ 4918 w 9775"/>
                <a:gd name="connsiteY1" fmla="*/ 9786 h 9775"/>
                <a:gd name="connsiteX2" fmla="*/ 30 w 9775"/>
                <a:gd name="connsiteY2" fmla="*/ 4898 h 9775"/>
                <a:gd name="connsiteX3" fmla="*/ 4918 w 9775"/>
                <a:gd name="connsiteY3" fmla="*/ 10 h 9775"/>
                <a:gd name="connsiteX4" fmla="*/ 980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06" y="4898"/>
                  </a:moveTo>
                  <a:cubicBezTo>
                    <a:pt x="9806" y="7597"/>
                    <a:pt x="7617" y="9786"/>
                    <a:pt x="4918" y="9786"/>
                  </a:cubicBezTo>
                  <a:cubicBezTo>
                    <a:pt x="2218" y="9786"/>
                    <a:pt x="30" y="7597"/>
                    <a:pt x="30" y="4898"/>
                  </a:cubicBezTo>
                  <a:cubicBezTo>
                    <a:pt x="30" y="2198"/>
                    <a:pt x="2218" y="10"/>
                    <a:pt x="4918" y="10"/>
                  </a:cubicBezTo>
                  <a:cubicBezTo>
                    <a:pt x="7617" y="10"/>
                    <a:pt x="9806" y="2198"/>
                    <a:pt x="9806" y="4898"/>
                  </a:cubicBezTo>
                  <a:close/>
                </a:path>
              </a:pathLst>
            </a:custGeom>
            <a:solidFill>
              <a:srgbClr val="FFFFFF"/>
            </a:solidFill>
            <a:ln w="486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CE07ED37-C21D-D5BD-0B1A-ED34A0208DF9}"/>
                </a:ext>
              </a:extLst>
            </p:cNvPr>
            <p:cNvSpPr/>
            <p:nvPr/>
          </p:nvSpPr>
          <p:spPr>
            <a:xfrm>
              <a:off x="10876396" y="1616782"/>
              <a:ext cx="9775" cy="9775"/>
            </a:xfrm>
            <a:custGeom>
              <a:avLst/>
              <a:gdLst>
                <a:gd name="connsiteX0" fmla="*/ 9816 w 9775"/>
                <a:gd name="connsiteY0" fmla="*/ 4898 h 9775"/>
                <a:gd name="connsiteX1" fmla="*/ 4928 w 9775"/>
                <a:gd name="connsiteY1" fmla="*/ 9786 h 9775"/>
                <a:gd name="connsiteX2" fmla="*/ 40 w 9775"/>
                <a:gd name="connsiteY2" fmla="*/ 4898 h 9775"/>
                <a:gd name="connsiteX3" fmla="*/ 4928 w 9775"/>
                <a:gd name="connsiteY3" fmla="*/ 10 h 9775"/>
                <a:gd name="connsiteX4" fmla="*/ 981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16" y="4898"/>
                  </a:moveTo>
                  <a:cubicBezTo>
                    <a:pt x="9816" y="7597"/>
                    <a:pt x="7627" y="9786"/>
                    <a:pt x="4928" y="9786"/>
                  </a:cubicBezTo>
                  <a:cubicBezTo>
                    <a:pt x="2228" y="9786"/>
                    <a:pt x="40" y="7597"/>
                    <a:pt x="40" y="4898"/>
                  </a:cubicBezTo>
                  <a:cubicBezTo>
                    <a:pt x="40" y="2198"/>
                    <a:pt x="2228" y="10"/>
                    <a:pt x="4928" y="10"/>
                  </a:cubicBezTo>
                  <a:cubicBezTo>
                    <a:pt x="7627" y="10"/>
                    <a:pt x="9816" y="2198"/>
                    <a:pt x="9816" y="4898"/>
                  </a:cubicBezTo>
                  <a:close/>
                </a:path>
              </a:pathLst>
            </a:custGeom>
            <a:solidFill>
              <a:srgbClr val="FFFFFF"/>
            </a:solidFill>
            <a:ln w="486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B1F2CA78-8EB2-61AB-2663-F1CB58421B34}"/>
                </a:ext>
              </a:extLst>
            </p:cNvPr>
            <p:cNvSpPr/>
            <p:nvPr/>
          </p:nvSpPr>
          <p:spPr>
            <a:xfrm>
              <a:off x="10925274" y="1616782"/>
              <a:ext cx="9775" cy="9775"/>
            </a:xfrm>
            <a:custGeom>
              <a:avLst/>
              <a:gdLst>
                <a:gd name="connsiteX0" fmla="*/ 9826 w 9775"/>
                <a:gd name="connsiteY0" fmla="*/ 4898 h 9775"/>
                <a:gd name="connsiteX1" fmla="*/ 4938 w 9775"/>
                <a:gd name="connsiteY1" fmla="*/ 9786 h 9775"/>
                <a:gd name="connsiteX2" fmla="*/ 50 w 9775"/>
                <a:gd name="connsiteY2" fmla="*/ 4898 h 9775"/>
                <a:gd name="connsiteX3" fmla="*/ 4938 w 9775"/>
                <a:gd name="connsiteY3" fmla="*/ 10 h 9775"/>
                <a:gd name="connsiteX4" fmla="*/ 982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26" y="4898"/>
                  </a:moveTo>
                  <a:cubicBezTo>
                    <a:pt x="9826" y="7597"/>
                    <a:pt x="7637" y="9786"/>
                    <a:pt x="4938" y="9786"/>
                  </a:cubicBezTo>
                  <a:cubicBezTo>
                    <a:pt x="2238" y="9786"/>
                    <a:pt x="50" y="7597"/>
                    <a:pt x="50" y="4898"/>
                  </a:cubicBezTo>
                  <a:cubicBezTo>
                    <a:pt x="50" y="2198"/>
                    <a:pt x="2238" y="10"/>
                    <a:pt x="4938" y="10"/>
                  </a:cubicBezTo>
                  <a:cubicBezTo>
                    <a:pt x="7637" y="10"/>
                    <a:pt x="9826" y="2198"/>
                    <a:pt x="9826" y="4898"/>
                  </a:cubicBezTo>
                  <a:close/>
                </a:path>
              </a:pathLst>
            </a:custGeom>
            <a:solidFill>
              <a:srgbClr val="FFFFFF"/>
            </a:solidFill>
            <a:ln w="486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80B14ED2-AD81-2B28-9F39-D292D968D49D}"/>
                </a:ext>
              </a:extLst>
            </p:cNvPr>
            <p:cNvSpPr/>
            <p:nvPr/>
          </p:nvSpPr>
          <p:spPr>
            <a:xfrm>
              <a:off x="10974153" y="1616782"/>
              <a:ext cx="9775" cy="9775"/>
            </a:xfrm>
            <a:custGeom>
              <a:avLst/>
              <a:gdLst>
                <a:gd name="connsiteX0" fmla="*/ 9836 w 9775"/>
                <a:gd name="connsiteY0" fmla="*/ 4898 h 9775"/>
                <a:gd name="connsiteX1" fmla="*/ 4948 w 9775"/>
                <a:gd name="connsiteY1" fmla="*/ 9786 h 9775"/>
                <a:gd name="connsiteX2" fmla="*/ 60 w 9775"/>
                <a:gd name="connsiteY2" fmla="*/ 4898 h 9775"/>
                <a:gd name="connsiteX3" fmla="*/ 4948 w 9775"/>
                <a:gd name="connsiteY3" fmla="*/ 10 h 9775"/>
                <a:gd name="connsiteX4" fmla="*/ 983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36" y="4898"/>
                  </a:moveTo>
                  <a:cubicBezTo>
                    <a:pt x="9836" y="7597"/>
                    <a:pt x="7647" y="9786"/>
                    <a:pt x="4948" y="9786"/>
                  </a:cubicBezTo>
                  <a:cubicBezTo>
                    <a:pt x="2248" y="9786"/>
                    <a:pt x="60" y="7597"/>
                    <a:pt x="60" y="4898"/>
                  </a:cubicBezTo>
                  <a:cubicBezTo>
                    <a:pt x="60" y="2198"/>
                    <a:pt x="2248" y="10"/>
                    <a:pt x="4948" y="10"/>
                  </a:cubicBezTo>
                  <a:cubicBezTo>
                    <a:pt x="7647" y="10"/>
                    <a:pt x="9836" y="2198"/>
                    <a:pt x="9836" y="4898"/>
                  </a:cubicBezTo>
                  <a:close/>
                </a:path>
              </a:pathLst>
            </a:custGeom>
            <a:solidFill>
              <a:srgbClr val="FFFFFF"/>
            </a:solidFill>
            <a:ln w="486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ED7504D-ED55-63DF-4672-5766FEC9F8C7}"/>
                </a:ext>
              </a:extLst>
            </p:cNvPr>
            <p:cNvSpPr/>
            <p:nvPr/>
          </p:nvSpPr>
          <p:spPr>
            <a:xfrm>
              <a:off x="11023031" y="1616782"/>
              <a:ext cx="9775" cy="9775"/>
            </a:xfrm>
            <a:custGeom>
              <a:avLst/>
              <a:gdLst>
                <a:gd name="connsiteX0" fmla="*/ 9846 w 9775"/>
                <a:gd name="connsiteY0" fmla="*/ 4898 h 9775"/>
                <a:gd name="connsiteX1" fmla="*/ 4958 w 9775"/>
                <a:gd name="connsiteY1" fmla="*/ 9786 h 9775"/>
                <a:gd name="connsiteX2" fmla="*/ 70 w 9775"/>
                <a:gd name="connsiteY2" fmla="*/ 4898 h 9775"/>
                <a:gd name="connsiteX3" fmla="*/ 4958 w 9775"/>
                <a:gd name="connsiteY3" fmla="*/ 10 h 9775"/>
                <a:gd name="connsiteX4" fmla="*/ 984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46" y="4898"/>
                  </a:moveTo>
                  <a:cubicBezTo>
                    <a:pt x="9846" y="7597"/>
                    <a:pt x="7657" y="9786"/>
                    <a:pt x="4958" y="9786"/>
                  </a:cubicBezTo>
                  <a:cubicBezTo>
                    <a:pt x="2258" y="9786"/>
                    <a:pt x="70" y="7597"/>
                    <a:pt x="70" y="4898"/>
                  </a:cubicBezTo>
                  <a:cubicBezTo>
                    <a:pt x="70" y="2198"/>
                    <a:pt x="2258" y="10"/>
                    <a:pt x="4958" y="10"/>
                  </a:cubicBezTo>
                  <a:cubicBezTo>
                    <a:pt x="7657" y="10"/>
                    <a:pt x="9846" y="2198"/>
                    <a:pt x="9846" y="4898"/>
                  </a:cubicBezTo>
                  <a:close/>
                </a:path>
              </a:pathLst>
            </a:custGeom>
            <a:solidFill>
              <a:srgbClr val="FFFFFF"/>
            </a:solidFill>
            <a:ln w="486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33688588-98E5-E7F7-809E-763DAC7CD08B}"/>
                </a:ext>
              </a:extLst>
            </p:cNvPr>
            <p:cNvSpPr/>
            <p:nvPr/>
          </p:nvSpPr>
          <p:spPr>
            <a:xfrm>
              <a:off x="11071909" y="1616782"/>
              <a:ext cx="9775" cy="9775"/>
            </a:xfrm>
            <a:custGeom>
              <a:avLst/>
              <a:gdLst>
                <a:gd name="connsiteX0" fmla="*/ 9856 w 9775"/>
                <a:gd name="connsiteY0" fmla="*/ 4898 h 9775"/>
                <a:gd name="connsiteX1" fmla="*/ 4968 w 9775"/>
                <a:gd name="connsiteY1" fmla="*/ 9786 h 9775"/>
                <a:gd name="connsiteX2" fmla="*/ 80 w 9775"/>
                <a:gd name="connsiteY2" fmla="*/ 4898 h 9775"/>
                <a:gd name="connsiteX3" fmla="*/ 4968 w 9775"/>
                <a:gd name="connsiteY3" fmla="*/ 10 h 9775"/>
                <a:gd name="connsiteX4" fmla="*/ 985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56" y="4898"/>
                  </a:moveTo>
                  <a:cubicBezTo>
                    <a:pt x="9856" y="7597"/>
                    <a:pt x="7667" y="9786"/>
                    <a:pt x="4968" y="9786"/>
                  </a:cubicBezTo>
                  <a:cubicBezTo>
                    <a:pt x="2268" y="9786"/>
                    <a:pt x="80" y="7597"/>
                    <a:pt x="80" y="4898"/>
                  </a:cubicBezTo>
                  <a:cubicBezTo>
                    <a:pt x="80" y="2198"/>
                    <a:pt x="2268" y="10"/>
                    <a:pt x="4968" y="10"/>
                  </a:cubicBezTo>
                  <a:cubicBezTo>
                    <a:pt x="7667" y="10"/>
                    <a:pt x="9856" y="2198"/>
                    <a:pt x="9856" y="4898"/>
                  </a:cubicBezTo>
                  <a:close/>
                </a:path>
              </a:pathLst>
            </a:custGeom>
            <a:solidFill>
              <a:srgbClr val="FFFFFF"/>
            </a:solidFill>
            <a:ln w="486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17364D6-8CE4-1803-7521-9B1F4A288187}"/>
                </a:ext>
              </a:extLst>
            </p:cNvPr>
            <p:cNvSpPr/>
            <p:nvPr/>
          </p:nvSpPr>
          <p:spPr>
            <a:xfrm>
              <a:off x="11120788" y="1616782"/>
              <a:ext cx="9775" cy="9775"/>
            </a:xfrm>
            <a:custGeom>
              <a:avLst/>
              <a:gdLst>
                <a:gd name="connsiteX0" fmla="*/ 9866 w 9775"/>
                <a:gd name="connsiteY0" fmla="*/ 4898 h 9775"/>
                <a:gd name="connsiteX1" fmla="*/ 4978 w 9775"/>
                <a:gd name="connsiteY1" fmla="*/ 9786 h 9775"/>
                <a:gd name="connsiteX2" fmla="*/ 90 w 9775"/>
                <a:gd name="connsiteY2" fmla="*/ 4898 h 9775"/>
                <a:gd name="connsiteX3" fmla="*/ 4978 w 9775"/>
                <a:gd name="connsiteY3" fmla="*/ 10 h 9775"/>
                <a:gd name="connsiteX4" fmla="*/ 986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66" y="4898"/>
                  </a:moveTo>
                  <a:cubicBezTo>
                    <a:pt x="9866" y="7597"/>
                    <a:pt x="7677" y="9786"/>
                    <a:pt x="4978" y="9786"/>
                  </a:cubicBezTo>
                  <a:cubicBezTo>
                    <a:pt x="2278" y="9786"/>
                    <a:pt x="90" y="7597"/>
                    <a:pt x="90" y="4898"/>
                  </a:cubicBezTo>
                  <a:cubicBezTo>
                    <a:pt x="90" y="2198"/>
                    <a:pt x="2278" y="10"/>
                    <a:pt x="4978" y="10"/>
                  </a:cubicBezTo>
                  <a:cubicBezTo>
                    <a:pt x="7677" y="10"/>
                    <a:pt x="9866" y="2198"/>
                    <a:pt x="9866" y="4898"/>
                  </a:cubicBezTo>
                  <a:close/>
                </a:path>
              </a:pathLst>
            </a:custGeom>
            <a:solidFill>
              <a:srgbClr val="FFFFFF"/>
            </a:solidFill>
            <a:ln w="486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1305AFC-454D-7984-AC86-B6238F467C83}"/>
                </a:ext>
              </a:extLst>
            </p:cNvPr>
            <p:cNvSpPr/>
            <p:nvPr/>
          </p:nvSpPr>
          <p:spPr>
            <a:xfrm>
              <a:off x="11169666" y="1616782"/>
              <a:ext cx="9775" cy="9775"/>
            </a:xfrm>
            <a:custGeom>
              <a:avLst/>
              <a:gdLst>
                <a:gd name="connsiteX0" fmla="*/ 9876 w 9775"/>
                <a:gd name="connsiteY0" fmla="*/ 4898 h 9775"/>
                <a:gd name="connsiteX1" fmla="*/ 4988 w 9775"/>
                <a:gd name="connsiteY1" fmla="*/ 9786 h 9775"/>
                <a:gd name="connsiteX2" fmla="*/ 100 w 9775"/>
                <a:gd name="connsiteY2" fmla="*/ 4898 h 9775"/>
                <a:gd name="connsiteX3" fmla="*/ 4988 w 9775"/>
                <a:gd name="connsiteY3" fmla="*/ 10 h 9775"/>
                <a:gd name="connsiteX4" fmla="*/ 987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76" y="4898"/>
                  </a:moveTo>
                  <a:cubicBezTo>
                    <a:pt x="9876" y="7597"/>
                    <a:pt x="7687" y="9786"/>
                    <a:pt x="4988" y="9786"/>
                  </a:cubicBezTo>
                  <a:cubicBezTo>
                    <a:pt x="2288" y="9786"/>
                    <a:pt x="100" y="7597"/>
                    <a:pt x="100" y="4898"/>
                  </a:cubicBezTo>
                  <a:cubicBezTo>
                    <a:pt x="100" y="2198"/>
                    <a:pt x="2288" y="10"/>
                    <a:pt x="4988" y="10"/>
                  </a:cubicBezTo>
                  <a:cubicBezTo>
                    <a:pt x="7687" y="10"/>
                    <a:pt x="9876" y="2198"/>
                    <a:pt x="9876" y="4898"/>
                  </a:cubicBezTo>
                  <a:close/>
                </a:path>
              </a:pathLst>
            </a:custGeom>
            <a:solidFill>
              <a:srgbClr val="FFFFFF"/>
            </a:solidFill>
            <a:ln w="486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7F6C1A2-6D38-8414-E57A-5967935543FE}"/>
                </a:ext>
              </a:extLst>
            </p:cNvPr>
            <p:cNvSpPr/>
            <p:nvPr/>
          </p:nvSpPr>
          <p:spPr>
            <a:xfrm>
              <a:off x="11218544" y="1616782"/>
              <a:ext cx="9775" cy="9775"/>
            </a:xfrm>
            <a:custGeom>
              <a:avLst/>
              <a:gdLst>
                <a:gd name="connsiteX0" fmla="*/ 9886 w 9775"/>
                <a:gd name="connsiteY0" fmla="*/ 4898 h 9775"/>
                <a:gd name="connsiteX1" fmla="*/ 4998 w 9775"/>
                <a:gd name="connsiteY1" fmla="*/ 9786 h 9775"/>
                <a:gd name="connsiteX2" fmla="*/ 110 w 9775"/>
                <a:gd name="connsiteY2" fmla="*/ 4898 h 9775"/>
                <a:gd name="connsiteX3" fmla="*/ 4998 w 9775"/>
                <a:gd name="connsiteY3" fmla="*/ 10 h 9775"/>
                <a:gd name="connsiteX4" fmla="*/ 988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86" y="4898"/>
                  </a:moveTo>
                  <a:cubicBezTo>
                    <a:pt x="9886" y="7597"/>
                    <a:pt x="7697" y="9786"/>
                    <a:pt x="4998" y="9786"/>
                  </a:cubicBezTo>
                  <a:cubicBezTo>
                    <a:pt x="2298" y="9786"/>
                    <a:pt x="110" y="7597"/>
                    <a:pt x="110" y="4898"/>
                  </a:cubicBezTo>
                  <a:cubicBezTo>
                    <a:pt x="110" y="2198"/>
                    <a:pt x="2298" y="10"/>
                    <a:pt x="4998" y="10"/>
                  </a:cubicBezTo>
                  <a:cubicBezTo>
                    <a:pt x="7697" y="10"/>
                    <a:pt x="9886" y="2198"/>
                    <a:pt x="9886" y="4898"/>
                  </a:cubicBezTo>
                  <a:close/>
                </a:path>
              </a:pathLst>
            </a:custGeom>
            <a:solidFill>
              <a:srgbClr val="FFFFFF"/>
            </a:solidFill>
            <a:ln w="486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46E372C0-5456-AB7F-51A2-1AB0BA5F8A71}"/>
                </a:ext>
              </a:extLst>
            </p:cNvPr>
            <p:cNvSpPr/>
            <p:nvPr/>
          </p:nvSpPr>
          <p:spPr>
            <a:xfrm>
              <a:off x="11267423" y="1616782"/>
              <a:ext cx="9775" cy="9775"/>
            </a:xfrm>
            <a:custGeom>
              <a:avLst/>
              <a:gdLst>
                <a:gd name="connsiteX0" fmla="*/ 9896 w 9775"/>
                <a:gd name="connsiteY0" fmla="*/ 4898 h 9775"/>
                <a:gd name="connsiteX1" fmla="*/ 5008 w 9775"/>
                <a:gd name="connsiteY1" fmla="*/ 9786 h 9775"/>
                <a:gd name="connsiteX2" fmla="*/ 120 w 9775"/>
                <a:gd name="connsiteY2" fmla="*/ 4898 h 9775"/>
                <a:gd name="connsiteX3" fmla="*/ 5008 w 9775"/>
                <a:gd name="connsiteY3" fmla="*/ 10 h 9775"/>
                <a:gd name="connsiteX4" fmla="*/ 989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96" y="4898"/>
                  </a:moveTo>
                  <a:cubicBezTo>
                    <a:pt x="9896" y="7597"/>
                    <a:pt x="7707" y="9786"/>
                    <a:pt x="5008" y="9786"/>
                  </a:cubicBezTo>
                  <a:cubicBezTo>
                    <a:pt x="2308" y="9786"/>
                    <a:pt x="120" y="7597"/>
                    <a:pt x="120" y="4898"/>
                  </a:cubicBezTo>
                  <a:cubicBezTo>
                    <a:pt x="120" y="2198"/>
                    <a:pt x="2308" y="10"/>
                    <a:pt x="5008" y="10"/>
                  </a:cubicBezTo>
                  <a:cubicBezTo>
                    <a:pt x="7707" y="10"/>
                    <a:pt x="9896" y="2198"/>
                    <a:pt x="9896" y="4898"/>
                  </a:cubicBezTo>
                  <a:close/>
                </a:path>
              </a:pathLst>
            </a:custGeom>
            <a:solidFill>
              <a:srgbClr val="FFFFFF"/>
            </a:solidFill>
            <a:ln w="486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FEA11D59-12B2-A6BD-F943-7D7B4C011BE1}"/>
                </a:ext>
              </a:extLst>
            </p:cNvPr>
            <p:cNvSpPr/>
            <p:nvPr/>
          </p:nvSpPr>
          <p:spPr>
            <a:xfrm>
              <a:off x="11316301" y="1616782"/>
              <a:ext cx="9775" cy="9775"/>
            </a:xfrm>
            <a:custGeom>
              <a:avLst/>
              <a:gdLst>
                <a:gd name="connsiteX0" fmla="*/ 9906 w 9775"/>
                <a:gd name="connsiteY0" fmla="*/ 4898 h 9775"/>
                <a:gd name="connsiteX1" fmla="*/ 5018 w 9775"/>
                <a:gd name="connsiteY1" fmla="*/ 9786 h 9775"/>
                <a:gd name="connsiteX2" fmla="*/ 130 w 9775"/>
                <a:gd name="connsiteY2" fmla="*/ 4898 h 9775"/>
                <a:gd name="connsiteX3" fmla="*/ 5018 w 9775"/>
                <a:gd name="connsiteY3" fmla="*/ 10 h 9775"/>
                <a:gd name="connsiteX4" fmla="*/ 990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06" y="4898"/>
                  </a:moveTo>
                  <a:cubicBezTo>
                    <a:pt x="9906" y="7597"/>
                    <a:pt x="7717" y="9786"/>
                    <a:pt x="5018" y="9786"/>
                  </a:cubicBezTo>
                  <a:cubicBezTo>
                    <a:pt x="2318" y="9786"/>
                    <a:pt x="130" y="7597"/>
                    <a:pt x="130" y="4898"/>
                  </a:cubicBezTo>
                  <a:cubicBezTo>
                    <a:pt x="130" y="2198"/>
                    <a:pt x="2318" y="10"/>
                    <a:pt x="5018" y="10"/>
                  </a:cubicBezTo>
                  <a:cubicBezTo>
                    <a:pt x="7717" y="10"/>
                    <a:pt x="9906" y="2198"/>
                    <a:pt x="9906" y="4898"/>
                  </a:cubicBezTo>
                  <a:close/>
                </a:path>
              </a:pathLst>
            </a:custGeom>
            <a:solidFill>
              <a:srgbClr val="FFFFFF"/>
            </a:solidFill>
            <a:ln w="486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1D146256-C893-FDD7-F003-2B905165CACC}"/>
                </a:ext>
              </a:extLst>
            </p:cNvPr>
            <p:cNvSpPr/>
            <p:nvPr/>
          </p:nvSpPr>
          <p:spPr>
            <a:xfrm>
              <a:off x="11365179" y="1616782"/>
              <a:ext cx="9775" cy="9775"/>
            </a:xfrm>
            <a:custGeom>
              <a:avLst/>
              <a:gdLst>
                <a:gd name="connsiteX0" fmla="*/ 9916 w 9775"/>
                <a:gd name="connsiteY0" fmla="*/ 4898 h 9775"/>
                <a:gd name="connsiteX1" fmla="*/ 5028 w 9775"/>
                <a:gd name="connsiteY1" fmla="*/ 9786 h 9775"/>
                <a:gd name="connsiteX2" fmla="*/ 140 w 9775"/>
                <a:gd name="connsiteY2" fmla="*/ 4898 h 9775"/>
                <a:gd name="connsiteX3" fmla="*/ 5028 w 9775"/>
                <a:gd name="connsiteY3" fmla="*/ 10 h 9775"/>
                <a:gd name="connsiteX4" fmla="*/ 991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16" y="4898"/>
                  </a:moveTo>
                  <a:cubicBezTo>
                    <a:pt x="9916" y="7597"/>
                    <a:pt x="7727" y="9786"/>
                    <a:pt x="5028" y="9786"/>
                  </a:cubicBezTo>
                  <a:cubicBezTo>
                    <a:pt x="2328" y="9786"/>
                    <a:pt x="140" y="7597"/>
                    <a:pt x="140" y="4898"/>
                  </a:cubicBezTo>
                  <a:cubicBezTo>
                    <a:pt x="140" y="2198"/>
                    <a:pt x="2328" y="10"/>
                    <a:pt x="5028" y="10"/>
                  </a:cubicBezTo>
                  <a:cubicBezTo>
                    <a:pt x="7727" y="10"/>
                    <a:pt x="9916" y="2198"/>
                    <a:pt x="9916" y="4898"/>
                  </a:cubicBezTo>
                  <a:close/>
                </a:path>
              </a:pathLst>
            </a:custGeom>
            <a:solidFill>
              <a:srgbClr val="FFFFFF"/>
            </a:solidFill>
            <a:ln w="486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674CAC21-6BA8-C11F-83D0-92C4F8B5207F}"/>
                </a:ext>
              </a:extLst>
            </p:cNvPr>
            <p:cNvSpPr/>
            <p:nvPr/>
          </p:nvSpPr>
          <p:spPr>
            <a:xfrm>
              <a:off x="11414058" y="1616782"/>
              <a:ext cx="9775" cy="9775"/>
            </a:xfrm>
            <a:custGeom>
              <a:avLst/>
              <a:gdLst>
                <a:gd name="connsiteX0" fmla="*/ 9926 w 9775"/>
                <a:gd name="connsiteY0" fmla="*/ 4898 h 9775"/>
                <a:gd name="connsiteX1" fmla="*/ 5038 w 9775"/>
                <a:gd name="connsiteY1" fmla="*/ 9786 h 9775"/>
                <a:gd name="connsiteX2" fmla="*/ 150 w 9775"/>
                <a:gd name="connsiteY2" fmla="*/ 4898 h 9775"/>
                <a:gd name="connsiteX3" fmla="*/ 5038 w 9775"/>
                <a:gd name="connsiteY3" fmla="*/ 10 h 9775"/>
                <a:gd name="connsiteX4" fmla="*/ 992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26" y="4898"/>
                  </a:moveTo>
                  <a:cubicBezTo>
                    <a:pt x="9926" y="7597"/>
                    <a:pt x="7737" y="9786"/>
                    <a:pt x="5038" y="9786"/>
                  </a:cubicBezTo>
                  <a:cubicBezTo>
                    <a:pt x="2338" y="9786"/>
                    <a:pt x="150" y="7597"/>
                    <a:pt x="150" y="4898"/>
                  </a:cubicBezTo>
                  <a:cubicBezTo>
                    <a:pt x="150" y="2198"/>
                    <a:pt x="2338" y="10"/>
                    <a:pt x="5038" y="10"/>
                  </a:cubicBezTo>
                  <a:cubicBezTo>
                    <a:pt x="7737" y="10"/>
                    <a:pt x="9926" y="2198"/>
                    <a:pt x="9926" y="4898"/>
                  </a:cubicBezTo>
                  <a:close/>
                </a:path>
              </a:pathLst>
            </a:custGeom>
            <a:solidFill>
              <a:srgbClr val="FFFFFF"/>
            </a:solidFill>
            <a:ln w="486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488E74D7-5C63-059E-FC48-E7D4C66E835C}"/>
                </a:ext>
              </a:extLst>
            </p:cNvPr>
            <p:cNvSpPr/>
            <p:nvPr/>
          </p:nvSpPr>
          <p:spPr>
            <a:xfrm>
              <a:off x="11462936" y="1616782"/>
              <a:ext cx="9775" cy="9775"/>
            </a:xfrm>
            <a:custGeom>
              <a:avLst/>
              <a:gdLst>
                <a:gd name="connsiteX0" fmla="*/ 9936 w 9775"/>
                <a:gd name="connsiteY0" fmla="*/ 4898 h 9775"/>
                <a:gd name="connsiteX1" fmla="*/ 5048 w 9775"/>
                <a:gd name="connsiteY1" fmla="*/ 9786 h 9775"/>
                <a:gd name="connsiteX2" fmla="*/ 160 w 9775"/>
                <a:gd name="connsiteY2" fmla="*/ 4898 h 9775"/>
                <a:gd name="connsiteX3" fmla="*/ 5048 w 9775"/>
                <a:gd name="connsiteY3" fmla="*/ 10 h 9775"/>
                <a:gd name="connsiteX4" fmla="*/ 993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36" y="4898"/>
                  </a:moveTo>
                  <a:cubicBezTo>
                    <a:pt x="9936" y="7597"/>
                    <a:pt x="7747" y="9786"/>
                    <a:pt x="5048" y="9786"/>
                  </a:cubicBezTo>
                  <a:cubicBezTo>
                    <a:pt x="2348" y="9786"/>
                    <a:pt x="160" y="7597"/>
                    <a:pt x="160" y="4898"/>
                  </a:cubicBezTo>
                  <a:cubicBezTo>
                    <a:pt x="160" y="2198"/>
                    <a:pt x="2348" y="10"/>
                    <a:pt x="5048" y="10"/>
                  </a:cubicBezTo>
                  <a:cubicBezTo>
                    <a:pt x="7747" y="10"/>
                    <a:pt x="9936" y="2198"/>
                    <a:pt x="9936" y="4898"/>
                  </a:cubicBezTo>
                  <a:close/>
                </a:path>
              </a:pathLst>
            </a:custGeom>
            <a:solidFill>
              <a:srgbClr val="FFFFFF"/>
            </a:solidFill>
            <a:ln w="486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682DDDE7-103E-3A75-9E6A-3FF6C0B037C0}"/>
                </a:ext>
              </a:extLst>
            </p:cNvPr>
            <p:cNvSpPr/>
            <p:nvPr/>
          </p:nvSpPr>
          <p:spPr>
            <a:xfrm>
              <a:off x="11511814" y="1616782"/>
              <a:ext cx="9775" cy="9775"/>
            </a:xfrm>
            <a:custGeom>
              <a:avLst/>
              <a:gdLst>
                <a:gd name="connsiteX0" fmla="*/ 9946 w 9775"/>
                <a:gd name="connsiteY0" fmla="*/ 4898 h 9775"/>
                <a:gd name="connsiteX1" fmla="*/ 5058 w 9775"/>
                <a:gd name="connsiteY1" fmla="*/ 9786 h 9775"/>
                <a:gd name="connsiteX2" fmla="*/ 170 w 9775"/>
                <a:gd name="connsiteY2" fmla="*/ 4898 h 9775"/>
                <a:gd name="connsiteX3" fmla="*/ 5058 w 9775"/>
                <a:gd name="connsiteY3" fmla="*/ 10 h 9775"/>
                <a:gd name="connsiteX4" fmla="*/ 994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46" y="4898"/>
                  </a:moveTo>
                  <a:cubicBezTo>
                    <a:pt x="9946" y="7597"/>
                    <a:pt x="7757" y="9786"/>
                    <a:pt x="5058" y="9786"/>
                  </a:cubicBezTo>
                  <a:cubicBezTo>
                    <a:pt x="2358" y="9786"/>
                    <a:pt x="170" y="7597"/>
                    <a:pt x="170" y="4898"/>
                  </a:cubicBezTo>
                  <a:cubicBezTo>
                    <a:pt x="170" y="2198"/>
                    <a:pt x="2358" y="10"/>
                    <a:pt x="5058" y="10"/>
                  </a:cubicBezTo>
                  <a:cubicBezTo>
                    <a:pt x="7757" y="10"/>
                    <a:pt x="9946" y="2198"/>
                    <a:pt x="9946" y="4898"/>
                  </a:cubicBezTo>
                  <a:close/>
                </a:path>
              </a:pathLst>
            </a:custGeom>
            <a:solidFill>
              <a:srgbClr val="FFFFFF"/>
            </a:solidFill>
            <a:ln w="486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15CD588E-A715-46F3-DE46-9B440A8F5A7D}"/>
                </a:ext>
              </a:extLst>
            </p:cNvPr>
            <p:cNvSpPr/>
            <p:nvPr/>
          </p:nvSpPr>
          <p:spPr>
            <a:xfrm>
              <a:off x="11560693" y="1616782"/>
              <a:ext cx="9775" cy="9775"/>
            </a:xfrm>
            <a:custGeom>
              <a:avLst/>
              <a:gdLst>
                <a:gd name="connsiteX0" fmla="*/ 9956 w 9775"/>
                <a:gd name="connsiteY0" fmla="*/ 4898 h 9775"/>
                <a:gd name="connsiteX1" fmla="*/ 5068 w 9775"/>
                <a:gd name="connsiteY1" fmla="*/ 9786 h 9775"/>
                <a:gd name="connsiteX2" fmla="*/ 180 w 9775"/>
                <a:gd name="connsiteY2" fmla="*/ 4898 h 9775"/>
                <a:gd name="connsiteX3" fmla="*/ 5068 w 9775"/>
                <a:gd name="connsiteY3" fmla="*/ 10 h 9775"/>
                <a:gd name="connsiteX4" fmla="*/ 995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56" y="4898"/>
                  </a:moveTo>
                  <a:cubicBezTo>
                    <a:pt x="9956" y="7597"/>
                    <a:pt x="7767" y="9786"/>
                    <a:pt x="5068" y="9786"/>
                  </a:cubicBezTo>
                  <a:cubicBezTo>
                    <a:pt x="2368" y="9786"/>
                    <a:pt x="180" y="7597"/>
                    <a:pt x="180" y="4898"/>
                  </a:cubicBezTo>
                  <a:cubicBezTo>
                    <a:pt x="180" y="2198"/>
                    <a:pt x="2368" y="10"/>
                    <a:pt x="5068" y="10"/>
                  </a:cubicBezTo>
                  <a:cubicBezTo>
                    <a:pt x="7767" y="10"/>
                    <a:pt x="9956" y="2198"/>
                    <a:pt x="9956" y="4898"/>
                  </a:cubicBezTo>
                  <a:close/>
                </a:path>
              </a:pathLst>
            </a:custGeom>
            <a:solidFill>
              <a:srgbClr val="FFFFFF"/>
            </a:solidFill>
            <a:ln w="486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45E5A639-8E40-17E3-E6D1-3F3C7C4BC13D}"/>
                </a:ext>
              </a:extLst>
            </p:cNvPr>
            <p:cNvSpPr/>
            <p:nvPr/>
          </p:nvSpPr>
          <p:spPr>
            <a:xfrm>
              <a:off x="11609571" y="1616782"/>
              <a:ext cx="9775" cy="9775"/>
            </a:xfrm>
            <a:custGeom>
              <a:avLst/>
              <a:gdLst>
                <a:gd name="connsiteX0" fmla="*/ 9966 w 9775"/>
                <a:gd name="connsiteY0" fmla="*/ 4898 h 9775"/>
                <a:gd name="connsiteX1" fmla="*/ 5078 w 9775"/>
                <a:gd name="connsiteY1" fmla="*/ 9786 h 9775"/>
                <a:gd name="connsiteX2" fmla="*/ 190 w 9775"/>
                <a:gd name="connsiteY2" fmla="*/ 4898 h 9775"/>
                <a:gd name="connsiteX3" fmla="*/ 5078 w 9775"/>
                <a:gd name="connsiteY3" fmla="*/ 10 h 9775"/>
                <a:gd name="connsiteX4" fmla="*/ 996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66" y="4898"/>
                  </a:moveTo>
                  <a:cubicBezTo>
                    <a:pt x="9966" y="7597"/>
                    <a:pt x="7777" y="9786"/>
                    <a:pt x="5078" y="9786"/>
                  </a:cubicBezTo>
                  <a:cubicBezTo>
                    <a:pt x="2378" y="9786"/>
                    <a:pt x="190" y="7597"/>
                    <a:pt x="190" y="4898"/>
                  </a:cubicBezTo>
                  <a:cubicBezTo>
                    <a:pt x="190" y="2198"/>
                    <a:pt x="2378" y="10"/>
                    <a:pt x="5078" y="10"/>
                  </a:cubicBezTo>
                  <a:cubicBezTo>
                    <a:pt x="7777" y="10"/>
                    <a:pt x="9966" y="2198"/>
                    <a:pt x="9966" y="4898"/>
                  </a:cubicBezTo>
                  <a:close/>
                </a:path>
              </a:pathLst>
            </a:custGeom>
            <a:solidFill>
              <a:srgbClr val="FFFFFF"/>
            </a:solidFill>
            <a:ln w="486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347A4E56-1BCE-83B2-AEDF-B9325B3E9823}"/>
                </a:ext>
              </a:extLst>
            </p:cNvPr>
            <p:cNvSpPr/>
            <p:nvPr/>
          </p:nvSpPr>
          <p:spPr>
            <a:xfrm>
              <a:off x="11658449" y="1616782"/>
              <a:ext cx="9775" cy="9775"/>
            </a:xfrm>
            <a:custGeom>
              <a:avLst/>
              <a:gdLst>
                <a:gd name="connsiteX0" fmla="*/ 9976 w 9775"/>
                <a:gd name="connsiteY0" fmla="*/ 4898 h 9775"/>
                <a:gd name="connsiteX1" fmla="*/ 5088 w 9775"/>
                <a:gd name="connsiteY1" fmla="*/ 9786 h 9775"/>
                <a:gd name="connsiteX2" fmla="*/ 200 w 9775"/>
                <a:gd name="connsiteY2" fmla="*/ 4898 h 9775"/>
                <a:gd name="connsiteX3" fmla="*/ 5088 w 9775"/>
                <a:gd name="connsiteY3" fmla="*/ 10 h 9775"/>
                <a:gd name="connsiteX4" fmla="*/ 997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76" y="4898"/>
                  </a:moveTo>
                  <a:cubicBezTo>
                    <a:pt x="9976" y="7597"/>
                    <a:pt x="7787" y="9786"/>
                    <a:pt x="5088" y="9786"/>
                  </a:cubicBezTo>
                  <a:cubicBezTo>
                    <a:pt x="2388" y="9786"/>
                    <a:pt x="200" y="7597"/>
                    <a:pt x="200" y="4898"/>
                  </a:cubicBezTo>
                  <a:cubicBezTo>
                    <a:pt x="200" y="2198"/>
                    <a:pt x="2388" y="10"/>
                    <a:pt x="5088" y="10"/>
                  </a:cubicBezTo>
                  <a:cubicBezTo>
                    <a:pt x="7787" y="10"/>
                    <a:pt x="9976" y="2198"/>
                    <a:pt x="9976" y="4898"/>
                  </a:cubicBezTo>
                  <a:close/>
                </a:path>
              </a:pathLst>
            </a:custGeom>
            <a:solidFill>
              <a:srgbClr val="FFFFFF"/>
            </a:solidFill>
            <a:ln w="486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F1CAFABD-993E-1581-5C9F-4EBB8EF8CCF7}"/>
                </a:ext>
              </a:extLst>
            </p:cNvPr>
            <p:cNvSpPr/>
            <p:nvPr/>
          </p:nvSpPr>
          <p:spPr>
            <a:xfrm>
              <a:off x="11707328" y="1616782"/>
              <a:ext cx="9775" cy="9775"/>
            </a:xfrm>
            <a:custGeom>
              <a:avLst/>
              <a:gdLst>
                <a:gd name="connsiteX0" fmla="*/ 9986 w 9775"/>
                <a:gd name="connsiteY0" fmla="*/ 4898 h 9775"/>
                <a:gd name="connsiteX1" fmla="*/ 5098 w 9775"/>
                <a:gd name="connsiteY1" fmla="*/ 9786 h 9775"/>
                <a:gd name="connsiteX2" fmla="*/ 210 w 9775"/>
                <a:gd name="connsiteY2" fmla="*/ 4898 h 9775"/>
                <a:gd name="connsiteX3" fmla="*/ 5098 w 9775"/>
                <a:gd name="connsiteY3" fmla="*/ 10 h 9775"/>
                <a:gd name="connsiteX4" fmla="*/ 998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86" y="4898"/>
                  </a:moveTo>
                  <a:cubicBezTo>
                    <a:pt x="9986" y="7597"/>
                    <a:pt x="7797" y="9786"/>
                    <a:pt x="5098" y="9786"/>
                  </a:cubicBezTo>
                  <a:cubicBezTo>
                    <a:pt x="2398" y="9786"/>
                    <a:pt x="210" y="7597"/>
                    <a:pt x="210" y="4898"/>
                  </a:cubicBezTo>
                  <a:cubicBezTo>
                    <a:pt x="210" y="2198"/>
                    <a:pt x="2398" y="10"/>
                    <a:pt x="5098" y="10"/>
                  </a:cubicBezTo>
                  <a:cubicBezTo>
                    <a:pt x="7797" y="10"/>
                    <a:pt x="9986" y="2198"/>
                    <a:pt x="9986" y="4898"/>
                  </a:cubicBezTo>
                  <a:close/>
                </a:path>
              </a:pathLst>
            </a:custGeom>
            <a:solidFill>
              <a:srgbClr val="FFFFFF"/>
            </a:solidFill>
            <a:ln w="486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965846F-8A7F-8CE6-AFB0-650CE14721B1}"/>
                </a:ext>
              </a:extLst>
            </p:cNvPr>
            <p:cNvSpPr/>
            <p:nvPr/>
          </p:nvSpPr>
          <p:spPr>
            <a:xfrm>
              <a:off x="11756206" y="1616782"/>
              <a:ext cx="9775" cy="9775"/>
            </a:xfrm>
            <a:custGeom>
              <a:avLst/>
              <a:gdLst>
                <a:gd name="connsiteX0" fmla="*/ 9996 w 9775"/>
                <a:gd name="connsiteY0" fmla="*/ 4898 h 9775"/>
                <a:gd name="connsiteX1" fmla="*/ 5108 w 9775"/>
                <a:gd name="connsiteY1" fmla="*/ 9786 h 9775"/>
                <a:gd name="connsiteX2" fmla="*/ 220 w 9775"/>
                <a:gd name="connsiteY2" fmla="*/ 4898 h 9775"/>
                <a:gd name="connsiteX3" fmla="*/ 5108 w 9775"/>
                <a:gd name="connsiteY3" fmla="*/ 10 h 9775"/>
                <a:gd name="connsiteX4" fmla="*/ 999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96" y="4898"/>
                  </a:moveTo>
                  <a:cubicBezTo>
                    <a:pt x="9996" y="7597"/>
                    <a:pt x="7807" y="9786"/>
                    <a:pt x="5108" y="9786"/>
                  </a:cubicBezTo>
                  <a:cubicBezTo>
                    <a:pt x="2408" y="9786"/>
                    <a:pt x="220" y="7597"/>
                    <a:pt x="220" y="4898"/>
                  </a:cubicBezTo>
                  <a:cubicBezTo>
                    <a:pt x="220" y="2198"/>
                    <a:pt x="2408" y="10"/>
                    <a:pt x="5108" y="10"/>
                  </a:cubicBezTo>
                  <a:cubicBezTo>
                    <a:pt x="7807" y="10"/>
                    <a:pt x="9996" y="2198"/>
                    <a:pt x="9996" y="4898"/>
                  </a:cubicBezTo>
                  <a:close/>
                </a:path>
              </a:pathLst>
            </a:custGeom>
            <a:solidFill>
              <a:srgbClr val="FFFFFF"/>
            </a:solidFill>
            <a:ln w="486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E306477-3296-9884-8ED4-B37AB2C9F92E}"/>
                </a:ext>
              </a:extLst>
            </p:cNvPr>
            <p:cNvSpPr/>
            <p:nvPr/>
          </p:nvSpPr>
          <p:spPr>
            <a:xfrm>
              <a:off x="11805084" y="1616782"/>
              <a:ext cx="9775" cy="9775"/>
            </a:xfrm>
            <a:custGeom>
              <a:avLst/>
              <a:gdLst>
                <a:gd name="connsiteX0" fmla="*/ 10006 w 9775"/>
                <a:gd name="connsiteY0" fmla="*/ 4898 h 9775"/>
                <a:gd name="connsiteX1" fmla="*/ 5118 w 9775"/>
                <a:gd name="connsiteY1" fmla="*/ 9786 h 9775"/>
                <a:gd name="connsiteX2" fmla="*/ 230 w 9775"/>
                <a:gd name="connsiteY2" fmla="*/ 4898 h 9775"/>
                <a:gd name="connsiteX3" fmla="*/ 5118 w 9775"/>
                <a:gd name="connsiteY3" fmla="*/ 10 h 9775"/>
                <a:gd name="connsiteX4" fmla="*/ 1000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06" y="4898"/>
                  </a:moveTo>
                  <a:cubicBezTo>
                    <a:pt x="10006" y="7597"/>
                    <a:pt x="7817" y="9786"/>
                    <a:pt x="5118" y="9786"/>
                  </a:cubicBezTo>
                  <a:cubicBezTo>
                    <a:pt x="2418" y="9786"/>
                    <a:pt x="230" y="7597"/>
                    <a:pt x="230" y="4898"/>
                  </a:cubicBezTo>
                  <a:cubicBezTo>
                    <a:pt x="230" y="2198"/>
                    <a:pt x="2418" y="10"/>
                    <a:pt x="5118" y="10"/>
                  </a:cubicBezTo>
                  <a:cubicBezTo>
                    <a:pt x="7817" y="10"/>
                    <a:pt x="10006" y="2198"/>
                    <a:pt x="10006" y="4898"/>
                  </a:cubicBezTo>
                  <a:close/>
                </a:path>
              </a:pathLst>
            </a:custGeom>
            <a:solidFill>
              <a:srgbClr val="FFFFFF"/>
            </a:solidFill>
            <a:ln w="486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117819D5-62E5-EA0C-2679-1B67D9B80755}"/>
                </a:ext>
              </a:extLst>
            </p:cNvPr>
            <p:cNvSpPr/>
            <p:nvPr/>
          </p:nvSpPr>
          <p:spPr>
            <a:xfrm>
              <a:off x="11853963" y="1616782"/>
              <a:ext cx="9775" cy="9775"/>
            </a:xfrm>
            <a:custGeom>
              <a:avLst/>
              <a:gdLst>
                <a:gd name="connsiteX0" fmla="*/ 10016 w 9775"/>
                <a:gd name="connsiteY0" fmla="*/ 4898 h 9775"/>
                <a:gd name="connsiteX1" fmla="*/ 5128 w 9775"/>
                <a:gd name="connsiteY1" fmla="*/ 9786 h 9775"/>
                <a:gd name="connsiteX2" fmla="*/ 240 w 9775"/>
                <a:gd name="connsiteY2" fmla="*/ 4898 h 9775"/>
                <a:gd name="connsiteX3" fmla="*/ 5128 w 9775"/>
                <a:gd name="connsiteY3" fmla="*/ 10 h 9775"/>
                <a:gd name="connsiteX4" fmla="*/ 1001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16" y="4898"/>
                  </a:moveTo>
                  <a:cubicBezTo>
                    <a:pt x="10016" y="7597"/>
                    <a:pt x="7827" y="9786"/>
                    <a:pt x="5128" y="9786"/>
                  </a:cubicBezTo>
                  <a:cubicBezTo>
                    <a:pt x="2428" y="9786"/>
                    <a:pt x="240" y="7597"/>
                    <a:pt x="240" y="4898"/>
                  </a:cubicBezTo>
                  <a:cubicBezTo>
                    <a:pt x="240" y="2198"/>
                    <a:pt x="2428" y="10"/>
                    <a:pt x="5128" y="10"/>
                  </a:cubicBezTo>
                  <a:cubicBezTo>
                    <a:pt x="7827" y="10"/>
                    <a:pt x="10016" y="2198"/>
                    <a:pt x="10016" y="4898"/>
                  </a:cubicBezTo>
                  <a:close/>
                </a:path>
              </a:pathLst>
            </a:custGeom>
            <a:solidFill>
              <a:srgbClr val="FFFFFF"/>
            </a:solidFill>
            <a:ln w="486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C2E6AC2F-9E3D-CBFD-6922-7DE5F4B29C91}"/>
                </a:ext>
              </a:extLst>
            </p:cNvPr>
            <p:cNvSpPr/>
            <p:nvPr/>
          </p:nvSpPr>
          <p:spPr>
            <a:xfrm>
              <a:off x="11902841" y="1616782"/>
              <a:ext cx="9775" cy="9775"/>
            </a:xfrm>
            <a:custGeom>
              <a:avLst/>
              <a:gdLst>
                <a:gd name="connsiteX0" fmla="*/ 10026 w 9775"/>
                <a:gd name="connsiteY0" fmla="*/ 4898 h 9775"/>
                <a:gd name="connsiteX1" fmla="*/ 5138 w 9775"/>
                <a:gd name="connsiteY1" fmla="*/ 9786 h 9775"/>
                <a:gd name="connsiteX2" fmla="*/ 250 w 9775"/>
                <a:gd name="connsiteY2" fmla="*/ 4898 h 9775"/>
                <a:gd name="connsiteX3" fmla="*/ 5138 w 9775"/>
                <a:gd name="connsiteY3" fmla="*/ 10 h 9775"/>
                <a:gd name="connsiteX4" fmla="*/ 1002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26" y="4898"/>
                  </a:moveTo>
                  <a:cubicBezTo>
                    <a:pt x="10026" y="7597"/>
                    <a:pt x="7837" y="9786"/>
                    <a:pt x="5138" y="9786"/>
                  </a:cubicBezTo>
                  <a:cubicBezTo>
                    <a:pt x="2438" y="9786"/>
                    <a:pt x="250" y="7597"/>
                    <a:pt x="250" y="4898"/>
                  </a:cubicBezTo>
                  <a:cubicBezTo>
                    <a:pt x="250" y="2198"/>
                    <a:pt x="2438" y="10"/>
                    <a:pt x="5138" y="10"/>
                  </a:cubicBezTo>
                  <a:cubicBezTo>
                    <a:pt x="7837" y="10"/>
                    <a:pt x="10026" y="2198"/>
                    <a:pt x="10026" y="4898"/>
                  </a:cubicBezTo>
                  <a:close/>
                </a:path>
              </a:pathLst>
            </a:custGeom>
            <a:solidFill>
              <a:srgbClr val="FFFFFF"/>
            </a:solidFill>
            <a:ln w="486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8FE3DB7A-9611-18BB-E8A6-5F9B2E1553B9}"/>
                </a:ext>
              </a:extLst>
            </p:cNvPr>
            <p:cNvSpPr/>
            <p:nvPr/>
          </p:nvSpPr>
          <p:spPr>
            <a:xfrm>
              <a:off x="11951719" y="1616782"/>
              <a:ext cx="9775" cy="9775"/>
            </a:xfrm>
            <a:custGeom>
              <a:avLst/>
              <a:gdLst>
                <a:gd name="connsiteX0" fmla="*/ 10036 w 9775"/>
                <a:gd name="connsiteY0" fmla="*/ 4898 h 9775"/>
                <a:gd name="connsiteX1" fmla="*/ 5148 w 9775"/>
                <a:gd name="connsiteY1" fmla="*/ 9786 h 9775"/>
                <a:gd name="connsiteX2" fmla="*/ 260 w 9775"/>
                <a:gd name="connsiteY2" fmla="*/ 4898 h 9775"/>
                <a:gd name="connsiteX3" fmla="*/ 5148 w 9775"/>
                <a:gd name="connsiteY3" fmla="*/ 10 h 9775"/>
                <a:gd name="connsiteX4" fmla="*/ 1003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36" y="4898"/>
                  </a:moveTo>
                  <a:cubicBezTo>
                    <a:pt x="10036" y="7597"/>
                    <a:pt x="7847" y="9786"/>
                    <a:pt x="5148" y="9786"/>
                  </a:cubicBezTo>
                  <a:cubicBezTo>
                    <a:pt x="2448" y="9786"/>
                    <a:pt x="260" y="7597"/>
                    <a:pt x="260" y="4898"/>
                  </a:cubicBezTo>
                  <a:cubicBezTo>
                    <a:pt x="260" y="2198"/>
                    <a:pt x="2448" y="10"/>
                    <a:pt x="5148" y="10"/>
                  </a:cubicBezTo>
                  <a:cubicBezTo>
                    <a:pt x="7847" y="10"/>
                    <a:pt x="10036" y="2198"/>
                    <a:pt x="10036" y="4898"/>
                  </a:cubicBezTo>
                  <a:close/>
                </a:path>
              </a:pathLst>
            </a:custGeom>
            <a:solidFill>
              <a:srgbClr val="FFFFFF"/>
            </a:solidFill>
            <a:ln w="486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2DF8C7E7-E934-618E-3367-A2A11923F406}"/>
                </a:ext>
              </a:extLst>
            </p:cNvPr>
            <p:cNvSpPr/>
            <p:nvPr/>
          </p:nvSpPr>
          <p:spPr>
            <a:xfrm>
              <a:off x="12000598" y="1616782"/>
              <a:ext cx="9775" cy="9775"/>
            </a:xfrm>
            <a:custGeom>
              <a:avLst/>
              <a:gdLst>
                <a:gd name="connsiteX0" fmla="*/ 10046 w 9775"/>
                <a:gd name="connsiteY0" fmla="*/ 4898 h 9775"/>
                <a:gd name="connsiteX1" fmla="*/ 5158 w 9775"/>
                <a:gd name="connsiteY1" fmla="*/ 9786 h 9775"/>
                <a:gd name="connsiteX2" fmla="*/ 270 w 9775"/>
                <a:gd name="connsiteY2" fmla="*/ 4898 h 9775"/>
                <a:gd name="connsiteX3" fmla="*/ 5158 w 9775"/>
                <a:gd name="connsiteY3" fmla="*/ 10 h 9775"/>
                <a:gd name="connsiteX4" fmla="*/ 1004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46" y="4898"/>
                  </a:moveTo>
                  <a:cubicBezTo>
                    <a:pt x="10046" y="7597"/>
                    <a:pt x="7857" y="9786"/>
                    <a:pt x="5158" y="9786"/>
                  </a:cubicBezTo>
                  <a:cubicBezTo>
                    <a:pt x="2458" y="9786"/>
                    <a:pt x="270" y="7597"/>
                    <a:pt x="270" y="4898"/>
                  </a:cubicBezTo>
                  <a:cubicBezTo>
                    <a:pt x="270" y="2198"/>
                    <a:pt x="2458" y="10"/>
                    <a:pt x="5158" y="10"/>
                  </a:cubicBezTo>
                  <a:cubicBezTo>
                    <a:pt x="7857" y="10"/>
                    <a:pt x="10046" y="2198"/>
                    <a:pt x="10046" y="4898"/>
                  </a:cubicBezTo>
                  <a:close/>
                </a:path>
              </a:pathLst>
            </a:custGeom>
            <a:solidFill>
              <a:srgbClr val="FFFFFF"/>
            </a:solidFill>
            <a:ln w="486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6D276EFF-9C13-D6E5-C5D8-DFC9EE759271}"/>
                </a:ext>
              </a:extLst>
            </p:cNvPr>
            <p:cNvSpPr/>
            <p:nvPr/>
          </p:nvSpPr>
          <p:spPr>
            <a:xfrm>
              <a:off x="12049476" y="1616782"/>
              <a:ext cx="9775" cy="9775"/>
            </a:xfrm>
            <a:custGeom>
              <a:avLst/>
              <a:gdLst>
                <a:gd name="connsiteX0" fmla="*/ 10056 w 9775"/>
                <a:gd name="connsiteY0" fmla="*/ 4898 h 9775"/>
                <a:gd name="connsiteX1" fmla="*/ 5168 w 9775"/>
                <a:gd name="connsiteY1" fmla="*/ 9786 h 9775"/>
                <a:gd name="connsiteX2" fmla="*/ 280 w 9775"/>
                <a:gd name="connsiteY2" fmla="*/ 4898 h 9775"/>
                <a:gd name="connsiteX3" fmla="*/ 5168 w 9775"/>
                <a:gd name="connsiteY3" fmla="*/ 10 h 9775"/>
                <a:gd name="connsiteX4" fmla="*/ 1005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56" y="4898"/>
                  </a:moveTo>
                  <a:cubicBezTo>
                    <a:pt x="10056" y="7597"/>
                    <a:pt x="7867" y="9786"/>
                    <a:pt x="5168" y="9786"/>
                  </a:cubicBezTo>
                  <a:cubicBezTo>
                    <a:pt x="2468" y="9786"/>
                    <a:pt x="280" y="7597"/>
                    <a:pt x="280" y="4898"/>
                  </a:cubicBezTo>
                  <a:cubicBezTo>
                    <a:pt x="280" y="2198"/>
                    <a:pt x="2468" y="10"/>
                    <a:pt x="5168" y="10"/>
                  </a:cubicBezTo>
                  <a:cubicBezTo>
                    <a:pt x="7867" y="10"/>
                    <a:pt x="10056" y="2198"/>
                    <a:pt x="10056" y="4898"/>
                  </a:cubicBezTo>
                  <a:close/>
                </a:path>
              </a:pathLst>
            </a:custGeom>
            <a:solidFill>
              <a:srgbClr val="FFFFFF"/>
            </a:solidFill>
            <a:ln w="486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32BFFE50-4D3F-AA97-C9D3-B9AC83A31185}"/>
                </a:ext>
              </a:extLst>
            </p:cNvPr>
            <p:cNvSpPr/>
            <p:nvPr/>
          </p:nvSpPr>
          <p:spPr>
            <a:xfrm>
              <a:off x="12098354" y="1616782"/>
              <a:ext cx="9775" cy="9775"/>
            </a:xfrm>
            <a:custGeom>
              <a:avLst/>
              <a:gdLst>
                <a:gd name="connsiteX0" fmla="*/ 10066 w 9775"/>
                <a:gd name="connsiteY0" fmla="*/ 4898 h 9775"/>
                <a:gd name="connsiteX1" fmla="*/ 5178 w 9775"/>
                <a:gd name="connsiteY1" fmla="*/ 9786 h 9775"/>
                <a:gd name="connsiteX2" fmla="*/ 290 w 9775"/>
                <a:gd name="connsiteY2" fmla="*/ 4898 h 9775"/>
                <a:gd name="connsiteX3" fmla="*/ 5178 w 9775"/>
                <a:gd name="connsiteY3" fmla="*/ 10 h 9775"/>
                <a:gd name="connsiteX4" fmla="*/ 1006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66" y="4898"/>
                  </a:moveTo>
                  <a:cubicBezTo>
                    <a:pt x="10066" y="7597"/>
                    <a:pt x="7877" y="9786"/>
                    <a:pt x="5178" y="9786"/>
                  </a:cubicBezTo>
                  <a:cubicBezTo>
                    <a:pt x="2478" y="9786"/>
                    <a:pt x="290" y="7597"/>
                    <a:pt x="290" y="4898"/>
                  </a:cubicBezTo>
                  <a:cubicBezTo>
                    <a:pt x="290" y="2198"/>
                    <a:pt x="2478" y="10"/>
                    <a:pt x="5178" y="10"/>
                  </a:cubicBezTo>
                  <a:cubicBezTo>
                    <a:pt x="7877" y="10"/>
                    <a:pt x="10066" y="2198"/>
                    <a:pt x="10066" y="4898"/>
                  </a:cubicBezTo>
                  <a:close/>
                </a:path>
              </a:pathLst>
            </a:custGeom>
            <a:solidFill>
              <a:srgbClr val="FFFFFF"/>
            </a:solidFill>
            <a:ln w="486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E57448FB-FBA2-07B5-8C7D-191A0B501F9A}"/>
                </a:ext>
              </a:extLst>
            </p:cNvPr>
            <p:cNvSpPr/>
            <p:nvPr/>
          </p:nvSpPr>
          <p:spPr>
            <a:xfrm>
              <a:off x="12147233" y="1616782"/>
              <a:ext cx="9775" cy="9775"/>
            </a:xfrm>
            <a:custGeom>
              <a:avLst/>
              <a:gdLst>
                <a:gd name="connsiteX0" fmla="*/ 10076 w 9775"/>
                <a:gd name="connsiteY0" fmla="*/ 4898 h 9775"/>
                <a:gd name="connsiteX1" fmla="*/ 5188 w 9775"/>
                <a:gd name="connsiteY1" fmla="*/ 9786 h 9775"/>
                <a:gd name="connsiteX2" fmla="*/ 300 w 9775"/>
                <a:gd name="connsiteY2" fmla="*/ 4898 h 9775"/>
                <a:gd name="connsiteX3" fmla="*/ 5188 w 9775"/>
                <a:gd name="connsiteY3" fmla="*/ 10 h 9775"/>
                <a:gd name="connsiteX4" fmla="*/ 1007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76" y="4898"/>
                  </a:moveTo>
                  <a:cubicBezTo>
                    <a:pt x="10076" y="7597"/>
                    <a:pt x="7887" y="9786"/>
                    <a:pt x="5188" y="9786"/>
                  </a:cubicBezTo>
                  <a:cubicBezTo>
                    <a:pt x="2488" y="9786"/>
                    <a:pt x="300" y="7597"/>
                    <a:pt x="300" y="4898"/>
                  </a:cubicBezTo>
                  <a:cubicBezTo>
                    <a:pt x="300" y="2198"/>
                    <a:pt x="2488" y="10"/>
                    <a:pt x="5188" y="10"/>
                  </a:cubicBezTo>
                  <a:cubicBezTo>
                    <a:pt x="7887" y="10"/>
                    <a:pt x="10076" y="2198"/>
                    <a:pt x="10076" y="4898"/>
                  </a:cubicBezTo>
                  <a:close/>
                </a:path>
              </a:pathLst>
            </a:custGeom>
            <a:solidFill>
              <a:srgbClr val="FFFFFF"/>
            </a:solidFill>
            <a:ln w="486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3810CA00-9E4E-DDAD-E11B-D1505F25EEE4}"/>
                </a:ext>
              </a:extLst>
            </p:cNvPr>
            <p:cNvSpPr/>
            <p:nvPr/>
          </p:nvSpPr>
          <p:spPr>
            <a:xfrm>
              <a:off x="10680883" y="1665660"/>
              <a:ext cx="9775" cy="9775"/>
            </a:xfrm>
            <a:custGeom>
              <a:avLst/>
              <a:gdLst>
                <a:gd name="connsiteX0" fmla="*/ 9776 w 9775"/>
                <a:gd name="connsiteY0" fmla="*/ 4908 h 9775"/>
                <a:gd name="connsiteX1" fmla="*/ 4888 w 9775"/>
                <a:gd name="connsiteY1" fmla="*/ 9796 h 9775"/>
                <a:gd name="connsiteX2" fmla="*/ 0 w 9775"/>
                <a:gd name="connsiteY2" fmla="*/ 4908 h 9775"/>
                <a:gd name="connsiteX3" fmla="*/ 4888 w 9775"/>
                <a:gd name="connsiteY3" fmla="*/ 20 h 9775"/>
                <a:gd name="connsiteX4" fmla="*/ 977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76" y="4908"/>
                  </a:moveTo>
                  <a:cubicBezTo>
                    <a:pt x="9776" y="7607"/>
                    <a:pt x="7587" y="9796"/>
                    <a:pt x="4888" y="9796"/>
                  </a:cubicBezTo>
                  <a:cubicBezTo>
                    <a:pt x="2188" y="9796"/>
                    <a:pt x="0" y="7607"/>
                    <a:pt x="0" y="4908"/>
                  </a:cubicBezTo>
                  <a:cubicBezTo>
                    <a:pt x="0" y="2208"/>
                    <a:pt x="2188" y="20"/>
                    <a:pt x="4888" y="20"/>
                  </a:cubicBezTo>
                  <a:cubicBezTo>
                    <a:pt x="7587" y="20"/>
                    <a:pt x="9776" y="2208"/>
                    <a:pt x="9776" y="4908"/>
                  </a:cubicBezTo>
                  <a:close/>
                </a:path>
              </a:pathLst>
            </a:custGeom>
            <a:solidFill>
              <a:srgbClr val="FFFFFF"/>
            </a:solidFill>
            <a:ln w="486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F5D951B1-BCAC-B27C-3CD1-98B77C51C04B}"/>
                </a:ext>
              </a:extLst>
            </p:cNvPr>
            <p:cNvSpPr/>
            <p:nvPr/>
          </p:nvSpPr>
          <p:spPr>
            <a:xfrm>
              <a:off x="10729761" y="1665660"/>
              <a:ext cx="9775" cy="9775"/>
            </a:xfrm>
            <a:custGeom>
              <a:avLst/>
              <a:gdLst>
                <a:gd name="connsiteX0" fmla="*/ 9786 w 9775"/>
                <a:gd name="connsiteY0" fmla="*/ 4908 h 9775"/>
                <a:gd name="connsiteX1" fmla="*/ 4898 w 9775"/>
                <a:gd name="connsiteY1" fmla="*/ 9796 h 9775"/>
                <a:gd name="connsiteX2" fmla="*/ 10 w 9775"/>
                <a:gd name="connsiteY2" fmla="*/ 4908 h 9775"/>
                <a:gd name="connsiteX3" fmla="*/ 4898 w 9775"/>
                <a:gd name="connsiteY3" fmla="*/ 20 h 9775"/>
                <a:gd name="connsiteX4" fmla="*/ 978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86" y="4908"/>
                  </a:moveTo>
                  <a:cubicBezTo>
                    <a:pt x="9786" y="7607"/>
                    <a:pt x="7597" y="9796"/>
                    <a:pt x="4898" y="9796"/>
                  </a:cubicBezTo>
                  <a:cubicBezTo>
                    <a:pt x="2198" y="9796"/>
                    <a:pt x="10" y="7607"/>
                    <a:pt x="10" y="4908"/>
                  </a:cubicBezTo>
                  <a:cubicBezTo>
                    <a:pt x="10" y="2208"/>
                    <a:pt x="2198" y="20"/>
                    <a:pt x="4898" y="20"/>
                  </a:cubicBezTo>
                  <a:cubicBezTo>
                    <a:pt x="7597" y="20"/>
                    <a:pt x="9786" y="2208"/>
                    <a:pt x="9786" y="4908"/>
                  </a:cubicBezTo>
                  <a:close/>
                </a:path>
              </a:pathLst>
            </a:custGeom>
            <a:solidFill>
              <a:srgbClr val="FFFFFF"/>
            </a:solidFill>
            <a:ln w="486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494F323B-2B98-BA3F-948C-77D49A56B068}"/>
                </a:ext>
              </a:extLst>
            </p:cNvPr>
            <p:cNvSpPr/>
            <p:nvPr/>
          </p:nvSpPr>
          <p:spPr>
            <a:xfrm>
              <a:off x="10778639" y="1665660"/>
              <a:ext cx="9775" cy="9775"/>
            </a:xfrm>
            <a:custGeom>
              <a:avLst/>
              <a:gdLst>
                <a:gd name="connsiteX0" fmla="*/ 9796 w 9775"/>
                <a:gd name="connsiteY0" fmla="*/ 4908 h 9775"/>
                <a:gd name="connsiteX1" fmla="*/ 4908 w 9775"/>
                <a:gd name="connsiteY1" fmla="*/ 9796 h 9775"/>
                <a:gd name="connsiteX2" fmla="*/ 20 w 9775"/>
                <a:gd name="connsiteY2" fmla="*/ 4908 h 9775"/>
                <a:gd name="connsiteX3" fmla="*/ 4908 w 9775"/>
                <a:gd name="connsiteY3" fmla="*/ 20 h 9775"/>
                <a:gd name="connsiteX4" fmla="*/ 979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96" y="4908"/>
                  </a:moveTo>
                  <a:cubicBezTo>
                    <a:pt x="9796" y="7607"/>
                    <a:pt x="7607" y="9796"/>
                    <a:pt x="4908" y="9796"/>
                  </a:cubicBezTo>
                  <a:cubicBezTo>
                    <a:pt x="2208" y="9796"/>
                    <a:pt x="20" y="7607"/>
                    <a:pt x="20" y="4908"/>
                  </a:cubicBezTo>
                  <a:cubicBezTo>
                    <a:pt x="20" y="2208"/>
                    <a:pt x="2208" y="20"/>
                    <a:pt x="4908" y="20"/>
                  </a:cubicBezTo>
                  <a:cubicBezTo>
                    <a:pt x="7607" y="20"/>
                    <a:pt x="9796" y="2208"/>
                    <a:pt x="9796" y="4908"/>
                  </a:cubicBezTo>
                  <a:close/>
                </a:path>
              </a:pathLst>
            </a:custGeom>
            <a:solidFill>
              <a:srgbClr val="FFFFFF"/>
            </a:solidFill>
            <a:ln w="486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2CC0E7B-14EC-0C29-03CD-D0AB334DDCF4}"/>
                </a:ext>
              </a:extLst>
            </p:cNvPr>
            <p:cNvSpPr/>
            <p:nvPr/>
          </p:nvSpPr>
          <p:spPr>
            <a:xfrm>
              <a:off x="10827518" y="1665660"/>
              <a:ext cx="9775" cy="9775"/>
            </a:xfrm>
            <a:custGeom>
              <a:avLst/>
              <a:gdLst>
                <a:gd name="connsiteX0" fmla="*/ 9806 w 9775"/>
                <a:gd name="connsiteY0" fmla="*/ 4908 h 9775"/>
                <a:gd name="connsiteX1" fmla="*/ 4918 w 9775"/>
                <a:gd name="connsiteY1" fmla="*/ 9796 h 9775"/>
                <a:gd name="connsiteX2" fmla="*/ 30 w 9775"/>
                <a:gd name="connsiteY2" fmla="*/ 4908 h 9775"/>
                <a:gd name="connsiteX3" fmla="*/ 4918 w 9775"/>
                <a:gd name="connsiteY3" fmla="*/ 20 h 9775"/>
                <a:gd name="connsiteX4" fmla="*/ 980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06" y="4908"/>
                  </a:moveTo>
                  <a:cubicBezTo>
                    <a:pt x="9806" y="7607"/>
                    <a:pt x="7617" y="9796"/>
                    <a:pt x="4918" y="9796"/>
                  </a:cubicBezTo>
                  <a:cubicBezTo>
                    <a:pt x="2218" y="9796"/>
                    <a:pt x="30" y="7607"/>
                    <a:pt x="30" y="4908"/>
                  </a:cubicBezTo>
                  <a:cubicBezTo>
                    <a:pt x="30" y="2208"/>
                    <a:pt x="2218" y="20"/>
                    <a:pt x="4918" y="20"/>
                  </a:cubicBezTo>
                  <a:cubicBezTo>
                    <a:pt x="7617" y="20"/>
                    <a:pt x="9806" y="2208"/>
                    <a:pt x="9806" y="4908"/>
                  </a:cubicBezTo>
                  <a:close/>
                </a:path>
              </a:pathLst>
            </a:custGeom>
            <a:solidFill>
              <a:srgbClr val="FFFFFF"/>
            </a:solidFill>
            <a:ln w="486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E92A5975-D818-CD1E-7D2F-28C3356B0FA9}"/>
                </a:ext>
              </a:extLst>
            </p:cNvPr>
            <p:cNvSpPr/>
            <p:nvPr/>
          </p:nvSpPr>
          <p:spPr>
            <a:xfrm>
              <a:off x="10876396" y="1665660"/>
              <a:ext cx="9775" cy="9775"/>
            </a:xfrm>
            <a:custGeom>
              <a:avLst/>
              <a:gdLst>
                <a:gd name="connsiteX0" fmla="*/ 9816 w 9775"/>
                <a:gd name="connsiteY0" fmla="*/ 4908 h 9775"/>
                <a:gd name="connsiteX1" fmla="*/ 4928 w 9775"/>
                <a:gd name="connsiteY1" fmla="*/ 9796 h 9775"/>
                <a:gd name="connsiteX2" fmla="*/ 40 w 9775"/>
                <a:gd name="connsiteY2" fmla="*/ 4908 h 9775"/>
                <a:gd name="connsiteX3" fmla="*/ 4928 w 9775"/>
                <a:gd name="connsiteY3" fmla="*/ 20 h 9775"/>
                <a:gd name="connsiteX4" fmla="*/ 981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16" y="4908"/>
                  </a:moveTo>
                  <a:cubicBezTo>
                    <a:pt x="9816" y="7607"/>
                    <a:pt x="7627" y="9796"/>
                    <a:pt x="4928" y="9796"/>
                  </a:cubicBezTo>
                  <a:cubicBezTo>
                    <a:pt x="2228" y="9796"/>
                    <a:pt x="40" y="7607"/>
                    <a:pt x="40" y="4908"/>
                  </a:cubicBezTo>
                  <a:cubicBezTo>
                    <a:pt x="40" y="2208"/>
                    <a:pt x="2228" y="20"/>
                    <a:pt x="4928" y="20"/>
                  </a:cubicBezTo>
                  <a:cubicBezTo>
                    <a:pt x="7627" y="20"/>
                    <a:pt x="9816" y="2208"/>
                    <a:pt x="9816" y="4908"/>
                  </a:cubicBezTo>
                  <a:close/>
                </a:path>
              </a:pathLst>
            </a:custGeom>
            <a:solidFill>
              <a:srgbClr val="FFFFFF"/>
            </a:solidFill>
            <a:ln w="486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746DB768-98AA-2218-9B4F-04CE9DF461A0}"/>
                </a:ext>
              </a:extLst>
            </p:cNvPr>
            <p:cNvSpPr/>
            <p:nvPr/>
          </p:nvSpPr>
          <p:spPr>
            <a:xfrm>
              <a:off x="10925274" y="1665660"/>
              <a:ext cx="9775" cy="9775"/>
            </a:xfrm>
            <a:custGeom>
              <a:avLst/>
              <a:gdLst>
                <a:gd name="connsiteX0" fmla="*/ 9826 w 9775"/>
                <a:gd name="connsiteY0" fmla="*/ 4908 h 9775"/>
                <a:gd name="connsiteX1" fmla="*/ 4938 w 9775"/>
                <a:gd name="connsiteY1" fmla="*/ 9796 h 9775"/>
                <a:gd name="connsiteX2" fmla="*/ 50 w 9775"/>
                <a:gd name="connsiteY2" fmla="*/ 4908 h 9775"/>
                <a:gd name="connsiteX3" fmla="*/ 4938 w 9775"/>
                <a:gd name="connsiteY3" fmla="*/ 20 h 9775"/>
                <a:gd name="connsiteX4" fmla="*/ 982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26" y="4908"/>
                  </a:moveTo>
                  <a:cubicBezTo>
                    <a:pt x="9826" y="7607"/>
                    <a:pt x="7637" y="9796"/>
                    <a:pt x="4938" y="9796"/>
                  </a:cubicBezTo>
                  <a:cubicBezTo>
                    <a:pt x="2238" y="9796"/>
                    <a:pt x="50" y="7607"/>
                    <a:pt x="50" y="4908"/>
                  </a:cubicBezTo>
                  <a:cubicBezTo>
                    <a:pt x="50" y="2208"/>
                    <a:pt x="2238" y="20"/>
                    <a:pt x="4938" y="20"/>
                  </a:cubicBezTo>
                  <a:cubicBezTo>
                    <a:pt x="7637" y="20"/>
                    <a:pt x="9826" y="2208"/>
                    <a:pt x="9826" y="4908"/>
                  </a:cubicBezTo>
                  <a:close/>
                </a:path>
              </a:pathLst>
            </a:custGeom>
            <a:solidFill>
              <a:srgbClr val="FFFFFF"/>
            </a:solidFill>
            <a:ln w="486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AB0E112-4C7E-AC0A-0494-10A9956AB5CF}"/>
                </a:ext>
              </a:extLst>
            </p:cNvPr>
            <p:cNvSpPr/>
            <p:nvPr/>
          </p:nvSpPr>
          <p:spPr>
            <a:xfrm>
              <a:off x="10974153" y="1665660"/>
              <a:ext cx="9775" cy="9775"/>
            </a:xfrm>
            <a:custGeom>
              <a:avLst/>
              <a:gdLst>
                <a:gd name="connsiteX0" fmla="*/ 9836 w 9775"/>
                <a:gd name="connsiteY0" fmla="*/ 4908 h 9775"/>
                <a:gd name="connsiteX1" fmla="*/ 4948 w 9775"/>
                <a:gd name="connsiteY1" fmla="*/ 9796 h 9775"/>
                <a:gd name="connsiteX2" fmla="*/ 60 w 9775"/>
                <a:gd name="connsiteY2" fmla="*/ 4908 h 9775"/>
                <a:gd name="connsiteX3" fmla="*/ 4948 w 9775"/>
                <a:gd name="connsiteY3" fmla="*/ 20 h 9775"/>
                <a:gd name="connsiteX4" fmla="*/ 983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36" y="4908"/>
                  </a:moveTo>
                  <a:cubicBezTo>
                    <a:pt x="9836" y="7607"/>
                    <a:pt x="7647" y="9796"/>
                    <a:pt x="4948" y="9796"/>
                  </a:cubicBezTo>
                  <a:cubicBezTo>
                    <a:pt x="2248" y="9796"/>
                    <a:pt x="60" y="7607"/>
                    <a:pt x="60" y="4908"/>
                  </a:cubicBezTo>
                  <a:cubicBezTo>
                    <a:pt x="60" y="2208"/>
                    <a:pt x="2248" y="20"/>
                    <a:pt x="4948" y="20"/>
                  </a:cubicBezTo>
                  <a:cubicBezTo>
                    <a:pt x="7647" y="20"/>
                    <a:pt x="9836" y="2208"/>
                    <a:pt x="9836" y="4908"/>
                  </a:cubicBezTo>
                  <a:close/>
                </a:path>
              </a:pathLst>
            </a:custGeom>
            <a:solidFill>
              <a:srgbClr val="FFFFFF"/>
            </a:solidFill>
            <a:ln w="486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5B0A9257-F5A6-0ACD-0266-59DE14DE4BBC}"/>
                </a:ext>
              </a:extLst>
            </p:cNvPr>
            <p:cNvSpPr/>
            <p:nvPr/>
          </p:nvSpPr>
          <p:spPr>
            <a:xfrm>
              <a:off x="11023031" y="1665660"/>
              <a:ext cx="9775" cy="9775"/>
            </a:xfrm>
            <a:custGeom>
              <a:avLst/>
              <a:gdLst>
                <a:gd name="connsiteX0" fmla="*/ 9846 w 9775"/>
                <a:gd name="connsiteY0" fmla="*/ 4908 h 9775"/>
                <a:gd name="connsiteX1" fmla="*/ 4958 w 9775"/>
                <a:gd name="connsiteY1" fmla="*/ 9796 h 9775"/>
                <a:gd name="connsiteX2" fmla="*/ 70 w 9775"/>
                <a:gd name="connsiteY2" fmla="*/ 4908 h 9775"/>
                <a:gd name="connsiteX3" fmla="*/ 4958 w 9775"/>
                <a:gd name="connsiteY3" fmla="*/ 20 h 9775"/>
                <a:gd name="connsiteX4" fmla="*/ 984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46" y="4908"/>
                  </a:moveTo>
                  <a:cubicBezTo>
                    <a:pt x="9846" y="7607"/>
                    <a:pt x="7657" y="9796"/>
                    <a:pt x="4958" y="9796"/>
                  </a:cubicBezTo>
                  <a:cubicBezTo>
                    <a:pt x="2258" y="9796"/>
                    <a:pt x="70" y="7607"/>
                    <a:pt x="70" y="4908"/>
                  </a:cubicBezTo>
                  <a:cubicBezTo>
                    <a:pt x="70" y="2208"/>
                    <a:pt x="2258" y="20"/>
                    <a:pt x="4958" y="20"/>
                  </a:cubicBezTo>
                  <a:cubicBezTo>
                    <a:pt x="7657" y="20"/>
                    <a:pt x="9846" y="2208"/>
                    <a:pt x="9846" y="4908"/>
                  </a:cubicBezTo>
                  <a:close/>
                </a:path>
              </a:pathLst>
            </a:custGeom>
            <a:solidFill>
              <a:srgbClr val="FFFFFF"/>
            </a:solidFill>
            <a:ln w="486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D7135E55-6598-1A81-5325-5241F9EAC10F}"/>
                </a:ext>
              </a:extLst>
            </p:cNvPr>
            <p:cNvSpPr/>
            <p:nvPr/>
          </p:nvSpPr>
          <p:spPr>
            <a:xfrm>
              <a:off x="11071909" y="1665660"/>
              <a:ext cx="9775" cy="9775"/>
            </a:xfrm>
            <a:custGeom>
              <a:avLst/>
              <a:gdLst>
                <a:gd name="connsiteX0" fmla="*/ 9856 w 9775"/>
                <a:gd name="connsiteY0" fmla="*/ 4908 h 9775"/>
                <a:gd name="connsiteX1" fmla="*/ 4968 w 9775"/>
                <a:gd name="connsiteY1" fmla="*/ 9796 h 9775"/>
                <a:gd name="connsiteX2" fmla="*/ 80 w 9775"/>
                <a:gd name="connsiteY2" fmla="*/ 4908 h 9775"/>
                <a:gd name="connsiteX3" fmla="*/ 4968 w 9775"/>
                <a:gd name="connsiteY3" fmla="*/ 20 h 9775"/>
                <a:gd name="connsiteX4" fmla="*/ 985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56" y="4908"/>
                  </a:moveTo>
                  <a:cubicBezTo>
                    <a:pt x="9856" y="7607"/>
                    <a:pt x="7667" y="9796"/>
                    <a:pt x="4968" y="9796"/>
                  </a:cubicBezTo>
                  <a:cubicBezTo>
                    <a:pt x="2268" y="9796"/>
                    <a:pt x="80" y="7607"/>
                    <a:pt x="80" y="4908"/>
                  </a:cubicBezTo>
                  <a:cubicBezTo>
                    <a:pt x="80" y="2208"/>
                    <a:pt x="2268" y="20"/>
                    <a:pt x="4968" y="20"/>
                  </a:cubicBezTo>
                  <a:cubicBezTo>
                    <a:pt x="7667" y="20"/>
                    <a:pt x="9856" y="2208"/>
                    <a:pt x="9856" y="4908"/>
                  </a:cubicBezTo>
                  <a:close/>
                </a:path>
              </a:pathLst>
            </a:custGeom>
            <a:solidFill>
              <a:srgbClr val="FFFFFF"/>
            </a:solidFill>
            <a:ln w="486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5930C6D-5791-D5D9-21AF-40C0CCAAA6D8}"/>
                </a:ext>
              </a:extLst>
            </p:cNvPr>
            <p:cNvSpPr/>
            <p:nvPr/>
          </p:nvSpPr>
          <p:spPr>
            <a:xfrm>
              <a:off x="11120788" y="1665660"/>
              <a:ext cx="9775" cy="9775"/>
            </a:xfrm>
            <a:custGeom>
              <a:avLst/>
              <a:gdLst>
                <a:gd name="connsiteX0" fmla="*/ 9866 w 9775"/>
                <a:gd name="connsiteY0" fmla="*/ 4908 h 9775"/>
                <a:gd name="connsiteX1" fmla="*/ 4978 w 9775"/>
                <a:gd name="connsiteY1" fmla="*/ 9796 h 9775"/>
                <a:gd name="connsiteX2" fmla="*/ 90 w 9775"/>
                <a:gd name="connsiteY2" fmla="*/ 4908 h 9775"/>
                <a:gd name="connsiteX3" fmla="*/ 4978 w 9775"/>
                <a:gd name="connsiteY3" fmla="*/ 20 h 9775"/>
                <a:gd name="connsiteX4" fmla="*/ 986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66" y="4908"/>
                  </a:moveTo>
                  <a:cubicBezTo>
                    <a:pt x="9866" y="7607"/>
                    <a:pt x="7677" y="9796"/>
                    <a:pt x="4978" y="9796"/>
                  </a:cubicBezTo>
                  <a:cubicBezTo>
                    <a:pt x="2278" y="9796"/>
                    <a:pt x="90" y="7607"/>
                    <a:pt x="90" y="4908"/>
                  </a:cubicBezTo>
                  <a:cubicBezTo>
                    <a:pt x="90" y="2208"/>
                    <a:pt x="2278" y="20"/>
                    <a:pt x="4978" y="20"/>
                  </a:cubicBezTo>
                  <a:cubicBezTo>
                    <a:pt x="7677" y="20"/>
                    <a:pt x="9866" y="2208"/>
                    <a:pt x="9866" y="4908"/>
                  </a:cubicBezTo>
                  <a:close/>
                </a:path>
              </a:pathLst>
            </a:custGeom>
            <a:solidFill>
              <a:srgbClr val="FFFFFF"/>
            </a:solidFill>
            <a:ln w="486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6C971819-2BB6-F959-C3A4-E48EB7EC89F7}"/>
                </a:ext>
              </a:extLst>
            </p:cNvPr>
            <p:cNvSpPr/>
            <p:nvPr/>
          </p:nvSpPr>
          <p:spPr>
            <a:xfrm>
              <a:off x="11169666" y="1665660"/>
              <a:ext cx="9775" cy="9775"/>
            </a:xfrm>
            <a:custGeom>
              <a:avLst/>
              <a:gdLst>
                <a:gd name="connsiteX0" fmla="*/ 9876 w 9775"/>
                <a:gd name="connsiteY0" fmla="*/ 4908 h 9775"/>
                <a:gd name="connsiteX1" fmla="*/ 4988 w 9775"/>
                <a:gd name="connsiteY1" fmla="*/ 9796 h 9775"/>
                <a:gd name="connsiteX2" fmla="*/ 100 w 9775"/>
                <a:gd name="connsiteY2" fmla="*/ 4908 h 9775"/>
                <a:gd name="connsiteX3" fmla="*/ 4988 w 9775"/>
                <a:gd name="connsiteY3" fmla="*/ 20 h 9775"/>
                <a:gd name="connsiteX4" fmla="*/ 987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76" y="4908"/>
                  </a:moveTo>
                  <a:cubicBezTo>
                    <a:pt x="9876" y="7607"/>
                    <a:pt x="7687" y="9796"/>
                    <a:pt x="4988" y="9796"/>
                  </a:cubicBezTo>
                  <a:cubicBezTo>
                    <a:pt x="2288" y="9796"/>
                    <a:pt x="100" y="7607"/>
                    <a:pt x="100" y="4908"/>
                  </a:cubicBezTo>
                  <a:cubicBezTo>
                    <a:pt x="100" y="2208"/>
                    <a:pt x="2288" y="20"/>
                    <a:pt x="4988" y="20"/>
                  </a:cubicBezTo>
                  <a:cubicBezTo>
                    <a:pt x="7687" y="20"/>
                    <a:pt x="9876" y="2208"/>
                    <a:pt x="9876" y="4908"/>
                  </a:cubicBezTo>
                  <a:close/>
                </a:path>
              </a:pathLst>
            </a:custGeom>
            <a:solidFill>
              <a:srgbClr val="FFFFFF"/>
            </a:solidFill>
            <a:ln w="486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61D1238A-3C9B-48EA-951D-72D1E4782FA1}"/>
                </a:ext>
              </a:extLst>
            </p:cNvPr>
            <p:cNvSpPr/>
            <p:nvPr/>
          </p:nvSpPr>
          <p:spPr>
            <a:xfrm>
              <a:off x="11218544" y="1665660"/>
              <a:ext cx="9775" cy="9775"/>
            </a:xfrm>
            <a:custGeom>
              <a:avLst/>
              <a:gdLst>
                <a:gd name="connsiteX0" fmla="*/ 9886 w 9775"/>
                <a:gd name="connsiteY0" fmla="*/ 4908 h 9775"/>
                <a:gd name="connsiteX1" fmla="*/ 4998 w 9775"/>
                <a:gd name="connsiteY1" fmla="*/ 9796 h 9775"/>
                <a:gd name="connsiteX2" fmla="*/ 110 w 9775"/>
                <a:gd name="connsiteY2" fmla="*/ 4908 h 9775"/>
                <a:gd name="connsiteX3" fmla="*/ 4998 w 9775"/>
                <a:gd name="connsiteY3" fmla="*/ 20 h 9775"/>
                <a:gd name="connsiteX4" fmla="*/ 988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86" y="4908"/>
                  </a:moveTo>
                  <a:cubicBezTo>
                    <a:pt x="9886" y="7607"/>
                    <a:pt x="7697" y="9796"/>
                    <a:pt x="4998" y="9796"/>
                  </a:cubicBezTo>
                  <a:cubicBezTo>
                    <a:pt x="2298" y="9796"/>
                    <a:pt x="110" y="7607"/>
                    <a:pt x="110" y="4908"/>
                  </a:cubicBezTo>
                  <a:cubicBezTo>
                    <a:pt x="110" y="2208"/>
                    <a:pt x="2298" y="20"/>
                    <a:pt x="4998" y="20"/>
                  </a:cubicBezTo>
                  <a:cubicBezTo>
                    <a:pt x="7697" y="20"/>
                    <a:pt x="9886" y="2208"/>
                    <a:pt x="9886" y="4908"/>
                  </a:cubicBezTo>
                  <a:close/>
                </a:path>
              </a:pathLst>
            </a:custGeom>
            <a:solidFill>
              <a:srgbClr val="FFFFFF"/>
            </a:solidFill>
            <a:ln w="486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5269D32F-F95E-9CEC-41DC-608594AD2E17}"/>
                </a:ext>
              </a:extLst>
            </p:cNvPr>
            <p:cNvSpPr/>
            <p:nvPr/>
          </p:nvSpPr>
          <p:spPr>
            <a:xfrm>
              <a:off x="11267423" y="1665660"/>
              <a:ext cx="9775" cy="9775"/>
            </a:xfrm>
            <a:custGeom>
              <a:avLst/>
              <a:gdLst>
                <a:gd name="connsiteX0" fmla="*/ 9896 w 9775"/>
                <a:gd name="connsiteY0" fmla="*/ 4908 h 9775"/>
                <a:gd name="connsiteX1" fmla="*/ 5008 w 9775"/>
                <a:gd name="connsiteY1" fmla="*/ 9796 h 9775"/>
                <a:gd name="connsiteX2" fmla="*/ 120 w 9775"/>
                <a:gd name="connsiteY2" fmla="*/ 4908 h 9775"/>
                <a:gd name="connsiteX3" fmla="*/ 5008 w 9775"/>
                <a:gd name="connsiteY3" fmla="*/ 20 h 9775"/>
                <a:gd name="connsiteX4" fmla="*/ 989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96" y="4908"/>
                  </a:moveTo>
                  <a:cubicBezTo>
                    <a:pt x="9896" y="7607"/>
                    <a:pt x="7707" y="9796"/>
                    <a:pt x="5008" y="9796"/>
                  </a:cubicBezTo>
                  <a:cubicBezTo>
                    <a:pt x="2308" y="9796"/>
                    <a:pt x="120" y="7607"/>
                    <a:pt x="120" y="4908"/>
                  </a:cubicBezTo>
                  <a:cubicBezTo>
                    <a:pt x="120" y="2208"/>
                    <a:pt x="2308" y="20"/>
                    <a:pt x="5008" y="20"/>
                  </a:cubicBezTo>
                  <a:cubicBezTo>
                    <a:pt x="7707" y="20"/>
                    <a:pt x="9896" y="2208"/>
                    <a:pt x="9896" y="4908"/>
                  </a:cubicBezTo>
                  <a:close/>
                </a:path>
              </a:pathLst>
            </a:custGeom>
            <a:solidFill>
              <a:srgbClr val="FFFFFF"/>
            </a:solidFill>
            <a:ln w="486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9D2136E3-6312-FD87-EA30-CC1259BB8B44}"/>
                </a:ext>
              </a:extLst>
            </p:cNvPr>
            <p:cNvSpPr/>
            <p:nvPr/>
          </p:nvSpPr>
          <p:spPr>
            <a:xfrm>
              <a:off x="11316301" y="1665660"/>
              <a:ext cx="9775" cy="9775"/>
            </a:xfrm>
            <a:custGeom>
              <a:avLst/>
              <a:gdLst>
                <a:gd name="connsiteX0" fmla="*/ 9906 w 9775"/>
                <a:gd name="connsiteY0" fmla="*/ 4908 h 9775"/>
                <a:gd name="connsiteX1" fmla="*/ 5018 w 9775"/>
                <a:gd name="connsiteY1" fmla="*/ 9796 h 9775"/>
                <a:gd name="connsiteX2" fmla="*/ 130 w 9775"/>
                <a:gd name="connsiteY2" fmla="*/ 4908 h 9775"/>
                <a:gd name="connsiteX3" fmla="*/ 5018 w 9775"/>
                <a:gd name="connsiteY3" fmla="*/ 20 h 9775"/>
                <a:gd name="connsiteX4" fmla="*/ 990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06" y="4908"/>
                  </a:moveTo>
                  <a:cubicBezTo>
                    <a:pt x="9906" y="7607"/>
                    <a:pt x="7717" y="9796"/>
                    <a:pt x="5018" y="9796"/>
                  </a:cubicBezTo>
                  <a:cubicBezTo>
                    <a:pt x="2318" y="9796"/>
                    <a:pt x="130" y="7607"/>
                    <a:pt x="130" y="4908"/>
                  </a:cubicBezTo>
                  <a:cubicBezTo>
                    <a:pt x="130" y="2208"/>
                    <a:pt x="2318" y="20"/>
                    <a:pt x="5018" y="20"/>
                  </a:cubicBezTo>
                  <a:cubicBezTo>
                    <a:pt x="7717" y="20"/>
                    <a:pt x="9906" y="2208"/>
                    <a:pt x="9906" y="4908"/>
                  </a:cubicBezTo>
                  <a:close/>
                </a:path>
              </a:pathLst>
            </a:custGeom>
            <a:solidFill>
              <a:srgbClr val="FFFFFF"/>
            </a:solidFill>
            <a:ln w="486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D00F9C50-D779-43F6-2894-8E34E8D59D63}"/>
                </a:ext>
              </a:extLst>
            </p:cNvPr>
            <p:cNvSpPr/>
            <p:nvPr/>
          </p:nvSpPr>
          <p:spPr>
            <a:xfrm>
              <a:off x="11365179" y="1665660"/>
              <a:ext cx="9775" cy="9775"/>
            </a:xfrm>
            <a:custGeom>
              <a:avLst/>
              <a:gdLst>
                <a:gd name="connsiteX0" fmla="*/ 9916 w 9775"/>
                <a:gd name="connsiteY0" fmla="*/ 4908 h 9775"/>
                <a:gd name="connsiteX1" fmla="*/ 5028 w 9775"/>
                <a:gd name="connsiteY1" fmla="*/ 9796 h 9775"/>
                <a:gd name="connsiteX2" fmla="*/ 140 w 9775"/>
                <a:gd name="connsiteY2" fmla="*/ 4908 h 9775"/>
                <a:gd name="connsiteX3" fmla="*/ 5028 w 9775"/>
                <a:gd name="connsiteY3" fmla="*/ 20 h 9775"/>
                <a:gd name="connsiteX4" fmla="*/ 991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16" y="4908"/>
                  </a:moveTo>
                  <a:cubicBezTo>
                    <a:pt x="9916" y="7607"/>
                    <a:pt x="7727" y="9796"/>
                    <a:pt x="5028" y="9796"/>
                  </a:cubicBezTo>
                  <a:cubicBezTo>
                    <a:pt x="2328" y="9796"/>
                    <a:pt x="140" y="7607"/>
                    <a:pt x="140" y="4908"/>
                  </a:cubicBezTo>
                  <a:cubicBezTo>
                    <a:pt x="140" y="2208"/>
                    <a:pt x="2328" y="20"/>
                    <a:pt x="5028" y="20"/>
                  </a:cubicBezTo>
                  <a:cubicBezTo>
                    <a:pt x="7727" y="20"/>
                    <a:pt x="9916" y="2208"/>
                    <a:pt x="9916" y="4908"/>
                  </a:cubicBezTo>
                  <a:close/>
                </a:path>
              </a:pathLst>
            </a:custGeom>
            <a:solidFill>
              <a:srgbClr val="FFFFFF"/>
            </a:solidFill>
            <a:ln w="486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C85D5AD-2794-319C-BD25-0484A4584056}"/>
                </a:ext>
              </a:extLst>
            </p:cNvPr>
            <p:cNvSpPr/>
            <p:nvPr/>
          </p:nvSpPr>
          <p:spPr>
            <a:xfrm>
              <a:off x="11414058" y="1665660"/>
              <a:ext cx="9775" cy="9775"/>
            </a:xfrm>
            <a:custGeom>
              <a:avLst/>
              <a:gdLst>
                <a:gd name="connsiteX0" fmla="*/ 9926 w 9775"/>
                <a:gd name="connsiteY0" fmla="*/ 4908 h 9775"/>
                <a:gd name="connsiteX1" fmla="*/ 5038 w 9775"/>
                <a:gd name="connsiteY1" fmla="*/ 9796 h 9775"/>
                <a:gd name="connsiteX2" fmla="*/ 150 w 9775"/>
                <a:gd name="connsiteY2" fmla="*/ 4908 h 9775"/>
                <a:gd name="connsiteX3" fmla="*/ 5038 w 9775"/>
                <a:gd name="connsiteY3" fmla="*/ 20 h 9775"/>
                <a:gd name="connsiteX4" fmla="*/ 992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26" y="4908"/>
                  </a:moveTo>
                  <a:cubicBezTo>
                    <a:pt x="9926" y="7607"/>
                    <a:pt x="7737" y="9796"/>
                    <a:pt x="5038" y="9796"/>
                  </a:cubicBezTo>
                  <a:cubicBezTo>
                    <a:pt x="2338" y="9796"/>
                    <a:pt x="150" y="7607"/>
                    <a:pt x="150" y="4908"/>
                  </a:cubicBezTo>
                  <a:cubicBezTo>
                    <a:pt x="150" y="2208"/>
                    <a:pt x="2338" y="20"/>
                    <a:pt x="5038" y="20"/>
                  </a:cubicBezTo>
                  <a:cubicBezTo>
                    <a:pt x="7737" y="20"/>
                    <a:pt x="9926" y="2208"/>
                    <a:pt x="9926" y="4908"/>
                  </a:cubicBezTo>
                  <a:close/>
                </a:path>
              </a:pathLst>
            </a:custGeom>
            <a:solidFill>
              <a:srgbClr val="FFFFFF"/>
            </a:solidFill>
            <a:ln w="486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E7A881E1-4929-8AE4-E2CC-B98CAB865FCD}"/>
                </a:ext>
              </a:extLst>
            </p:cNvPr>
            <p:cNvSpPr/>
            <p:nvPr/>
          </p:nvSpPr>
          <p:spPr>
            <a:xfrm>
              <a:off x="11462936" y="1665660"/>
              <a:ext cx="9775" cy="9775"/>
            </a:xfrm>
            <a:custGeom>
              <a:avLst/>
              <a:gdLst>
                <a:gd name="connsiteX0" fmla="*/ 9936 w 9775"/>
                <a:gd name="connsiteY0" fmla="*/ 4908 h 9775"/>
                <a:gd name="connsiteX1" fmla="*/ 5048 w 9775"/>
                <a:gd name="connsiteY1" fmla="*/ 9796 h 9775"/>
                <a:gd name="connsiteX2" fmla="*/ 160 w 9775"/>
                <a:gd name="connsiteY2" fmla="*/ 4908 h 9775"/>
                <a:gd name="connsiteX3" fmla="*/ 5048 w 9775"/>
                <a:gd name="connsiteY3" fmla="*/ 20 h 9775"/>
                <a:gd name="connsiteX4" fmla="*/ 993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36" y="4908"/>
                  </a:moveTo>
                  <a:cubicBezTo>
                    <a:pt x="9936" y="7607"/>
                    <a:pt x="7747" y="9796"/>
                    <a:pt x="5048" y="9796"/>
                  </a:cubicBezTo>
                  <a:cubicBezTo>
                    <a:pt x="2348" y="9796"/>
                    <a:pt x="160" y="7607"/>
                    <a:pt x="160" y="4908"/>
                  </a:cubicBezTo>
                  <a:cubicBezTo>
                    <a:pt x="160" y="2208"/>
                    <a:pt x="2348" y="20"/>
                    <a:pt x="5048" y="20"/>
                  </a:cubicBezTo>
                  <a:cubicBezTo>
                    <a:pt x="7747" y="20"/>
                    <a:pt x="9936" y="2208"/>
                    <a:pt x="9936" y="4908"/>
                  </a:cubicBezTo>
                  <a:close/>
                </a:path>
              </a:pathLst>
            </a:custGeom>
            <a:solidFill>
              <a:srgbClr val="FFFFFF"/>
            </a:solidFill>
            <a:ln w="486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39E48B6F-4D73-189C-9E8A-76A9D3326C02}"/>
                </a:ext>
              </a:extLst>
            </p:cNvPr>
            <p:cNvSpPr/>
            <p:nvPr/>
          </p:nvSpPr>
          <p:spPr>
            <a:xfrm>
              <a:off x="11511814" y="1665660"/>
              <a:ext cx="9775" cy="9775"/>
            </a:xfrm>
            <a:custGeom>
              <a:avLst/>
              <a:gdLst>
                <a:gd name="connsiteX0" fmla="*/ 9946 w 9775"/>
                <a:gd name="connsiteY0" fmla="*/ 4908 h 9775"/>
                <a:gd name="connsiteX1" fmla="*/ 5058 w 9775"/>
                <a:gd name="connsiteY1" fmla="*/ 9796 h 9775"/>
                <a:gd name="connsiteX2" fmla="*/ 170 w 9775"/>
                <a:gd name="connsiteY2" fmla="*/ 4908 h 9775"/>
                <a:gd name="connsiteX3" fmla="*/ 5058 w 9775"/>
                <a:gd name="connsiteY3" fmla="*/ 20 h 9775"/>
                <a:gd name="connsiteX4" fmla="*/ 994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46" y="4908"/>
                  </a:moveTo>
                  <a:cubicBezTo>
                    <a:pt x="9946" y="7607"/>
                    <a:pt x="7757" y="9796"/>
                    <a:pt x="5058" y="9796"/>
                  </a:cubicBezTo>
                  <a:cubicBezTo>
                    <a:pt x="2358" y="9796"/>
                    <a:pt x="170" y="7607"/>
                    <a:pt x="170" y="4908"/>
                  </a:cubicBezTo>
                  <a:cubicBezTo>
                    <a:pt x="170" y="2208"/>
                    <a:pt x="2358" y="20"/>
                    <a:pt x="5058" y="20"/>
                  </a:cubicBezTo>
                  <a:cubicBezTo>
                    <a:pt x="7757" y="20"/>
                    <a:pt x="9946" y="2208"/>
                    <a:pt x="9946" y="4908"/>
                  </a:cubicBezTo>
                  <a:close/>
                </a:path>
              </a:pathLst>
            </a:custGeom>
            <a:solidFill>
              <a:srgbClr val="FFFFFF"/>
            </a:solidFill>
            <a:ln w="486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649FBF5E-7E06-826C-1811-29D5CFA48CBA}"/>
                </a:ext>
              </a:extLst>
            </p:cNvPr>
            <p:cNvSpPr/>
            <p:nvPr/>
          </p:nvSpPr>
          <p:spPr>
            <a:xfrm>
              <a:off x="11560693" y="1665660"/>
              <a:ext cx="9775" cy="9775"/>
            </a:xfrm>
            <a:custGeom>
              <a:avLst/>
              <a:gdLst>
                <a:gd name="connsiteX0" fmla="*/ 9956 w 9775"/>
                <a:gd name="connsiteY0" fmla="*/ 4908 h 9775"/>
                <a:gd name="connsiteX1" fmla="*/ 5068 w 9775"/>
                <a:gd name="connsiteY1" fmla="*/ 9796 h 9775"/>
                <a:gd name="connsiteX2" fmla="*/ 180 w 9775"/>
                <a:gd name="connsiteY2" fmla="*/ 4908 h 9775"/>
                <a:gd name="connsiteX3" fmla="*/ 5068 w 9775"/>
                <a:gd name="connsiteY3" fmla="*/ 20 h 9775"/>
                <a:gd name="connsiteX4" fmla="*/ 995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56" y="4908"/>
                  </a:moveTo>
                  <a:cubicBezTo>
                    <a:pt x="9956" y="7607"/>
                    <a:pt x="7767" y="9796"/>
                    <a:pt x="5068" y="9796"/>
                  </a:cubicBezTo>
                  <a:cubicBezTo>
                    <a:pt x="2368" y="9796"/>
                    <a:pt x="180" y="7607"/>
                    <a:pt x="180" y="4908"/>
                  </a:cubicBezTo>
                  <a:cubicBezTo>
                    <a:pt x="180" y="2208"/>
                    <a:pt x="2368" y="20"/>
                    <a:pt x="5068" y="20"/>
                  </a:cubicBezTo>
                  <a:cubicBezTo>
                    <a:pt x="7767" y="20"/>
                    <a:pt x="9956" y="2208"/>
                    <a:pt x="9956" y="4908"/>
                  </a:cubicBezTo>
                  <a:close/>
                </a:path>
              </a:pathLst>
            </a:custGeom>
            <a:solidFill>
              <a:srgbClr val="FFFFFF"/>
            </a:solidFill>
            <a:ln w="486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CC08FC71-255B-D32F-88AD-9AE3185A30E4}"/>
                </a:ext>
              </a:extLst>
            </p:cNvPr>
            <p:cNvSpPr/>
            <p:nvPr/>
          </p:nvSpPr>
          <p:spPr>
            <a:xfrm>
              <a:off x="11609571" y="1665660"/>
              <a:ext cx="9775" cy="9775"/>
            </a:xfrm>
            <a:custGeom>
              <a:avLst/>
              <a:gdLst>
                <a:gd name="connsiteX0" fmla="*/ 9966 w 9775"/>
                <a:gd name="connsiteY0" fmla="*/ 4908 h 9775"/>
                <a:gd name="connsiteX1" fmla="*/ 5078 w 9775"/>
                <a:gd name="connsiteY1" fmla="*/ 9796 h 9775"/>
                <a:gd name="connsiteX2" fmla="*/ 190 w 9775"/>
                <a:gd name="connsiteY2" fmla="*/ 4908 h 9775"/>
                <a:gd name="connsiteX3" fmla="*/ 5078 w 9775"/>
                <a:gd name="connsiteY3" fmla="*/ 20 h 9775"/>
                <a:gd name="connsiteX4" fmla="*/ 996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66" y="4908"/>
                  </a:moveTo>
                  <a:cubicBezTo>
                    <a:pt x="9966" y="7607"/>
                    <a:pt x="7777" y="9796"/>
                    <a:pt x="5078" y="9796"/>
                  </a:cubicBezTo>
                  <a:cubicBezTo>
                    <a:pt x="2378" y="9796"/>
                    <a:pt x="190" y="7607"/>
                    <a:pt x="190" y="4908"/>
                  </a:cubicBezTo>
                  <a:cubicBezTo>
                    <a:pt x="190" y="2208"/>
                    <a:pt x="2378" y="20"/>
                    <a:pt x="5078" y="20"/>
                  </a:cubicBezTo>
                  <a:cubicBezTo>
                    <a:pt x="7777" y="20"/>
                    <a:pt x="9966" y="2208"/>
                    <a:pt x="9966" y="4908"/>
                  </a:cubicBezTo>
                  <a:close/>
                </a:path>
              </a:pathLst>
            </a:custGeom>
            <a:solidFill>
              <a:srgbClr val="FFFFFF"/>
            </a:solidFill>
            <a:ln w="486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4B5F93B9-2A5A-1F94-5D9E-A241B8ECE860}"/>
                </a:ext>
              </a:extLst>
            </p:cNvPr>
            <p:cNvSpPr/>
            <p:nvPr/>
          </p:nvSpPr>
          <p:spPr>
            <a:xfrm>
              <a:off x="11658449" y="1665660"/>
              <a:ext cx="9775" cy="9775"/>
            </a:xfrm>
            <a:custGeom>
              <a:avLst/>
              <a:gdLst>
                <a:gd name="connsiteX0" fmla="*/ 9976 w 9775"/>
                <a:gd name="connsiteY0" fmla="*/ 4908 h 9775"/>
                <a:gd name="connsiteX1" fmla="*/ 5088 w 9775"/>
                <a:gd name="connsiteY1" fmla="*/ 9796 h 9775"/>
                <a:gd name="connsiteX2" fmla="*/ 200 w 9775"/>
                <a:gd name="connsiteY2" fmla="*/ 4908 h 9775"/>
                <a:gd name="connsiteX3" fmla="*/ 5088 w 9775"/>
                <a:gd name="connsiteY3" fmla="*/ 20 h 9775"/>
                <a:gd name="connsiteX4" fmla="*/ 997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76" y="4908"/>
                  </a:moveTo>
                  <a:cubicBezTo>
                    <a:pt x="9976" y="7607"/>
                    <a:pt x="7787" y="9796"/>
                    <a:pt x="5088" y="9796"/>
                  </a:cubicBezTo>
                  <a:cubicBezTo>
                    <a:pt x="2388" y="9796"/>
                    <a:pt x="200" y="7607"/>
                    <a:pt x="200" y="4908"/>
                  </a:cubicBezTo>
                  <a:cubicBezTo>
                    <a:pt x="200" y="2208"/>
                    <a:pt x="2388" y="20"/>
                    <a:pt x="5088" y="20"/>
                  </a:cubicBezTo>
                  <a:cubicBezTo>
                    <a:pt x="7787" y="20"/>
                    <a:pt x="9976" y="2208"/>
                    <a:pt x="9976" y="4908"/>
                  </a:cubicBezTo>
                  <a:close/>
                </a:path>
              </a:pathLst>
            </a:custGeom>
            <a:solidFill>
              <a:srgbClr val="FFFFFF"/>
            </a:solidFill>
            <a:ln w="486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2BC3759-BFBE-1BBB-2AC4-D3A321CE3DC5}"/>
                </a:ext>
              </a:extLst>
            </p:cNvPr>
            <p:cNvSpPr/>
            <p:nvPr/>
          </p:nvSpPr>
          <p:spPr>
            <a:xfrm>
              <a:off x="11707328" y="1665660"/>
              <a:ext cx="9775" cy="9775"/>
            </a:xfrm>
            <a:custGeom>
              <a:avLst/>
              <a:gdLst>
                <a:gd name="connsiteX0" fmla="*/ 9986 w 9775"/>
                <a:gd name="connsiteY0" fmla="*/ 4908 h 9775"/>
                <a:gd name="connsiteX1" fmla="*/ 5098 w 9775"/>
                <a:gd name="connsiteY1" fmla="*/ 9796 h 9775"/>
                <a:gd name="connsiteX2" fmla="*/ 210 w 9775"/>
                <a:gd name="connsiteY2" fmla="*/ 4908 h 9775"/>
                <a:gd name="connsiteX3" fmla="*/ 5098 w 9775"/>
                <a:gd name="connsiteY3" fmla="*/ 20 h 9775"/>
                <a:gd name="connsiteX4" fmla="*/ 998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86" y="4908"/>
                  </a:moveTo>
                  <a:cubicBezTo>
                    <a:pt x="9986" y="7607"/>
                    <a:pt x="7797" y="9796"/>
                    <a:pt x="5098" y="9796"/>
                  </a:cubicBezTo>
                  <a:cubicBezTo>
                    <a:pt x="2398" y="9796"/>
                    <a:pt x="210" y="7607"/>
                    <a:pt x="210" y="4908"/>
                  </a:cubicBezTo>
                  <a:cubicBezTo>
                    <a:pt x="210" y="2208"/>
                    <a:pt x="2398" y="20"/>
                    <a:pt x="5098" y="20"/>
                  </a:cubicBezTo>
                  <a:cubicBezTo>
                    <a:pt x="7797" y="20"/>
                    <a:pt x="9986" y="2208"/>
                    <a:pt x="9986" y="4908"/>
                  </a:cubicBezTo>
                  <a:close/>
                </a:path>
              </a:pathLst>
            </a:custGeom>
            <a:solidFill>
              <a:srgbClr val="FFFFFF"/>
            </a:solidFill>
            <a:ln w="486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21732C78-5939-D4ED-7B7F-81D3D07CE6E9}"/>
                </a:ext>
              </a:extLst>
            </p:cNvPr>
            <p:cNvSpPr/>
            <p:nvPr/>
          </p:nvSpPr>
          <p:spPr>
            <a:xfrm>
              <a:off x="11756206" y="1665660"/>
              <a:ext cx="9775" cy="9775"/>
            </a:xfrm>
            <a:custGeom>
              <a:avLst/>
              <a:gdLst>
                <a:gd name="connsiteX0" fmla="*/ 9996 w 9775"/>
                <a:gd name="connsiteY0" fmla="*/ 4908 h 9775"/>
                <a:gd name="connsiteX1" fmla="*/ 5108 w 9775"/>
                <a:gd name="connsiteY1" fmla="*/ 9796 h 9775"/>
                <a:gd name="connsiteX2" fmla="*/ 220 w 9775"/>
                <a:gd name="connsiteY2" fmla="*/ 4908 h 9775"/>
                <a:gd name="connsiteX3" fmla="*/ 5108 w 9775"/>
                <a:gd name="connsiteY3" fmla="*/ 20 h 9775"/>
                <a:gd name="connsiteX4" fmla="*/ 999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96" y="4908"/>
                  </a:moveTo>
                  <a:cubicBezTo>
                    <a:pt x="9996" y="7607"/>
                    <a:pt x="7807" y="9796"/>
                    <a:pt x="5108" y="9796"/>
                  </a:cubicBezTo>
                  <a:cubicBezTo>
                    <a:pt x="2408" y="9796"/>
                    <a:pt x="220" y="7607"/>
                    <a:pt x="220" y="4908"/>
                  </a:cubicBezTo>
                  <a:cubicBezTo>
                    <a:pt x="220" y="2208"/>
                    <a:pt x="2408" y="20"/>
                    <a:pt x="5108" y="20"/>
                  </a:cubicBezTo>
                  <a:cubicBezTo>
                    <a:pt x="7807" y="20"/>
                    <a:pt x="9996" y="2208"/>
                    <a:pt x="9996" y="4908"/>
                  </a:cubicBezTo>
                  <a:close/>
                </a:path>
              </a:pathLst>
            </a:custGeom>
            <a:solidFill>
              <a:srgbClr val="FFFFFF"/>
            </a:solidFill>
            <a:ln w="486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1CFECDDA-F6BE-0028-5E56-4435E7BD1F9F}"/>
                </a:ext>
              </a:extLst>
            </p:cNvPr>
            <p:cNvSpPr/>
            <p:nvPr/>
          </p:nvSpPr>
          <p:spPr>
            <a:xfrm>
              <a:off x="11805084" y="1665660"/>
              <a:ext cx="9775" cy="9775"/>
            </a:xfrm>
            <a:custGeom>
              <a:avLst/>
              <a:gdLst>
                <a:gd name="connsiteX0" fmla="*/ 10006 w 9775"/>
                <a:gd name="connsiteY0" fmla="*/ 4908 h 9775"/>
                <a:gd name="connsiteX1" fmla="*/ 5118 w 9775"/>
                <a:gd name="connsiteY1" fmla="*/ 9796 h 9775"/>
                <a:gd name="connsiteX2" fmla="*/ 230 w 9775"/>
                <a:gd name="connsiteY2" fmla="*/ 4908 h 9775"/>
                <a:gd name="connsiteX3" fmla="*/ 5118 w 9775"/>
                <a:gd name="connsiteY3" fmla="*/ 20 h 9775"/>
                <a:gd name="connsiteX4" fmla="*/ 1000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06" y="4908"/>
                  </a:moveTo>
                  <a:cubicBezTo>
                    <a:pt x="10006" y="7607"/>
                    <a:pt x="7817" y="9796"/>
                    <a:pt x="5118" y="9796"/>
                  </a:cubicBezTo>
                  <a:cubicBezTo>
                    <a:pt x="2418" y="9796"/>
                    <a:pt x="230" y="7607"/>
                    <a:pt x="230" y="4908"/>
                  </a:cubicBezTo>
                  <a:cubicBezTo>
                    <a:pt x="230" y="2208"/>
                    <a:pt x="2418" y="20"/>
                    <a:pt x="5118" y="20"/>
                  </a:cubicBezTo>
                  <a:cubicBezTo>
                    <a:pt x="7817" y="20"/>
                    <a:pt x="10006" y="2208"/>
                    <a:pt x="10006" y="4908"/>
                  </a:cubicBezTo>
                  <a:close/>
                </a:path>
              </a:pathLst>
            </a:custGeom>
            <a:solidFill>
              <a:srgbClr val="FFFFFF"/>
            </a:solidFill>
            <a:ln w="486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7685CAA3-99F0-C7DC-E493-7E21E66C3F02}"/>
                </a:ext>
              </a:extLst>
            </p:cNvPr>
            <p:cNvSpPr/>
            <p:nvPr/>
          </p:nvSpPr>
          <p:spPr>
            <a:xfrm>
              <a:off x="11853963" y="1665660"/>
              <a:ext cx="9775" cy="9775"/>
            </a:xfrm>
            <a:custGeom>
              <a:avLst/>
              <a:gdLst>
                <a:gd name="connsiteX0" fmla="*/ 10016 w 9775"/>
                <a:gd name="connsiteY0" fmla="*/ 4908 h 9775"/>
                <a:gd name="connsiteX1" fmla="*/ 5128 w 9775"/>
                <a:gd name="connsiteY1" fmla="*/ 9796 h 9775"/>
                <a:gd name="connsiteX2" fmla="*/ 240 w 9775"/>
                <a:gd name="connsiteY2" fmla="*/ 4908 h 9775"/>
                <a:gd name="connsiteX3" fmla="*/ 5128 w 9775"/>
                <a:gd name="connsiteY3" fmla="*/ 20 h 9775"/>
                <a:gd name="connsiteX4" fmla="*/ 1001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16" y="4908"/>
                  </a:moveTo>
                  <a:cubicBezTo>
                    <a:pt x="10016" y="7607"/>
                    <a:pt x="7827" y="9796"/>
                    <a:pt x="5128" y="9796"/>
                  </a:cubicBezTo>
                  <a:cubicBezTo>
                    <a:pt x="2428" y="9796"/>
                    <a:pt x="240" y="7607"/>
                    <a:pt x="240" y="4908"/>
                  </a:cubicBezTo>
                  <a:cubicBezTo>
                    <a:pt x="240" y="2208"/>
                    <a:pt x="2428" y="20"/>
                    <a:pt x="5128" y="20"/>
                  </a:cubicBezTo>
                  <a:cubicBezTo>
                    <a:pt x="7827" y="20"/>
                    <a:pt x="10016" y="2208"/>
                    <a:pt x="10016" y="4908"/>
                  </a:cubicBezTo>
                  <a:close/>
                </a:path>
              </a:pathLst>
            </a:custGeom>
            <a:solidFill>
              <a:srgbClr val="FFFFFF"/>
            </a:solidFill>
            <a:ln w="486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FEFEC8D5-3F34-61F7-D6CB-EAA3D6408AAF}"/>
                </a:ext>
              </a:extLst>
            </p:cNvPr>
            <p:cNvSpPr/>
            <p:nvPr/>
          </p:nvSpPr>
          <p:spPr>
            <a:xfrm>
              <a:off x="11902841" y="1665660"/>
              <a:ext cx="9775" cy="9775"/>
            </a:xfrm>
            <a:custGeom>
              <a:avLst/>
              <a:gdLst>
                <a:gd name="connsiteX0" fmla="*/ 10026 w 9775"/>
                <a:gd name="connsiteY0" fmla="*/ 4908 h 9775"/>
                <a:gd name="connsiteX1" fmla="*/ 5138 w 9775"/>
                <a:gd name="connsiteY1" fmla="*/ 9796 h 9775"/>
                <a:gd name="connsiteX2" fmla="*/ 250 w 9775"/>
                <a:gd name="connsiteY2" fmla="*/ 4908 h 9775"/>
                <a:gd name="connsiteX3" fmla="*/ 5138 w 9775"/>
                <a:gd name="connsiteY3" fmla="*/ 20 h 9775"/>
                <a:gd name="connsiteX4" fmla="*/ 1002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26" y="4908"/>
                  </a:moveTo>
                  <a:cubicBezTo>
                    <a:pt x="10026" y="7607"/>
                    <a:pt x="7837" y="9796"/>
                    <a:pt x="5138" y="9796"/>
                  </a:cubicBezTo>
                  <a:cubicBezTo>
                    <a:pt x="2438" y="9796"/>
                    <a:pt x="250" y="7607"/>
                    <a:pt x="250" y="4908"/>
                  </a:cubicBezTo>
                  <a:cubicBezTo>
                    <a:pt x="250" y="2208"/>
                    <a:pt x="2438" y="20"/>
                    <a:pt x="5138" y="20"/>
                  </a:cubicBezTo>
                  <a:cubicBezTo>
                    <a:pt x="7837" y="20"/>
                    <a:pt x="10026" y="2208"/>
                    <a:pt x="10026" y="4908"/>
                  </a:cubicBezTo>
                  <a:close/>
                </a:path>
              </a:pathLst>
            </a:custGeom>
            <a:solidFill>
              <a:srgbClr val="FFFFFF"/>
            </a:solidFill>
            <a:ln w="486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B4CCAFFB-F2FC-560D-F25E-BDCC3399EE7E}"/>
                </a:ext>
              </a:extLst>
            </p:cNvPr>
            <p:cNvSpPr/>
            <p:nvPr/>
          </p:nvSpPr>
          <p:spPr>
            <a:xfrm>
              <a:off x="11951719" y="1665660"/>
              <a:ext cx="9775" cy="9775"/>
            </a:xfrm>
            <a:custGeom>
              <a:avLst/>
              <a:gdLst>
                <a:gd name="connsiteX0" fmla="*/ 10036 w 9775"/>
                <a:gd name="connsiteY0" fmla="*/ 4908 h 9775"/>
                <a:gd name="connsiteX1" fmla="*/ 5148 w 9775"/>
                <a:gd name="connsiteY1" fmla="*/ 9796 h 9775"/>
                <a:gd name="connsiteX2" fmla="*/ 260 w 9775"/>
                <a:gd name="connsiteY2" fmla="*/ 4908 h 9775"/>
                <a:gd name="connsiteX3" fmla="*/ 5148 w 9775"/>
                <a:gd name="connsiteY3" fmla="*/ 20 h 9775"/>
                <a:gd name="connsiteX4" fmla="*/ 1003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36" y="4908"/>
                  </a:moveTo>
                  <a:cubicBezTo>
                    <a:pt x="10036" y="7607"/>
                    <a:pt x="7847" y="9796"/>
                    <a:pt x="5148" y="9796"/>
                  </a:cubicBezTo>
                  <a:cubicBezTo>
                    <a:pt x="2448" y="9796"/>
                    <a:pt x="260" y="7607"/>
                    <a:pt x="260" y="4908"/>
                  </a:cubicBezTo>
                  <a:cubicBezTo>
                    <a:pt x="260" y="2208"/>
                    <a:pt x="2448" y="20"/>
                    <a:pt x="5148" y="20"/>
                  </a:cubicBezTo>
                  <a:cubicBezTo>
                    <a:pt x="7847" y="20"/>
                    <a:pt x="10036" y="2208"/>
                    <a:pt x="10036" y="4908"/>
                  </a:cubicBezTo>
                  <a:close/>
                </a:path>
              </a:pathLst>
            </a:custGeom>
            <a:solidFill>
              <a:srgbClr val="FFFFFF"/>
            </a:solidFill>
            <a:ln w="486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13CB08B9-AE1F-EB5F-1980-D143718CA74A}"/>
                </a:ext>
              </a:extLst>
            </p:cNvPr>
            <p:cNvSpPr/>
            <p:nvPr/>
          </p:nvSpPr>
          <p:spPr>
            <a:xfrm>
              <a:off x="12000598" y="1665660"/>
              <a:ext cx="9775" cy="9775"/>
            </a:xfrm>
            <a:custGeom>
              <a:avLst/>
              <a:gdLst>
                <a:gd name="connsiteX0" fmla="*/ 10046 w 9775"/>
                <a:gd name="connsiteY0" fmla="*/ 4908 h 9775"/>
                <a:gd name="connsiteX1" fmla="*/ 5158 w 9775"/>
                <a:gd name="connsiteY1" fmla="*/ 9796 h 9775"/>
                <a:gd name="connsiteX2" fmla="*/ 270 w 9775"/>
                <a:gd name="connsiteY2" fmla="*/ 4908 h 9775"/>
                <a:gd name="connsiteX3" fmla="*/ 5158 w 9775"/>
                <a:gd name="connsiteY3" fmla="*/ 20 h 9775"/>
                <a:gd name="connsiteX4" fmla="*/ 1004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46" y="4908"/>
                  </a:moveTo>
                  <a:cubicBezTo>
                    <a:pt x="10046" y="7607"/>
                    <a:pt x="7857" y="9796"/>
                    <a:pt x="5158" y="9796"/>
                  </a:cubicBezTo>
                  <a:cubicBezTo>
                    <a:pt x="2458" y="9796"/>
                    <a:pt x="270" y="7607"/>
                    <a:pt x="270" y="4908"/>
                  </a:cubicBezTo>
                  <a:cubicBezTo>
                    <a:pt x="270" y="2208"/>
                    <a:pt x="2458" y="20"/>
                    <a:pt x="5158" y="20"/>
                  </a:cubicBezTo>
                  <a:cubicBezTo>
                    <a:pt x="7857" y="20"/>
                    <a:pt x="10046" y="2208"/>
                    <a:pt x="10046" y="4908"/>
                  </a:cubicBezTo>
                  <a:close/>
                </a:path>
              </a:pathLst>
            </a:custGeom>
            <a:solidFill>
              <a:srgbClr val="FFFFFF"/>
            </a:solidFill>
            <a:ln w="486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D4C81BAE-1D16-7D7A-DCF7-081FA3AA962C}"/>
                </a:ext>
              </a:extLst>
            </p:cNvPr>
            <p:cNvSpPr/>
            <p:nvPr/>
          </p:nvSpPr>
          <p:spPr>
            <a:xfrm>
              <a:off x="12049476" y="1665660"/>
              <a:ext cx="9775" cy="9775"/>
            </a:xfrm>
            <a:custGeom>
              <a:avLst/>
              <a:gdLst>
                <a:gd name="connsiteX0" fmla="*/ 10056 w 9775"/>
                <a:gd name="connsiteY0" fmla="*/ 4908 h 9775"/>
                <a:gd name="connsiteX1" fmla="*/ 5168 w 9775"/>
                <a:gd name="connsiteY1" fmla="*/ 9796 h 9775"/>
                <a:gd name="connsiteX2" fmla="*/ 280 w 9775"/>
                <a:gd name="connsiteY2" fmla="*/ 4908 h 9775"/>
                <a:gd name="connsiteX3" fmla="*/ 5168 w 9775"/>
                <a:gd name="connsiteY3" fmla="*/ 20 h 9775"/>
                <a:gd name="connsiteX4" fmla="*/ 1005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56" y="4908"/>
                  </a:moveTo>
                  <a:cubicBezTo>
                    <a:pt x="10056" y="7607"/>
                    <a:pt x="7867" y="9796"/>
                    <a:pt x="5168" y="9796"/>
                  </a:cubicBezTo>
                  <a:cubicBezTo>
                    <a:pt x="2468" y="9796"/>
                    <a:pt x="280" y="7607"/>
                    <a:pt x="280" y="4908"/>
                  </a:cubicBezTo>
                  <a:cubicBezTo>
                    <a:pt x="280" y="2208"/>
                    <a:pt x="2468" y="20"/>
                    <a:pt x="5168" y="20"/>
                  </a:cubicBezTo>
                  <a:cubicBezTo>
                    <a:pt x="7867" y="20"/>
                    <a:pt x="10056" y="2208"/>
                    <a:pt x="10056" y="4908"/>
                  </a:cubicBezTo>
                  <a:close/>
                </a:path>
              </a:pathLst>
            </a:custGeom>
            <a:solidFill>
              <a:srgbClr val="FFFFFF"/>
            </a:solidFill>
            <a:ln w="486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6B2654B8-F82C-2574-43D0-0B0E6558F9C3}"/>
                </a:ext>
              </a:extLst>
            </p:cNvPr>
            <p:cNvSpPr/>
            <p:nvPr/>
          </p:nvSpPr>
          <p:spPr>
            <a:xfrm>
              <a:off x="12098354" y="1665660"/>
              <a:ext cx="9775" cy="9775"/>
            </a:xfrm>
            <a:custGeom>
              <a:avLst/>
              <a:gdLst>
                <a:gd name="connsiteX0" fmla="*/ 10066 w 9775"/>
                <a:gd name="connsiteY0" fmla="*/ 4908 h 9775"/>
                <a:gd name="connsiteX1" fmla="*/ 5178 w 9775"/>
                <a:gd name="connsiteY1" fmla="*/ 9796 h 9775"/>
                <a:gd name="connsiteX2" fmla="*/ 290 w 9775"/>
                <a:gd name="connsiteY2" fmla="*/ 4908 h 9775"/>
                <a:gd name="connsiteX3" fmla="*/ 5178 w 9775"/>
                <a:gd name="connsiteY3" fmla="*/ 20 h 9775"/>
                <a:gd name="connsiteX4" fmla="*/ 1006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66" y="4908"/>
                  </a:moveTo>
                  <a:cubicBezTo>
                    <a:pt x="10066" y="7607"/>
                    <a:pt x="7877" y="9796"/>
                    <a:pt x="5178" y="9796"/>
                  </a:cubicBezTo>
                  <a:cubicBezTo>
                    <a:pt x="2478" y="9796"/>
                    <a:pt x="290" y="7607"/>
                    <a:pt x="290" y="4908"/>
                  </a:cubicBezTo>
                  <a:cubicBezTo>
                    <a:pt x="290" y="2208"/>
                    <a:pt x="2478" y="20"/>
                    <a:pt x="5178" y="20"/>
                  </a:cubicBezTo>
                  <a:cubicBezTo>
                    <a:pt x="7877" y="20"/>
                    <a:pt x="10066" y="2208"/>
                    <a:pt x="10066" y="4908"/>
                  </a:cubicBezTo>
                  <a:close/>
                </a:path>
              </a:pathLst>
            </a:custGeom>
            <a:solidFill>
              <a:srgbClr val="FFFFFF"/>
            </a:solidFill>
            <a:ln w="486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E2562013-87FC-6777-DC4A-A43FCB35FDCC}"/>
                </a:ext>
              </a:extLst>
            </p:cNvPr>
            <p:cNvSpPr/>
            <p:nvPr/>
          </p:nvSpPr>
          <p:spPr>
            <a:xfrm>
              <a:off x="12147233" y="1665660"/>
              <a:ext cx="9775" cy="9775"/>
            </a:xfrm>
            <a:custGeom>
              <a:avLst/>
              <a:gdLst>
                <a:gd name="connsiteX0" fmla="*/ 10076 w 9775"/>
                <a:gd name="connsiteY0" fmla="*/ 4908 h 9775"/>
                <a:gd name="connsiteX1" fmla="*/ 5188 w 9775"/>
                <a:gd name="connsiteY1" fmla="*/ 9796 h 9775"/>
                <a:gd name="connsiteX2" fmla="*/ 300 w 9775"/>
                <a:gd name="connsiteY2" fmla="*/ 4908 h 9775"/>
                <a:gd name="connsiteX3" fmla="*/ 5188 w 9775"/>
                <a:gd name="connsiteY3" fmla="*/ 20 h 9775"/>
                <a:gd name="connsiteX4" fmla="*/ 1007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76" y="4908"/>
                  </a:moveTo>
                  <a:cubicBezTo>
                    <a:pt x="10076" y="7607"/>
                    <a:pt x="7887" y="9796"/>
                    <a:pt x="5188" y="9796"/>
                  </a:cubicBezTo>
                  <a:cubicBezTo>
                    <a:pt x="2488" y="9796"/>
                    <a:pt x="300" y="7607"/>
                    <a:pt x="300" y="4908"/>
                  </a:cubicBezTo>
                  <a:cubicBezTo>
                    <a:pt x="300" y="2208"/>
                    <a:pt x="2488" y="20"/>
                    <a:pt x="5188" y="20"/>
                  </a:cubicBezTo>
                  <a:cubicBezTo>
                    <a:pt x="7887" y="20"/>
                    <a:pt x="10076" y="2208"/>
                    <a:pt x="10076" y="4908"/>
                  </a:cubicBezTo>
                  <a:close/>
                </a:path>
              </a:pathLst>
            </a:custGeom>
            <a:solidFill>
              <a:srgbClr val="FFFFFF"/>
            </a:solidFill>
            <a:ln w="486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BF2ADDBA-5AAF-AE40-48C8-ABCBE7FA8143}"/>
                </a:ext>
              </a:extLst>
            </p:cNvPr>
            <p:cNvSpPr/>
            <p:nvPr/>
          </p:nvSpPr>
          <p:spPr>
            <a:xfrm>
              <a:off x="10680883" y="1714538"/>
              <a:ext cx="9775" cy="9775"/>
            </a:xfrm>
            <a:custGeom>
              <a:avLst/>
              <a:gdLst>
                <a:gd name="connsiteX0" fmla="*/ 9776 w 9775"/>
                <a:gd name="connsiteY0" fmla="*/ 4918 h 9775"/>
                <a:gd name="connsiteX1" fmla="*/ 4888 w 9775"/>
                <a:gd name="connsiteY1" fmla="*/ 9806 h 9775"/>
                <a:gd name="connsiteX2" fmla="*/ 0 w 9775"/>
                <a:gd name="connsiteY2" fmla="*/ 4918 h 9775"/>
                <a:gd name="connsiteX3" fmla="*/ 4888 w 9775"/>
                <a:gd name="connsiteY3" fmla="*/ 30 h 9775"/>
                <a:gd name="connsiteX4" fmla="*/ 977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76" y="4918"/>
                  </a:moveTo>
                  <a:cubicBezTo>
                    <a:pt x="9776" y="7617"/>
                    <a:pt x="7587" y="9806"/>
                    <a:pt x="4888" y="9806"/>
                  </a:cubicBezTo>
                  <a:cubicBezTo>
                    <a:pt x="2188" y="9806"/>
                    <a:pt x="0" y="7617"/>
                    <a:pt x="0" y="4918"/>
                  </a:cubicBezTo>
                  <a:cubicBezTo>
                    <a:pt x="0" y="2218"/>
                    <a:pt x="2188" y="30"/>
                    <a:pt x="4888" y="30"/>
                  </a:cubicBezTo>
                  <a:cubicBezTo>
                    <a:pt x="7587" y="30"/>
                    <a:pt x="9776" y="2218"/>
                    <a:pt x="9776" y="4918"/>
                  </a:cubicBezTo>
                  <a:close/>
                </a:path>
              </a:pathLst>
            </a:custGeom>
            <a:solidFill>
              <a:srgbClr val="FFFFFF"/>
            </a:solidFill>
            <a:ln w="486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76680A4-AA83-3AE4-7521-AF2085674199}"/>
                </a:ext>
              </a:extLst>
            </p:cNvPr>
            <p:cNvSpPr/>
            <p:nvPr/>
          </p:nvSpPr>
          <p:spPr>
            <a:xfrm>
              <a:off x="10729761" y="1714538"/>
              <a:ext cx="9775" cy="9775"/>
            </a:xfrm>
            <a:custGeom>
              <a:avLst/>
              <a:gdLst>
                <a:gd name="connsiteX0" fmla="*/ 9786 w 9775"/>
                <a:gd name="connsiteY0" fmla="*/ 4918 h 9775"/>
                <a:gd name="connsiteX1" fmla="*/ 4898 w 9775"/>
                <a:gd name="connsiteY1" fmla="*/ 9806 h 9775"/>
                <a:gd name="connsiteX2" fmla="*/ 10 w 9775"/>
                <a:gd name="connsiteY2" fmla="*/ 4918 h 9775"/>
                <a:gd name="connsiteX3" fmla="*/ 4898 w 9775"/>
                <a:gd name="connsiteY3" fmla="*/ 30 h 9775"/>
                <a:gd name="connsiteX4" fmla="*/ 978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86" y="4918"/>
                  </a:moveTo>
                  <a:cubicBezTo>
                    <a:pt x="9786" y="7617"/>
                    <a:pt x="7597" y="9806"/>
                    <a:pt x="4898" y="9806"/>
                  </a:cubicBezTo>
                  <a:cubicBezTo>
                    <a:pt x="2198" y="9806"/>
                    <a:pt x="10" y="7617"/>
                    <a:pt x="10" y="4918"/>
                  </a:cubicBezTo>
                  <a:cubicBezTo>
                    <a:pt x="10" y="2218"/>
                    <a:pt x="2198" y="30"/>
                    <a:pt x="4898" y="30"/>
                  </a:cubicBezTo>
                  <a:cubicBezTo>
                    <a:pt x="7597" y="30"/>
                    <a:pt x="9786" y="2218"/>
                    <a:pt x="9786" y="4918"/>
                  </a:cubicBezTo>
                  <a:close/>
                </a:path>
              </a:pathLst>
            </a:custGeom>
            <a:solidFill>
              <a:srgbClr val="FFFFFF"/>
            </a:solidFill>
            <a:ln w="486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3922E1E8-3BEF-CE9B-02DC-D549FC8BD55E}"/>
                </a:ext>
              </a:extLst>
            </p:cNvPr>
            <p:cNvSpPr/>
            <p:nvPr/>
          </p:nvSpPr>
          <p:spPr>
            <a:xfrm>
              <a:off x="10778639" y="1714538"/>
              <a:ext cx="9775" cy="9775"/>
            </a:xfrm>
            <a:custGeom>
              <a:avLst/>
              <a:gdLst>
                <a:gd name="connsiteX0" fmla="*/ 9796 w 9775"/>
                <a:gd name="connsiteY0" fmla="*/ 4918 h 9775"/>
                <a:gd name="connsiteX1" fmla="*/ 4908 w 9775"/>
                <a:gd name="connsiteY1" fmla="*/ 9806 h 9775"/>
                <a:gd name="connsiteX2" fmla="*/ 20 w 9775"/>
                <a:gd name="connsiteY2" fmla="*/ 4918 h 9775"/>
                <a:gd name="connsiteX3" fmla="*/ 4908 w 9775"/>
                <a:gd name="connsiteY3" fmla="*/ 30 h 9775"/>
                <a:gd name="connsiteX4" fmla="*/ 979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96" y="4918"/>
                  </a:moveTo>
                  <a:cubicBezTo>
                    <a:pt x="9796" y="7617"/>
                    <a:pt x="7607" y="9806"/>
                    <a:pt x="4908" y="9806"/>
                  </a:cubicBezTo>
                  <a:cubicBezTo>
                    <a:pt x="2208" y="9806"/>
                    <a:pt x="20" y="7617"/>
                    <a:pt x="20" y="4918"/>
                  </a:cubicBezTo>
                  <a:cubicBezTo>
                    <a:pt x="20" y="2218"/>
                    <a:pt x="2208" y="30"/>
                    <a:pt x="4908" y="30"/>
                  </a:cubicBezTo>
                  <a:cubicBezTo>
                    <a:pt x="7607" y="30"/>
                    <a:pt x="9796" y="2218"/>
                    <a:pt x="9796" y="4918"/>
                  </a:cubicBezTo>
                  <a:close/>
                </a:path>
              </a:pathLst>
            </a:custGeom>
            <a:solidFill>
              <a:srgbClr val="FFFFFF"/>
            </a:solidFill>
            <a:ln w="486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DE37E017-B5E3-B696-7592-F750F70285C1}"/>
                </a:ext>
              </a:extLst>
            </p:cNvPr>
            <p:cNvSpPr/>
            <p:nvPr/>
          </p:nvSpPr>
          <p:spPr>
            <a:xfrm>
              <a:off x="10827518" y="1714538"/>
              <a:ext cx="9775" cy="9775"/>
            </a:xfrm>
            <a:custGeom>
              <a:avLst/>
              <a:gdLst>
                <a:gd name="connsiteX0" fmla="*/ 9806 w 9775"/>
                <a:gd name="connsiteY0" fmla="*/ 4918 h 9775"/>
                <a:gd name="connsiteX1" fmla="*/ 4918 w 9775"/>
                <a:gd name="connsiteY1" fmla="*/ 9806 h 9775"/>
                <a:gd name="connsiteX2" fmla="*/ 30 w 9775"/>
                <a:gd name="connsiteY2" fmla="*/ 4918 h 9775"/>
                <a:gd name="connsiteX3" fmla="*/ 4918 w 9775"/>
                <a:gd name="connsiteY3" fmla="*/ 30 h 9775"/>
                <a:gd name="connsiteX4" fmla="*/ 980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06" y="4918"/>
                  </a:moveTo>
                  <a:cubicBezTo>
                    <a:pt x="9806" y="7617"/>
                    <a:pt x="7617" y="9806"/>
                    <a:pt x="4918" y="9806"/>
                  </a:cubicBezTo>
                  <a:cubicBezTo>
                    <a:pt x="2218" y="9806"/>
                    <a:pt x="30" y="7617"/>
                    <a:pt x="30" y="4918"/>
                  </a:cubicBezTo>
                  <a:cubicBezTo>
                    <a:pt x="30" y="2218"/>
                    <a:pt x="2218" y="30"/>
                    <a:pt x="4918" y="30"/>
                  </a:cubicBezTo>
                  <a:cubicBezTo>
                    <a:pt x="7617" y="30"/>
                    <a:pt x="9806" y="2218"/>
                    <a:pt x="9806" y="4918"/>
                  </a:cubicBezTo>
                  <a:close/>
                </a:path>
              </a:pathLst>
            </a:custGeom>
            <a:solidFill>
              <a:srgbClr val="FFFFFF"/>
            </a:solidFill>
            <a:ln w="486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37901C6D-095F-5873-B95A-4C2A486E9ADF}"/>
                </a:ext>
              </a:extLst>
            </p:cNvPr>
            <p:cNvSpPr/>
            <p:nvPr/>
          </p:nvSpPr>
          <p:spPr>
            <a:xfrm>
              <a:off x="10876396" y="1714538"/>
              <a:ext cx="9775" cy="9775"/>
            </a:xfrm>
            <a:custGeom>
              <a:avLst/>
              <a:gdLst>
                <a:gd name="connsiteX0" fmla="*/ 9816 w 9775"/>
                <a:gd name="connsiteY0" fmla="*/ 4918 h 9775"/>
                <a:gd name="connsiteX1" fmla="*/ 4928 w 9775"/>
                <a:gd name="connsiteY1" fmla="*/ 9806 h 9775"/>
                <a:gd name="connsiteX2" fmla="*/ 40 w 9775"/>
                <a:gd name="connsiteY2" fmla="*/ 4918 h 9775"/>
                <a:gd name="connsiteX3" fmla="*/ 4928 w 9775"/>
                <a:gd name="connsiteY3" fmla="*/ 30 h 9775"/>
                <a:gd name="connsiteX4" fmla="*/ 981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16" y="4918"/>
                  </a:moveTo>
                  <a:cubicBezTo>
                    <a:pt x="9816" y="7617"/>
                    <a:pt x="7627" y="9806"/>
                    <a:pt x="4928" y="9806"/>
                  </a:cubicBezTo>
                  <a:cubicBezTo>
                    <a:pt x="2228" y="9806"/>
                    <a:pt x="40" y="7617"/>
                    <a:pt x="40" y="4918"/>
                  </a:cubicBezTo>
                  <a:cubicBezTo>
                    <a:pt x="40" y="2218"/>
                    <a:pt x="2228" y="30"/>
                    <a:pt x="4928" y="30"/>
                  </a:cubicBezTo>
                  <a:cubicBezTo>
                    <a:pt x="7627" y="30"/>
                    <a:pt x="9816" y="2218"/>
                    <a:pt x="9816" y="4918"/>
                  </a:cubicBezTo>
                  <a:close/>
                </a:path>
              </a:pathLst>
            </a:custGeom>
            <a:solidFill>
              <a:srgbClr val="FFFFFF"/>
            </a:solidFill>
            <a:ln w="486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2E121D7B-6BBF-A56A-480C-17E8F3098377}"/>
                </a:ext>
              </a:extLst>
            </p:cNvPr>
            <p:cNvSpPr/>
            <p:nvPr/>
          </p:nvSpPr>
          <p:spPr>
            <a:xfrm>
              <a:off x="10925274" y="1714538"/>
              <a:ext cx="9775" cy="9775"/>
            </a:xfrm>
            <a:custGeom>
              <a:avLst/>
              <a:gdLst>
                <a:gd name="connsiteX0" fmla="*/ 9826 w 9775"/>
                <a:gd name="connsiteY0" fmla="*/ 4918 h 9775"/>
                <a:gd name="connsiteX1" fmla="*/ 4938 w 9775"/>
                <a:gd name="connsiteY1" fmla="*/ 9806 h 9775"/>
                <a:gd name="connsiteX2" fmla="*/ 50 w 9775"/>
                <a:gd name="connsiteY2" fmla="*/ 4918 h 9775"/>
                <a:gd name="connsiteX3" fmla="*/ 4938 w 9775"/>
                <a:gd name="connsiteY3" fmla="*/ 30 h 9775"/>
                <a:gd name="connsiteX4" fmla="*/ 982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26" y="4918"/>
                  </a:moveTo>
                  <a:cubicBezTo>
                    <a:pt x="9826" y="7617"/>
                    <a:pt x="7637" y="9806"/>
                    <a:pt x="4938" y="9806"/>
                  </a:cubicBezTo>
                  <a:cubicBezTo>
                    <a:pt x="2238" y="9806"/>
                    <a:pt x="50" y="7617"/>
                    <a:pt x="50" y="4918"/>
                  </a:cubicBezTo>
                  <a:cubicBezTo>
                    <a:pt x="50" y="2218"/>
                    <a:pt x="2238" y="30"/>
                    <a:pt x="4938" y="30"/>
                  </a:cubicBezTo>
                  <a:cubicBezTo>
                    <a:pt x="7637" y="30"/>
                    <a:pt x="9826" y="2218"/>
                    <a:pt x="9826" y="4918"/>
                  </a:cubicBezTo>
                  <a:close/>
                </a:path>
              </a:pathLst>
            </a:custGeom>
            <a:solidFill>
              <a:srgbClr val="FFFFFF"/>
            </a:solidFill>
            <a:ln w="486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FA2D4FA9-2FA8-CFA9-9EE6-7F3B70051D59}"/>
                </a:ext>
              </a:extLst>
            </p:cNvPr>
            <p:cNvSpPr/>
            <p:nvPr/>
          </p:nvSpPr>
          <p:spPr>
            <a:xfrm>
              <a:off x="10974153" y="1714538"/>
              <a:ext cx="9775" cy="9775"/>
            </a:xfrm>
            <a:custGeom>
              <a:avLst/>
              <a:gdLst>
                <a:gd name="connsiteX0" fmla="*/ 9836 w 9775"/>
                <a:gd name="connsiteY0" fmla="*/ 4918 h 9775"/>
                <a:gd name="connsiteX1" fmla="*/ 4948 w 9775"/>
                <a:gd name="connsiteY1" fmla="*/ 9806 h 9775"/>
                <a:gd name="connsiteX2" fmla="*/ 60 w 9775"/>
                <a:gd name="connsiteY2" fmla="*/ 4918 h 9775"/>
                <a:gd name="connsiteX3" fmla="*/ 4948 w 9775"/>
                <a:gd name="connsiteY3" fmla="*/ 30 h 9775"/>
                <a:gd name="connsiteX4" fmla="*/ 983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36" y="4918"/>
                  </a:moveTo>
                  <a:cubicBezTo>
                    <a:pt x="9836" y="7617"/>
                    <a:pt x="7647" y="9806"/>
                    <a:pt x="4948" y="9806"/>
                  </a:cubicBezTo>
                  <a:cubicBezTo>
                    <a:pt x="2248" y="9806"/>
                    <a:pt x="60" y="7617"/>
                    <a:pt x="60" y="4918"/>
                  </a:cubicBezTo>
                  <a:cubicBezTo>
                    <a:pt x="60" y="2218"/>
                    <a:pt x="2248" y="30"/>
                    <a:pt x="4948" y="30"/>
                  </a:cubicBezTo>
                  <a:cubicBezTo>
                    <a:pt x="7647" y="30"/>
                    <a:pt x="9836" y="2218"/>
                    <a:pt x="9836" y="4918"/>
                  </a:cubicBezTo>
                  <a:close/>
                </a:path>
              </a:pathLst>
            </a:custGeom>
            <a:solidFill>
              <a:srgbClr val="FFFFFF"/>
            </a:solidFill>
            <a:ln w="486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43DD8B50-2F30-AB7F-6977-CD2C0EC21E27}"/>
                </a:ext>
              </a:extLst>
            </p:cNvPr>
            <p:cNvSpPr/>
            <p:nvPr/>
          </p:nvSpPr>
          <p:spPr>
            <a:xfrm>
              <a:off x="11023031" y="1714538"/>
              <a:ext cx="9775" cy="9775"/>
            </a:xfrm>
            <a:custGeom>
              <a:avLst/>
              <a:gdLst>
                <a:gd name="connsiteX0" fmla="*/ 9846 w 9775"/>
                <a:gd name="connsiteY0" fmla="*/ 4918 h 9775"/>
                <a:gd name="connsiteX1" fmla="*/ 4958 w 9775"/>
                <a:gd name="connsiteY1" fmla="*/ 9806 h 9775"/>
                <a:gd name="connsiteX2" fmla="*/ 70 w 9775"/>
                <a:gd name="connsiteY2" fmla="*/ 4918 h 9775"/>
                <a:gd name="connsiteX3" fmla="*/ 4958 w 9775"/>
                <a:gd name="connsiteY3" fmla="*/ 30 h 9775"/>
                <a:gd name="connsiteX4" fmla="*/ 984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46" y="4918"/>
                  </a:moveTo>
                  <a:cubicBezTo>
                    <a:pt x="9846" y="7617"/>
                    <a:pt x="7657" y="9806"/>
                    <a:pt x="4958" y="9806"/>
                  </a:cubicBezTo>
                  <a:cubicBezTo>
                    <a:pt x="2258" y="9806"/>
                    <a:pt x="70" y="7617"/>
                    <a:pt x="70" y="4918"/>
                  </a:cubicBezTo>
                  <a:cubicBezTo>
                    <a:pt x="70" y="2218"/>
                    <a:pt x="2258" y="30"/>
                    <a:pt x="4958" y="30"/>
                  </a:cubicBezTo>
                  <a:cubicBezTo>
                    <a:pt x="7657" y="30"/>
                    <a:pt x="9846" y="2218"/>
                    <a:pt x="9846" y="4918"/>
                  </a:cubicBezTo>
                  <a:close/>
                </a:path>
              </a:pathLst>
            </a:custGeom>
            <a:solidFill>
              <a:srgbClr val="FFFFFF"/>
            </a:solidFill>
            <a:ln w="486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E4017404-9492-A0A0-6C37-84308B9B4CB3}"/>
                </a:ext>
              </a:extLst>
            </p:cNvPr>
            <p:cNvSpPr/>
            <p:nvPr/>
          </p:nvSpPr>
          <p:spPr>
            <a:xfrm>
              <a:off x="11071909" y="1714538"/>
              <a:ext cx="9775" cy="9775"/>
            </a:xfrm>
            <a:custGeom>
              <a:avLst/>
              <a:gdLst>
                <a:gd name="connsiteX0" fmla="*/ 9856 w 9775"/>
                <a:gd name="connsiteY0" fmla="*/ 4918 h 9775"/>
                <a:gd name="connsiteX1" fmla="*/ 4968 w 9775"/>
                <a:gd name="connsiteY1" fmla="*/ 9806 h 9775"/>
                <a:gd name="connsiteX2" fmla="*/ 80 w 9775"/>
                <a:gd name="connsiteY2" fmla="*/ 4918 h 9775"/>
                <a:gd name="connsiteX3" fmla="*/ 4968 w 9775"/>
                <a:gd name="connsiteY3" fmla="*/ 30 h 9775"/>
                <a:gd name="connsiteX4" fmla="*/ 985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56" y="4918"/>
                  </a:moveTo>
                  <a:cubicBezTo>
                    <a:pt x="9856" y="7617"/>
                    <a:pt x="7667" y="9806"/>
                    <a:pt x="4968" y="9806"/>
                  </a:cubicBezTo>
                  <a:cubicBezTo>
                    <a:pt x="2268" y="9806"/>
                    <a:pt x="80" y="7617"/>
                    <a:pt x="80" y="4918"/>
                  </a:cubicBezTo>
                  <a:cubicBezTo>
                    <a:pt x="80" y="2218"/>
                    <a:pt x="2268" y="30"/>
                    <a:pt x="4968" y="30"/>
                  </a:cubicBezTo>
                  <a:cubicBezTo>
                    <a:pt x="7667" y="30"/>
                    <a:pt x="9856" y="2218"/>
                    <a:pt x="9856" y="4918"/>
                  </a:cubicBezTo>
                  <a:close/>
                </a:path>
              </a:pathLst>
            </a:custGeom>
            <a:solidFill>
              <a:srgbClr val="FFFFFF"/>
            </a:solidFill>
            <a:ln w="486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0804D998-8EB8-5FA0-8065-AB726853430F}"/>
                </a:ext>
              </a:extLst>
            </p:cNvPr>
            <p:cNvSpPr/>
            <p:nvPr/>
          </p:nvSpPr>
          <p:spPr>
            <a:xfrm>
              <a:off x="11120788" y="1714538"/>
              <a:ext cx="9775" cy="9775"/>
            </a:xfrm>
            <a:custGeom>
              <a:avLst/>
              <a:gdLst>
                <a:gd name="connsiteX0" fmla="*/ 9866 w 9775"/>
                <a:gd name="connsiteY0" fmla="*/ 4918 h 9775"/>
                <a:gd name="connsiteX1" fmla="*/ 4978 w 9775"/>
                <a:gd name="connsiteY1" fmla="*/ 9806 h 9775"/>
                <a:gd name="connsiteX2" fmla="*/ 90 w 9775"/>
                <a:gd name="connsiteY2" fmla="*/ 4918 h 9775"/>
                <a:gd name="connsiteX3" fmla="*/ 4978 w 9775"/>
                <a:gd name="connsiteY3" fmla="*/ 30 h 9775"/>
                <a:gd name="connsiteX4" fmla="*/ 986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66" y="4918"/>
                  </a:moveTo>
                  <a:cubicBezTo>
                    <a:pt x="9866" y="7617"/>
                    <a:pt x="7677" y="9806"/>
                    <a:pt x="4978" y="9806"/>
                  </a:cubicBezTo>
                  <a:cubicBezTo>
                    <a:pt x="2278" y="9806"/>
                    <a:pt x="90" y="7617"/>
                    <a:pt x="90" y="4918"/>
                  </a:cubicBezTo>
                  <a:cubicBezTo>
                    <a:pt x="90" y="2218"/>
                    <a:pt x="2278" y="30"/>
                    <a:pt x="4978" y="30"/>
                  </a:cubicBezTo>
                  <a:cubicBezTo>
                    <a:pt x="7677" y="30"/>
                    <a:pt x="9866" y="2218"/>
                    <a:pt x="9866" y="4918"/>
                  </a:cubicBezTo>
                  <a:close/>
                </a:path>
              </a:pathLst>
            </a:custGeom>
            <a:solidFill>
              <a:srgbClr val="FFFFFF"/>
            </a:solidFill>
            <a:ln w="486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05F77783-0BB6-9A21-438E-10229A770369}"/>
                </a:ext>
              </a:extLst>
            </p:cNvPr>
            <p:cNvSpPr/>
            <p:nvPr/>
          </p:nvSpPr>
          <p:spPr>
            <a:xfrm>
              <a:off x="11169666" y="1714538"/>
              <a:ext cx="9775" cy="9775"/>
            </a:xfrm>
            <a:custGeom>
              <a:avLst/>
              <a:gdLst>
                <a:gd name="connsiteX0" fmla="*/ 9876 w 9775"/>
                <a:gd name="connsiteY0" fmla="*/ 4918 h 9775"/>
                <a:gd name="connsiteX1" fmla="*/ 4988 w 9775"/>
                <a:gd name="connsiteY1" fmla="*/ 9806 h 9775"/>
                <a:gd name="connsiteX2" fmla="*/ 100 w 9775"/>
                <a:gd name="connsiteY2" fmla="*/ 4918 h 9775"/>
                <a:gd name="connsiteX3" fmla="*/ 4988 w 9775"/>
                <a:gd name="connsiteY3" fmla="*/ 30 h 9775"/>
                <a:gd name="connsiteX4" fmla="*/ 987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76" y="4918"/>
                  </a:moveTo>
                  <a:cubicBezTo>
                    <a:pt x="9876" y="7617"/>
                    <a:pt x="7687" y="9806"/>
                    <a:pt x="4988" y="9806"/>
                  </a:cubicBezTo>
                  <a:cubicBezTo>
                    <a:pt x="2288" y="9806"/>
                    <a:pt x="100" y="7617"/>
                    <a:pt x="100" y="4918"/>
                  </a:cubicBezTo>
                  <a:cubicBezTo>
                    <a:pt x="100" y="2218"/>
                    <a:pt x="2288" y="30"/>
                    <a:pt x="4988" y="30"/>
                  </a:cubicBezTo>
                  <a:cubicBezTo>
                    <a:pt x="7687" y="30"/>
                    <a:pt x="9876" y="2218"/>
                    <a:pt x="9876" y="4918"/>
                  </a:cubicBezTo>
                  <a:close/>
                </a:path>
              </a:pathLst>
            </a:custGeom>
            <a:solidFill>
              <a:srgbClr val="FFFFFF"/>
            </a:solidFill>
            <a:ln w="486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1171C3D0-8BC6-303C-61ED-562BE7662022}"/>
                </a:ext>
              </a:extLst>
            </p:cNvPr>
            <p:cNvSpPr/>
            <p:nvPr/>
          </p:nvSpPr>
          <p:spPr>
            <a:xfrm>
              <a:off x="11218544" y="1714538"/>
              <a:ext cx="9775" cy="9775"/>
            </a:xfrm>
            <a:custGeom>
              <a:avLst/>
              <a:gdLst>
                <a:gd name="connsiteX0" fmla="*/ 9886 w 9775"/>
                <a:gd name="connsiteY0" fmla="*/ 4918 h 9775"/>
                <a:gd name="connsiteX1" fmla="*/ 4998 w 9775"/>
                <a:gd name="connsiteY1" fmla="*/ 9806 h 9775"/>
                <a:gd name="connsiteX2" fmla="*/ 110 w 9775"/>
                <a:gd name="connsiteY2" fmla="*/ 4918 h 9775"/>
                <a:gd name="connsiteX3" fmla="*/ 4998 w 9775"/>
                <a:gd name="connsiteY3" fmla="*/ 30 h 9775"/>
                <a:gd name="connsiteX4" fmla="*/ 988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86" y="4918"/>
                  </a:moveTo>
                  <a:cubicBezTo>
                    <a:pt x="9886" y="7617"/>
                    <a:pt x="7697" y="9806"/>
                    <a:pt x="4998" y="9806"/>
                  </a:cubicBezTo>
                  <a:cubicBezTo>
                    <a:pt x="2298" y="9806"/>
                    <a:pt x="110" y="7617"/>
                    <a:pt x="110" y="4918"/>
                  </a:cubicBezTo>
                  <a:cubicBezTo>
                    <a:pt x="110" y="2218"/>
                    <a:pt x="2298" y="30"/>
                    <a:pt x="4998" y="30"/>
                  </a:cubicBezTo>
                  <a:cubicBezTo>
                    <a:pt x="7697" y="30"/>
                    <a:pt x="9886" y="2218"/>
                    <a:pt x="9886" y="4918"/>
                  </a:cubicBezTo>
                  <a:close/>
                </a:path>
              </a:pathLst>
            </a:custGeom>
            <a:solidFill>
              <a:srgbClr val="FFFFFF"/>
            </a:solidFill>
            <a:ln w="486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874C283F-40EF-0C19-290A-581141CBFAAC}"/>
                </a:ext>
              </a:extLst>
            </p:cNvPr>
            <p:cNvSpPr/>
            <p:nvPr/>
          </p:nvSpPr>
          <p:spPr>
            <a:xfrm>
              <a:off x="11267423" y="1714538"/>
              <a:ext cx="9775" cy="9775"/>
            </a:xfrm>
            <a:custGeom>
              <a:avLst/>
              <a:gdLst>
                <a:gd name="connsiteX0" fmla="*/ 9896 w 9775"/>
                <a:gd name="connsiteY0" fmla="*/ 4918 h 9775"/>
                <a:gd name="connsiteX1" fmla="*/ 5008 w 9775"/>
                <a:gd name="connsiteY1" fmla="*/ 9806 h 9775"/>
                <a:gd name="connsiteX2" fmla="*/ 120 w 9775"/>
                <a:gd name="connsiteY2" fmla="*/ 4918 h 9775"/>
                <a:gd name="connsiteX3" fmla="*/ 5008 w 9775"/>
                <a:gd name="connsiteY3" fmla="*/ 30 h 9775"/>
                <a:gd name="connsiteX4" fmla="*/ 989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96" y="4918"/>
                  </a:moveTo>
                  <a:cubicBezTo>
                    <a:pt x="9896" y="7617"/>
                    <a:pt x="7707" y="9806"/>
                    <a:pt x="5008" y="9806"/>
                  </a:cubicBezTo>
                  <a:cubicBezTo>
                    <a:pt x="2308" y="9806"/>
                    <a:pt x="120" y="7617"/>
                    <a:pt x="120" y="4918"/>
                  </a:cubicBezTo>
                  <a:cubicBezTo>
                    <a:pt x="120" y="2218"/>
                    <a:pt x="2308" y="30"/>
                    <a:pt x="5008" y="30"/>
                  </a:cubicBezTo>
                  <a:cubicBezTo>
                    <a:pt x="7707" y="30"/>
                    <a:pt x="9896" y="2218"/>
                    <a:pt x="9896" y="4918"/>
                  </a:cubicBezTo>
                  <a:close/>
                </a:path>
              </a:pathLst>
            </a:custGeom>
            <a:solidFill>
              <a:srgbClr val="FFFFFF"/>
            </a:solidFill>
            <a:ln w="486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9BAA0D5C-C316-CB80-07EF-820E89687495}"/>
                </a:ext>
              </a:extLst>
            </p:cNvPr>
            <p:cNvSpPr/>
            <p:nvPr/>
          </p:nvSpPr>
          <p:spPr>
            <a:xfrm>
              <a:off x="11316301" y="1714538"/>
              <a:ext cx="9775" cy="9775"/>
            </a:xfrm>
            <a:custGeom>
              <a:avLst/>
              <a:gdLst>
                <a:gd name="connsiteX0" fmla="*/ 9906 w 9775"/>
                <a:gd name="connsiteY0" fmla="*/ 4918 h 9775"/>
                <a:gd name="connsiteX1" fmla="*/ 5018 w 9775"/>
                <a:gd name="connsiteY1" fmla="*/ 9806 h 9775"/>
                <a:gd name="connsiteX2" fmla="*/ 130 w 9775"/>
                <a:gd name="connsiteY2" fmla="*/ 4918 h 9775"/>
                <a:gd name="connsiteX3" fmla="*/ 5018 w 9775"/>
                <a:gd name="connsiteY3" fmla="*/ 30 h 9775"/>
                <a:gd name="connsiteX4" fmla="*/ 990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06" y="4918"/>
                  </a:moveTo>
                  <a:cubicBezTo>
                    <a:pt x="9906" y="7617"/>
                    <a:pt x="7717" y="9806"/>
                    <a:pt x="5018" y="9806"/>
                  </a:cubicBezTo>
                  <a:cubicBezTo>
                    <a:pt x="2318" y="9806"/>
                    <a:pt x="130" y="7617"/>
                    <a:pt x="130" y="4918"/>
                  </a:cubicBezTo>
                  <a:cubicBezTo>
                    <a:pt x="130" y="2218"/>
                    <a:pt x="2318" y="30"/>
                    <a:pt x="5018" y="30"/>
                  </a:cubicBezTo>
                  <a:cubicBezTo>
                    <a:pt x="7717" y="30"/>
                    <a:pt x="9906" y="2218"/>
                    <a:pt x="9906" y="4918"/>
                  </a:cubicBezTo>
                  <a:close/>
                </a:path>
              </a:pathLst>
            </a:custGeom>
            <a:solidFill>
              <a:srgbClr val="FFFFFF"/>
            </a:solidFill>
            <a:ln w="486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9877612-3F70-7143-893D-9DE3A1D5CCF3}"/>
                </a:ext>
              </a:extLst>
            </p:cNvPr>
            <p:cNvSpPr/>
            <p:nvPr/>
          </p:nvSpPr>
          <p:spPr>
            <a:xfrm>
              <a:off x="11365179" y="1714538"/>
              <a:ext cx="9775" cy="9775"/>
            </a:xfrm>
            <a:custGeom>
              <a:avLst/>
              <a:gdLst>
                <a:gd name="connsiteX0" fmla="*/ 9916 w 9775"/>
                <a:gd name="connsiteY0" fmla="*/ 4918 h 9775"/>
                <a:gd name="connsiteX1" fmla="*/ 5028 w 9775"/>
                <a:gd name="connsiteY1" fmla="*/ 9806 h 9775"/>
                <a:gd name="connsiteX2" fmla="*/ 140 w 9775"/>
                <a:gd name="connsiteY2" fmla="*/ 4918 h 9775"/>
                <a:gd name="connsiteX3" fmla="*/ 5028 w 9775"/>
                <a:gd name="connsiteY3" fmla="*/ 30 h 9775"/>
                <a:gd name="connsiteX4" fmla="*/ 991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16" y="4918"/>
                  </a:moveTo>
                  <a:cubicBezTo>
                    <a:pt x="9916" y="7617"/>
                    <a:pt x="7727" y="9806"/>
                    <a:pt x="5028" y="9806"/>
                  </a:cubicBezTo>
                  <a:cubicBezTo>
                    <a:pt x="2328" y="9806"/>
                    <a:pt x="140" y="7617"/>
                    <a:pt x="140" y="4918"/>
                  </a:cubicBezTo>
                  <a:cubicBezTo>
                    <a:pt x="140" y="2218"/>
                    <a:pt x="2328" y="30"/>
                    <a:pt x="5028" y="30"/>
                  </a:cubicBezTo>
                  <a:cubicBezTo>
                    <a:pt x="7727" y="30"/>
                    <a:pt x="9916" y="2218"/>
                    <a:pt x="9916" y="4918"/>
                  </a:cubicBezTo>
                  <a:close/>
                </a:path>
              </a:pathLst>
            </a:custGeom>
            <a:solidFill>
              <a:srgbClr val="FFFFFF"/>
            </a:solidFill>
            <a:ln w="486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35127600-7FEE-6CDD-D1DF-5EAC0841F782}"/>
                </a:ext>
              </a:extLst>
            </p:cNvPr>
            <p:cNvSpPr/>
            <p:nvPr/>
          </p:nvSpPr>
          <p:spPr>
            <a:xfrm>
              <a:off x="11414058" y="1714538"/>
              <a:ext cx="9775" cy="9775"/>
            </a:xfrm>
            <a:custGeom>
              <a:avLst/>
              <a:gdLst>
                <a:gd name="connsiteX0" fmla="*/ 9926 w 9775"/>
                <a:gd name="connsiteY0" fmla="*/ 4918 h 9775"/>
                <a:gd name="connsiteX1" fmla="*/ 5038 w 9775"/>
                <a:gd name="connsiteY1" fmla="*/ 9806 h 9775"/>
                <a:gd name="connsiteX2" fmla="*/ 150 w 9775"/>
                <a:gd name="connsiteY2" fmla="*/ 4918 h 9775"/>
                <a:gd name="connsiteX3" fmla="*/ 5038 w 9775"/>
                <a:gd name="connsiteY3" fmla="*/ 30 h 9775"/>
                <a:gd name="connsiteX4" fmla="*/ 992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26" y="4918"/>
                  </a:moveTo>
                  <a:cubicBezTo>
                    <a:pt x="9926" y="7617"/>
                    <a:pt x="7737" y="9806"/>
                    <a:pt x="5038" y="9806"/>
                  </a:cubicBezTo>
                  <a:cubicBezTo>
                    <a:pt x="2338" y="9806"/>
                    <a:pt x="150" y="7617"/>
                    <a:pt x="150" y="4918"/>
                  </a:cubicBezTo>
                  <a:cubicBezTo>
                    <a:pt x="150" y="2218"/>
                    <a:pt x="2338" y="30"/>
                    <a:pt x="5038" y="30"/>
                  </a:cubicBezTo>
                  <a:cubicBezTo>
                    <a:pt x="7737" y="30"/>
                    <a:pt x="9926" y="2218"/>
                    <a:pt x="9926" y="4918"/>
                  </a:cubicBezTo>
                  <a:close/>
                </a:path>
              </a:pathLst>
            </a:custGeom>
            <a:solidFill>
              <a:srgbClr val="FFFFFF"/>
            </a:solidFill>
            <a:ln w="486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CB14015D-75D6-20F7-EA58-A0FF8065A437}"/>
                </a:ext>
              </a:extLst>
            </p:cNvPr>
            <p:cNvSpPr/>
            <p:nvPr/>
          </p:nvSpPr>
          <p:spPr>
            <a:xfrm>
              <a:off x="11462936" y="1714538"/>
              <a:ext cx="9775" cy="9775"/>
            </a:xfrm>
            <a:custGeom>
              <a:avLst/>
              <a:gdLst>
                <a:gd name="connsiteX0" fmla="*/ 9936 w 9775"/>
                <a:gd name="connsiteY0" fmla="*/ 4918 h 9775"/>
                <a:gd name="connsiteX1" fmla="*/ 5048 w 9775"/>
                <a:gd name="connsiteY1" fmla="*/ 9806 h 9775"/>
                <a:gd name="connsiteX2" fmla="*/ 160 w 9775"/>
                <a:gd name="connsiteY2" fmla="*/ 4918 h 9775"/>
                <a:gd name="connsiteX3" fmla="*/ 5048 w 9775"/>
                <a:gd name="connsiteY3" fmla="*/ 30 h 9775"/>
                <a:gd name="connsiteX4" fmla="*/ 993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36" y="4918"/>
                  </a:moveTo>
                  <a:cubicBezTo>
                    <a:pt x="9936" y="7617"/>
                    <a:pt x="7747" y="9806"/>
                    <a:pt x="5048" y="9806"/>
                  </a:cubicBezTo>
                  <a:cubicBezTo>
                    <a:pt x="2348" y="9806"/>
                    <a:pt x="160" y="7617"/>
                    <a:pt x="160" y="4918"/>
                  </a:cubicBezTo>
                  <a:cubicBezTo>
                    <a:pt x="160" y="2218"/>
                    <a:pt x="2348" y="30"/>
                    <a:pt x="5048" y="30"/>
                  </a:cubicBezTo>
                  <a:cubicBezTo>
                    <a:pt x="7747" y="30"/>
                    <a:pt x="9936" y="2218"/>
                    <a:pt x="9936" y="4918"/>
                  </a:cubicBezTo>
                  <a:close/>
                </a:path>
              </a:pathLst>
            </a:custGeom>
            <a:solidFill>
              <a:srgbClr val="FFFFFF"/>
            </a:solidFill>
            <a:ln w="486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725B52BC-3C77-2D86-DF3C-8E5E91AA6F07}"/>
                </a:ext>
              </a:extLst>
            </p:cNvPr>
            <p:cNvSpPr/>
            <p:nvPr/>
          </p:nvSpPr>
          <p:spPr>
            <a:xfrm>
              <a:off x="11511814" y="1714538"/>
              <a:ext cx="9775" cy="9775"/>
            </a:xfrm>
            <a:custGeom>
              <a:avLst/>
              <a:gdLst>
                <a:gd name="connsiteX0" fmla="*/ 9946 w 9775"/>
                <a:gd name="connsiteY0" fmla="*/ 4918 h 9775"/>
                <a:gd name="connsiteX1" fmla="*/ 5058 w 9775"/>
                <a:gd name="connsiteY1" fmla="*/ 9806 h 9775"/>
                <a:gd name="connsiteX2" fmla="*/ 170 w 9775"/>
                <a:gd name="connsiteY2" fmla="*/ 4918 h 9775"/>
                <a:gd name="connsiteX3" fmla="*/ 5058 w 9775"/>
                <a:gd name="connsiteY3" fmla="*/ 30 h 9775"/>
                <a:gd name="connsiteX4" fmla="*/ 994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46" y="4918"/>
                  </a:moveTo>
                  <a:cubicBezTo>
                    <a:pt x="9946" y="7617"/>
                    <a:pt x="7757" y="9806"/>
                    <a:pt x="5058" y="9806"/>
                  </a:cubicBezTo>
                  <a:cubicBezTo>
                    <a:pt x="2358" y="9806"/>
                    <a:pt x="170" y="7617"/>
                    <a:pt x="170" y="4918"/>
                  </a:cubicBezTo>
                  <a:cubicBezTo>
                    <a:pt x="170" y="2218"/>
                    <a:pt x="2358" y="30"/>
                    <a:pt x="5058" y="30"/>
                  </a:cubicBezTo>
                  <a:cubicBezTo>
                    <a:pt x="7757" y="30"/>
                    <a:pt x="9946" y="2218"/>
                    <a:pt x="9946" y="4918"/>
                  </a:cubicBezTo>
                  <a:close/>
                </a:path>
              </a:pathLst>
            </a:custGeom>
            <a:solidFill>
              <a:srgbClr val="FFFFFF"/>
            </a:solidFill>
            <a:ln w="486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A334169A-CA3A-EED1-DFB4-F2B23AE0A772}"/>
                </a:ext>
              </a:extLst>
            </p:cNvPr>
            <p:cNvSpPr/>
            <p:nvPr/>
          </p:nvSpPr>
          <p:spPr>
            <a:xfrm>
              <a:off x="11560693" y="1714538"/>
              <a:ext cx="9775" cy="9775"/>
            </a:xfrm>
            <a:custGeom>
              <a:avLst/>
              <a:gdLst>
                <a:gd name="connsiteX0" fmla="*/ 9956 w 9775"/>
                <a:gd name="connsiteY0" fmla="*/ 4918 h 9775"/>
                <a:gd name="connsiteX1" fmla="*/ 5068 w 9775"/>
                <a:gd name="connsiteY1" fmla="*/ 9806 h 9775"/>
                <a:gd name="connsiteX2" fmla="*/ 180 w 9775"/>
                <a:gd name="connsiteY2" fmla="*/ 4918 h 9775"/>
                <a:gd name="connsiteX3" fmla="*/ 5068 w 9775"/>
                <a:gd name="connsiteY3" fmla="*/ 30 h 9775"/>
                <a:gd name="connsiteX4" fmla="*/ 995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56" y="4918"/>
                  </a:moveTo>
                  <a:cubicBezTo>
                    <a:pt x="9956" y="7617"/>
                    <a:pt x="7767" y="9806"/>
                    <a:pt x="5068" y="9806"/>
                  </a:cubicBezTo>
                  <a:cubicBezTo>
                    <a:pt x="2368" y="9806"/>
                    <a:pt x="180" y="7617"/>
                    <a:pt x="180" y="4918"/>
                  </a:cubicBezTo>
                  <a:cubicBezTo>
                    <a:pt x="180" y="2218"/>
                    <a:pt x="2368" y="30"/>
                    <a:pt x="5068" y="30"/>
                  </a:cubicBezTo>
                  <a:cubicBezTo>
                    <a:pt x="7767" y="30"/>
                    <a:pt x="9956" y="2218"/>
                    <a:pt x="9956" y="4918"/>
                  </a:cubicBezTo>
                  <a:close/>
                </a:path>
              </a:pathLst>
            </a:custGeom>
            <a:solidFill>
              <a:srgbClr val="FFFFFF"/>
            </a:solidFill>
            <a:ln w="486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37280C6A-684C-F9BD-91CA-DCDAFD245F81}"/>
                </a:ext>
              </a:extLst>
            </p:cNvPr>
            <p:cNvSpPr/>
            <p:nvPr/>
          </p:nvSpPr>
          <p:spPr>
            <a:xfrm>
              <a:off x="11609571" y="1714538"/>
              <a:ext cx="9775" cy="9775"/>
            </a:xfrm>
            <a:custGeom>
              <a:avLst/>
              <a:gdLst>
                <a:gd name="connsiteX0" fmla="*/ 9966 w 9775"/>
                <a:gd name="connsiteY0" fmla="*/ 4918 h 9775"/>
                <a:gd name="connsiteX1" fmla="*/ 5078 w 9775"/>
                <a:gd name="connsiteY1" fmla="*/ 9806 h 9775"/>
                <a:gd name="connsiteX2" fmla="*/ 190 w 9775"/>
                <a:gd name="connsiteY2" fmla="*/ 4918 h 9775"/>
                <a:gd name="connsiteX3" fmla="*/ 5078 w 9775"/>
                <a:gd name="connsiteY3" fmla="*/ 30 h 9775"/>
                <a:gd name="connsiteX4" fmla="*/ 996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66" y="4918"/>
                  </a:moveTo>
                  <a:cubicBezTo>
                    <a:pt x="9966" y="7617"/>
                    <a:pt x="7777" y="9806"/>
                    <a:pt x="5078" y="9806"/>
                  </a:cubicBezTo>
                  <a:cubicBezTo>
                    <a:pt x="2378" y="9806"/>
                    <a:pt x="190" y="7617"/>
                    <a:pt x="190" y="4918"/>
                  </a:cubicBezTo>
                  <a:cubicBezTo>
                    <a:pt x="190" y="2218"/>
                    <a:pt x="2378" y="30"/>
                    <a:pt x="5078" y="30"/>
                  </a:cubicBezTo>
                  <a:cubicBezTo>
                    <a:pt x="7777" y="30"/>
                    <a:pt x="9966" y="2218"/>
                    <a:pt x="9966" y="4918"/>
                  </a:cubicBezTo>
                  <a:close/>
                </a:path>
              </a:pathLst>
            </a:custGeom>
            <a:solidFill>
              <a:srgbClr val="FFFFFF"/>
            </a:solidFill>
            <a:ln w="486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4188D63-7A6D-4B7D-BF2B-B039DDAB2B8D}"/>
                </a:ext>
              </a:extLst>
            </p:cNvPr>
            <p:cNvSpPr/>
            <p:nvPr/>
          </p:nvSpPr>
          <p:spPr>
            <a:xfrm>
              <a:off x="11658449" y="1714538"/>
              <a:ext cx="9775" cy="9775"/>
            </a:xfrm>
            <a:custGeom>
              <a:avLst/>
              <a:gdLst>
                <a:gd name="connsiteX0" fmla="*/ 9976 w 9775"/>
                <a:gd name="connsiteY0" fmla="*/ 4918 h 9775"/>
                <a:gd name="connsiteX1" fmla="*/ 5088 w 9775"/>
                <a:gd name="connsiteY1" fmla="*/ 9806 h 9775"/>
                <a:gd name="connsiteX2" fmla="*/ 200 w 9775"/>
                <a:gd name="connsiteY2" fmla="*/ 4918 h 9775"/>
                <a:gd name="connsiteX3" fmla="*/ 5088 w 9775"/>
                <a:gd name="connsiteY3" fmla="*/ 30 h 9775"/>
                <a:gd name="connsiteX4" fmla="*/ 997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76" y="4918"/>
                  </a:moveTo>
                  <a:cubicBezTo>
                    <a:pt x="9976" y="7617"/>
                    <a:pt x="7787" y="9806"/>
                    <a:pt x="5088" y="9806"/>
                  </a:cubicBezTo>
                  <a:cubicBezTo>
                    <a:pt x="2388" y="9806"/>
                    <a:pt x="200" y="7617"/>
                    <a:pt x="200" y="4918"/>
                  </a:cubicBezTo>
                  <a:cubicBezTo>
                    <a:pt x="200" y="2218"/>
                    <a:pt x="2388" y="30"/>
                    <a:pt x="5088" y="30"/>
                  </a:cubicBezTo>
                  <a:cubicBezTo>
                    <a:pt x="7787" y="30"/>
                    <a:pt x="9976" y="2218"/>
                    <a:pt x="9976" y="4918"/>
                  </a:cubicBezTo>
                  <a:close/>
                </a:path>
              </a:pathLst>
            </a:custGeom>
            <a:solidFill>
              <a:srgbClr val="FFFFFF"/>
            </a:solidFill>
            <a:ln w="486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930DBAD4-7C8D-F63D-BD05-AD3E36D1E930}"/>
                </a:ext>
              </a:extLst>
            </p:cNvPr>
            <p:cNvSpPr/>
            <p:nvPr/>
          </p:nvSpPr>
          <p:spPr>
            <a:xfrm>
              <a:off x="11707328" y="1714538"/>
              <a:ext cx="9775" cy="9775"/>
            </a:xfrm>
            <a:custGeom>
              <a:avLst/>
              <a:gdLst>
                <a:gd name="connsiteX0" fmla="*/ 9986 w 9775"/>
                <a:gd name="connsiteY0" fmla="*/ 4918 h 9775"/>
                <a:gd name="connsiteX1" fmla="*/ 5098 w 9775"/>
                <a:gd name="connsiteY1" fmla="*/ 9806 h 9775"/>
                <a:gd name="connsiteX2" fmla="*/ 210 w 9775"/>
                <a:gd name="connsiteY2" fmla="*/ 4918 h 9775"/>
                <a:gd name="connsiteX3" fmla="*/ 5098 w 9775"/>
                <a:gd name="connsiteY3" fmla="*/ 30 h 9775"/>
                <a:gd name="connsiteX4" fmla="*/ 998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86" y="4918"/>
                  </a:moveTo>
                  <a:cubicBezTo>
                    <a:pt x="9986" y="7617"/>
                    <a:pt x="7797" y="9806"/>
                    <a:pt x="5098" y="9806"/>
                  </a:cubicBezTo>
                  <a:cubicBezTo>
                    <a:pt x="2398" y="9806"/>
                    <a:pt x="210" y="7617"/>
                    <a:pt x="210" y="4918"/>
                  </a:cubicBezTo>
                  <a:cubicBezTo>
                    <a:pt x="210" y="2218"/>
                    <a:pt x="2398" y="30"/>
                    <a:pt x="5098" y="30"/>
                  </a:cubicBezTo>
                  <a:cubicBezTo>
                    <a:pt x="7797" y="30"/>
                    <a:pt x="9986" y="2218"/>
                    <a:pt x="9986" y="4918"/>
                  </a:cubicBezTo>
                  <a:close/>
                </a:path>
              </a:pathLst>
            </a:custGeom>
            <a:solidFill>
              <a:srgbClr val="FFFFFF"/>
            </a:solidFill>
            <a:ln w="486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965759CE-800A-24B8-B6EE-4FA17642A41E}"/>
                </a:ext>
              </a:extLst>
            </p:cNvPr>
            <p:cNvSpPr/>
            <p:nvPr/>
          </p:nvSpPr>
          <p:spPr>
            <a:xfrm>
              <a:off x="11756206" y="1714538"/>
              <a:ext cx="9775" cy="9775"/>
            </a:xfrm>
            <a:custGeom>
              <a:avLst/>
              <a:gdLst>
                <a:gd name="connsiteX0" fmla="*/ 9996 w 9775"/>
                <a:gd name="connsiteY0" fmla="*/ 4918 h 9775"/>
                <a:gd name="connsiteX1" fmla="*/ 5108 w 9775"/>
                <a:gd name="connsiteY1" fmla="*/ 9806 h 9775"/>
                <a:gd name="connsiteX2" fmla="*/ 220 w 9775"/>
                <a:gd name="connsiteY2" fmla="*/ 4918 h 9775"/>
                <a:gd name="connsiteX3" fmla="*/ 5108 w 9775"/>
                <a:gd name="connsiteY3" fmla="*/ 30 h 9775"/>
                <a:gd name="connsiteX4" fmla="*/ 999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96" y="4918"/>
                  </a:moveTo>
                  <a:cubicBezTo>
                    <a:pt x="9996" y="7617"/>
                    <a:pt x="7807" y="9806"/>
                    <a:pt x="5108" y="9806"/>
                  </a:cubicBezTo>
                  <a:cubicBezTo>
                    <a:pt x="2408" y="9806"/>
                    <a:pt x="220" y="7617"/>
                    <a:pt x="220" y="4918"/>
                  </a:cubicBezTo>
                  <a:cubicBezTo>
                    <a:pt x="220" y="2218"/>
                    <a:pt x="2408" y="30"/>
                    <a:pt x="5108" y="30"/>
                  </a:cubicBezTo>
                  <a:cubicBezTo>
                    <a:pt x="7807" y="30"/>
                    <a:pt x="9996" y="2218"/>
                    <a:pt x="9996" y="4918"/>
                  </a:cubicBezTo>
                  <a:close/>
                </a:path>
              </a:pathLst>
            </a:custGeom>
            <a:solidFill>
              <a:srgbClr val="FFFFFF"/>
            </a:solidFill>
            <a:ln w="486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CCE62A36-2F6A-E912-432A-7302C8D1E81B}"/>
                </a:ext>
              </a:extLst>
            </p:cNvPr>
            <p:cNvSpPr/>
            <p:nvPr/>
          </p:nvSpPr>
          <p:spPr>
            <a:xfrm>
              <a:off x="11805084" y="1714538"/>
              <a:ext cx="9775" cy="9775"/>
            </a:xfrm>
            <a:custGeom>
              <a:avLst/>
              <a:gdLst>
                <a:gd name="connsiteX0" fmla="*/ 10006 w 9775"/>
                <a:gd name="connsiteY0" fmla="*/ 4918 h 9775"/>
                <a:gd name="connsiteX1" fmla="*/ 5118 w 9775"/>
                <a:gd name="connsiteY1" fmla="*/ 9806 h 9775"/>
                <a:gd name="connsiteX2" fmla="*/ 230 w 9775"/>
                <a:gd name="connsiteY2" fmla="*/ 4918 h 9775"/>
                <a:gd name="connsiteX3" fmla="*/ 5118 w 9775"/>
                <a:gd name="connsiteY3" fmla="*/ 30 h 9775"/>
                <a:gd name="connsiteX4" fmla="*/ 1000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06" y="4918"/>
                  </a:moveTo>
                  <a:cubicBezTo>
                    <a:pt x="10006" y="7617"/>
                    <a:pt x="7817" y="9806"/>
                    <a:pt x="5118" y="9806"/>
                  </a:cubicBezTo>
                  <a:cubicBezTo>
                    <a:pt x="2418" y="9806"/>
                    <a:pt x="230" y="7617"/>
                    <a:pt x="230" y="4918"/>
                  </a:cubicBezTo>
                  <a:cubicBezTo>
                    <a:pt x="230" y="2218"/>
                    <a:pt x="2418" y="30"/>
                    <a:pt x="5118" y="30"/>
                  </a:cubicBezTo>
                  <a:cubicBezTo>
                    <a:pt x="7817" y="30"/>
                    <a:pt x="10006" y="2218"/>
                    <a:pt x="10006" y="4918"/>
                  </a:cubicBezTo>
                  <a:close/>
                </a:path>
              </a:pathLst>
            </a:custGeom>
            <a:solidFill>
              <a:srgbClr val="FFFFFF"/>
            </a:solidFill>
            <a:ln w="486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0D4E70FD-5A48-88ED-6734-E4B9BE2E5B6E}"/>
                </a:ext>
              </a:extLst>
            </p:cNvPr>
            <p:cNvSpPr/>
            <p:nvPr/>
          </p:nvSpPr>
          <p:spPr>
            <a:xfrm>
              <a:off x="11853963" y="1714538"/>
              <a:ext cx="9775" cy="9775"/>
            </a:xfrm>
            <a:custGeom>
              <a:avLst/>
              <a:gdLst>
                <a:gd name="connsiteX0" fmla="*/ 10016 w 9775"/>
                <a:gd name="connsiteY0" fmla="*/ 4918 h 9775"/>
                <a:gd name="connsiteX1" fmla="*/ 5128 w 9775"/>
                <a:gd name="connsiteY1" fmla="*/ 9806 h 9775"/>
                <a:gd name="connsiteX2" fmla="*/ 240 w 9775"/>
                <a:gd name="connsiteY2" fmla="*/ 4918 h 9775"/>
                <a:gd name="connsiteX3" fmla="*/ 5128 w 9775"/>
                <a:gd name="connsiteY3" fmla="*/ 30 h 9775"/>
                <a:gd name="connsiteX4" fmla="*/ 1001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16" y="4918"/>
                  </a:moveTo>
                  <a:cubicBezTo>
                    <a:pt x="10016" y="7617"/>
                    <a:pt x="7827" y="9806"/>
                    <a:pt x="5128" y="9806"/>
                  </a:cubicBezTo>
                  <a:cubicBezTo>
                    <a:pt x="2428" y="9806"/>
                    <a:pt x="240" y="7617"/>
                    <a:pt x="240" y="4918"/>
                  </a:cubicBezTo>
                  <a:cubicBezTo>
                    <a:pt x="240" y="2218"/>
                    <a:pt x="2428" y="30"/>
                    <a:pt x="5128" y="30"/>
                  </a:cubicBezTo>
                  <a:cubicBezTo>
                    <a:pt x="7827" y="30"/>
                    <a:pt x="10016" y="2218"/>
                    <a:pt x="10016" y="4918"/>
                  </a:cubicBezTo>
                  <a:close/>
                </a:path>
              </a:pathLst>
            </a:custGeom>
            <a:solidFill>
              <a:srgbClr val="FFFFFF"/>
            </a:solidFill>
            <a:ln w="486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83D3F3BE-2FB4-8BAD-B153-FC41F9F9F044}"/>
                </a:ext>
              </a:extLst>
            </p:cNvPr>
            <p:cNvSpPr/>
            <p:nvPr/>
          </p:nvSpPr>
          <p:spPr>
            <a:xfrm>
              <a:off x="11902841" y="1714538"/>
              <a:ext cx="9775" cy="9775"/>
            </a:xfrm>
            <a:custGeom>
              <a:avLst/>
              <a:gdLst>
                <a:gd name="connsiteX0" fmla="*/ 10026 w 9775"/>
                <a:gd name="connsiteY0" fmla="*/ 4918 h 9775"/>
                <a:gd name="connsiteX1" fmla="*/ 5138 w 9775"/>
                <a:gd name="connsiteY1" fmla="*/ 9806 h 9775"/>
                <a:gd name="connsiteX2" fmla="*/ 250 w 9775"/>
                <a:gd name="connsiteY2" fmla="*/ 4918 h 9775"/>
                <a:gd name="connsiteX3" fmla="*/ 5138 w 9775"/>
                <a:gd name="connsiteY3" fmla="*/ 30 h 9775"/>
                <a:gd name="connsiteX4" fmla="*/ 1002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26" y="4918"/>
                  </a:moveTo>
                  <a:cubicBezTo>
                    <a:pt x="10026" y="7617"/>
                    <a:pt x="7837" y="9806"/>
                    <a:pt x="5138" y="9806"/>
                  </a:cubicBezTo>
                  <a:cubicBezTo>
                    <a:pt x="2438" y="9806"/>
                    <a:pt x="250" y="7617"/>
                    <a:pt x="250" y="4918"/>
                  </a:cubicBezTo>
                  <a:cubicBezTo>
                    <a:pt x="250" y="2218"/>
                    <a:pt x="2438" y="30"/>
                    <a:pt x="5138" y="30"/>
                  </a:cubicBezTo>
                  <a:cubicBezTo>
                    <a:pt x="7837" y="30"/>
                    <a:pt x="10026" y="2218"/>
                    <a:pt x="10026" y="4918"/>
                  </a:cubicBezTo>
                  <a:close/>
                </a:path>
              </a:pathLst>
            </a:custGeom>
            <a:solidFill>
              <a:srgbClr val="FFFFFF"/>
            </a:solidFill>
            <a:ln w="486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3C6D16C2-F467-6416-44E2-4D543DCF1AC4}"/>
                </a:ext>
              </a:extLst>
            </p:cNvPr>
            <p:cNvSpPr/>
            <p:nvPr/>
          </p:nvSpPr>
          <p:spPr>
            <a:xfrm>
              <a:off x="11951719" y="1714538"/>
              <a:ext cx="9775" cy="9775"/>
            </a:xfrm>
            <a:custGeom>
              <a:avLst/>
              <a:gdLst>
                <a:gd name="connsiteX0" fmla="*/ 10036 w 9775"/>
                <a:gd name="connsiteY0" fmla="*/ 4918 h 9775"/>
                <a:gd name="connsiteX1" fmla="*/ 5148 w 9775"/>
                <a:gd name="connsiteY1" fmla="*/ 9806 h 9775"/>
                <a:gd name="connsiteX2" fmla="*/ 260 w 9775"/>
                <a:gd name="connsiteY2" fmla="*/ 4918 h 9775"/>
                <a:gd name="connsiteX3" fmla="*/ 5148 w 9775"/>
                <a:gd name="connsiteY3" fmla="*/ 30 h 9775"/>
                <a:gd name="connsiteX4" fmla="*/ 1003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36" y="4918"/>
                  </a:moveTo>
                  <a:cubicBezTo>
                    <a:pt x="10036" y="7617"/>
                    <a:pt x="7847" y="9806"/>
                    <a:pt x="5148" y="9806"/>
                  </a:cubicBezTo>
                  <a:cubicBezTo>
                    <a:pt x="2448" y="9806"/>
                    <a:pt x="260" y="7617"/>
                    <a:pt x="260" y="4918"/>
                  </a:cubicBezTo>
                  <a:cubicBezTo>
                    <a:pt x="260" y="2218"/>
                    <a:pt x="2448" y="30"/>
                    <a:pt x="5148" y="30"/>
                  </a:cubicBezTo>
                  <a:cubicBezTo>
                    <a:pt x="7847" y="30"/>
                    <a:pt x="10036" y="2218"/>
                    <a:pt x="10036" y="4918"/>
                  </a:cubicBezTo>
                  <a:close/>
                </a:path>
              </a:pathLst>
            </a:custGeom>
            <a:solidFill>
              <a:srgbClr val="FFFFFF"/>
            </a:solidFill>
            <a:ln w="486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E47EE2AB-00E6-DEBB-4721-B508A2ED5BBA}"/>
                </a:ext>
              </a:extLst>
            </p:cNvPr>
            <p:cNvSpPr/>
            <p:nvPr/>
          </p:nvSpPr>
          <p:spPr>
            <a:xfrm>
              <a:off x="12000598" y="1714538"/>
              <a:ext cx="9775" cy="9775"/>
            </a:xfrm>
            <a:custGeom>
              <a:avLst/>
              <a:gdLst>
                <a:gd name="connsiteX0" fmla="*/ 10046 w 9775"/>
                <a:gd name="connsiteY0" fmla="*/ 4918 h 9775"/>
                <a:gd name="connsiteX1" fmla="*/ 5158 w 9775"/>
                <a:gd name="connsiteY1" fmla="*/ 9806 h 9775"/>
                <a:gd name="connsiteX2" fmla="*/ 270 w 9775"/>
                <a:gd name="connsiteY2" fmla="*/ 4918 h 9775"/>
                <a:gd name="connsiteX3" fmla="*/ 5158 w 9775"/>
                <a:gd name="connsiteY3" fmla="*/ 30 h 9775"/>
                <a:gd name="connsiteX4" fmla="*/ 1004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46" y="4918"/>
                  </a:moveTo>
                  <a:cubicBezTo>
                    <a:pt x="10046" y="7617"/>
                    <a:pt x="7857" y="9806"/>
                    <a:pt x="5158" y="9806"/>
                  </a:cubicBezTo>
                  <a:cubicBezTo>
                    <a:pt x="2458" y="9806"/>
                    <a:pt x="270" y="7617"/>
                    <a:pt x="270" y="4918"/>
                  </a:cubicBezTo>
                  <a:cubicBezTo>
                    <a:pt x="270" y="2218"/>
                    <a:pt x="2458" y="30"/>
                    <a:pt x="5158" y="30"/>
                  </a:cubicBezTo>
                  <a:cubicBezTo>
                    <a:pt x="7857" y="30"/>
                    <a:pt x="10046" y="2218"/>
                    <a:pt x="10046" y="4918"/>
                  </a:cubicBezTo>
                  <a:close/>
                </a:path>
              </a:pathLst>
            </a:custGeom>
            <a:solidFill>
              <a:srgbClr val="FFFFFF"/>
            </a:solidFill>
            <a:ln w="486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110A1C1E-BB82-E1AA-9003-571433AF2A0C}"/>
                </a:ext>
              </a:extLst>
            </p:cNvPr>
            <p:cNvSpPr/>
            <p:nvPr/>
          </p:nvSpPr>
          <p:spPr>
            <a:xfrm>
              <a:off x="12049476" y="1714538"/>
              <a:ext cx="9775" cy="9775"/>
            </a:xfrm>
            <a:custGeom>
              <a:avLst/>
              <a:gdLst>
                <a:gd name="connsiteX0" fmla="*/ 10056 w 9775"/>
                <a:gd name="connsiteY0" fmla="*/ 4918 h 9775"/>
                <a:gd name="connsiteX1" fmla="*/ 5168 w 9775"/>
                <a:gd name="connsiteY1" fmla="*/ 9806 h 9775"/>
                <a:gd name="connsiteX2" fmla="*/ 280 w 9775"/>
                <a:gd name="connsiteY2" fmla="*/ 4918 h 9775"/>
                <a:gd name="connsiteX3" fmla="*/ 5168 w 9775"/>
                <a:gd name="connsiteY3" fmla="*/ 30 h 9775"/>
                <a:gd name="connsiteX4" fmla="*/ 1005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56" y="4918"/>
                  </a:moveTo>
                  <a:cubicBezTo>
                    <a:pt x="10056" y="7617"/>
                    <a:pt x="7867" y="9806"/>
                    <a:pt x="5168" y="9806"/>
                  </a:cubicBezTo>
                  <a:cubicBezTo>
                    <a:pt x="2468" y="9806"/>
                    <a:pt x="280" y="7617"/>
                    <a:pt x="280" y="4918"/>
                  </a:cubicBezTo>
                  <a:cubicBezTo>
                    <a:pt x="280" y="2218"/>
                    <a:pt x="2468" y="30"/>
                    <a:pt x="5168" y="30"/>
                  </a:cubicBezTo>
                  <a:cubicBezTo>
                    <a:pt x="7867" y="30"/>
                    <a:pt x="10056" y="2218"/>
                    <a:pt x="10056" y="4918"/>
                  </a:cubicBezTo>
                  <a:close/>
                </a:path>
              </a:pathLst>
            </a:custGeom>
            <a:solidFill>
              <a:srgbClr val="FFFFFF"/>
            </a:solidFill>
            <a:ln w="486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21751C2B-82D6-2205-F5CF-1BAE83E2CF04}"/>
                </a:ext>
              </a:extLst>
            </p:cNvPr>
            <p:cNvSpPr/>
            <p:nvPr/>
          </p:nvSpPr>
          <p:spPr>
            <a:xfrm>
              <a:off x="12098354" y="1714538"/>
              <a:ext cx="9775" cy="9775"/>
            </a:xfrm>
            <a:custGeom>
              <a:avLst/>
              <a:gdLst>
                <a:gd name="connsiteX0" fmla="*/ 10066 w 9775"/>
                <a:gd name="connsiteY0" fmla="*/ 4918 h 9775"/>
                <a:gd name="connsiteX1" fmla="*/ 5178 w 9775"/>
                <a:gd name="connsiteY1" fmla="*/ 9806 h 9775"/>
                <a:gd name="connsiteX2" fmla="*/ 290 w 9775"/>
                <a:gd name="connsiteY2" fmla="*/ 4918 h 9775"/>
                <a:gd name="connsiteX3" fmla="*/ 5178 w 9775"/>
                <a:gd name="connsiteY3" fmla="*/ 30 h 9775"/>
                <a:gd name="connsiteX4" fmla="*/ 1006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66" y="4918"/>
                  </a:moveTo>
                  <a:cubicBezTo>
                    <a:pt x="10066" y="7617"/>
                    <a:pt x="7877" y="9806"/>
                    <a:pt x="5178" y="9806"/>
                  </a:cubicBezTo>
                  <a:cubicBezTo>
                    <a:pt x="2478" y="9806"/>
                    <a:pt x="290" y="7617"/>
                    <a:pt x="290" y="4918"/>
                  </a:cubicBezTo>
                  <a:cubicBezTo>
                    <a:pt x="290" y="2218"/>
                    <a:pt x="2478" y="30"/>
                    <a:pt x="5178" y="30"/>
                  </a:cubicBezTo>
                  <a:cubicBezTo>
                    <a:pt x="7877" y="30"/>
                    <a:pt x="10066" y="2218"/>
                    <a:pt x="10066" y="4918"/>
                  </a:cubicBezTo>
                  <a:close/>
                </a:path>
              </a:pathLst>
            </a:custGeom>
            <a:solidFill>
              <a:srgbClr val="FFFFFF"/>
            </a:solidFill>
            <a:ln w="486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DC56B0C3-4A12-6747-6C76-90DEB9C17E11}"/>
                </a:ext>
              </a:extLst>
            </p:cNvPr>
            <p:cNvSpPr/>
            <p:nvPr/>
          </p:nvSpPr>
          <p:spPr>
            <a:xfrm>
              <a:off x="12147233" y="1714538"/>
              <a:ext cx="9775" cy="9775"/>
            </a:xfrm>
            <a:custGeom>
              <a:avLst/>
              <a:gdLst>
                <a:gd name="connsiteX0" fmla="*/ 10076 w 9775"/>
                <a:gd name="connsiteY0" fmla="*/ 4918 h 9775"/>
                <a:gd name="connsiteX1" fmla="*/ 5188 w 9775"/>
                <a:gd name="connsiteY1" fmla="*/ 9806 h 9775"/>
                <a:gd name="connsiteX2" fmla="*/ 300 w 9775"/>
                <a:gd name="connsiteY2" fmla="*/ 4918 h 9775"/>
                <a:gd name="connsiteX3" fmla="*/ 5188 w 9775"/>
                <a:gd name="connsiteY3" fmla="*/ 30 h 9775"/>
                <a:gd name="connsiteX4" fmla="*/ 1007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76" y="4918"/>
                  </a:moveTo>
                  <a:cubicBezTo>
                    <a:pt x="10076" y="7617"/>
                    <a:pt x="7887" y="9806"/>
                    <a:pt x="5188" y="9806"/>
                  </a:cubicBezTo>
                  <a:cubicBezTo>
                    <a:pt x="2488" y="9806"/>
                    <a:pt x="300" y="7617"/>
                    <a:pt x="300" y="4918"/>
                  </a:cubicBezTo>
                  <a:cubicBezTo>
                    <a:pt x="300" y="2218"/>
                    <a:pt x="2488" y="30"/>
                    <a:pt x="5188" y="30"/>
                  </a:cubicBezTo>
                  <a:cubicBezTo>
                    <a:pt x="7887" y="30"/>
                    <a:pt x="10076" y="2218"/>
                    <a:pt x="10076" y="4918"/>
                  </a:cubicBezTo>
                  <a:close/>
                </a:path>
              </a:pathLst>
            </a:custGeom>
            <a:solidFill>
              <a:srgbClr val="FFFFFF"/>
            </a:solidFill>
            <a:ln w="486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4BDF7A58-5F1A-9C9E-2D3F-8000519F5F7B}"/>
                </a:ext>
              </a:extLst>
            </p:cNvPr>
            <p:cNvSpPr/>
            <p:nvPr/>
          </p:nvSpPr>
          <p:spPr>
            <a:xfrm>
              <a:off x="10680883" y="1763417"/>
              <a:ext cx="9775" cy="9775"/>
            </a:xfrm>
            <a:custGeom>
              <a:avLst/>
              <a:gdLst>
                <a:gd name="connsiteX0" fmla="*/ 9776 w 9775"/>
                <a:gd name="connsiteY0" fmla="*/ 4928 h 9775"/>
                <a:gd name="connsiteX1" fmla="*/ 4888 w 9775"/>
                <a:gd name="connsiteY1" fmla="*/ 9816 h 9775"/>
                <a:gd name="connsiteX2" fmla="*/ 0 w 9775"/>
                <a:gd name="connsiteY2" fmla="*/ 4928 h 9775"/>
                <a:gd name="connsiteX3" fmla="*/ 4888 w 9775"/>
                <a:gd name="connsiteY3" fmla="*/ 40 h 9775"/>
                <a:gd name="connsiteX4" fmla="*/ 977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76" y="4928"/>
                  </a:moveTo>
                  <a:cubicBezTo>
                    <a:pt x="9776" y="7627"/>
                    <a:pt x="7587" y="9816"/>
                    <a:pt x="4888" y="9816"/>
                  </a:cubicBezTo>
                  <a:cubicBezTo>
                    <a:pt x="2188" y="9816"/>
                    <a:pt x="0" y="7627"/>
                    <a:pt x="0" y="4928"/>
                  </a:cubicBezTo>
                  <a:cubicBezTo>
                    <a:pt x="0" y="2228"/>
                    <a:pt x="2188" y="40"/>
                    <a:pt x="4888" y="40"/>
                  </a:cubicBezTo>
                  <a:cubicBezTo>
                    <a:pt x="7587" y="40"/>
                    <a:pt x="9776" y="2228"/>
                    <a:pt x="9776" y="4928"/>
                  </a:cubicBezTo>
                  <a:close/>
                </a:path>
              </a:pathLst>
            </a:custGeom>
            <a:solidFill>
              <a:srgbClr val="FFFFFF"/>
            </a:solidFill>
            <a:ln w="486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525B5BCB-15A6-997B-C167-8A957E93628D}"/>
                </a:ext>
              </a:extLst>
            </p:cNvPr>
            <p:cNvSpPr/>
            <p:nvPr/>
          </p:nvSpPr>
          <p:spPr>
            <a:xfrm>
              <a:off x="10729761" y="1763417"/>
              <a:ext cx="9775" cy="9775"/>
            </a:xfrm>
            <a:custGeom>
              <a:avLst/>
              <a:gdLst>
                <a:gd name="connsiteX0" fmla="*/ 9786 w 9775"/>
                <a:gd name="connsiteY0" fmla="*/ 4928 h 9775"/>
                <a:gd name="connsiteX1" fmla="*/ 4898 w 9775"/>
                <a:gd name="connsiteY1" fmla="*/ 9816 h 9775"/>
                <a:gd name="connsiteX2" fmla="*/ 10 w 9775"/>
                <a:gd name="connsiteY2" fmla="*/ 4928 h 9775"/>
                <a:gd name="connsiteX3" fmla="*/ 4898 w 9775"/>
                <a:gd name="connsiteY3" fmla="*/ 40 h 9775"/>
                <a:gd name="connsiteX4" fmla="*/ 978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86" y="4928"/>
                  </a:moveTo>
                  <a:cubicBezTo>
                    <a:pt x="9786" y="7627"/>
                    <a:pt x="7597" y="9816"/>
                    <a:pt x="4898" y="9816"/>
                  </a:cubicBezTo>
                  <a:cubicBezTo>
                    <a:pt x="2198" y="9816"/>
                    <a:pt x="10" y="7627"/>
                    <a:pt x="10" y="4928"/>
                  </a:cubicBezTo>
                  <a:cubicBezTo>
                    <a:pt x="10" y="2228"/>
                    <a:pt x="2198" y="40"/>
                    <a:pt x="4898" y="40"/>
                  </a:cubicBezTo>
                  <a:cubicBezTo>
                    <a:pt x="7597" y="40"/>
                    <a:pt x="9786" y="2228"/>
                    <a:pt x="9786" y="4928"/>
                  </a:cubicBezTo>
                  <a:close/>
                </a:path>
              </a:pathLst>
            </a:custGeom>
            <a:solidFill>
              <a:srgbClr val="FFFFFF"/>
            </a:solidFill>
            <a:ln w="486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EA9CCF67-F8F9-E9A4-996B-00A15FAFD27C}"/>
                </a:ext>
              </a:extLst>
            </p:cNvPr>
            <p:cNvSpPr/>
            <p:nvPr/>
          </p:nvSpPr>
          <p:spPr>
            <a:xfrm>
              <a:off x="10778639" y="1763417"/>
              <a:ext cx="9775" cy="9775"/>
            </a:xfrm>
            <a:custGeom>
              <a:avLst/>
              <a:gdLst>
                <a:gd name="connsiteX0" fmla="*/ 9796 w 9775"/>
                <a:gd name="connsiteY0" fmla="*/ 4928 h 9775"/>
                <a:gd name="connsiteX1" fmla="*/ 4908 w 9775"/>
                <a:gd name="connsiteY1" fmla="*/ 9816 h 9775"/>
                <a:gd name="connsiteX2" fmla="*/ 20 w 9775"/>
                <a:gd name="connsiteY2" fmla="*/ 4928 h 9775"/>
                <a:gd name="connsiteX3" fmla="*/ 4908 w 9775"/>
                <a:gd name="connsiteY3" fmla="*/ 40 h 9775"/>
                <a:gd name="connsiteX4" fmla="*/ 979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96" y="4928"/>
                  </a:moveTo>
                  <a:cubicBezTo>
                    <a:pt x="9796" y="7627"/>
                    <a:pt x="7607" y="9816"/>
                    <a:pt x="4908" y="9816"/>
                  </a:cubicBezTo>
                  <a:cubicBezTo>
                    <a:pt x="2208" y="9816"/>
                    <a:pt x="20" y="7627"/>
                    <a:pt x="20" y="4928"/>
                  </a:cubicBezTo>
                  <a:cubicBezTo>
                    <a:pt x="20" y="2228"/>
                    <a:pt x="2208" y="40"/>
                    <a:pt x="4908" y="40"/>
                  </a:cubicBezTo>
                  <a:cubicBezTo>
                    <a:pt x="7607" y="40"/>
                    <a:pt x="9796" y="2228"/>
                    <a:pt x="9796" y="4928"/>
                  </a:cubicBezTo>
                  <a:close/>
                </a:path>
              </a:pathLst>
            </a:custGeom>
            <a:solidFill>
              <a:srgbClr val="FFFFFF"/>
            </a:solidFill>
            <a:ln w="486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79AEA40D-45A6-8844-4A01-7925A0C5510E}"/>
                </a:ext>
              </a:extLst>
            </p:cNvPr>
            <p:cNvSpPr/>
            <p:nvPr/>
          </p:nvSpPr>
          <p:spPr>
            <a:xfrm>
              <a:off x="10827518" y="1763417"/>
              <a:ext cx="9775" cy="9775"/>
            </a:xfrm>
            <a:custGeom>
              <a:avLst/>
              <a:gdLst>
                <a:gd name="connsiteX0" fmla="*/ 9806 w 9775"/>
                <a:gd name="connsiteY0" fmla="*/ 4928 h 9775"/>
                <a:gd name="connsiteX1" fmla="*/ 4918 w 9775"/>
                <a:gd name="connsiteY1" fmla="*/ 9816 h 9775"/>
                <a:gd name="connsiteX2" fmla="*/ 30 w 9775"/>
                <a:gd name="connsiteY2" fmla="*/ 4928 h 9775"/>
                <a:gd name="connsiteX3" fmla="*/ 4918 w 9775"/>
                <a:gd name="connsiteY3" fmla="*/ 40 h 9775"/>
                <a:gd name="connsiteX4" fmla="*/ 980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06" y="4928"/>
                  </a:moveTo>
                  <a:cubicBezTo>
                    <a:pt x="9806" y="7627"/>
                    <a:pt x="7617" y="9816"/>
                    <a:pt x="4918" y="9816"/>
                  </a:cubicBezTo>
                  <a:cubicBezTo>
                    <a:pt x="2218" y="9816"/>
                    <a:pt x="30" y="7627"/>
                    <a:pt x="30" y="4928"/>
                  </a:cubicBezTo>
                  <a:cubicBezTo>
                    <a:pt x="30" y="2228"/>
                    <a:pt x="2218" y="40"/>
                    <a:pt x="4918" y="40"/>
                  </a:cubicBezTo>
                  <a:cubicBezTo>
                    <a:pt x="7617" y="40"/>
                    <a:pt x="9806" y="2228"/>
                    <a:pt x="9806" y="4928"/>
                  </a:cubicBezTo>
                  <a:close/>
                </a:path>
              </a:pathLst>
            </a:custGeom>
            <a:solidFill>
              <a:srgbClr val="FFFFFF"/>
            </a:solidFill>
            <a:ln w="486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3AA5A05F-6381-1174-CCC3-0DAD47FEC262}"/>
                </a:ext>
              </a:extLst>
            </p:cNvPr>
            <p:cNvSpPr/>
            <p:nvPr/>
          </p:nvSpPr>
          <p:spPr>
            <a:xfrm>
              <a:off x="10876396" y="1763417"/>
              <a:ext cx="9775" cy="9775"/>
            </a:xfrm>
            <a:custGeom>
              <a:avLst/>
              <a:gdLst>
                <a:gd name="connsiteX0" fmla="*/ 9816 w 9775"/>
                <a:gd name="connsiteY0" fmla="*/ 4928 h 9775"/>
                <a:gd name="connsiteX1" fmla="*/ 4928 w 9775"/>
                <a:gd name="connsiteY1" fmla="*/ 9816 h 9775"/>
                <a:gd name="connsiteX2" fmla="*/ 40 w 9775"/>
                <a:gd name="connsiteY2" fmla="*/ 4928 h 9775"/>
                <a:gd name="connsiteX3" fmla="*/ 4928 w 9775"/>
                <a:gd name="connsiteY3" fmla="*/ 40 h 9775"/>
                <a:gd name="connsiteX4" fmla="*/ 981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16" y="4928"/>
                  </a:moveTo>
                  <a:cubicBezTo>
                    <a:pt x="9816" y="7627"/>
                    <a:pt x="7627" y="9816"/>
                    <a:pt x="4928" y="9816"/>
                  </a:cubicBezTo>
                  <a:cubicBezTo>
                    <a:pt x="2228" y="9816"/>
                    <a:pt x="40" y="7627"/>
                    <a:pt x="40" y="4928"/>
                  </a:cubicBezTo>
                  <a:cubicBezTo>
                    <a:pt x="40" y="2228"/>
                    <a:pt x="2228" y="40"/>
                    <a:pt x="4928" y="40"/>
                  </a:cubicBezTo>
                  <a:cubicBezTo>
                    <a:pt x="7627" y="40"/>
                    <a:pt x="9816" y="2228"/>
                    <a:pt x="9816" y="4928"/>
                  </a:cubicBezTo>
                  <a:close/>
                </a:path>
              </a:pathLst>
            </a:custGeom>
            <a:solidFill>
              <a:srgbClr val="FFFFFF"/>
            </a:solidFill>
            <a:ln w="486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29C21A0B-DE87-A2E4-5FBD-43341BEBA52C}"/>
                </a:ext>
              </a:extLst>
            </p:cNvPr>
            <p:cNvSpPr/>
            <p:nvPr/>
          </p:nvSpPr>
          <p:spPr>
            <a:xfrm>
              <a:off x="10925274" y="1763417"/>
              <a:ext cx="9775" cy="9775"/>
            </a:xfrm>
            <a:custGeom>
              <a:avLst/>
              <a:gdLst>
                <a:gd name="connsiteX0" fmla="*/ 9826 w 9775"/>
                <a:gd name="connsiteY0" fmla="*/ 4928 h 9775"/>
                <a:gd name="connsiteX1" fmla="*/ 4938 w 9775"/>
                <a:gd name="connsiteY1" fmla="*/ 9816 h 9775"/>
                <a:gd name="connsiteX2" fmla="*/ 50 w 9775"/>
                <a:gd name="connsiteY2" fmla="*/ 4928 h 9775"/>
                <a:gd name="connsiteX3" fmla="*/ 4938 w 9775"/>
                <a:gd name="connsiteY3" fmla="*/ 40 h 9775"/>
                <a:gd name="connsiteX4" fmla="*/ 982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26" y="4928"/>
                  </a:moveTo>
                  <a:cubicBezTo>
                    <a:pt x="9826" y="7627"/>
                    <a:pt x="7637" y="9816"/>
                    <a:pt x="4938" y="9816"/>
                  </a:cubicBezTo>
                  <a:cubicBezTo>
                    <a:pt x="2238" y="9816"/>
                    <a:pt x="50" y="7627"/>
                    <a:pt x="50" y="4928"/>
                  </a:cubicBezTo>
                  <a:cubicBezTo>
                    <a:pt x="50" y="2228"/>
                    <a:pt x="2238" y="40"/>
                    <a:pt x="4938" y="40"/>
                  </a:cubicBezTo>
                  <a:cubicBezTo>
                    <a:pt x="7637" y="40"/>
                    <a:pt x="9826" y="2228"/>
                    <a:pt x="9826" y="4928"/>
                  </a:cubicBezTo>
                  <a:close/>
                </a:path>
              </a:pathLst>
            </a:custGeom>
            <a:solidFill>
              <a:srgbClr val="FFFFFF"/>
            </a:solidFill>
            <a:ln w="486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EFAB728F-1672-3489-01F6-C016140C0AA5}"/>
                </a:ext>
              </a:extLst>
            </p:cNvPr>
            <p:cNvSpPr/>
            <p:nvPr/>
          </p:nvSpPr>
          <p:spPr>
            <a:xfrm>
              <a:off x="10974153" y="1763417"/>
              <a:ext cx="9775" cy="9775"/>
            </a:xfrm>
            <a:custGeom>
              <a:avLst/>
              <a:gdLst>
                <a:gd name="connsiteX0" fmla="*/ 9836 w 9775"/>
                <a:gd name="connsiteY0" fmla="*/ 4928 h 9775"/>
                <a:gd name="connsiteX1" fmla="*/ 4948 w 9775"/>
                <a:gd name="connsiteY1" fmla="*/ 9816 h 9775"/>
                <a:gd name="connsiteX2" fmla="*/ 60 w 9775"/>
                <a:gd name="connsiteY2" fmla="*/ 4928 h 9775"/>
                <a:gd name="connsiteX3" fmla="*/ 4948 w 9775"/>
                <a:gd name="connsiteY3" fmla="*/ 40 h 9775"/>
                <a:gd name="connsiteX4" fmla="*/ 983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36" y="4928"/>
                  </a:moveTo>
                  <a:cubicBezTo>
                    <a:pt x="9836" y="7627"/>
                    <a:pt x="7647" y="9816"/>
                    <a:pt x="4948" y="9816"/>
                  </a:cubicBezTo>
                  <a:cubicBezTo>
                    <a:pt x="2248" y="9816"/>
                    <a:pt x="60" y="7627"/>
                    <a:pt x="60" y="4928"/>
                  </a:cubicBezTo>
                  <a:cubicBezTo>
                    <a:pt x="60" y="2228"/>
                    <a:pt x="2248" y="40"/>
                    <a:pt x="4948" y="40"/>
                  </a:cubicBezTo>
                  <a:cubicBezTo>
                    <a:pt x="7647" y="40"/>
                    <a:pt x="9836" y="2228"/>
                    <a:pt x="9836" y="4928"/>
                  </a:cubicBezTo>
                  <a:close/>
                </a:path>
              </a:pathLst>
            </a:custGeom>
            <a:solidFill>
              <a:srgbClr val="FFFFFF"/>
            </a:solidFill>
            <a:ln w="486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22D6D908-6EEB-9895-A82C-0E25410CF80C}"/>
                </a:ext>
              </a:extLst>
            </p:cNvPr>
            <p:cNvSpPr/>
            <p:nvPr/>
          </p:nvSpPr>
          <p:spPr>
            <a:xfrm>
              <a:off x="11023031" y="1763417"/>
              <a:ext cx="9775" cy="9775"/>
            </a:xfrm>
            <a:custGeom>
              <a:avLst/>
              <a:gdLst>
                <a:gd name="connsiteX0" fmla="*/ 9846 w 9775"/>
                <a:gd name="connsiteY0" fmla="*/ 4928 h 9775"/>
                <a:gd name="connsiteX1" fmla="*/ 4958 w 9775"/>
                <a:gd name="connsiteY1" fmla="*/ 9816 h 9775"/>
                <a:gd name="connsiteX2" fmla="*/ 70 w 9775"/>
                <a:gd name="connsiteY2" fmla="*/ 4928 h 9775"/>
                <a:gd name="connsiteX3" fmla="*/ 4958 w 9775"/>
                <a:gd name="connsiteY3" fmla="*/ 40 h 9775"/>
                <a:gd name="connsiteX4" fmla="*/ 984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46" y="4928"/>
                  </a:moveTo>
                  <a:cubicBezTo>
                    <a:pt x="9846" y="7627"/>
                    <a:pt x="7657" y="9816"/>
                    <a:pt x="4958" y="9816"/>
                  </a:cubicBezTo>
                  <a:cubicBezTo>
                    <a:pt x="2258" y="9816"/>
                    <a:pt x="70" y="7627"/>
                    <a:pt x="70" y="4928"/>
                  </a:cubicBezTo>
                  <a:cubicBezTo>
                    <a:pt x="70" y="2228"/>
                    <a:pt x="2258" y="40"/>
                    <a:pt x="4958" y="40"/>
                  </a:cubicBezTo>
                  <a:cubicBezTo>
                    <a:pt x="7657" y="40"/>
                    <a:pt x="9846" y="2228"/>
                    <a:pt x="9846" y="4928"/>
                  </a:cubicBezTo>
                  <a:close/>
                </a:path>
              </a:pathLst>
            </a:custGeom>
            <a:solidFill>
              <a:srgbClr val="FFFFFF"/>
            </a:solidFill>
            <a:ln w="486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DB16E1E1-1F47-DE66-4038-89BCE86E081F}"/>
                </a:ext>
              </a:extLst>
            </p:cNvPr>
            <p:cNvSpPr/>
            <p:nvPr/>
          </p:nvSpPr>
          <p:spPr>
            <a:xfrm>
              <a:off x="11071909" y="1763417"/>
              <a:ext cx="9775" cy="9775"/>
            </a:xfrm>
            <a:custGeom>
              <a:avLst/>
              <a:gdLst>
                <a:gd name="connsiteX0" fmla="*/ 9856 w 9775"/>
                <a:gd name="connsiteY0" fmla="*/ 4928 h 9775"/>
                <a:gd name="connsiteX1" fmla="*/ 4968 w 9775"/>
                <a:gd name="connsiteY1" fmla="*/ 9816 h 9775"/>
                <a:gd name="connsiteX2" fmla="*/ 80 w 9775"/>
                <a:gd name="connsiteY2" fmla="*/ 4928 h 9775"/>
                <a:gd name="connsiteX3" fmla="*/ 4968 w 9775"/>
                <a:gd name="connsiteY3" fmla="*/ 40 h 9775"/>
                <a:gd name="connsiteX4" fmla="*/ 985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56" y="4928"/>
                  </a:moveTo>
                  <a:cubicBezTo>
                    <a:pt x="9856" y="7627"/>
                    <a:pt x="7667" y="9816"/>
                    <a:pt x="4968" y="9816"/>
                  </a:cubicBezTo>
                  <a:cubicBezTo>
                    <a:pt x="2268" y="9816"/>
                    <a:pt x="80" y="7627"/>
                    <a:pt x="80" y="4928"/>
                  </a:cubicBezTo>
                  <a:cubicBezTo>
                    <a:pt x="80" y="2228"/>
                    <a:pt x="2268" y="40"/>
                    <a:pt x="4968" y="40"/>
                  </a:cubicBezTo>
                  <a:cubicBezTo>
                    <a:pt x="7667" y="40"/>
                    <a:pt x="9856" y="2228"/>
                    <a:pt x="9856" y="4928"/>
                  </a:cubicBezTo>
                  <a:close/>
                </a:path>
              </a:pathLst>
            </a:custGeom>
            <a:solidFill>
              <a:srgbClr val="FFFFFF"/>
            </a:solidFill>
            <a:ln w="486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A64B126B-4F68-5472-87FD-3396AEF05D28}"/>
                </a:ext>
              </a:extLst>
            </p:cNvPr>
            <p:cNvSpPr/>
            <p:nvPr/>
          </p:nvSpPr>
          <p:spPr>
            <a:xfrm>
              <a:off x="11120788" y="1763417"/>
              <a:ext cx="9775" cy="9775"/>
            </a:xfrm>
            <a:custGeom>
              <a:avLst/>
              <a:gdLst>
                <a:gd name="connsiteX0" fmla="*/ 9866 w 9775"/>
                <a:gd name="connsiteY0" fmla="*/ 4928 h 9775"/>
                <a:gd name="connsiteX1" fmla="*/ 4978 w 9775"/>
                <a:gd name="connsiteY1" fmla="*/ 9816 h 9775"/>
                <a:gd name="connsiteX2" fmla="*/ 90 w 9775"/>
                <a:gd name="connsiteY2" fmla="*/ 4928 h 9775"/>
                <a:gd name="connsiteX3" fmla="*/ 4978 w 9775"/>
                <a:gd name="connsiteY3" fmla="*/ 40 h 9775"/>
                <a:gd name="connsiteX4" fmla="*/ 986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66" y="4928"/>
                  </a:moveTo>
                  <a:cubicBezTo>
                    <a:pt x="9866" y="7627"/>
                    <a:pt x="7677" y="9816"/>
                    <a:pt x="4978" y="9816"/>
                  </a:cubicBezTo>
                  <a:cubicBezTo>
                    <a:pt x="2278" y="9816"/>
                    <a:pt x="90" y="7627"/>
                    <a:pt x="90" y="4928"/>
                  </a:cubicBezTo>
                  <a:cubicBezTo>
                    <a:pt x="90" y="2228"/>
                    <a:pt x="2278" y="40"/>
                    <a:pt x="4978" y="40"/>
                  </a:cubicBezTo>
                  <a:cubicBezTo>
                    <a:pt x="7677" y="40"/>
                    <a:pt x="9866" y="2228"/>
                    <a:pt x="9866" y="4928"/>
                  </a:cubicBezTo>
                  <a:close/>
                </a:path>
              </a:pathLst>
            </a:custGeom>
            <a:solidFill>
              <a:srgbClr val="FFFFFF"/>
            </a:solidFill>
            <a:ln w="486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E5C35FFD-70A3-F33E-08B7-0A6EBA10E245}"/>
                </a:ext>
              </a:extLst>
            </p:cNvPr>
            <p:cNvSpPr/>
            <p:nvPr/>
          </p:nvSpPr>
          <p:spPr>
            <a:xfrm>
              <a:off x="11169666" y="1763417"/>
              <a:ext cx="9775" cy="9775"/>
            </a:xfrm>
            <a:custGeom>
              <a:avLst/>
              <a:gdLst>
                <a:gd name="connsiteX0" fmla="*/ 9876 w 9775"/>
                <a:gd name="connsiteY0" fmla="*/ 4928 h 9775"/>
                <a:gd name="connsiteX1" fmla="*/ 4988 w 9775"/>
                <a:gd name="connsiteY1" fmla="*/ 9816 h 9775"/>
                <a:gd name="connsiteX2" fmla="*/ 100 w 9775"/>
                <a:gd name="connsiteY2" fmla="*/ 4928 h 9775"/>
                <a:gd name="connsiteX3" fmla="*/ 4988 w 9775"/>
                <a:gd name="connsiteY3" fmla="*/ 40 h 9775"/>
                <a:gd name="connsiteX4" fmla="*/ 987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76" y="4928"/>
                  </a:moveTo>
                  <a:cubicBezTo>
                    <a:pt x="9876" y="7627"/>
                    <a:pt x="7687" y="9816"/>
                    <a:pt x="4988" y="9816"/>
                  </a:cubicBezTo>
                  <a:cubicBezTo>
                    <a:pt x="2288" y="9816"/>
                    <a:pt x="100" y="7627"/>
                    <a:pt x="100" y="4928"/>
                  </a:cubicBezTo>
                  <a:cubicBezTo>
                    <a:pt x="100" y="2228"/>
                    <a:pt x="2288" y="40"/>
                    <a:pt x="4988" y="40"/>
                  </a:cubicBezTo>
                  <a:cubicBezTo>
                    <a:pt x="7687" y="40"/>
                    <a:pt x="9876" y="2228"/>
                    <a:pt x="9876" y="4928"/>
                  </a:cubicBezTo>
                  <a:close/>
                </a:path>
              </a:pathLst>
            </a:custGeom>
            <a:solidFill>
              <a:srgbClr val="FFFFFF"/>
            </a:solidFill>
            <a:ln w="486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FCA6AE1B-59EB-9368-D510-451A3DD47914}"/>
                </a:ext>
              </a:extLst>
            </p:cNvPr>
            <p:cNvSpPr/>
            <p:nvPr/>
          </p:nvSpPr>
          <p:spPr>
            <a:xfrm>
              <a:off x="11218544" y="1763417"/>
              <a:ext cx="9775" cy="9775"/>
            </a:xfrm>
            <a:custGeom>
              <a:avLst/>
              <a:gdLst>
                <a:gd name="connsiteX0" fmla="*/ 9886 w 9775"/>
                <a:gd name="connsiteY0" fmla="*/ 4928 h 9775"/>
                <a:gd name="connsiteX1" fmla="*/ 4998 w 9775"/>
                <a:gd name="connsiteY1" fmla="*/ 9816 h 9775"/>
                <a:gd name="connsiteX2" fmla="*/ 110 w 9775"/>
                <a:gd name="connsiteY2" fmla="*/ 4928 h 9775"/>
                <a:gd name="connsiteX3" fmla="*/ 4998 w 9775"/>
                <a:gd name="connsiteY3" fmla="*/ 40 h 9775"/>
                <a:gd name="connsiteX4" fmla="*/ 988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86" y="4928"/>
                  </a:moveTo>
                  <a:cubicBezTo>
                    <a:pt x="9886" y="7627"/>
                    <a:pt x="7697" y="9816"/>
                    <a:pt x="4998" y="9816"/>
                  </a:cubicBezTo>
                  <a:cubicBezTo>
                    <a:pt x="2298" y="9816"/>
                    <a:pt x="110" y="7627"/>
                    <a:pt x="110" y="4928"/>
                  </a:cubicBezTo>
                  <a:cubicBezTo>
                    <a:pt x="110" y="2228"/>
                    <a:pt x="2298" y="40"/>
                    <a:pt x="4998" y="40"/>
                  </a:cubicBezTo>
                  <a:cubicBezTo>
                    <a:pt x="7697" y="40"/>
                    <a:pt x="9886" y="2228"/>
                    <a:pt x="9886" y="4928"/>
                  </a:cubicBezTo>
                  <a:close/>
                </a:path>
              </a:pathLst>
            </a:custGeom>
            <a:solidFill>
              <a:srgbClr val="FFFFFF"/>
            </a:solidFill>
            <a:ln w="486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A35F7D76-1BA6-3882-CB0C-CE74B931C929}"/>
                </a:ext>
              </a:extLst>
            </p:cNvPr>
            <p:cNvSpPr/>
            <p:nvPr/>
          </p:nvSpPr>
          <p:spPr>
            <a:xfrm>
              <a:off x="11267423" y="1763417"/>
              <a:ext cx="9775" cy="9775"/>
            </a:xfrm>
            <a:custGeom>
              <a:avLst/>
              <a:gdLst>
                <a:gd name="connsiteX0" fmla="*/ 9896 w 9775"/>
                <a:gd name="connsiteY0" fmla="*/ 4928 h 9775"/>
                <a:gd name="connsiteX1" fmla="*/ 5008 w 9775"/>
                <a:gd name="connsiteY1" fmla="*/ 9816 h 9775"/>
                <a:gd name="connsiteX2" fmla="*/ 120 w 9775"/>
                <a:gd name="connsiteY2" fmla="*/ 4928 h 9775"/>
                <a:gd name="connsiteX3" fmla="*/ 5008 w 9775"/>
                <a:gd name="connsiteY3" fmla="*/ 40 h 9775"/>
                <a:gd name="connsiteX4" fmla="*/ 989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96" y="4928"/>
                  </a:moveTo>
                  <a:cubicBezTo>
                    <a:pt x="9896" y="7627"/>
                    <a:pt x="7707" y="9816"/>
                    <a:pt x="5008" y="9816"/>
                  </a:cubicBezTo>
                  <a:cubicBezTo>
                    <a:pt x="2308" y="9816"/>
                    <a:pt x="120" y="7627"/>
                    <a:pt x="120" y="4928"/>
                  </a:cubicBezTo>
                  <a:cubicBezTo>
                    <a:pt x="120" y="2228"/>
                    <a:pt x="2308" y="40"/>
                    <a:pt x="5008" y="40"/>
                  </a:cubicBezTo>
                  <a:cubicBezTo>
                    <a:pt x="7707" y="40"/>
                    <a:pt x="9896" y="2228"/>
                    <a:pt x="9896" y="4928"/>
                  </a:cubicBezTo>
                  <a:close/>
                </a:path>
              </a:pathLst>
            </a:custGeom>
            <a:solidFill>
              <a:srgbClr val="FFFFFF"/>
            </a:solidFill>
            <a:ln w="486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42A26A41-FF3A-12C1-35F4-5267C31A7111}"/>
                </a:ext>
              </a:extLst>
            </p:cNvPr>
            <p:cNvSpPr/>
            <p:nvPr/>
          </p:nvSpPr>
          <p:spPr>
            <a:xfrm>
              <a:off x="11316301" y="1763417"/>
              <a:ext cx="9775" cy="9775"/>
            </a:xfrm>
            <a:custGeom>
              <a:avLst/>
              <a:gdLst>
                <a:gd name="connsiteX0" fmla="*/ 9906 w 9775"/>
                <a:gd name="connsiteY0" fmla="*/ 4928 h 9775"/>
                <a:gd name="connsiteX1" fmla="*/ 5018 w 9775"/>
                <a:gd name="connsiteY1" fmla="*/ 9816 h 9775"/>
                <a:gd name="connsiteX2" fmla="*/ 130 w 9775"/>
                <a:gd name="connsiteY2" fmla="*/ 4928 h 9775"/>
                <a:gd name="connsiteX3" fmla="*/ 5018 w 9775"/>
                <a:gd name="connsiteY3" fmla="*/ 40 h 9775"/>
                <a:gd name="connsiteX4" fmla="*/ 990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06" y="4928"/>
                  </a:moveTo>
                  <a:cubicBezTo>
                    <a:pt x="9906" y="7627"/>
                    <a:pt x="7717" y="9816"/>
                    <a:pt x="5018" y="9816"/>
                  </a:cubicBezTo>
                  <a:cubicBezTo>
                    <a:pt x="2318" y="9816"/>
                    <a:pt x="130" y="7627"/>
                    <a:pt x="130" y="4928"/>
                  </a:cubicBezTo>
                  <a:cubicBezTo>
                    <a:pt x="130" y="2228"/>
                    <a:pt x="2318" y="40"/>
                    <a:pt x="5018" y="40"/>
                  </a:cubicBezTo>
                  <a:cubicBezTo>
                    <a:pt x="7717" y="40"/>
                    <a:pt x="9906" y="2228"/>
                    <a:pt x="9906" y="4928"/>
                  </a:cubicBezTo>
                  <a:close/>
                </a:path>
              </a:pathLst>
            </a:custGeom>
            <a:solidFill>
              <a:srgbClr val="FFFFFF"/>
            </a:solidFill>
            <a:ln w="486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4EF73E63-566E-DE26-34E3-AF0D73A58D6F}"/>
                </a:ext>
              </a:extLst>
            </p:cNvPr>
            <p:cNvSpPr/>
            <p:nvPr/>
          </p:nvSpPr>
          <p:spPr>
            <a:xfrm>
              <a:off x="11365179" y="1763417"/>
              <a:ext cx="9775" cy="9775"/>
            </a:xfrm>
            <a:custGeom>
              <a:avLst/>
              <a:gdLst>
                <a:gd name="connsiteX0" fmla="*/ 9916 w 9775"/>
                <a:gd name="connsiteY0" fmla="*/ 4928 h 9775"/>
                <a:gd name="connsiteX1" fmla="*/ 5028 w 9775"/>
                <a:gd name="connsiteY1" fmla="*/ 9816 h 9775"/>
                <a:gd name="connsiteX2" fmla="*/ 140 w 9775"/>
                <a:gd name="connsiteY2" fmla="*/ 4928 h 9775"/>
                <a:gd name="connsiteX3" fmla="*/ 5028 w 9775"/>
                <a:gd name="connsiteY3" fmla="*/ 40 h 9775"/>
                <a:gd name="connsiteX4" fmla="*/ 991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16" y="4928"/>
                  </a:moveTo>
                  <a:cubicBezTo>
                    <a:pt x="9916" y="7627"/>
                    <a:pt x="7727" y="9816"/>
                    <a:pt x="5028" y="9816"/>
                  </a:cubicBezTo>
                  <a:cubicBezTo>
                    <a:pt x="2328" y="9816"/>
                    <a:pt x="140" y="7627"/>
                    <a:pt x="140" y="4928"/>
                  </a:cubicBezTo>
                  <a:cubicBezTo>
                    <a:pt x="140" y="2228"/>
                    <a:pt x="2328" y="40"/>
                    <a:pt x="5028" y="40"/>
                  </a:cubicBezTo>
                  <a:cubicBezTo>
                    <a:pt x="7727" y="40"/>
                    <a:pt x="9916" y="2228"/>
                    <a:pt x="9916" y="4928"/>
                  </a:cubicBezTo>
                  <a:close/>
                </a:path>
              </a:pathLst>
            </a:custGeom>
            <a:solidFill>
              <a:srgbClr val="FFFFFF"/>
            </a:solidFill>
            <a:ln w="486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258A66BA-15FD-3E7D-63FD-F9B0FFDA74F8}"/>
                </a:ext>
              </a:extLst>
            </p:cNvPr>
            <p:cNvSpPr/>
            <p:nvPr/>
          </p:nvSpPr>
          <p:spPr>
            <a:xfrm>
              <a:off x="11414058" y="1763417"/>
              <a:ext cx="9775" cy="9775"/>
            </a:xfrm>
            <a:custGeom>
              <a:avLst/>
              <a:gdLst>
                <a:gd name="connsiteX0" fmla="*/ 9926 w 9775"/>
                <a:gd name="connsiteY0" fmla="*/ 4928 h 9775"/>
                <a:gd name="connsiteX1" fmla="*/ 5038 w 9775"/>
                <a:gd name="connsiteY1" fmla="*/ 9816 h 9775"/>
                <a:gd name="connsiteX2" fmla="*/ 150 w 9775"/>
                <a:gd name="connsiteY2" fmla="*/ 4928 h 9775"/>
                <a:gd name="connsiteX3" fmla="*/ 5038 w 9775"/>
                <a:gd name="connsiteY3" fmla="*/ 40 h 9775"/>
                <a:gd name="connsiteX4" fmla="*/ 992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26" y="4928"/>
                  </a:moveTo>
                  <a:cubicBezTo>
                    <a:pt x="9926" y="7627"/>
                    <a:pt x="7737" y="9816"/>
                    <a:pt x="5038" y="9816"/>
                  </a:cubicBezTo>
                  <a:cubicBezTo>
                    <a:pt x="2338" y="9816"/>
                    <a:pt x="150" y="7627"/>
                    <a:pt x="150" y="4928"/>
                  </a:cubicBezTo>
                  <a:cubicBezTo>
                    <a:pt x="150" y="2228"/>
                    <a:pt x="2338" y="40"/>
                    <a:pt x="5038" y="40"/>
                  </a:cubicBezTo>
                  <a:cubicBezTo>
                    <a:pt x="7737" y="40"/>
                    <a:pt x="9926" y="2228"/>
                    <a:pt x="9926" y="4928"/>
                  </a:cubicBezTo>
                  <a:close/>
                </a:path>
              </a:pathLst>
            </a:custGeom>
            <a:solidFill>
              <a:srgbClr val="FFFFFF"/>
            </a:solidFill>
            <a:ln w="486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E725BF51-E774-6786-2903-C30502CB2D77}"/>
                </a:ext>
              </a:extLst>
            </p:cNvPr>
            <p:cNvSpPr/>
            <p:nvPr/>
          </p:nvSpPr>
          <p:spPr>
            <a:xfrm>
              <a:off x="11462936" y="1763417"/>
              <a:ext cx="9775" cy="9775"/>
            </a:xfrm>
            <a:custGeom>
              <a:avLst/>
              <a:gdLst>
                <a:gd name="connsiteX0" fmla="*/ 9936 w 9775"/>
                <a:gd name="connsiteY0" fmla="*/ 4928 h 9775"/>
                <a:gd name="connsiteX1" fmla="*/ 5048 w 9775"/>
                <a:gd name="connsiteY1" fmla="*/ 9816 h 9775"/>
                <a:gd name="connsiteX2" fmla="*/ 160 w 9775"/>
                <a:gd name="connsiteY2" fmla="*/ 4928 h 9775"/>
                <a:gd name="connsiteX3" fmla="*/ 5048 w 9775"/>
                <a:gd name="connsiteY3" fmla="*/ 40 h 9775"/>
                <a:gd name="connsiteX4" fmla="*/ 993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36" y="4928"/>
                  </a:moveTo>
                  <a:cubicBezTo>
                    <a:pt x="9936" y="7627"/>
                    <a:pt x="7747" y="9816"/>
                    <a:pt x="5048" y="9816"/>
                  </a:cubicBezTo>
                  <a:cubicBezTo>
                    <a:pt x="2348" y="9816"/>
                    <a:pt x="160" y="7627"/>
                    <a:pt x="160" y="4928"/>
                  </a:cubicBezTo>
                  <a:cubicBezTo>
                    <a:pt x="160" y="2228"/>
                    <a:pt x="2348" y="40"/>
                    <a:pt x="5048" y="40"/>
                  </a:cubicBezTo>
                  <a:cubicBezTo>
                    <a:pt x="7747" y="40"/>
                    <a:pt x="9936" y="2228"/>
                    <a:pt x="9936" y="4928"/>
                  </a:cubicBezTo>
                  <a:close/>
                </a:path>
              </a:pathLst>
            </a:custGeom>
            <a:solidFill>
              <a:srgbClr val="FFFFFF"/>
            </a:solidFill>
            <a:ln w="486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B78C9C90-BF39-228A-4958-8CD969E21511}"/>
                </a:ext>
              </a:extLst>
            </p:cNvPr>
            <p:cNvSpPr/>
            <p:nvPr/>
          </p:nvSpPr>
          <p:spPr>
            <a:xfrm>
              <a:off x="11511814" y="1763417"/>
              <a:ext cx="9775" cy="9775"/>
            </a:xfrm>
            <a:custGeom>
              <a:avLst/>
              <a:gdLst>
                <a:gd name="connsiteX0" fmla="*/ 9946 w 9775"/>
                <a:gd name="connsiteY0" fmla="*/ 4928 h 9775"/>
                <a:gd name="connsiteX1" fmla="*/ 5058 w 9775"/>
                <a:gd name="connsiteY1" fmla="*/ 9816 h 9775"/>
                <a:gd name="connsiteX2" fmla="*/ 170 w 9775"/>
                <a:gd name="connsiteY2" fmla="*/ 4928 h 9775"/>
                <a:gd name="connsiteX3" fmla="*/ 5058 w 9775"/>
                <a:gd name="connsiteY3" fmla="*/ 40 h 9775"/>
                <a:gd name="connsiteX4" fmla="*/ 994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46" y="4928"/>
                  </a:moveTo>
                  <a:cubicBezTo>
                    <a:pt x="9946" y="7627"/>
                    <a:pt x="7757" y="9816"/>
                    <a:pt x="5058" y="9816"/>
                  </a:cubicBezTo>
                  <a:cubicBezTo>
                    <a:pt x="2358" y="9816"/>
                    <a:pt x="170" y="7627"/>
                    <a:pt x="170" y="4928"/>
                  </a:cubicBezTo>
                  <a:cubicBezTo>
                    <a:pt x="170" y="2228"/>
                    <a:pt x="2358" y="40"/>
                    <a:pt x="5058" y="40"/>
                  </a:cubicBezTo>
                  <a:cubicBezTo>
                    <a:pt x="7757" y="40"/>
                    <a:pt x="9946" y="2228"/>
                    <a:pt x="9946" y="4928"/>
                  </a:cubicBezTo>
                  <a:close/>
                </a:path>
              </a:pathLst>
            </a:custGeom>
            <a:solidFill>
              <a:srgbClr val="FFFFFF"/>
            </a:solidFill>
            <a:ln w="486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53B0E259-8A36-4520-B539-B0425AA97546}"/>
                </a:ext>
              </a:extLst>
            </p:cNvPr>
            <p:cNvSpPr/>
            <p:nvPr/>
          </p:nvSpPr>
          <p:spPr>
            <a:xfrm>
              <a:off x="11560693" y="1763417"/>
              <a:ext cx="9775" cy="9775"/>
            </a:xfrm>
            <a:custGeom>
              <a:avLst/>
              <a:gdLst>
                <a:gd name="connsiteX0" fmla="*/ 9956 w 9775"/>
                <a:gd name="connsiteY0" fmla="*/ 4928 h 9775"/>
                <a:gd name="connsiteX1" fmla="*/ 5068 w 9775"/>
                <a:gd name="connsiteY1" fmla="*/ 9816 h 9775"/>
                <a:gd name="connsiteX2" fmla="*/ 180 w 9775"/>
                <a:gd name="connsiteY2" fmla="*/ 4928 h 9775"/>
                <a:gd name="connsiteX3" fmla="*/ 5068 w 9775"/>
                <a:gd name="connsiteY3" fmla="*/ 40 h 9775"/>
                <a:gd name="connsiteX4" fmla="*/ 995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56" y="4928"/>
                  </a:moveTo>
                  <a:cubicBezTo>
                    <a:pt x="9956" y="7627"/>
                    <a:pt x="7767" y="9816"/>
                    <a:pt x="5068" y="9816"/>
                  </a:cubicBezTo>
                  <a:cubicBezTo>
                    <a:pt x="2368" y="9816"/>
                    <a:pt x="180" y="7627"/>
                    <a:pt x="180" y="4928"/>
                  </a:cubicBezTo>
                  <a:cubicBezTo>
                    <a:pt x="180" y="2228"/>
                    <a:pt x="2368" y="40"/>
                    <a:pt x="5068" y="40"/>
                  </a:cubicBezTo>
                  <a:cubicBezTo>
                    <a:pt x="7767" y="40"/>
                    <a:pt x="9956" y="2228"/>
                    <a:pt x="9956" y="4928"/>
                  </a:cubicBezTo>
                  <a:close/>
                </a:path>
              </a:pathLst>
            </a:custGeom>
            <a:solidFill>
              <a:srgbClr val="FFFFFF"/>
            </a:solidFill>
            <a:ln w="486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34377FD-8D95-CFD9-FBBA-0DEFE9504F2E}"/>
                </a:ext>
              </a:extLst>
            </p:cNvPr>
            <p:cNvSpPr/>
            <p:nvPr/>
          </p:nvSpPr>
          <p:spPr>
            <a:xfrm>
              <a:off x="11609571" y="1763417"/>
              <a:ext cx="9775" cy="9775"/>
            </a:xfrm>
            <a:custGeom>
              <a:avLst/>
              <a:gdLst>
                <a:gd name="connsiteX0" fmla="*/ 9966 w 9775"/>
                <a:gd name="connsiteY0" fmla="*/ 4928 h 9775"/>
                <a:gd name="connsiteX1" fmla="*/ 5078 w 9775"/>
                <a:gd name="connsiteY1" fmla="*/ 9816 h 9775"/>
                <a:gd name="connsiteX2" fmla="*/ 190 w 9775"/>
                <a:gd name="connsiteY2" fmla="*/ 4928 h 9775"/>
                <a:gd name="connsiteX3" fmla="*/ 5078 w 9775"/>
                <a:gd name="connsiteY3" fmla="*/ 40 h 9775"/>
                <a:gd name="connsiteX4" fmla="*/ 996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66" y="4928"/>
                  </a:moveTo>
                  <a:cubicBezTo>
                    <a:pt x="9966" y="7627"/>
                    <a:pt x="7777" y="9816"/>
                    <a:pt x="5078" y="9816"/>
                  </a:cubicBezTo>
                  <a:cubicBezTo>
                    <a:pt x="2378" y="9816"/>
                    <a:pt x="190" y="7627"/>
                    <a:pt x="190" y="4928"/>
                  </a:cubicBezTo>
                  <a:cubicBezTo>
                    <a:pt x="190" y="2228"/>
                    <a:pt x="2378" y="40"/>
                    <a:pt x="5078" y="40"/>
                  </a:cubicBezTo>
                  <a:cubicBezTo>
                    <a:pt x="7777" y="40"/>
                    <a:pt x="9966" y="2228"/>
                    <a:pt x="9966" y="4928"/>
                  </a:cubicBezTo>
                  <a:close/>
                </a:path>
              </a:pathLst>
            </a:custGeom>
            <a:solidFill>
              <a:srgbClr val="FFFFFF"/>
            </a:solidFill>
            <a:ln w="486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CBEB2364-4779-5793-993D-E54E7519F24B}"/>
                </a:ext>
              </a:extLst>
            </p:cNvPr>
            <p:cNvSpPr/>
            <p:nvPr/>
          </p:nvSpPr>
          <p:spPr>
            <a:xfrm>
              <a:off x="11658449" y="1763417"/>
              <a:ext cx="9775" cy="9775"/>
            </a:xfrm>
            <a:custGeom>
              <a:avLst/>
              <a:gdLst>
                <a:gd name="connsiteX0" fmla="*/ 9976 w 9775"/>
                <a:gd name="connsiteY0" fmla="*/ 4928 h 9775"/>
                <a:gd name="connsiteX1" fmla="*/ 5088 w 9775"/>
                <a:gd name="connsiteY1" fmla="*/ 9816 h 9775"/>
                <a:gd name="connsiteX2" fmla="*/ 200 w 9775"/>
                <a:gd name="connsiteY2" fmla="*/ 4928 h 9775"/>
                <a:gd name="connsiteX3" fmla="*/ 5088 w 9775"/>
                <a:gd name="connsiteY3" fmla="*/ 40 h 9775"/>
                <a:gd name="connsiteX4" fmla="*/ 997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76" y="4928"/>
                  </a:moveTo>
                  <a:cubicBezTo>
                    <a:pt x="9976" y="7627"/>
                    <a:pt x="7787" y="9816"/>
                    <a:pt x="5088" y="9816"/>
                  </a:cubicBezTo>
                  <a:cubicBezTo>
                    <a:pt x="2388" y="9816"/>
                    <a:pt x="200" y="7627"/>
                    <a:pt x="200" y="4928"/>
                  </a:cubicBezTo>
                  <a:cubicBezTo>
                    <a:pt x="200" y="2228"/>
                    <a:pt x="2388" y="40"/>
                    <a:pt x="5088" y="40"/>
                  </a:cubicBezTo>
                  <a:cubicBezTo>
                    <a:pt x="7787" y="40"/>
                    <a:pt x="9976" y="2228"/>
                    <a:pt x="9976" y="4928"/>
                  </a:cubicBezTo>
                  <a:close/>
                </a:path>
              </a:pathLst>
            </a:custGeom>
            <a:solidFill>
              <a:srgbClr val="FFFFFF"/>
            </a:solidFill>
            <a:ln w="486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84B1C6D7-8DEC-FCCE-2621-3AEEEF5CFEE8}"/>
                </a:ext>
              </a:extLst>
            </p:cNvPr>
            <p:cNvSpPr/>
            <p:nvPr/>
          </p:nvSpPr>
          <p:spPr>
            <a:xfrm>
              <a:off x="11707328" y="1763417"/>
              <a:ext cx="9775" cy="9775"/>
            </a:xfrm>
            <a:custGeom>
              <a:avLst/>
              <a:gdLst>
                <a:gd name="connsiteX0" fmla="*/ 9986 w 9775"/>
                <a:gd name="connsiteY0" fmla="*/ 4928 h 9775"/>
                <a:gd name="connsiteX1" fmla="*/ 5098 w 9775"/>
                <a:gd name="connsiteY1" fmla="*/ 9816 h 9775"/>
                <a:gd name="connsiteX2" fmla="*/ 210 w 9775"/>
                <a:gd name="connsiteY2" fmla="*/ 4928 h 9775"/>
                <a:gd name="connsiteX3" fmla="*/ 5098 w 9775"/>
                <a:gd name="connsiteY3" fmla="*/ 40 h 9775"/>
                <a:gd name="connsiteX4" fmla="*/ 998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86" y="4928"/>
                  </a:moveTo>
                  <a:cubicBezTo>
                    <a:pt x="9986" y="7627"/>
                    <a:pt x="7797" y="9816"/>
                    <a:pt x="5098" y="9816"/>
                  </a:cubicBezTo>
                  <a:cubicBezTo>
                    <a:pt x="2398" y="9816"/>
                    <a:pt x="210" y="7627"/>
                    <a:pt x="210" y="4928"/>
                  </a:cubicBezTo>
                  <a:cubicBezTo>
                    <a:pt x="210" y="2228"/>
                    <a:pt x="2398" y="40"/>
                    <a:pt x="5098" y="40"/>
                  </a:cubicBezTo>
                  <a:cubicBezTo>
                    <a:pt x="7797" y="40"/>
                    <a:pt x="9986" y="2228"/>
                    <a:pt x="9986" y="4928"/>
                  </a:cubicBezTo>
                  <a:close/>
                </a:path>
              </a:pathLst>
            </a:custGeom>
            <a:solidFill>
              <a:srgbClr val="FFFFFF"/>
            </a:solidFill>
            <a:ln w="486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EFEAED25-E8DF-5924-A91C-07946FC0E796}"/>
                </a:ext>
              </a:extLst>
            </p:cNvPr>
            <p:cNvSpPr/>
            <p:nvPr/>
          </p:nvSpPr>
          <p:spPr>
            <a:xfrm>
              <a:off x="11756206" y="1763417"/>
              <a:ext cx="9775" cy="9775"/>
            </a:xfrm>
            <a:custGeom>
              <a:avLst/>
              <a:gdLst>
                <a:gd name="connsiteX0" fmla="*/ 9996 w 9775"/>
                <a:gd name="connsiteY0" fmla="*/ 4928 h 9775"/>
                <a:gd name="connsiteX1" fmla="*/ 5108 w 9775"/>
                <a:gd name="connsiteY1" fmla="*/ 9816 h 9775"/>
                <a:gd name="connsiteX2" fmla="*/ 220 w 9775"/>
                <a:gd name="connsiteY2" fmla="*/ 4928 h 9775"/>
                <a:gd name="connsiteX3" fmla="*/ 5108 w 9775"/>
                <a:gd name="connsiteY3" fmla="*/ 40 h 9775"/>
                <a:gd name="connsiteX4" fmla="*/ 999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96" y="4928"/>
                  </a:moveTo>
                  <a:cubicBezTo>
                    <a:pt x="9996" y="7627"/>
                    <a:pt x="7807" y="9816"/>
                    <a:pt x="5108" y="9816"/>
                  </a:cubicBezTo>
                  <a:cubicBezTo>
                    <a:pt x="2408" y="9816"/>
                    <a:pt x="220" y="7627"/>
                    <a:pt x="220" y="4928"/>
                  </a:cubicBezTo>
                  <a:cubicBezTo>
                    <a:pt x="220" y="2228"/>
                    <a:pt x="2408" y="40"/>
                    <a:pt x="5108" y="40"/>
                  </a:cubicBezTo>
                  <a:cubicBezTo>
                    <a:pt x="7807" y="40"/>
                    <a:pt x="9996" y="2228"/>
                    <a:pt x="9996" y="4928"/>
                  </a:cubicBezTo>
                  <a:close/>
                </a:path>
              </a:pathLst>
            </a:custGeom>
            <a:solidFill>
              <a:srgbClr val="FFFFFF"/>
            </a:solidFill>
            <a:ln w="486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F94413E-4EBB-1FD2-65C3-4FF09686D3BC}"/>
                </a:ext>
              </a:extLst>
            </p:cNvPr>
            <p:cNvSpPr/>
            <p:nvPr/>
          </p:nvSpPr>
          <p:spPr>
            <a:xfrm>
              <a:off x="11805084" y="1763417"/>
              <a:ext cx="9775" cy="9775"/>
            </a:xfrm>
            <a:custGeom>
              <a:avLst/>
              <a:gdLst>
                <a:gd name="connsiteX0" fmla="*/ 10006 w 9775"/>
                <a:gd name="connsiteY0" fmla="*/ 4928 h 9775"/>
                <a:gd name="connsiteX1" fmla="*/ 5118 w 9775"/>
                <a:gd name="connsiteY1" fmla="*/ 9816 h 9775"/>
                <a:gd name="connsiteX2" fmla="*/ 230 w 9775"/>
                <a:gd name="connsiteY2" fmla="*/ 4928 h 9775"/>
                <a:gd name="connsiteX3" fmla="*/ 5118 w 9775"/>
                <a:gd name="connsiteY3" fmla="*/ 40 h 9775"/>
                <a:gd name="connsiteX4" fmla="*/ 1000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06" y="4928"/>
                  </a:moveTo>
                  <a:cubicBezTo>
                    <a:pt x="10006" y="7627"/>
                    <a:pt x="7817" y="9816"/>
                    <a:pt x="5118" y="9816"/>
                  </a:cubicBezTo>
                  <a:cubicBezTo>
                    <a:pt x="2418" y="9816"/>
                    <a:pt x="230" y="7627"/>
                    <a:pt x="230" y="4928"/>
                  </a:cubicBezTo>
                  <a:cubicBezTo>
                    <a:pt x="230" y="2228"/>
                    <a:pt x="2418" y="40"/>
                    <a:pt x="5118" y="40"/>
                  </a:cubicBezTo>
                  <a:cubicBezTo>
                    <a:pt x="7817" y="40"/>
                    <a:pt x="10006" y="2228"/>
                    <a:pt x="10006" y="4928"/>
                  </a:cubicBezTo>
                  <a:close/>
                </a:path>
              </a:pathLst>
            </a:custGeom>
            <a:solidFill>
              <a:srgbClr val="FFFFFF"/>
            </a:solidFill>
            <a:ln w="486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EFCA2C85-22E9-B009-9807-EB3B29A3EC9E}"/>
                </a:ext>
              </a:extLst>
            </p:cNvPr>
            <p:cNvSpPr/>
            <p:nvPr/>
          </p:nvSpPr>
          <p:spPr>
            <a:xfrm>
              <a:off x="11853963" y="1763417"/>
              <a:ext cx="9775" cy="9775"/>
            </a:xfrm>
            <a:custGeom>
              <a:avLst/>
              <a:gdLst>
                <a:gd name="connsiteX0" fmla="*/ 10016 w 9775"/>
                <a:gd name="connsiteY0" fmla="*/ 4928 h 9775"/>
                <a:gd name="connsiteX1" fmla="*/ 5128 w 9775"/>
                <a:gd name="connsiteY1" fmla="*/ 9816 h 9775"/>
                <a:gd name="connsiteX2" fmla="*/ 240 w 9775"/>
                <a:gd name="connsiteY2" fmla="*/ 4928 h 9775"/>
                <a:gd name="connsiteX3" fmla="*/ 5128 w 9775"/>
                <a:gd name="connsiteY3" fmla="*/ 40 h 9775"/>
                <a:gd name="connsiteX4" fmla="*/ 1001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16" y="4928"/>
                  </a:moveTo>
                  <a:cubicBezTo>
                    <a:pt x="10016" y="7627"/>
                    <a:pt x="7827" y="9816"/>
                    <a:pt x="5128" y="9816"/>
                  </a:cubicBezTo>
                  <a:cubicBezTo>
                    <a:pt x="2428" y="9816"/>
                    <a:pt x="240" y="7627"/>
                    <a:pt x="240" y="4928"/>
                  </a:cubicBezTo>
                  <a:cubicBezTo>
                    <a:pt x="240" y="2228"/>
                    <a:pt x="2428" y="40"/>
                    <a:pt x="5128" y="40"/>
                  </a:cubicBezTo>
                  <a:cubicBezTo>
                    <a:pt x="7827" y="40"/>
                    <a:pt x="10016" y="2228"/>
                    <a:pt x="10016" y="4928"/>
                  </a:cubicBezTo>
                  <a:close/>
                </a:path>
              </a:pathLst>
            </a:custGeom>
            <a:solidFill>
              <a:srgbClr val="FFFFFF"/>
            </a:solidFill>
            <a:ln w="486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F3E8386C-B848-1369-CB73-0E509998B14F}"/>
                </a:ext>
              </a:extLst>
            </p:cNvPr>
            <p:cNvSpPr/>
            <p:nvPr/>
          </p:nvSpPr>
          <p:spPr>
            <a:xfrm>
              <a:off x="11902841" y="1763417"/>
              <a:ext cx="9775" cy="9775"/>
            </a:xfrm>
            <a:custGeom>
              <a:avLst/>
              <a:gdLst>
                <a:gd name="connsiteX0" fmla="*/ 10026 w 9775"/>
                <a:gd name="connsiteY0" fmla="*/ 4928 h 9775"/>
                <a:gd name="connsiteX1" fmla="*/ 5138 w 9775"/>
                <a:gd name="connsiteY1" fmla="*/ 9816 h 9775"/>
                <a:gd name="connsiteX2" fmla="*/ 250 w 9775"/>
                <a:gd name="connsiteY2" fmla="*/ 4928 h 9775"/>
                <a:gd name="connsiteX3" fmla="*/ 5138 w 9775"/>
                <a:gd name="connsiteY3" fmla="*/ 40 h 9775"/>
                <a:gd name="connsiteX4" fmla="*/ 1002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26" y="4928"/>
                  </a:moveTo>
                  <a:cubicBezTo>
                    <a:pt x="10026" y="7627"/>
                    <a:pt x="7837" y="9816"/>
                    <a:pt x="5138" y="9816"/>
                  </a:cubicBezTo>
                  <a:cubicBezTo>
                    <a:pt x="2438" y="9816"/>
                    <a:pt x="250" y="7627"/>
                    <a:pt x="250" y="4928"/>
                  </a:cubicBezTo>
                  <a:cubicBezTo>
                    <a:pt x="250" y="2228"/>
                    <a:pt x="2438" y="40"/>
                    <a:pt x="5138" y="40"/>
                  </a:cubicBezTo>
                  <a:cubicBezTo>
                    <a:pt x="7837" y="40"/>
                    <a:pt x="10026" y="2228"/>
                    <a:pt x="10026" y="4928"/>
                  </a:cubicBezTo>
                  <a:close/>
                </a:path>
              </a:pathLst>
            </a:custGeom>
            <a:solidFill>
              <a:srgbClr val="FFFFFF"/>
            </a:solidFill>
            <a:ln w="486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628F23D4-CD62-C6E1-1E60-2C003BA39F73}"/>
                </a:ext>
              </a:extLst>
            </p:cNvPr>
            <p:cNvSpPr/>
            <p:nvPr/>
          </p:nvSpPr>
          <p:spPr>
            <a:xfrm>
              <a:off x="11951719" y="1763417"/>
              <a:ext cx="9775" cy="9775"/>
            </a:xfrm>
            <a:custGeom>
              <a:avLst/>
              <a:gdLst>
                <a:gd name="connsiteX0" fmla="*/ 10036 w 9775"/>
                <a:gd name="connsiteY0" fmla="*/ 4928 h 9775"/>
                <a:gd name="connsiteX1" fmla="*/ 5148 w 9775"/>
                <a:gd name="connsiteY1" fmla="*/ 9816 h 9775"/>
                <a:gd name="connsiteX2" fmla="*/ 260 w 9775"/>
                <a:gd name="connsiteY2" fmla="*/ 4928 h 9775"/>
                <a:gd name="connsiteX3" fmla="*/ 5148 w 9775"/>
                <a:gd name="connsiteY3" fmla="*/ 40 h 9775"/>
                <a:gd name="connsiteX4" fmla="*/ 1003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36" y="4928"/>
                  </a:moveTo>
                  <a:cubicBezTo>
                    <a:pt x="10036" y="7627"/>
                    <a:pt x="7847" y="9816"/>
                    <a:pt x="5148" y="9816"/>
                  </a:cubicBezTo>
                  <a:cubicBezTo>
                    <a:pt x="2448" y="9816"/>
                    <a:pt x="260" y="7627"/>
                    <a:pt x="260" y="4928"/>
                  </a:cubicBezTo>
                  <a:cubicBezTo>
                    <a:pt x="260" y="2228"/>
                    <a:pt x="2448" y="40"/>
                    <a:pt x="5148" y="40"/>
                  </a:cubicBezTo>
                  <a:cubicBezTo>
                    <a:pt x="7847" y="40"/>
                    <a:pt x="10036" y="2228"/>
                    <a:pt x="10036" y="4928"/>
                  </a:cubicBezTo>
                  <a:close/>
                </a:path>
              </a:pathLst>
            </a:custGeom>
            <a:solidFill>
              <a:srgbClr val="FFFFFF"/>
            </a:solidFill>
            <a:ln w="486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20E34F51-C82E-158F-C36A-BAF5C8714B5B}"/>
                </a:ext>
              </a:extLst>
            </p:cNvPr>
            <p:cNvSpPr/>
            <p:nvPr/>
          </p:nvSpPr>
          <p:spPr>
            <a:xfrm>
              <a:off x="12000598" y="1763417"/>
              <a:ext cx="9775" cy="9775"/>
            </a:xfrm>
            <a:custGeom>
              <a:avLst/>
              <a:gdLst>
                <a:gd name="connsiteX0" fmla="*/ 10046 w 9775"/>
                <a:gd name="connsiteY0" fmla="*/ 4928 h 9775"/>
                <a:gd name="connsiteX1" fmla="*/ 5158 w 9775"/>
                <a:gd name="connsiteY1" fmla="*/ 9816 h 9775"/>
                <a:gd name="connsiteX2" fmla="*/ 270 w 9775"/>
                <a:gd name="connsiteY2" fmla="*/ 4928 h 9775"/>
                <a:gd name="connsiteX3" fmla="*/ 5158 w 9775"/>
                <a:gd name="connsiteY3" fmla="*/ 40 h 9775"/>
                <a:gd name="connsiteX4" fmla="*/ 1004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46" y="4928"/>
                  </a:moveTo>
                  <a:cubicBezTo>
                    <a:pt x="10046" y="7627"/>
                    <a:pt x="7857" y="9816"/>
                    <a:pt x="5158" y="9816"/>
                  </a:cubicBezTo>
                  <a:cubicBezTo>
                    <a:pt x="2458" y="9816"/>
                    <a:pt x="270" y="7627"/>
                    <a:pt x="270" y="4928"/>
                  </a:cubicBezTo>
                  <a:cubicBezTo>
                    <a:pt x="270" y="2228"/>
                    <a:pt x="2458" y="40"/>
                    <a:pt x="5158" y="40"/>
                  </a:cubicBezTo>
                  <a:cubicBezTo>
                    <a:pt x="7857" y="40"/>
                    <a:pt x="10046" y="2228"/>
                    <a:pt x="10046" y="4928"/>
                  </a:cubicBezTo>
                  <a:close/>
                </a:path>
              </a:pathLst>
            </a:custGeom>
            <a:solidFill>
              <a:srgbClr val="FFFFFF"/>
            </a:solidFill>
            <a:ln w="486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2B5E2225-C97F-985E-9F38-5AC72E57BA8A}"/>
                </a:ext>
              </a:extLst>
            </p:cNvPr>
            <p:cNvSpPr/>
            <p:nvPr/>
          </p:nvSpPr>
          <p:spPr>
            <a:xfrm>
              <a:off x="12049476" y="1763417"/>
              <a:ext cx="9775" cy="9775"/>
            </a:xfrm>
            <a:custGeom>
              <a:avLst/>
              <a:gdLst>
                <a:gd name="connsiteX0" fmla="*/ 10056 w 9775"/>
                <a:gd name="connsiteY0" fmla="*/ 4928 h 9775"/>
                <a:gd name="connsiteX1" fmla="*/ 5168 w 9775"/>
                <a:gd name="connsiteY1" fmla="*/ 9816 h 9775"/>
                <a:gd name="connsiteX2" fmla="*/ 280 w 9775"/>
                <a:gd name="connsiteY2" fmla="*/ 4928 h 9775"/>
                <a:gd name="connsiteX3" fmla="*/ 5168 w 9775"/>
                <a:gd name="connsiteY3" fmla="*/ 40 h 9775"/>
                <a:gd name="connsiteX4" fmla="*/ 1005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56" y="4928"/>
                  </a:moveTo>
                  <a:cubicBezTo>
                    <a:pt x="10056" y="7627"/>
                    <a:pt x="7867" y="9816"/>
                    <a:pt x="5168" y="9816"/>
                  </a:cubicBezTo>
                  <a:cubicBezTo>
                    <a:pt x="2468" y="9816"/>
                    <a:pt x="280" y="7627"/>
                    <a:pt x="280" y="4928"/>
                  </a:cubicBezTo>
                  <a:cubicBezTo>
                    <a:pt x="280" y="2228"/>
                    <a:pt x="2468" y="40"/>
                    <a:pt x="5168" y="40"/>
                  </a:cubicBezTo>
                  <a:cubicBezTo>
                    <a:pt x="7867" y="40"/>
                    <a:pt x="10056" y="2228"/>
                    <a:pt x="10056" y="4928"/>
                  </a:cubicBezTo>
                  <a:close/>
                </a:path>
              </a:pathLst>
            </a:custGeom>
            <a:solidFill>
              <a:srgbClr val="FFFFFF"/>
            </a:solidFill>
            <a:ln w="486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636FA5AD-B30E-7525-4397-74548F69D0A2}"/>
                </a:ext>
              </a:extLst>
            </p:cNvPr>
            <p:cNvSpPr/>
            <p:nvPr/>
          </p:nvSpPr>
          <p:spPr>
            <a:xfrm>
              <a:off x="12098354" y="1763417"/>
              <a:ext cx="9775" cy="9775"/>
            </a:xfrm>
            <a:custGeom>
              <a:avLst/>
              <a:gdLst>
                <a:gd name="connsiteX0" fmla="*/ 10066 w 9775"/>
                <a:gd name="connsiteY0" fmla="*/ 4928 h 9775"/>
                <a:gd name="connsiteX1" fmla="*/ 5178 w 9775"/>
                <a:gd name="connsiteY1" fmla="*/ 9816 h 9775"/>
                <a:gd name="connsiteX2" fmla="*/ 290 w 9775"/>
                <a:gd name="connsiteY2" fmla="*/ 4928 h 9775"/>
                <a:gd name="connsiteX3" fmla="*/ 5178 w 9775"/>
                <a:gd name="connsiteY3" fmla="*/ 40 h 9775"/>
                <a:gd name="connsiteX4" fmla="*/ 1006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66" y="4928"/>
                  </a:moveTo>
                  <a:cubicBezTo>
                    <a:pt x="10066" y="7627"/>
                    <a:pt x="7877" y="9816"/>
                    <a:pt x="5178" y="9816"/>
                  </a:cubicBezTo>
                  <a:cubicBezTo>
                    <a:pt x="2478" y="9816"/>
                    <a:pt x="290" y="7627"/>
                    <a:pt x="290" y="4928"/>
                  </a:cubicBezTo>
                  <a:cubicBezTo>
                    <a:pt x="290" y="2228"/>
                    <a:pt x="2478" y="40"/>
                    <a:pt x="5178" y="40"/>
                  </a:cubicBezTo>
                  <a:cubicBezTo>
                    <a:pt x="7877" y="40"/>
                    <a:pt x="10066" y="2228"/>
                    <a:pt x="10066" y="4928"/>
                  </a:cubicBezTo>
                  <a:close/>
                </a:path>
              </a:pathLst>
            </a:custGeom>
            <a:solidFill>
              <a:srgbClr val="FFFFFF"/>
            </a:solidFill>
            <a:ln w="486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C1D1F0FF-F2F9-3E8C-92D5-4CA61D465A01}"/>
                </a:ext>
              </a:extLst>
            </p:cNvPr>
            <p:cNvSpPr/>
            <p:nvPr/>
          </p:nvSpPr>
          <p:spPr>
            <a:xfrm>
              <a:off x="12147233" y="1763417"/>
              <a:ext cx="9775" cy="9775"/>
            </a:xfrm>
            <a:custGeom>
              <a:avLst/>
              <a:gdLst>
                <a:gd name="connsiteX0" fmla="*/ 10076 w 9775"/>
                <a:gd name="connsiteY0" fmla="*/ 4928 h 9775"/>
                <a:gd name="connsiteX1" fmla="*/ 5188 w 9775"/>
                <a:gd name="connsiteY1" fmla="*/ 9816 h 9775"/>
                <a:gd name="connsiteX2" fmla="*/ 300 w 9775"/>
                <a:gd name="connsiteY2" fmla="*/ 4928 h 9775"/>
                <a:gd name="connsiteX3" fmla="*/ 5188 w 9775"/>
                <a:gd name="connsiteY3" fmla="*/ 40 h 9775"/>
                <a:gd name="connsiteX4" fmla="*/ 1007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76" y="4928"/>
                  </a:moveTo>
                  <a:cubicBezTo>
                    <a:pt x="10076" y="7627"/>
                    <a:pt x="7887" y="9816"/>
                    <a:pt x="5188" y="9816"/>
                  </a:cubicBezTo>
                  <a:cubicBezTo>
                    <a:pt x="2488" y="9816"/>
                    <a:pt x="300" y="7627"/>
                    <a:pt x="300" y="4928"/>
                  </a:cubicBezTo>
                  <a:cubicBezTo>
                    <a:pt x="300" y="2228"/>
                    <a:pt x="2488" y="40"/>
                    <a:pt x="5188" y="40"/>
                  </a:cubicBezTo>
                  <a:cubicBezTo>
                    <a:pt x="7887" y="40"/>
                    <a:pt x="10076" y="2228"/>
                    <a:pt x="10076" y="4928"/>
                  </a:cubicBezTo>
                  <a:close/>
                </a:path>
              </a:pathLst>
            </a:custGeom>
            <a:solidFill>
              <a:srgbClr val="FFFFFF"/>
            </a:solidFill>
            <a:ln w="486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6946DF26-55AE-B970-78BE-42C1E7DB0D30}"/>
                </a:ext>
              </a:extLst>
            </p:cNvPr>
            <p:cNvSpPr/>
            <p:nvPr/>
          </p:nvSpPr>
          <p:spPr>
            <a:xfrm>
              <a:off x="10680883" y="1812295"/>
              <a:ext cx="9775" cy="9775"/>
            </a:xfrm>
            <a:custGeom>
              <a:avLst/>
              <a:gdLst>
                <a:gd name="connsiteX0" fmla="*/ 9776 w 9775"/>
                <a:gd name="connsiteY0" fmla="*/ 4938 h 9775"/>
                <a:gd name="connsiteX1" fmla="*/ 4888 w 9775"/>
                <a:gd name="connsiteY1" fmla="*/ 9826 h 9775"/>
                <a:gd name="connsiteX2" fmla="*/ 0 w 9775"/>
                <a:gd name="connsiteY2" fmla="*/ 4938 h 9775"/>
                <a:gd name="connsiteX3" fmla="*/ 4888 w 9775"/>
                <a:gd name="connsiteY3" fmla="*/ 50 h 9775"/>
                <a:gd name="connsiteX4" fmla="*/ 977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76" y="4938"/>
                  </a:moveTo>
                  <a:cubicBezTo>
                    <a:pt x="9776" y="7637"/>
                    <a:pt x="7587" y="9826"/>
                    <a:pt x="4888" y="9826"/>
                  </a:cubicBezTo>
                  <a:cubicBezTo>
                    <a:pt x="2188" y="9826"/>
                    <a:pt x="0" y="7637"/>
                    <a:pt x="0" y="4938"/>
                  </a:cubicBezTo>
                  <a:cubicBezTo>
                    <a:pt x="0" y="2238"/>
                    <a:pt x="2188" y="50"/>
                    <a:pt x="4888" y="50"/>
                  </a:cubicBezTo>
                  <a:cubicBezTo>
                    <a:pt x="7587" y="50"/>
                    <a:pt x="9776" y="2238"/>
                    <a:pt x="9776" y="4938"/>
                  </a:cubicBezTo>
                  <a:close/>
                </a:path>
              </a:pathLst>
            </a:custGeom>
            <a:solidFill>
              <a:srgbClr val="FFFFFF"/>
            </a:solidFill>
            <a:ln w="486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05B92225-BF58-5097-CA2C-7CA0E2BB28AC}"/>
                </a:ext>
              </a:extLst>
            </p:cNvPr>
            <p:cNvSpPr/>
            <p:nvPr/>
          </p:nvSpPr>
          <p:spPr>
            <a:xfrm>
              <a:off x="10729761" y="1812295"/>
              <a:ext cx="9775" cy="9775"/>
            </a:xfrm>
            <a:custGeom>
              <a:avLst/>
              <a:gdLst>
                <a:gd name="connsiteX0" fmla="*/ 9786 w 9775"/>
                <a:gd name="connsiteY0" fmla="*/ 4938 h 9775"/>
                <a:gd name="connsiteX1" fmla="*/ 4898 w 9775"/>
                <a:gd name="connsiteY1" fmla="*/ 9826 h 9775"/>
                <a:gd name="connsiteX2" fmla="*/ 10 w 9775"/>
                <a:gd name="connsiteY2" fmla="*/ 4938 h 9775"/>
                <a:gd name="connsiteX3" fmla="*/ 4898 w 9775"/>
                <a:gd name="connsiteY3" fmla="*/ 50 h 9775"/>
                <a:gd name="connsiteX4" fmla="*/ 978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86" y="4938"/>
                  </a:moveTo>
                  <a:cubicBezTo>
                    <a:pt x="9786" y="7637"/>
                    <a:pt x="7597" y="9826"/>
                    <a:pt x="4898" y="9826"/>
                  </a:cubicBezTo>
                  <a:cubicBezTo>
                    <a:pt x="2198" y="9826"/>
                    <a:pt x="10" y="7637"/>
                    <a:pt x="10" y="4938"/>
                  </a:cubicBezTo>
                  <a:cubicBezTo>
                    <a:pt x="10" y="2238"/>
                    <a:pt x="2198" y="50"/>
                    <a:pt x="4898" y="50"/>
                  </a:cubicBezTo>
                  <a:cubicBezTo>
                    <a:pt x="7597" y="50"/>
                    <a:pt x="9786" y="2238"/>
                    <a:pt x="9786" y="4938"/>
                  </a:cubicBezTo>
                  <a:close/>
                </a:path>
              </a:pathLst>
            </a:custGeom>
            <a:solidFill>
              <a:srgbClr val="FFFFFF"/>
            </a:solidFill>
            <a:ln w="486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89653060-9A0E-4815-9EAF-3993411EAEDF}"/>
                </a:ext>
              </a:extLst>
            </p:cNvPr>
            <p:cNvSpPr/>
            <p:nvPr/>
          </p:nvSpPr>
          <p:spPr>
            <a:xfrm>
              <a:off x="10778639" y="1812295"/>
              <a:ext cx="9775" cy="9775"/>
            </a:xfrm>
            <a:custGeom>
              <a:avLst/>
              <a:gdLst>
                <a:gd name="connsiteX0" fmla="*/ 9796 w 9775"/>
                <a:gd name="connsiteY0" fmla="*/ 4938 h 9775"/>
                <a:gd name="connsiteX1" fmla="*/ 4908 w 9775"/>
                <a:gd name="connsiteY1" fmla="*/ 9826 h 9775"/>
                <a:gd name="connsiteX2" fmla="*/ 20 w 9775"/>
                <a:gd name="connsiteY2" fmla="*/ 4938 h 9775"/>
                <a:gd name="connsiteX3" fmla="*/ 4908 w 9775"/>
                <a:gd name="connsiteY3" fmla="*/ 50 h 9775"/>
                <a:gd name="connsiteX4" fmla="*/ 979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96" y="4938"/>
                  </a:moveTo>
                  <a:cubicBezTo>
                    <a:pt x="9796" y="7637"/>
                    <a:pt x="7607" y="9826"/>
                    <a:pt x="4908" y="9826"/>
                  </a:cubicBezTo>
                  <a:cubicBezTo>
                    <a:pt x="2208" y="9826"/>
                    <a:pt x="20" y="7637"/>
                    <a:pt x="20" y="4938"/>
                  </a:cubicBezTo>
                  <a:cubicBezTo>
                    <a:pt x="20" y="2238"/>
                    <a:pt x="2208" y="50"/>
                    <a:pt x="4908" y="50"/>
                  </a:cubicBezTo>
                  <a:cubicBezTo>
                    <a:pt x="7607" y="50"/>
                    <a:pt x="9796" y="2238"/>
                    <a:pt x="9796" y="4938"/>
                  </a:cubicBezTo>
                  <a:close/>
                </a:path>
              </a:pathLst>
            </a:custGeom>
            <a:solidFill>
              <a:srgbClr val="FFFFFF"/>
            </a:solidFill>
            <a:ln w="486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56A10D30-D29A-7616-023F-A7B2AD4317D9}"/>
                </a:ext>
              </a:extLst>
            </p:cNvPr>
            <p:cNvSpPr/>
            <p:nvPr/>
          </p:nvSpPr>
          <p:spPr>
            <a:xfrm>
              <a:off x="10827518" y="1812295"/>
              <a:ext cx="9775" cy="9775"/>
            </a:xfrm>
            <a:custGeom>
              <a:avLst/>
              <a:gdLst>
                <a:gd name="connsiteX0" fmla="*/ 9806 w 9775"/>
                <a:gd name="connsiteY0" fmla="*/ 4938 h 9775"/>
                <a:gd name="connsiteX1" fmla="*/ 4918 w 9775"/>
                <a:gd name="connsiteY1" fmla="*/ 9826 h 9775"/>
                <a:gd name="connsiteX2" fmla="*/ 30 w 9775"/>
                <a:gd name="connsiteY2" fmla="*/ 4938 h 9775"/>
                <a:gd name="connsiteX3" fmla="*/ 4918 w 9775"/>
                <a:gd name="connsiteY3" fmla="*/ 50 h 9775"/>
                <a:gd name="connsiteX4" fmla="*/ 980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06" y="4938"/>
                  </a:moveTo>
                  <a:cubicBezTo>
                    <a:pt x="9806" y="7637"/>
                    <a:pt x="7617" y="9826"/>
                    <a:pt x="4918" y="9826"/>
                  </a:cubicBezTo>
                  <a:cubicBezTo>
                    <a:pt x="2218" y="9826"/>
                    <a:pt x="30" y="7637"/>
                    <a:pt x="30" y="4938"/>
                  </a:cubicBezTo>
                  <a:cubicBezTo>
                    <a:pt x="30" y="2238"/>
                    <a:pt x="2218" y="50"/>
                    <a:pt x="4918" y="50"/>
                  </a:cubicBezTo>
                  <a:cubicBezTo>
                    <a:pt x="7617" y="50"/>
                    <a:pt x="9806" y="2238"/>
                    <a:pt x="9806" y="4938"/>
                  </a:cubicBezTo>
                  <a:close/>
                </a:path>
              </a:pathLst>
            </a:custGeom>
            <a:solidFill>
              <a:srgbClr val="FFFFFF"/>
            </a:solidFill>
            <a:ln w="486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29C40A1C-E240-16F5-5249-A6960B6B44C6}"/>
                </a:ext>
              </a:extLst>
            </p:cNvPr>
            <p:cNvSpPr/>
            <p:nvPr/>
          </p:nvSpPr>
          <p:spPr>
            <a:xfrm>
              <a:off x="10876396" y="1812295"/>
              <a:ext cx="9775" cy="9775"/>
            </a:xfrm>
            <a:custGeom>
              <a:avLst/>
              <a:gdLst>
                <a:gd name="connsiteX0" fmla="*/ 9816 w 9775"/>
                <a:gd name="connsiteY0" fmla="*/ 4938 h 9775"/>
                <a:gd name="connsiteX1" fmla="*/ 4928 w 9775"/>
                <a:gd name="connsiteY1" fmla="*/ 9826 h 9775"/>
                <a:gd name="connsiteX2" fmla="*/ 40 w 9775"/>
                <a:gd name="connsiteY2" fmla="*/ 4938 h 9775"/>
                <a:gd name="connsiteX3" fmla="*/ 4928 w 9775"/>
                <a:gd name="connsiteY3" fmla="*/ 50 h 9775"/>
                <a:gd name="connsiteX4" fmla="*/ 981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16" y="4938"/>
                  </a:moveTo>
                  <a:cubicBezTo>
                    <a:pt x="9816" y="7637"/>
                    <a:pt x="7627" y="9826"/>
                    <a:pt x="4928" y="9826"/>
                  </a:cubicBezTo>
                  <a:cubicBezTo>
                    <a:pt x="2228" y="9826"/>
                    <a:pt x="40" y="7637"/>
                    <a:pt x="40" y="4938"/>
                  </a:cubicBezTo>
                  <a:cubicBezTo>
                    <a:pt x="40" y="2238"/>
                    <a:pt x="2228" y="50"/>
                    <a:pt x="4928" y="50"/>
                  </a:cubicBezTo>
                  <a:cubicBezTo>
                    <a:pt x="7627" y="50"/>
                    <a:pt x="9816" y="2238"/>
                    <a:pt x="9816" y="4938"/>
                  </a:cubicBezTo>
                  <a:close/>
                </a:path>
              </a:pathLst>
            </a:custGeom>
            <a:solidFill>
              <a:srgbClr val="FFFFFF"/>
            </a:solidFill>
            <a:ln w="486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BE3E2B2E-4763-D238-E908-A0D2628EC4D1}"/>
                </a:ext>
              </a:extLst>
            </p:cNvPr>
            <p:cNvSpPr/>
            <p:nvPr/>
          </p:nvSpPr>
          <p:spPr>
            <a:xfrm>
              <a:off x="10925274" y="1812295"/>
              <a:ext cx="9775" cy="9775"/>
            </a:xfrm>
            <a:custGeom>
              <a:avLst/>
              <a:gdLst>
                <a:gd name="connsiteX0" fmla="*/ 9826 w 9775"/>
                <a:gd name="connsiteY0" fmla="*/ 4938 h 9775"/>
                <a:gd name="connsiteX1" fmla="*/ 4938 w 9775"/>
                <a:gd name="connsiteY1" fmla="*/ 9826 h 9775"/>
                <a:gd name="connsiteX2" fmla="*/ 50 w 9775"/>
                <a:gd name="connsiteY2" fmla="*/ 4938 h 9775"/>
                <a:gd name="connsiteX3" fmla="*/ 4938 w 9775"/>
                <a:gd name="connsiteY3" fmla="*/ 50 h 9775"/>
                <a:gd name="connsiteX4" fmla="*/ 982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26" y="4938"/>
                  </a:moveTo>
                  <a:cubicBezTo>
                    <a:pt x="9826" y="7637"/>
                    <a:pt x="7637" y="9826"/>
                    <a:pt x="4938" y="9826"/>
                  </a:cubicBezTo>
                  <a:cubicBezTo>
                    <a:pt x="2238" y="9826"/>
                    <a:pt x="50" y="7637"/>
                    <a:pt x="50" y="4938"/>
                  </a:cubicBezTo>
                  <a:cubicBezTo>
                    <a:pt x="50" y="2238"/>
                    <a:pt x="2238" y="50"/>
                    <a:pt x="4938" y="50"/>
                  </a:cubicBezTo>
                  <a:cubicBezTo>
                    <a:pt x="7637" y="50"/>
                    <a:pt x="9826" y="2238"/>
                    <a:pt x="9826" y="4938"/>
                  </a:cubicBezTo>
                  <a:close/>
                </a:path>
              </a:pathLst>
            </a:custGeom>
            <a:solidFill>
              <a:srgbClr val="FFFFFF"/>
            </a:solidFill>
            <a:ln w="486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280A47D-8496-56D9-BBCD-4F11F8AE5A7D}"/>
                </a:ext>
              </a:extLst>
            </p:cNvPr>
            <p:cNvSpPr/>
            <p:nvPr/>
          </p:nvSpPr>
          <p:spPr>
            <a:xfrm>
              <a:off x="10974153" y="1812295"/>
              <a:ext cx="9775" cy="9775"/>
            </a:xfrm>
            <a:custGeom>
              <a:avLst/>
              <a:gdLst>
                <a:gd name="connsiteX0" fmla="*/ 9836 w 9775"/>
                <a:gd name="connsiteY0" fmla="*/ 4938 h 9775"/>
                <a:gd name="connsiteX1" fmla="*/ 4948 w 9775"/>
                <a:gd name="connsiteY1" fmla="*/ 9826 h 9775"/>
                <a:gd name="connsiteX2" fmla="*/ 60 w 9775"/>
                <a:gd name="connsiteY2" fmla="*/ 4938 h 9775"/>
                <a:gd name="connsiteX3" fmla="*/ 4948 w 9775"/>
                <a:gd name="connsiteY3" fmla="*/ 50 h 9775"/>
                <a:gd name="connsiteX4" fmla="*/ 983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36" y="4938"/>
                  </a:moveTo>
                  <a:cubicBezTo>
                    <a:pt x="9836" y="7637"/>
                    <a:pt x="7647" y="9826"/>
                    <a:pt x="4948" y="9826"/>
                  </a:cubicBezTo>
                  <a:cubicBezTo>
                    <a:pt x="2248" y="9826"/>
                    <a:pt x="60" y="7637"/>
                    <a:pt x="60" y="4938"/>
                  </a:cubicBezTo>
                  <a:cubicBezTo>
                    <a:pt x="60" y="2238"/>
                    <a:pt x="2248" y="50"/>
                    <a:pt x="4948" y="50"/>
                  </a:cubicBezTo>
                  <a:cubicBezTo>
                    <a:pt x="7647" y="50"/>
                    <a:pt x="9836" y="2238"/>
                    <a:pt x="9836" y="4938"/>
                  </a:cubicBezTo>
                  <a:close/>
                </a:path>
              </a:pathLst>
            </a:custGeom>
            <a:solidFill>
              <a:srgbClr val="FFFFFF"/>
            </a:solidFill>
            <a:ln w="486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9BC491C3-DD00-7D4E-7057-05B7D0227A74}"/>
                </a:ext>
              </a:extLst>
            </p:cNvPr>
            <p:cNvSpPr/>
            <p:nvPr/>
          </p:nvSpPr>
          <p:spPr>
            <a:xfrm>
              <a:off x="11023031" y="1812295"/>
              <a:ext cx="9775" cy="9775"/>
            </a:xfrm>
            <a:custGeom>
              <a:avLst/>
              <a:gdLst>
                <a:gd name="connsiteX0" fmla="*/ 9846 w 9775"/>
                <a:gd name="connsiteY0" fmla="*/ 4938 h 9775"/>
                <a:gd name="connsiteX1" fmla="*/ 4958 w 9775"/>
                <a:gd name="connsiteY1" fmla="*/ 9826 h 9775"/>
                <a:gd name="connsiteX2" fmla="*/ 70 w 9775"/>
                <a:gd name="connsiteY2" fmla="*/ 4938 h 9775"/>
                <a:gd name="connsiteX3" fmla="*/ 4958 w 9775"/>
                <a:gd name="connsiteY3" fmla="*/ 50 h 9775"/>
                <a:gd name="connsiteX4" fmla="*/ 984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46" y="4938"/>
                  </a:moveTo>
                  <a:cubicBezTo>
                    <a:pt x="9846" y="7637"/>
                    <a:pt x="7657" y="9826"/>
                    <a:pt x="4958" y="9826"/>
                  </a:cubicBezTo>
                  <a:cubicBezTo>
                    <a:pt x="2258" y="9826"/>
                    <a:pt x="70" y="7637"/>
                    <a:pt x="70" y="4938"/>
                  </a:cubicBezTo>
                  <a:cubicBezTo>
                    <a:pt x="70" y="2238"/>
                    <a:pt x="2258" y="50"/>
                    <a:pt x="4958" y="50"/>
                  </a:cubicBezTo>
                  <a:cubicBezTo>
                    <a:pt x="7657" y="50"/>
                    <a:pt x="9846" y="2238"/>
                    <a:pt x="9846" y="4938"/>
                  </a:cubicBezTo>
                  <a:close/>
                </a:path>
              </a:pathLst>
            </a:custGeom>
            <a:solidFill>
              <a:srgbClr val="FFFFFF"/>
            </a:solidFill>
            <a:ln w="486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037817AA-D22B-3B1F-2324-B5789BD63EDE}"/>
                </a:ext>
              </a:extLst>
            </p:cNvPr>
            <p:cNvSpPr/>
            <p:nvPr/>
          </p:nvSpPr>
          <p:spPr>
            <a:xfrm>
              <a:off x="11071909" y="1812295"/>
              <a:ext cx="9775" cy="9775"/>
            </a:xfrm>
            <a:custGeom>
              <a:avLst/>
              <a:gdLst>
                <a:gd name="connsiteX0" fmla="*/ 9856 w 9775"/>
                <a:gd name="connsiteY0" fmla="*/ 4938 h 9775"/>
                <a:gd name="connsiteX1" fmla="*/ 4968 w 9775"/>
                <a:gd name="connsiteY1" fmla="*/ 9826 h 9775"/>
                <a:gd name="connsiteX2" fmla="*/ 80 w 9775"/>
                <a:gd name="connsiteY2" fmla="*/ 4938 h 9775"/>
                <a:gd name="connsiteX3" fmla="*/ 4968 w 9775"/>
                <a:gd name="connsiteY3" fmla="*/ 50 h 9775"/>
                <a:gd name="connsiteX4" fmla="*/ 985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56" y="4938"/>
                  </a:moveTo>
                  <a:cubicBezTo>
                    <a:pt x="9856" y="7637"/>
                    <a:pt x="7667" y="9826"/>
                    <a:pt x="4968" y="9826"/>
                  </a:cubicBezTo>
                  <a:cubicBezTo>
                    <a:pt x="2268" y="9826"/>
                    <a:pt x="80" y="7637"/>
                    <a:pt x="80" y="4938"/>
                  </a:cubicBezTo>
                  <a:cubicBezTo>
                    <a:pt x="80" y="2238"/>
                    <a:pt x="2268" y="50"/>
                    <a:pt x="4968" y="50"/>
                  </a:cubicBezTo>
                  <a:cubicBezTo>
                    <a:pt x="7667" y="50"/>
                    <a:pt x="9856" y="2238"/>
                    <a:pt x="9856" y="4938"/>
                  </a:cubicBezTo>
                  <a:close/>
                </a:path>
              </a:pathLst>
            </a:custGeom>
            <a:solidFill>
              <a:srgbClr val="FFFFFF"/>
            </a:solidFill>
            <a:ln w="486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D628B60-1A23-5C35-9E21-53CB586CD89A}"/>
                </a:ext>
              </a:extLst>
            </p:cNvPr>
            <p:cNvSpPr/>
            <p:nvPr/>
          </p:nvSpPr>
          <p:spPr>
            <a:xfrm>
              <a:off x="11120788" y="1812295"/>
              <a:ext cx="9775" cy="9775"/>
            </a:xfrm>
            <a:custGeom>
              <a:avLst/>
              <a:gdLst>
                <a:gd name="connsiteX0" fmla="*/ 9866 w 9775"/>
                <a:gd name="connsiteY0" fmla="*/ 4938 h 9775"/>
                <a:gd name="connsiteX1" fmla="*/ 4978 w 9775"/>
                <a:gd name="connsiteY1" fmla="*/ 9826 h 9775"/>
                <a:gd name="connsiteX2" fmla="*/ 90 w 9775"/>
                <a:gd name="connsiteY2" fmla="*/ 4938 h 9775"/>
                <a:gd name="connsiteX3" fmla="*/ 4978 w 9775"/>
                <a:gd name="connsiteY3" fmla="*/ 50 h 9775"/>
                <a:gd name="connsiteX4" fmla="*/ 986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66" y="4938"/>
                  </a:moveTo>
                  <a:cubicBezTo>
                    <a:pt x="9866" y="7637"/>
                    <a:pt x="7677" y="9826"/>
                    <a:pt x="4978" y="9826"/>
                  </a:cubicBezTo>
                  <a:cubicBezTo>
                    <a:pt x="2278" y="9826"/>
                    <a:pt x="90" y="7637"/>
                    <a:pt x="90" y="4938"/>
                  </a:cubicBezTo>
                  <a:cubicBezTo>
                    <a:pt x="90" y="2238"/>
                    <a:pt x="2278" y="50"/>
                    <a:pt x="4978" y="50"/>
                  </a:cubicBezTo>
                  <a:cubicBezTo>
                    <a:pt x="7677" y="50"/>
                    <a:pt x="9866" y="2238"/>
                    <a:pt x="9866" y="4938"/>
                  </a:cubicBezTo>
                  <a:close/>
                </a:path>
              </a:pathLst>
            </a:custGeom>
            <a:solidFill>
              <a:srgbClr val="FFFFFF"/>
            </a:solidFill>
            <a:ln w="486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52AD193E-A2F0-8F08-3930-01B602C2355C}"/>
                </a:ext>
              </a:extLst>
            </p:cNvPr>
            <p:cNvSpPr/>
            <p:nvPr/>
          </p:nvSpPr>
          <p:spPr>
            <a:xfrm>
              <a:off x="11169666" y="1812295"/>
              <a:ext cx="9775" cy="9775"/>
            </a:xfrm>
            <a:custGeom>
              <a:avLst/>
              <a:gdLst>
                <a:gd name="connsiteX0" fmla="*/ 9876 w 9775"/>
                <a:gd name="connsiteY0" fmla="*/ 4938 h 9775"/>
                <a:gd name="connsiteX1" fmla="*/ 4988 w 9775"/>
                <a:gd name="connsiteY1" fmla="*/ 9826 h 9775"/>
                <a:gd name="connsiteX2" fmla="*/ 100 w 9775"/>
                <a:gd name="connsiteY2" fmla="*/ 4938 h 9775"/>
                <a:gd name="connsiteX3" fmla="*/ 4988 w 9775"/>
                <a:gd name="connsiteY3" fmla="*/ 50 h 9775"/>
                <a:gd name="connsiteX4" fmla="*/ 987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76" y="4938"/>
                  </a:moveTo>
                  <a:cubicBezTo>
                    <a:pt x="9876" y="7637"/>
                    <a:pt x="7687" y="9826"/>
                    <a:pt x="4988" y="9826"/>
                  </a:cubicBezTo>
                  <a:cubicBezTo>
                    <a:pt x="2288" y="9826"/>
                    <a:pt x="100" y="7637"/>
                    <a:pt x="100" y="4938"/>
                  </a:cubicBezTo>
                  <a:cubicBezTo>
                    <a:pt x="100" y="2238"/>
                    <a:pt x="2288" y="50"/>
                    <a:pt x="4988" y="50"/>
                  </a:cubicBezTo>
                  <a:cubicBezTo>
                    <a:pt x="7687" y="50"/>
                    <a:pt x="9876" y="2238"/>
                    <a:pt x="9876" y="4938"/>
                  </a:cubicBezTo>
                  <a:close/>
                </a:path>
              </a:pathLst>
            </a:custGeom>
            <a:solidFill>
              <a:srgbClr val="FFFFFF"/>
            </a:solidFill>
            <a:ln w="486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0BAD088-7CC1-44B7-52B9-D90381FFD3B1}"/>
                </a:ext>
              </a:extLst>
            </p:cNvPr>
            <p:cNvSpPr/>
            <p:nvPr/>
          </p:nvSpPr>
          <p:spPr>
            <a:xfrm>
              <a:off x="11218544" y="1812295"/>
              <a:ext cx="9775" cy="9775"/>
            </a:xfrm>
            <a:custGeom>
              <a:avLst/>
              <a:gdLst>
                <a:gd name="connsiteX0" fmla="*/ 9886 w 9775"/>
                <a:gd name="connsiteY0" fmla="*/ 4938 h 9775"/>
                <a:gd name="connsiteX1" fmla="*/ 4998 w 9775"/>
                <a:gd name="connsiteY1" fmla="*/ 9826 h 9775"/>
                <a:gd name="connsiteX2" fmla="*/ 110 w 9775"/>
                <a:gd name="connsiteY2" fmla="*/ 4938 h 9775"/>
                <a:gd name="connsiteX3" fmla="*/ 4998 w 9775"/>
                <a:gd name="connsiteY3" fmla="*/ 50 h 9775"/>
                <a:gd name="connsiteX4" fmla="*/ 988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86" y="4938"/>
                  </a:moveTo>
                  <a:cubicBezTo>
                    <a:pt x="9886" y="7637"/>
                    <a:pt x="7697" y="9826"/>
                    <a:pt x="4998" y="9826"/>
                  </a:cubicBezTo>
                  <a:cubicBezTo>
                    <a:pt x="2298" y="9826"/>
                    <a:pt x="110" y="7637"/>
                    <a:pt x="110" y="4938"/>
                  </a:cubicBezTo>
                  <a:cubicBezTo>
                    <a:pt x="110" y="2238"/>
                    <a:pt x="2298" y="50"/>
                    <a:pt x="4998" y="50"/>
                  </a:cubicBezTo>
                  <a:cubicBezTo>
                    <a:pt x="7697" y="50"/>
                    <a:pt x="9886" y="2238"/>
                    <a:pt x="9886" y="4938"/>
                  </a:cubicBezTo>
                  <a:close/>
                </a:path>
              </a:pathLst>
            </a:custGeom>
            <a:solidFill>
              <a:srgbClr val="FFFFFF"/>
            </a:solidFill>
            <a:ln w="486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080B0697-4C3A-0697-7D6F-D5119A890549}"/>
                </a:ext>
              </a:extLst>
            </p:cNvPr>
            <p:cNvSpPr/>
            <p:nvPr/>
          </p:nvSpPr>
          <p:spPr>
            <a:xfrm>
              <a:off x="11267423" y="1812295"/>
              <a:ext cx="9775" cy="9775"/>
            </a:xfrm>
            <a:custGeom>
              <a:avLst/>
              <a:gdLst>
                <a:gd name="connsiteX0" fmla="*/ 9896 w 9775"/>
                <a:gd name="connsiteY0" fmla="*/ 4938 h 9775"/>
                <a:gd name="connsiteX1" fmla="*/ 5008 w 9775"/>
                <a:gd name="connsiteY1" fmla="*/ 9826 h 9775"/>
                <a:gd name="connsiteX2" fmla="*/ 120 w 9775"/>
                <a:gd name="connsiteY2" fmla="*/ 4938 h 9775"/>
                <a:gd name="connsiteX3" fmla="*/ 5008 w 9775"/>
                <a:gd name="connsiteY3" fmla="*/ 50 h 9775"/>
                <a:gd name="connsiteX4" fmla="*/ 989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96" y="4938"/>
                  </a:moveTo>
                  <a:cubicBezTo>
                    <a:pt x="9896" y="7637"/>
                    <a:pt x="7707" y="9826"/>
                    <a:pt x="5008" y="9826"/>
                  </a:cubicBezTo>
                  <a:cubicBezTo>
                    <a:pt x="2308" y="9826"/>
                    <a:pt x="120" y="7637"/>
                    <a:pt x="120" y="4938"/>
                  </a:cubicBezTo>
                  <a:cubicBezTo>
                    <a:pt x="120" y="2238"/>
                    <a:pt x="2308" y="50"/>
                    <a:pt x="5008" y="50"/>
                  </a:cubicBezTo>
                  <a:cubicBezTo>
                    <a:pt x="7707" y="50"/>
                    <a:pt x="9896" y="2238"/>
                    <a:pt x="9896" y="4938"/>
                  </a:cubicBezTo>
                  <a:close/>
                </a:path>
              </a:pathLst>
            </a:custGeom>
            <a:solidFill>
              <a:srgbClr val="FFFFFF"/>
            </a:solidFill>
            <a:ln w="486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6F5E15ED-03CF-5F92-4B43-072D693D25A5}"/>
                </a:ext>
              </a:extLst>
            </p:cNvPr>
            <p:cNvSpPr/>
            <p:nvPr/>
          </p:nvSpPr>
          <p:spPr>
            <a:xfrm>
              <a:off x="11316301" y="1812295"/>
              <a:ext cx="9775" cy="9775"/>
            </a:xfrm>
            <a:custGeom>
              <a:avLst/>
              <a:gdLst>
                <a:gd name="connsiteX0" fmla="*/ 9906 w 9775"/>
                <a:gd name="connsiteY0" fmla="*/ 4938 h 9775"/>
                <a:gd name="connsiteX1" fmla="*/ 5018 w 9775"/>
                <a:gd name="connsiteY1" fmla="*/ 9826 h 9775"/>
                <a:gd name="connsiteX2" fmla="*/ 130 w 9775"/>
                <a:gd name="connsiteY2" fmla="*/ 4938 h 9775"/>
                <a:gd name="connsiteX3" fmla="*/ 5018 w 9775"/>
                <a:gd name="connsiteY3" fmla="*/ 50 h 9775"/>
                <a:gd name="connsiteX4" fmla="*/ 990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06" y="4938"/>
                  </a:moveTo>
                  <a:cubicBezTo>
                    <a:pt x="9906" y="7637"/>
                    <a:pt x="7717" y="9826"/>
                    <a:pt x="5018" y="9826"/>
                  </a:cubicBezTo>
                  <a:cubicBezTo>
                    <a:pt x="2318" y="9826"/>
                    <a:pt x="130" y="7637"/>
                    <a:pt x="130" y="4938"/>
                  </a:cubicBezTo>
                  <a:cubicBezTo>
                    <a:pt x="130" y="2238"/>
                    <a:pt x="2318" y="50"/>
                    <a:pt x="5018" y="50"/>
                  </a:cubicBezTo>
                  <a:cubicBezTo>
                    <a:pt x="7717" y="50"/>
                    <a:pt x="9906" y="2238"/>
                    <a:pt x="9906" y="4938"/>
                  </a:cubicBezTo>
                  <a:close/>
                </a:path>
              </a:pathLst>
            </a:custGeom>
            <a:solidFill>
              <a:srgbClr val="FFFFFF"/>
            </a:solidFill>
            <a:ln w="486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F156E37A-D7C3-D061-7565-DF3D7A1AFEED}"/>
                </a:ext>
              </a:extLst>
            </p:cNvPr>
            <p:cNvSpPr/>
            <p:nvPr/>
          </p:nvSpPr>
          <p:spPr>
            <a:xfrm>
              <a:off x="11365179" y="1812295"/>
              <a:ext cx="9775" cy="9775"/>
            </a:xfrm>
            <a:custGeom>
              <a:avLst/>
              <a:gdLst>
                <a:gd name="connsiteX0" fmla="*/ 9916 w 9775"/>
                <a:gd name="connsiteY0" fmla="*/ 4938 h 9775"/>
                <a:gd name="connsiteX1" fmla="*/ 5028 w 9775"/>
                <a:gd name="connsiteY1" fmla="*/ 9826 h 9775"/>
                <a:gd name="connsiteX2" fmla="*/ 140 w 9775"/>
                <a:gd name="connsiteY2" fmla="*/ 4938 h 9775"/>
                <a:gd name="connsiteX3" fmla="*/ 5028 w 9775"/>
                <a:gd name="connsiteY3" fmla="*/ 50 h 9775"/>
                <a:gd name="connsiteX4" fmla="*/ 991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16" y="4938"/>
                  </a:moveTo>
                  <a:cubicBezTo>
                    <a:pt x="9916" y="7637"/>
                    <a:pt x="7727" y="9826"/>
                    <a:pt x="5028" y="9826"/>
                  </a:cubicBezTo>
                  <a:cubicBezTo>
                    <a:pt x="2328" y="9826"/>
                    <a:pt x="140" y="7637"/>
                    <a:pt x="140" y="4938"/>
                  </a:cubicBezTo>
                  <a:cubicBezTo>
                    <a:pt x="140" y="2238"/>
                    <a:pt x="2328" y="50"/>
                    <a:pt x="5028" y="50"/>
                  </a:cubicBezTo>
                  <a:cubicBezTo>
                    <a:pt x="7727" y="50"/>
                    <a:pt x="9916" y="2238"/>
                    <a:pt x="9916" y="4938"/>
                  </a:cubicBezTo>
                  <a:close/>
                </a:path>
              </a:pathLst>
            </a:custGeom>
            <a:solidFill>
              <a:srgbClr val="FFFFFF"/>
            </a:solidFill>
            <a:ln w="486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26D4EA1D-3D4F-C9BB-70E6-0B5A4F2A9073}"/>
                </a:ext>
              </a:extLst>
            </p:cNvPr>
            <p:cNvSpPr/>
            <p:nvPr/>
          </p:nvSpPr>
          <p:spPr>
            <a:xfrm>
              <a:off x="11414058" y="1812295"/>
              <a:ext cx="9775" cy="9775"/>
            </a:xfrm>
            <a:custGeom>
              <a:avLst/>
              <a:gdLst>
                <a:gd name="connsiteX0" fmla="*/ 9926 w 9775"/>
                <a:gd name="connsiteY0" fmla="*/ 4938 h 9775"/>
                <a:gd name="connsiteX1" fmla="*/ 5038 w 9775"/>
                <a:gd name="connsiteY1" fmla="*/ 9826 h 9775"/>
                <a:gd name="connsiteX2" fmla="*/ 150 w 9775"/>
                <a:gd name="connsiteY2" fmla="*/ 4938 h 9775"/>
                <a:gd name="connsiteX3" fmla="*/ 5038 w 9775"/>
                <a:gd name="connsiteY3" fmla="*/ 50 h 9775"/>
                <a:gd name="connsiteX4" fmla="*/ 992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26" y="4938"/>
                  </a:moveTo>
                  <a:cubicBezTo>
                    <a:pt x="9926" y="7637"/>
                    <a:pt x="7737" y="9826"/>
                    <a:pt x="5038" y="9826"/>
                  </a:cubicBezTo>
                  <a:cubicBezTo>
                    <a:pt x="2338" y="9826"/>
                    <a:pt x="150" y="7637"/>
                    <a:pt x="150" y="4938"/>
                  </a:cubicBezTo>
                  <a:cubicBezTo>
                    <a:pt x="150" y="2238"/>
                    <a:pt x="2338" y="50"/>
                    <a:pt x="5038" y="50"/>
                  </a:cubicBezTo>
                  <a:cubicBezTo>
                    <a:pt x="7737" y="50"/>
                    <a:pt x="9926" y="2238"/>
                    <a:pt x="9926" y="4938"/>
                  </a:cubicBezTo>
                  <a:close/>
                </a:path>
              </a:pathLst>
            </a:custGeom>
            <a:solidFill>
              <a:srgbClr val="FFFFFF"/>
            </a:solidFill>
            <a:ln w="486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D641957E-73BB-5B9C-6509-335BB43A96CE}"/>
                </a:ext>
              </a:extLst>
            </p:cNvPr>
            <p:cNvSpPr/>
            <p:nvPr/>
          </p:nvSpPr>
          <p:spPr>
            <a:xfrm>
              <a:off x="11462936" y="1812295"/>
              <a:ext cx="9775" cy="9775"/>
            </a:xfrm>
            <a:custGeom>
              <a:avLst/>
              <a:gdLst>
                <a:gd name="connsiteX0" fmla="*/ 9936 w 9775"/>
                <a:gd name="connsiteY0" fmla="*/ 4938 h 9775"/>
                <a:gd name="connsiteX1" fmla="*/ 5048 w 9775"/>
                <a:gd name="connsiteY1" fmla="*/ 9826 h 9775"/>
                <a:gd name="connsiteX2" fmla="*/ 160 w 9775"/>
                <a:gd name="connsiteY2" fmla="*/ 4938 h 9775"/>
                <a:gd name="connsiteX3" fmla="*/ 5048 w 9775"/>
                <a:gd name="connsiteY3" fmla="*/ 50 h 9775"/>
                <a:gd name="connsiteX4" fmla="*/ 993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36" y="4938"/>
                  </a:moveTo>
                  <a:cubicBezTo>
                    <a:pt x="9936" y="7637"/>
                    <a:pt x="7747" y="9826"/>
                    <a:pt x="5048" y="9826"/>
                  </a:cubicBezTo>
                  <a:cubicBezTo>
                    <a:pt x="2348" y="9826"/>
                    <a:pt x="160" y="7637"/>
                    <a:pt x="160" y="4938"/>
                  </a:cubicBezTo>
                  <a:cubicBezTo>
                    <a:pt x="160" y="2238"/>
                    <a:pt x="2348" y="50"/>
                    <a:pt x="5048" y="50"/>
                  </a:cubicBezTo>
                  <a:cubicBezTo>
                    <a:pt x="7747" y="50"/>
                    <a:pt x="9936" y="2238"/>
                    <a:pt x="9936" y="4938"/>
                  </a:cubicBezTo>
                  <a:close/>
                </a:path>
              </a:pathLst>
            </a:custGeom>
            <a:solidFill>
              <a:srgbClr val="FFFFFF"/>
            </a:solidFill>
            <a:ln w="486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30769093-D7F5-59BE-2A1F-B8B4766CB9C9}"/>
                </a:ext>
              </a:extLst>
            </p:cNvPr>
            <p:cNvSpPr/>
            <p:nvPr/>
          </p:nvSpPr>
          <p:spPr>
            <a:xfrm>
              <a:off x="11511814" y="1812295"/>
              <a:ext cx="9775" cy="9775"/>
            </a:xfrm>
            <a:custGeom>
              <a:avLst/>
              <a:gdLst>
                <a:gd name="connsiteX0" fmla="*/ 9946 w 9775"/>
                <a:gd name="connsiteY0" fmla="*/ 4938 h 9775"/>
                <a:gd name="connsiteX1" fmla="*/ 5058 w 9775"/>
                <a:gd name="connsiteY1" fmla="*/ 9826 h 9775"/>
                <a:gd name="connsiteX2" fmla="*/ 170 w 9775"/>
                <a:gd name="connsiteY2" fmla="*/ 4938 h 9775"/>
                <a:gd name="connsiteX3" fmla="*/ 5058 w 9775"/>
                <a:gd name="connsiteY3" fmla="*/ 50 h 9775"/>
                <a:gd name="connsiteX4" fmla="*/ 994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46" y="4938"/>
                  </a:moveTo>
                  <a:cubicBezTo>
                    <a:pt x="9946" y="7637"/>
                    <a:pt x="7757" y="9826"/>
                    <a:pt x="5058" y="9826"/>
                  </a:cubicBezTo>
                  <a:cubicBezTo>
                    <a:pt x="2358" y="9826"/>
                    <a:pt x="170" y="7637"/>
                    <a:pt x="170" y="4938"/>
                  </a:cubicBezTo>
                  <a:cubicBezTo>
                    <a:pt x="170" y="2238"/>
                    <a:pt x="2358" y="50"/>
                    <a:pt x="5058" y="50"/>
                  </a:cubicBezTo>
                  <a:cubicBezTo>
                    <a:pt x="7757" y="50"/>
                    <a:pt x="9946" y="2238"/>
                    <a:pt x="9946" y="4938"/>
                  </a:cubicBezTo>
                  <a:close/>
                </a:path>
              </a:pathLst>
            </a:custGeom>
            <a:solidFill>
              <a:srgbClr val="FFFFFF"/>
            </a:solidFill>
            <a:ln w="486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55FF7C17-2462-7FF3-390E-B0F9EB0A967E}"/>
                </a:ext>
              </a:extLst>
            </p:cNvPr>
            <p:cNvSpPr/>
            <p:nvPr/>
          </p:nvSpPr>
          <p:spPr>
            <a:xfrm>
              <a:off x="11560693" y="1812295"/>
              <a:ext cx="9775" cy="9775"/>
            </a:xfrm>
            <a:custGeom>
              <a:avLst/>
              <a:gdLst>
                <a:gd name="connsiteX0" fmla="*/ 9956 w 9775"/>
                <a:gd name="connsiteY0" fmla="*/ 4938 h 9775"/>
                <a:gd name="connsiteX1" fmla="*/ 5068 w 9775"/>
                <a:gd name="connsiteY1" fmla="*/ 9826 h 9775"/>
                <a:gd name="connsiteX2" fmla="*/ 180 w 9775"/>
                <a:gd name="connsiteY2" fmla="*/ 4938 h 9775"/>
                <a:gd name="connsiteX3" fmla="*/ 5068 w 9775"/>
                <a:gd name="connsiteY3" fmla="*/ 50 h 9775"/>
                <a:gd name="connsiteX4" fmla="*/ 995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56" y="4938"/>
                  </a:moveTo>
                  <a:cubicBezTo>
                    <a:pt x="9956" y="7637"/>
                    <a:pt x="7767" y="9826"/>
                    <a:pt x="5068" y="9826"/>
                  </a:cubicBezTo>
                  <a:cubicBezTo>
                    <a:pt x="2368" y="9826"/>
                    <a:pt x="180" y="7637"/>
                    <a:pt x="180" y="4938"/>
                  </a:cubicBezTo>
                  <a:cubicBezTo>
                    <a:pt x="180" y="2238"/>
                    <a:pt x="2368" y="50"/>
                    <a:pt x="5068" y="50"/>
                  </a:cubicBezTo>
                  <a:cubicBezTo>
                    <a:pt x="7767" y="50"/>
                    <a:pt x="9956" y="2238"/>
                    <a:pt x="9956" y="4938"/>
                  </a:cubicBezTo>
                  <a:close/>
                </a:path>
              </a:pathLst>
            </a:custGeom>
            <a:solidFill>
              <a:srgbClr val="FFFFFF"/>
            </a:solidFill>
            <a:ln w="486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E572D362-1FAD-5483-5132-68CE54B46037}"/>
                </a:ext>
              </a:extLst>
            </p:cNvPr>
            <p:cNvSpPr/>
            <p:nvPr/>
          </p:nvSpPr>
          <p:spPr>
            <a:xfrm>
              <a:off x="11609571" y="1812295"/>
              <a:ext cx="9775" cy="9775"/>
            </a:xfrm>
            <a:custGeom>
              <a:avLst/>
              <a:gdLst>
                <a:gd name="connsiteX0" fmla="*/ 9966 w 9775"/>
                <a:gd name="connsiteY0" fmla="*/ 4938 h 9775"/>
                <a:gd name="connsiteX1" fmla="*/ 5078 w 9775"/>
                <a:gd name="connsiteY1" fmla="*/ 9826 h 9775"/>
                <a:gd name="connsiteX2" fmla="*/ 190 w 9775"/>
                <a:gd name="connsiteY2" fmla="*/ 4938 h 9775"/>
                <a:gd name="connsiteX3" fmla="*/ 5078 w 9775"/>
                <a:gd name="connsiteY3" fmla="*/ 50 h 9775"/>
                <a:gd name="connsiteX4" fmla="*/ 996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66" y="4938"/>
                  </a:moveTo>
                  <a:cubicBezTo>
                    <a:pt x="9966" y="7637"/>
                    <a:pt x="7777" y="9826"/>
                    <a:pt x="5078" y="9826"/>
                  </a:cubicBezTo>
                  <a:cubicBezTo>
                    <a:pt x="2378" y="9826"/>
                    <a:pt x="190" y="7637"/>
                    <a:pt x="190" y="4938"/>
                  </a:cubicBezTo>
                  <a:cubicBezTo>
                    <a:pt x="190" y="2238"/>
                    <a:pt x="2378" y="50"/>
                    <a:pt x="5078" y="50"/>
                  </a:cubicBezTo>
                  <a:cubicBezTo>
                    <a:pt x="7777" y="50"/>
                    <a:pt x="9966" y="2238"/>
                    <a:pt x="9966" y="4938"/>
                  </a:cubicBezTo>
                  <a:close/>
                </a:path>
              </a:pathLst>
            </a:custGeom>
            <a:solidFill>
              <a:srgbClr val="FFFFFF"/>
            </a:solidFill>
            <a:ln w="486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126DECC5-092D-083D-F805-C6BE26AC8B18}"/>
                </a:ext>
              </a:extLst>
            </p:cNvPr>
            <p:cNvSpPr/>
            <p:nvPr/>
          </p:nvSpPr>
          <p:spPr>
            <a:xfrm>
              <a:off x="11658449" y="1812295"/>
              <a:ext cx="9775" cy="9775"/>
            </a:xfrm>
            <a:custGeom>
              <a:avLst/>
              <a:gdLst>
                <a:gd name="connsiteX0" fmla="*/ 9976 w 9775"/>
                <a:gd name="connsiteY0" fmla="*/ 4938 h 9775"/>
                <a:gd name="connsiteX1" fmla="*/ 5088 w 9775"/>
                <a:gd name="connsiteY1" fmla="*/ 9826 h 9775"/>
                <a:gd name="connsiteX2" fmla="*/ 200 w 9775"/>
                <a:gd name="connsiteY2" fmla="*/ 4938 h 9775"/>
                <a:gd name="connsiteX3" fmla="*/ 5088 w 9775"/>
                <a:gd name="connsiteY3" fmla="*/ 50 h 9775"/>
                <a:gd name="connsiteX4" fmla="*/ 997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76" y="4938"/>
                  </a:moveTo>
                  <a:cubicBezTo>
                    <a:pt x="9976" y="7637"/>
                    <a:pt x="7787" y="9826"/>
                    <a:pt x="5088" y="9826"/>
                  </a:cubicBezTo>
                  <a:cubicBezTo>
                    <a:pt x="2388" y="9826"/>
                    <a:pt x="200" y="7637"/>
                    <a:pt x="200" y="4938"/>
                  </a:cubicBezTo>
                  <a:cubicBezTo>
                    <a:pt x="200" y="2238"/>
                    <a:pt x="2388" y="50"/>
                    <a:pt x="5088" y="50"/>
                  </a:cubicBezTo>
                  <a:cubicBezTo>
                    <a:pt x="7787" y="50"/>
                    <a:pt x="9976" y="2238"/>
                    <a:pt x="9976" y="4938"/>
                  </a:cubicBezTo>
                  <a:close/>
                </a:path>
              </a:pathLst>
            </a:custGeom>
            <a:solidFill>
              <a:srgbClr val="FFFFFF"/>
            </a:solidFill>
            <a:ln w="486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EA7FED91-7062-6A42-0E44-30CFA05F4CD5}"/>
                </a:ext>
              </a:extLst>
            </p:cNvPr>
            <p:cNvSpPr/>
            <p:nvPr/>
          </p:nvSpPr>
          <p:spPr>
            <a:xfrm>
              <a:off x="11707328" y="1812295"/>
              <a:ext cx="9775" cy="9775"/>
            </a:xfrm>
            <a:custGeom>
              <a:avLst/>
              <a:gdLst>
                <a:gd name="connsiteX0" fmla="*/ 9986 w 9775"/>
                <a:gd name="connsiteY0" fmla="*/ 4938 h 9775"/>
                <a:gd name="connsiteX1" fmla="*/ 5098 w 9775"/>
                <a:gd name="connsiteY1" fmla="*/ 9826 h 9775"/>
                <a:gd name="connsiteX2" fmla="*/ 210 w 9775"/>
                <a:gd name="connsiteY2" fmla="*/ 4938 h 9775"/>
                <a:gd name="connsiteX3" fmla="*/ 5098 w 9775"/>
                <a:gd name="connsiteY3" fmla="*/ 50 h 9775"/>
                <a:gd name="connsiteX4" fmla="*/ 998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86" y="4938"/>
                  </a:moveTo>
                  <a:cubicBezTo>
                    <a:pt x="9986" y="7637"/>
                    <a:pt x="7797" y="9826"/>
                    <a:pt x="5098" y="9826"/>
                  </a:cubicBezTo>
                  <a:cubicBezTo>
                    <a:pt x="2398" y="9826"/>
                    <a:pt x="210" y="7637"/>
                    <a:pt x="210" y="4938"/>
                  </a:cubicBezTo>
                  <a:cubicBezTo>
                    <a:pt x="210" y="2238"/>
                    <a:pt x="2398" y="50"/>
                    <a:pt x="5098" y="50"/>
                  </a:cubicBezTo>
                  <a:cubicBezTo>
                    <a:pt x="7797" y="50"/>
                    <a:pt x="9986" y="2238"/>
                    <a:pt x="9986" y="4938"/>
                  </a:cubicBezTo>
                  <a:close/>
                </a:path>
              </a:pathLst>
            </a:custGeom>
            <a:solidFill>
              <a:srgbClr val="FFFFFF"/>
            </a:solidFill>
            <a:ln w="486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2EBE244B-BA0C-607C-408E-51076BF3FB54}"/>
                </a:ext>
              </a:extLst>
            </p:cNvPr>
            <p:cNvSpPr/>
            <p:nvPr/>
          </p:nvSpPr>
          <p:spPr>
            <a:xfrm>
              <a:off x="11756206" y="1812295"/>
              <a:ext cx="9775" cy="9775"/>
            </a:xfrm>
            <a:custGeom>
              <a:avLst/>
              <a:gdLst>
                <a:gd name="connsiteX0" fmla="*/ 9996 w 9775"/>
                <a:gd name="connsiteY0" fmla="*/ 4938 h 9775"/>
                <a:gd name="connsiteX1" fmla="*/ 5108 w 9775"/>
                <a:gd name="connsiteY1" fmla="*/ 9826 h 9775"/>
                <a:gd name="connsiteX2" fmla="*/ 220 w 9775"/>
                <a:gd name="connsiteY2" fmla="*/ 4938 h 9775"/>
                <a:gd name="connsiteX3" fmla="*/ 5108 w 9775"/>
                <a:gd name="connsiteY3" fmla="*/ 50 h 9775"/>
                <a:gd name="connsiteX4" fmla="*/ 999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96" y="4938"/>
                  </a:moveTo>
                  <a:cubicBezTo>
                    <a:pt x="9996" y="7637"/>
                    <a:pt x="7807" y="9826"/>
                    <a:pt x="5108" y="9826"/>
                  </a:cubicBezTo>
                  <a:cubicBezTo>
                    <a:pt x="2408" y="9826"/>
                    <a:pt x="220" y="7637"/>
                    <a:pt x="220" y="4938"/>
                  </a:cubicBezTo>
                  <a:cubicBezTo>
                    <a:pt x="220" y="2238"/>
                    <a:pt x="2408" y="50"/>
                    <a:pt x="5108" y="50"/>
                  </a:cubicBezTo>
                  <a:cubicBezTo>
                    <a:pt x="7807" y="50"/>
                    <a:pt x="9996" y="2238"/>
                    <a:pt x="9996" y="4938"/>
                  </a:cubicBezTo>
                  <a:close/>
                </a:path>
              </a:pathLst>
            </a:custGeom>
            <a:solidFill>
              <a:srgbClr val="FFFFFF"/>
            </a:solidFill>
            <a:ln w="486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2A64A0F2-A424-82D2-4B61-138B043915BF}"/>
                </a:ext>
              </a:extLst>
            </p:cNvPr>
            <p:cNvSpPr/>
            <p:nvPr/>
          </p:nvSpPr>
          <p:spPr>
            <a:xfrm>
              <a:off x="11805084" y="1812295"/>
              <a:ext cx="9775" cy="9775"/>
            </a:xfrm>
            <a:custGeom>
              <a:avLst/>
              <a:gdLst>
                <a:gd name="connsiteX0" fmla="*/ 10006 w 9775"/>
                <a:gd name="connsiteY0" fmla="*/ 4938 h 9775"/>
                <a:gd name="connsiteX1" fmla="*/ 5118 w 9775"/>
                <a:gd name="connsiteY1" fmla="*/ 9826 h 9775"/>
                <a:gd name="connsiteX2" fmla="*/ 230 w 9775"/>
                <a:gd name="connsiteY2" fmla="*/ 4938 h 9775"/>
                <a:gd name="connsiteX3" fmla="*/ 5118 w 9775"/>
                <a:gd name="connsiteY3" fmla="*/ 50 h 9775"/>
                <a:gd name="connsiteX4" fmla="*/ 1000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06" y="4938"/>
                  </a:moveTo>
                  <a:cubicBezTo>
                    <a:pt x="10006" y="7637"/>
                    <a:pt x="7817" y="9826"/>
                    <a:pt x="5118" y="9826"/>
                  </a:cubicBezTo>
                  <a:cubicBezTo>
                    <a:pt x="2418" y="9826"/>
                    <a:pt x="230" y="7637"/>
                    <a:pt x="230" y="4938"/>
                  </a:cubicBezTo>
                  <a:cubicBezTo>
                    <a:pt x="230" y="2238"/>
                    <a:pt x="2418" y="50"/>
                    <a:pt x="5118" y="50"/>
                  </a:cubicBezTo>
                  <a:cubicBezTo>
                    <a:pt x="7817" y="50"/>
                    <a:pt x="10006" y="2238"/>
                    <a:pt x="10006" y="4938"/>
                  </a:cubicBezTo>
                  <a:close/>
                </a:path>
              </a:pathLst>
            </a:custGeom>
            <a:solidFill>
              <a:srgbClr val="FFFFFF"/>
            </a:solidFill>
            <a:ln w="486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3A6AC19-E21F-88A5-900F-AA7A0938A7F7}"/>
                </a:ext>
              </a:extLst>
            </p:cNvPr>
            <p:cNvSpPr/>
            <p:nvPr/>
          </p:nvSpPr>
          <p:spPr>
            <a:xfrm>
              <a:off x="11853963" y="1812295"/>
              <a:ext cx="9775" cy="9775"/>
            </a:xfrm>
            <a:custGeom>
              <a:avLst/>
              <a:gdLst>
                <a:gd name="connsiteX0" fmla="*/ 10016 w 9775"/>
                <a:gd name="connsiteY0" fmla="*/ 4938 h 9775"/>
                <a:gd name="connsiteX1" fmla="*/ 5128 w 9775"/>
                <a:gd name="connsiteY1" fmla="*/ 9826 h 9775"/>
                <a:gd name="connsiteX2" fmla="*/ 240 w 9775"/>
                <a:gd name="connsiteY2" fmla="*/ 4938 h 9775"/>
                <a:gd name="connsiteX3" fmla="*/ 5128 w 9775"/>
                <a:gd name="connsiteY3" fmla="*/ 50 h 9775"/>
                <a:gd name="connsiteX4" fmla="*/ 1001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16" y="4938"/>
                  </a:moveTo>
                  <a:cubicBezTo>
                    <a:pt x="10016" y="7637"/>
                    <a:pt x="7827" y="9826"/>
                    <a:pt x="5128" y="9826"/>
                  </a:cubicBezTo>
                  <a:cubicBezTo>
                    <a:pt x="2428" y="9826"/>
                    <a:pt x="240" y="7637"/>
                    <a:pt x="240" y="4938"/>
                  </a:cubicBezTo>
                  <a:cubicBezTo>
                    <a:pt x="240" y="2238"/>
                    <a:pt x="2428" y="50"/>
                    <a:pt x="5128" y="50"/>
                  </a:cubicBezTo>
                  <a:cubicBezTo>
                    <a:pt x="7827" y="50"/>
                    <a:pt x="10016" y="2238"/>
                    <a:pt x="10016" y="4938"/>
                  </a:cubicBezTo>
                  <a:close/>
                </a:path>
              </a:pathLst>
            </a:custGeom>
            <a:solidFill>
              <a:srgbClr val="FFFFFF"/>
            </a:solidFill>
            <a:ln w="486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E68E6F80-AD67-47BA-44E2-EF3977C55FF4}"/>
                </a:ext>
              </a:extLst>
            </p:cNvPr>
            <p:cNvSpPr/>
            <p:nvPr/>
          </p:nvSpPr>
          <p:spPr>
            <a:xfrm>
              <a:off x="11902841" y="1812295"/>
              <a:ext cx="9775" cy="9775"/>
            </a:xfrm>
            <a:custGeom>
              <a:avLst/>
              <a:gdLst>
                <a:gd name="connsiteX0" fmla="*/ 10026 w 9775"/>
                <a:gd name="connsiteY0" fmla="*/ 4938 h 9775"/>
                <a:gd name="connsiteX1" fmla="*/ 5138 w 9775"/>
                <a:gd name="connsiteY1" fmla="*/ 9826 h 9775"/>
                <a:gd name="connsiteX2" fmla="*/ 250 w 9775"/>
                <a:gd name="connsiteY2" fmla="*/ 4938 h 9775"/>
                <a:gd name="connsiteX3" fmla="*/ 5138 w 9775"/>
                <a:gd name="connsiteY3" fmla="*/ 50 h 9775"/>
                <a:gd name="connsiteX4" fmla="*/ 1002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26" y="4938"/>
                  </a:moveTo>
                  <a:cubicBezTo>
                    <a:pt x="10026" y="7637"/>
                    <a:pt x="7837" y="9826"/>
                    <a:pt x="5138" y="9826"/>
                  </a:cubicBezTo>
                  <a:cubicBezTo>
                    <a:pt x="2438" y="9826"/>
                    <a:pt x="250" y="7637"/>
                    <a:pt x="250" y="4938"/>
                  </a:cubicBezTo>
                  <a:cubicBezTo>
                    <a:pt x="250" y="2238"/>
                    <a:pt x="2438" y="50"/>
                    <a:pt x="5138" y="50"/>
                  </a:cubicBezTo>
                  <a:cubicBezTo>
                    <a:pt x="7837" y="50"/>
                    <a:pt x="10026" y="2238"/>
                    <a:pt x="10026" y="4938"/>
                  </a:cubicBezTo>
                  <a:close/>
                </a:path>
              </a:pathLst>
            </a:custGeom>
            <a:solidFill>
              <a:srgbClr val="FFFFFF"/>
            </a:solidFill>
            <a:ln w="486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3A5B5CB4-CFB0-2DA5-8F41-7EDEAB074963}"/>
                </a:ext>
              </a:extLst>
            </p:cNvPr>
            <p:cNvSpPr/>
            <p:nvPr/>
          </p:nvSpPr>
          <p:spPr>
            <a:xfrm>
              <a:off x="11951719" y="1812295"/>
              <a:ext cx="9775" cy="9775"/>
            </a:xfrm>
            <a:custGeom>
              <a:avLst/>
              <a:gdLst>
                <a:gd name="connsiteX0" fmla="*/ 10036 w 9775"/>
                <a:gd name="connsiteY0" fmla="*/ 4938 h 9775"/>
                <a:gd name="connsiteX1" fmla="*/ 5148 w 9775"/>
                <a:gd name="connsiteY1" fmla="*/ 9826 h 9775"/>
                <a:gd name="connsiteX2" fmla="*/ 260 w 9775"/>
                <a:gd name="connsiteY2" fmla="*/ 4938 h 9775"/>
                <a:gd name="connsiteX3" fmla="*/ 5148 w 9775"/>
                <a:gd name="connsiteY3" fmla="*/ 50 h 9775"/>
                <a:gd name="connsiteX4" fmla="*/ 1003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36" y="4938"/>
                  </a:moveTo>
                  <a:cubicBezTo>
                    <a:pt x="10036" y="7637"/>
                    <a:pt x="7847" y="9826"/>
                    <a:pt x="5148" y="9826"/>
                  </a:cubicBezTo>
                  <a:cubicBezTo>
                    <a:pt x="2448" y="9826"/>
                    <a:pt x="260" y="7637"/>
                    <a:pt x="260" y="4938"/>
                  </a:cubicBezTo>
                  <a:cubicBezTo>
                    <a:pt x="260" y="2238"/>
                    <a:pt x="2448" y="50"/>
                    <a:pt x="5148" y="50"/>
                  </a:cubicBezTo>
                  <a:cubicBezTo>
                    <a:pt x="7847" y="50"/>
                    <a:pt x="10036" y="2238"/>
                    <a:pt x="10036" y="4938"/>
                  </a:cubicBezTo>
                  <a:close/>
                </a:path>
              </a:pathLst>
            </a:custGeom>
            <a:solidFill>
              <a:srgbClr val="FFFFFF"/>
            </a:solidFill>
            <a:ln w="486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CA761157-BEFE-1144-F2C1-2737BC7001C7}"/>
                </a:ext>
              </a:extLst>
            </p:cNvPr>
            <p:cNvSpPr/>
            <p:nvPr/>
          </p:nvSpPr>
          <p:spPr>
            <a:xfrm>
              <a:off x="12000598" y="1812295"/>
              <a:ext cx="9775" cy="9775"/>
            </a:xfrm>
            <a:custGeom>
              <a:avLst/>
              <a:gdLst>
                <a:gd name="connsiteX0" fmla="*/ 10046 w 9775"/>
                <a:gd name="connsiteY0" fmla="*/ 4938 h 9775"/>
                <a:gd name="connsiteX1" fmla="*/ 5158 w 9775"/>
                <a:gd name="connsiteY1" fmla="*/ 9826 h 9775"/>
                <a:gd name="connsiteX2" fmla="*/ 270 w 9775"/>
                <a:gd name="connsiteY2" fmla="*/ 4938 h 9775"/>
                <a:gd name="connsiteX3" fmla="*/ 5158 w 9775"/>
                <a:gd name="connsiteY3" fmla="*/ 50 h 9775"/>
                <a:gd name="connsiteX4" fmla="*/ 1004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46" y="4938"/>
                  </a:moveTo>
                  <a:cubicBezTo>
                    <a:pt x="10046" y="7637"/>
                    <a:pt x="7857" y="9826"/>
                    <a:pt x="5158" y="9826"/>
                  </a:cubicBezTo>
                  <a:cubicBezTo>
                    <a:pt x="2458" y="9826"/>
                    <a:pt x="270" y="7637"/>
                    <a:pt x="270" y="4938"/>
                  </a:cubicBezTo>
                  <a:cubicBezTo>
                    <a:pt x="270" y="2238"/>
                    <a:pt x="2458" y="50"/>
                    <a:pt x="5158" y="50"/>
                  </a:cubicBezTo>
                  <a:cubicBezTo>
                    <a:pt x="7857" y="50"/>
                    <a:pt x="10046" y="2238"/>
                    <a:pt x="10046" y="4938"/>
                  </a:cubicBezTo>
                  <a:close/>
                </a:path>
              </a:pathLst>
            </a:custGeom>
            <a:solidFill>
              <a:srgbClr val="FFFFFF"/>
            </a:solidFill>
            <a:ln w="486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409EBBDB-C47A-F1CD-FEE7-1B337916CD0D}"/>
                </a:ext>
              </a:extLst>
            </p:cNvPr>
            <p:cNvSpPr/>
            <p:nvPr/>
          </p:nvSpPr>
          <p:spPr>
            <a:xfrm>
              <a:off x="12049476" y="1812295"/>
              <a:ext cx="9775" cy="9775"/>
            </a:xfrm>
            <a:custGeom>
              <a:avLst/>
              <a:gdLst>
                <a:gd name="connsiteX0" fmla="*/ 10056 w 9775"/>
                <a:gd name="connsiteY0" fmla="*/ 4938 h 9775"/>
                <a:gd name="connsiteX1" fmla="*/ 5168 w 9775"/>
                <a:gd name="connsiteY1" fmla="*/ 9826 h 9775"/>
                <a:gd name="connsiteX2" fmla="*/ 280 w 9775"/>
                <a:gd name="connsiteY2" fmla="*/ 4938 h 9775"/>
                <a:gd name="connsiteX3" fmla="*/ 5168 w 9775"/>
                <a:gd name="connsiteY3" fmla="*/ 50 h 9775"/>
                <a:gd name="connsiteX4" fmla="*/ 1005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56" y="4938"/>
                  </a:moveTo>
                  <a:cubicBezTo>
                    <a:pt x="10056" y="7637"/>
                    <a:pt x="7867" y="9826"/>
                    <a:pt x="5168" y="9826"/>
                  </a:cubicBezTo>
                  <a:cubicBezTo>
                    <a:pt x="2468" y="9826"/>
                    <a:pt x="280" y="7637"/>
                    <a:pt x="280" y="4938"/>
                  </a:cubicBezTo>
                  <a:cubicBezTo>
                    <a:pt x="280" y="2238"/>
                    <a:pt x="2468" y="50"/>
                    <a:pt x="5168" y="50"/>
                  </a:cubicBezTo>
                  <a:cubicBezTo>
                    <a:pt x="7867" y="50"/>
                    <a:pt x="10056" y="2238"/>
                    <a:pt x="10056" y="4938"/>
                  </a:cubicBezTo>
                  <a:close/>
                </a:path>
              </a:pathLst>
            </a:custGeom>
            <a:solidFill>
              <a:srgbClr val="FFFFFF"/>
            </a:solidFill>
            <a:ln w="486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C1E39AE4-B955-E088-775B-CF820FB87A6B}"/>
                </a:ext>
              </a:extLst>
            </p:cNvPr>
            <p:cNvSpPr/>
            <p:nvPr/>
          </p:nvSpPr>
          <p:spPr>
            <a:xfrm>
              <a:off x="12098354" y="1812295"/>
              <a:ext cx="9775" cy="9775"/>
            </a:xfrm>
            <a:custGeom>
              <a:avLst/>
              <a:gdLst>
                <a:gd name="connsiteX0" fmla="*/ 10066 w 9775"/>
                <a:gd name="connsiteY0" fmla="*/ 4938 h 9775"/>
                <a:gd name="connsiteX1" fmla="*/ 5178 w 9775"/>
                <a:gd name="connsiteY1" fmla="*/ 9826 h 9775"/>
                <a:gd name="connsiteX2" fmla="*/ 290 w 9775"/>
                <a:gd name="connsiteY2" fmla="*/ 4938 h 9775"/>
                <a:gd name="connsiteX3" fmla="*/ 5178 w 9775"/>
                <a:gd name="connsiteY3" fmla="*/ 50 h 9775"/>
                <a:gd name="connsiteX4" fmla="*/ 1006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66" y="4938"/>
                  </a:moveTo>
                  <a:cubicBezTo>
                    <a:pt x="10066" y="7637"/>
                    <a:pt x="7877" y="9826"/>
                    <a:pt x="5178" y="9826"/>
                  </a:cubicBezTo>
                  <a:cubicBezTo>
                    <a:pt x="2478" y="9826"/>
                    <a:pt x="290" y="7637"/>
                    <a:pt x="290" y="4938"/>
                  </a:cubicBezTo>
                  <a:cubicBezTo>
                    <a:pt x="290" y="2238"/>
                    <a:pt x="2478" y="50"/>
                    <a:pt x="5178" y="50"/>
                  </a:cubicBezTo>
                  <a:cubicBezTo>
                    <a:pt x="7877" y="50"/>
                    <a:pt x="10066" y="2238"/>
                    <a:pt x="10066" y="4938"/>
                  </a:cubicBezTo>
                  <a:close/>
                </a:path>
              </a:pathLst>
            </a:custGeom>
            <a:solidFill>
              <a:srgbClr val="FFFFFF"/>
            </a:solidFill>
            <a:ln w="486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7EFA9722-9041-1A4F-424B-C7B0EFBCF2E8}"/>
                </a:ext>
              </a:extLst>
            </p:cNvPr>
            <p:cNvSpPr/>
            <p:nvPr/>
          </p:nvSpPr>
          <p:spPr>
            <a:xfrm>
              <a:off x="12147233" y="1812295"/>
              <a:ext cx="9775" cy="9775"/>
            </a:xfrm>
            <a:custGeom>
              <a:avLst/>
              <a:gdLst>
                <a:gd name="connsiteX0" fmla="*/ 10076 w 9775"/>
                <a:gd name="connsiteY0" fmla="*/ 4938 h 9775"/>
                <a:gd name="connsiteX1" fmla="*/ 5188 w 9775"/>
                <a:gd name="connsiteY1" fmla="*/ 9826 h 9775"/>
                <a:gd name="connsiteX2" fmla="*/ 300 w 9775"/>
                <a:gd name="connsiteY2" fmla="*/ 4938 h 9775"/>
                <a:gd name="connsiteX3" fmla="*/ 5188 w 9775"/>
                <a:gd name="connsiteY3" fmla="*/ 50 h 9775"/>
                <a:gd name="connsiteX4" fmla="*/ 1007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76" y="4938"/>
                  </a:moveTo>
                  <a:cubicBezTo>
                    <a:pt x="10076" y="7637"/>
                    <a:pt x="7887" y="9826"/>
                    <a:pt x="5188" y="9826"/>
                  </a:cubicBezTo>
                  <a:cubicBezTo>
                    <a:pt x="2488" y="9826"/>
                    <a:pt x="300" y="7637"/>
                    <a:pt x="300" y="4938"/>
                  </a:cubicBezTo>
                  <a:cubicBezTo>
                    <a:pt x="300" y="2238"/>
                    <a:pt x="2488" y="50"/>
                    <a:pt x="5188" y="50"/>
                  </a:cubicBezTo>
                  <a:cubicBezTo>
                    <a:pt x="7887" y="50"/>
                    <a:pt x="10076" y="2238"/>
                    <a:pt x="10076" y="4938"/>
                  </a:cubicBezTo>
                  <a:close/>
                </a:path>
              </a:pathLst>
            </a:custGeom>
            <a:solidFill>
              <a:srgbClr val="FFFFFF"/>
            </a:solidFill>
            <a:ln w="486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A522ACF9-2A42-C7B3-AE61-8D22EB5F0587}"/>
                </a:ext>
              </a:extLst>
            </p:cNvPr>
            <p:cNvSpPr/>
            <p:nvPr/>
          </p:nvSpPr>
          <p:spPr>
            <a:xfrm>
              <a:off x="10680883" y="1861173"/>
              <a:ext cx="9775" cy="9775"/>
            </a:xfrm>
            <a:custGeom>
              <a:avLst/>
              <a:gdLst>
                <a:gd name="connsiteX0" fmla="*/ 9776 w 9775"/>
                <a:gd name="connsiteY0" fmla="*/ 4948 h 9775"/>
                <a:gd name="connsiteX1" fmla="*/ 4888 w 9775"/>
                <a:gd name="connsiteY1" fmla="*/ 9836 h 9775"/>
                <a:gd name="connsiteX2" fmla="*/ 0 w 9775"/>
                <a:gd name="connsiteY2" fmla="*/ 4948 h 9775"/>
                <a:gd name="connsiteX3" fmla="*/ 4888 w 9775"/>
                <a:gd name="connsiteY3" fmla="*/ 60 h 9775"/>
                <a:gd name="connsiteX4" fmla="*/ 977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76" y="4948"/>
                  </a:moveTo>
                  <a:cubicBezTo>
                    <a:pt x="9776" y="7647"/>
                    <a:pt x="7587" y="9836"/>
                    <a:pt x="4888" y="9836"/>
                  </a:cubicBezTo>
                  <a:cubicBezTo>
                    <a:pt x="2188" y="9836"/>
                    <a:pt x="0" y="7647"/>
                    <a:pt x="0" y="4948"/>
                  </a:cubicBezTo>
                  <a:cubicBezTo>
                    <a:pt x="0" y="2248"/>
                    <a:pt x="2188" y="60"/>
                    <a:pt x="4888" y="60"/>
                  </a:cubicBezTo>
                  <a:cubicBezTo>
                    <a:pt x="7587" y="60"/>
                    <a:pt x="9776" y="2248"/>
                    <a:pt x="9776" y="4948"/>
                  </a:cubicBezTo>
                  <a:close/>
                </a:path>
              </a:pathLst>
            </a:custGeom>
            <a:solidFill>
              <a:srgbClr val="FFFFFF"/>
            </a:solidFill>
            <a:ln w="486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32B84CD9-0686-9D8A-A2B1-93ADD3E7D659}"/>
                </a:ext>
              </a:extLst>
            </p:cNvPr>
            <p:cNvSpPr/>
            <p:nvPr/>
          </p:nvSpPr>
          <p:spPr>
            <a:xfrm>
              <a:off x="10729761" y="1861173"/>
              <a:ext cx="9775" cy="9775"/>
            </a:xfrm>
            <a:custGeom>
              <a:avLst/>
              <a:gdLst>
                <a:gd name="connsiteX0" fmla="*/ 9786 w 9775"/>
                <a:gd name="connsiteY0" fmla="*/ 4948 h 9775"/>
                <a:gd name="connsiteX1" fmla="*/ 4898 w 9775"/>
                <a:gd name="connsiteY1" fmla="*/ 9836 h 9775"/>
                <a:gd name="connsiteX2" fmla="*/ 10 w 9775"/>
                <a:gd name="connsiteY2" fmla="*/ 4948 h 9775"/>
                <a:gd name="connsiteX3" fmla="*/ 4898 w 9775"/>
                <a:gd name="connsiteY3" fmla="*/ 60 h 9775"/>
                <a:gd name="connsiteX4" fmla="*/ 978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86" y="4948"/>
                  </a:moveTo>
                  <a:cubicBezTo>
                    <a:pt x="9786" y="7647"/>
                    <a:pt x="7597" y="9836"/>
                    <a:pt x="4898" y="9836"/>
                  </a:cubicBezTo>
                  <a:cubicBezTo>
                    <a:pt x="2198" y="9836"/>
                    <a:pt x="10" y="7647"/>
                    <a:pt x="10" y="4948"/>
                  </a:cubicBezTo>
                  <a:cubicBezTo>
                    <a:pt x="10" y="2248"/>
                    <a:pt x="2198" y="60"/>
                    <a:pt x="4898" y="60"/>
                  </a:cubicBezTo>
                  <a:cubicBezTo>
                    <a:pt x="7597" y="60"/>
                    <a:pt x="9786" y="2248"/>
                    <a:pt x="9786" y="4948"/>
                  </a:cubicBezTo>
                  <a:close/>
                </a:path>
              </a:pathLst>
            </a:custGeom>
            <a:solidFill>
              <a:srgbClr val="FFFFFF"/>
            </a:solidFill>
            <a:ln w="486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9F5A29F-709D-93A3-D3B3-B2E1DD8D8023}"/>
                </a:ext>
              </a:extLst>
            </p:cNvPr>
            <p:cNvSpPr/>
            <p:nvPr/>
          </p:nvSpPr>
          <p:spPr>
            <a:xfrm>
              <a:off x="10778639" y="1861173"/>
              <a:ext cx="9775" cy="9775"/>
            </a:xfrm>
            <a:custGeom>
              <a:avLst/>
              <a:gdLst>
                <a:gd name="connsiteX0" fmla="*/ 9796 w 9775"/>
                <a:gd name="connsiteY0" fmla="*/ 4948 h 9775"/>
                <a:gd name="connsiteX1" fmla="*/ 4908 w 9775"/>
                <a:gd name="connsiteY1" fmla="*/ 9836 h 9775"/>
                <a:gd name="connsiteX2" fmla="*/ 20 w 9775"/>
                <a:gd name="connsiteY2" fmla="*/ 4948 h 9775"/>
                <a:gd name="connsiteX3" fmla="*/ 4908 w 9775"/>
                <a:gd name="connsiteY3" fmla="*/ 60 h 9775"/>
                <a:gd name="connsiteX4" fmla="*/ 979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96" y="4948"/>
                  </a:moveTo>
                  <a:cubicBezTo>
                    <a:pt x="9796" y="7647"/>
                    <a:pt x="7607" y="9836"/>
                    <a:pt x="4908" y="9836"/>
                  </a:cubicBezTo>
                  <a:cubicBezTo>
                    <a:pt x="2208" y="9836"/>
                    <a:pt x="20" y="7647"/>
                    <a:pt x="20" y="4948"/>
                  </a:cubicBezTo>
                  <a:cubicBezTo>
                    <a:pt x="20" y="2248"/>
                    <a:pt x="2208" y="60"/>
                    <a:pt x="4908" y="60"/>
                  </a:cubicBezTo>
                  <a:cubicBezTo>
                    <a:pt x="7607" y="60"/>
                    <a:pt x="9796" y="2248"/>
                    <a:pt x="9796" y="4948"/>
                  </a:cubicBezTo>
                  <a:close/>
                </a:path>
              </a:pathLst>
            </a:custGeom>
            <a:solidFill>
              <a:srgbClr val="FFFFFF"/>
            </a:solidFill>
            <a:ln w="486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1125C994-D139-3BF4-3F86-1E67F867CEE9}"/>
                </a:ext>
              </a:extLst>
            </p:cNvPr>
            <p:cNvSpPr/>
            <p:nvPr/>
          </p:nvSpPr>
          <p:spPr>
            <a:xfrm>
              <a:off x="10827518" y="1861173"/>
              <a:ext cx="9775" cy="9775"/>
            </a:xfrm>
            <a:custGeom>
              <a:avLst/>
              <a:gdLst>
                <a:gd name="connsiteX0" fmla="*/ 9806 w 9775"/>
                <a:gd name="connsiteY0" fmla="*/ 4948 h 9775"/>
                <a:gd name="connsiteX1" fmla="*/ 4918 w 9775"/>
                <a:gd name="connsiteY1" fmla="*/ 9836 h 9775"/>
                <a:gd name="connsiteX2" fmla="*/ 30 w 9775"/>
                <a:gd name="connsiteY2" fmla="*/ 4948 h 9775"/>
                <a:gd name="connsiteX3" fmla="*/ 4918 w 9775"/>
                <a:gd name="connsiteY3" fmla="*/ 60 h 9775"/>
                <a:gd name="connsiteX4" fmla="*/ 980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06" y="4948"/>
                  </a:moveTo>
                  <a:cubicBezTo>
                    <a:pt x="9806" y="7647"/>
                    <a:pt x="7617" y="9836"/>
                    <a:pt x="4918" y="9836"/>
                  </a:cubicBezTo>
                  <a:cubicBezTo>
                    <a:pt x="2218" y="9836"/>
                    <a:pt x="30" y="7647"/>
                    <a:pt x="30" y="4948"/>
                  </a:cubicBezTo>
                  <a:cubicBezTo>
                    <a:pt x="30" y="2248"/>
                    <a:pt x="2218" y="60"/>
                    <a:pt x="4918" y="60"/>
                  </a:cubicBezTo>
                  <a:cubicBezTo>
                    <a:pt x="7617" y="60"/>
                    <a:pt x="9806" y="2248"/>
                    <a:pt x="9806" y="4948"/>
                  </a:cubicBezTo>
                  <a:close/>
                </a:path>
              </a:pathLst>
            </a:custGeom>
            <a:solidFill>
              <a:srgbClr val="FFFFFF"/>
            </a:solidFill>
            <a:ln w="486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51CFFA5A-DAF8-C707-6189-F38870143AA7}"/>
                </a:ext>
              </a:extLst>
            </p:cNvPr>
            <p:cNvSpPr/>
            <p:nvPr/>
          </p:nvSpPr>
          <p:spPr>
            <a:xfrm>
              <a:off x="10876396" y="1861173"/>
              <a:ext cx="9775" cy="9775"/>
            </a:xfrm>
            <a:custGeom>
              <a:avLst/>
              <a:gdLst>
                <a:gd name="connsiteX0" fmla="*/ 9816 w 9775"/>
                <a:gd name="connsiteY0" fmla="*/ 4948 h 9775"/>
                <a:gd name="connsiteX1" fmla="*/ 4928 w 9775"/>
                <a:gd name="connsiteY1" fmla="*/ 9836 h 9775"/>
                <a:gd name="connsiteX2" fmla="*/ 40 w 9775"/>
                <a:gd name="connsiteY2" fmla="*/ 4948 h 9775"/>
                <a:gd name="connsiteX3" fmla="*/ 4928 w 9775"/>
                <a:gd name="connsiteY3" fmla="*/ 60 h 9775"/>
                <a:gd name="connsiteX4" fmla="*/ 981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16" y="4948"/>
                  </a:moveTo>
                  <a:cubicBezTo>
                    <a:pt x="9816" y="7647"/>
                    <a:pt x="7627" y="9836"/>
                    <a:pt x="4928" y="9836"/>
                  </a:cubicBezTo>
                  <a:cubicBezTo>
                    <a:pt x="2228" y="9836"/>
                    <a:pt x="40" y="7647"/>
                    <a:pt x="40" y="4948"/>
                  </a:cubicBezTo>
                  <a:cubicBezTo>
                    <a:pt x="40" y="2248"/>
                    <a:pt x="2228" y="60"/>
                    <a:pt x="4928" y="60"/>
                  </a:cubicBezTo>
                  <a:cubicBezTo>
                    <a:pt x="7627" y="60"/>
                    <a:pt x="9816" y="2248"/>
                    <a:pt x="9816" y="4948"/>
                  </a:cubicBezTo>
                  <a:close/>
                </a:path>
              </a:pathLst>
            </a:custGeom>
            <a:solidFill>
              <a:srgbClr val="FFFFFF"/>
            </a:solidFill>
            <a:ln w="486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CCE6908D-347E-0616-B7E2-FBABEB14AB69}"/>
                </a:ext>
              </a:extLst>
            </p:cNvPr>
            <p:cNvSpPr/>
            <p:nvPr/>
          </p:nvSpPr>
          <p:spPr>
            <a:xfrm>
              <a:off x="10925274" y="1861173"/>
              <a:ext cx="9775" cy="9775"/>
            </a:xfrm>
            <a:custGeom>
              <a:avLst/>
              <a:gdLst>
                <a:gd name="connsiteX0" fmla="*/ 9826 w 9775"/>
                <a:gd name="connsiteY0" fmla="*/ 4948 h 9775"/>
                <a:gd name="connsiteX1" fmla="*/ 4938 w 9775"/>
                <a:gd name="connsiteY1" fmla="*/ 9836 h 9775"/>
                <a:gd name="connsiteX2" fmla="*/ 50 w 9775"/>
                <a:gd name="connsiteY2" fmla="*/ 4948 h 9775"/>
                <a:gd name="connsiteX3" fmla="*/ 4938 w 9775"/>
                <a:gd name="connsiteY3" fmla="*/ 60 h 9775"/>
                <a:gd name="connsiteX4" fmla="*/ 982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26" y="4948"/>
                  </a:moveTo>
                  <a:cubicBezTo>
                    <a:pt x="9826" y="7647"/>
                    <a:pt x="7637" y="9836"/>
                    <a:pt x="4938" y="9836"/>
                  </a:cubicBezTo>
                  <a:cubicBezTo>
                    <a:pt x="2238" y="9836"/>
                    <a:pt x="50" y="7647"/>
                    <a:pt x="50" y="4948"/>
                  </a:cubicBezTo>
                  <a:cubicBezTo>
                    <a:pt x="50" y="2248"/>
                    <a:pt x="2238" y="60"/>
                    <a:pt x="4938" y="60"/>
                  </a:cubicBezTo>
                  <a:cubicBezTo>
                    <a:pt x="7637" y="60"/>
                    <a:pt x="9826" y="2248"/>
                    <a:pt x="9826" y="4948"/>
                  </a:cubicBezTo>
                  <a:close/>
                </a:path>
              </a:pathLst>
            </a:custGeom>
            <a:solidFill>
              <a:srgbClr val="FFFFFF"/>
            </a:solidFill>
            <a:ln w="486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B22745CF-5A89-B202-F547-7CBC136D674D}"/>
                </a:ext>
              </a:extLst>
            </p:cNvPr>
            <p:cNvSpPr/>
            <p:nvPr/>
          </p:nvSpPr>
          <p:spPr>
            <a:xfrm>
              <a:off x="10974153" y="1861173"/>
              <a:ext cx="9775" cy="9775"/>
            </a:xfrm>
            <a:custGeom>
              <a:avLst/>
              <a:gdLst>
                <a:gd name="connsiteX0" fmla="*/ 9836 w 9775"/>
                <a:gd name="connsiteY0" fmla="*/ 4948 h 9775"/>
                <a:gd name="connsiteX1" fmla="*/ 4948 w 9775"/>
                <a:gd name="connsiteY1" fmla="*/ 9836 h 9775"/>
                <a:gd name="connsiteX2" fmla="*/ 60 w 9775"/>
                <a:gd name="connsiteY2" fmla="*/ 4948 h 9775"/>
                <a:gd name="connsiteX3" fmla="*/ 4948 w 9775"/>
                <a:gd name="connsiteY3" fmla="*/ 60 h 9775"/>
                <a:gd name="connsiteX4" fmla="*/ 983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36" y="4948"/>
                  </a:moveTo>
                  <a:cubicBezTo>
                    <a:pt x="9836" y="7647"/>
                    <a:pt x="7647" y="9836"/>
                    <a:pt x="4948" y="9836"/>
                  </a:cubicBezTo>
                  <a:cubicBezTo>
                    <a:pt x="2248" y="9836"/>
                    <a:pt x="60" y="7647"/>
                    <a:pt x="60" y="4948"/>
                  </a:cubicBezTo>
                  <a:cubicBezTo>
                    <a:pt x="60" y="2248"/>
                    <a:pt x="2248" y="60"/>
                    <a:pt x="4948" y="60"/>
                  </a:cubicBezTo>
                  <a:cubicBezTo>
                    <a:pt x="7647" y="60"/>
                    <a:pt x="9836" y="2248"/>
                    <a:pt x="9836" y="4948"/>
                  </a:cubicBezTo>
                  <a:close/>
                </a:path>
              </a:pathLst>
            </a:custGeom>
            <a:solidFill>
              <a:srgbClr val="FFFFFF"/>
            </a:solidFill>
            <a:ln w="486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14FB9C15-3391-A13D-9454-C85A956A1AE0}"/>
                </a:ext>
              </a:extLst>
            </p:cNvPr>
            <p:cNvSpPr/>
            <p:nvPr/>
          </p:nvSpPr>
          <p:spPr>
            <a:xfrm>
              <a:off x="11023031" y="1861173"/>
              <a:ext cx="9775" cy="9775"/>
            </a:xfrm>
            <a:custGeom>
              <a:avLst/>
              <a:gdLst>
                <a:gd name="connsiteX0" fmla="*/ 9846 w 9775"/>
                <a:gd name="connsiteY0" fmla="*/ 4948 h 9775"/>
                <a:gd name="connsiteX1" fmla="*/ 4958 w 9775"/>
                <a:gd name="connsiteY1" fmla="*/ 9836 h 9775"/>
                <a:gd name="connsiteX2" fmla="*/ 70 w 9775"/>
                <a:gd name="connsiteY2" fmla="*/ 4948 h 9775"/>
                <a:gd name="connsiteX3" fmla="*/ 4958 w 9775"/>
                <a:gd name="connsiteY3" fmla="*/ 60 h 9775"/>
                <a:gd name="connsiteX4" fmla="*/ 984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46" y="4948"/>
                  </a:moveTo>
                  <a:cubicBezTo>
                    <a:pt x="9846" y="7647"/>
                    <a:pt x="7657" y="9836"/>
                    <a:pt x="4958" y="9836"/>
                  </a:cubicBezTo>
                  <a:cubicBezTo>
                    <a:pt x="2258" y="9836"/>
                    <a:pt x="70" y="7647"/>
                    <a:pt x="70" y="4948"/>
                  </a:cubicBezTo>
                  <a:cubicBezTo>
                    <a:pt x="70" y="2248"/>
                    <a:pt x="2258" y="60"/>
                    <a:pt x="4958" y="60"/>
                  </a:cubicBezTo>
                  <a:cubicBezTo>
                    <a:pt x="7657" y="60"/>
                    <a:pt x="9846" y="2248"/>
                    <a:pt x="9846" y="4948"/>
                  </a:cubicBezTo>
                  <a:close/>
                </a:path>
              </a:pathLst>
            </a:custGeom>
            <a:solidFill>
              <a:srgbClr val="FFFFFF"/>
            </a:solidFill>
            <a:ln w="486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7B734EBD-5B62-8478-F7D5-7155BB123A5D}"/>
                </a:ext>
              </a:extLst>
            </p:cNvPr>
            <p:cNvSpPr/>
            <p:nvPr/>
          </p:nvSpPr>
          <p:spPr>
            <a:xfrm>
              <a:off x="11071909" y="1861173"/>
              <a:ext cx="9775" cy="9775"/>
            </a:xfrm>
            <a:custGeom>
              <a:avLst/>
              <a:gdLst>
                <a:gd name="connsiteX0" fmla="*/ 9856 w 9775"/>
                <a:gd name="connsiteY0" fmla="*/ 4948 h 9775"/>
                <a:gd name="connsiteX1" fmla="*/ 4968 w 9775"/>
                <a:gd name="connsiteY1" fmla="*/ 9836 h 9775"/>
                <a:gd name="connsiteX2" fmla="*/ 80 w 9775"/>
                <a:gd name="connsiteY2" fmla="*/ 4948 h 9775"/>
                <a:gd name="connsiteX3" fmla="*/ 4968 w 9775"/>
                <a:gd name="connsiteY3" fmla="*/ 60 h 9775"/>
                <a:gd name="connsiteX4" fmla="*/ 985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56" y="4948"/>
                  </a:moveTo>
                  <a:cubicBezTo>
                    <a:pt x="9856" y="7647"/>
                    <a:pt x="7667" y="9836"/>
                    <a:pt x="4968" y="9836"/>
                  </a:cubicBezTo>
                  <a:cubicBezTo>
                    <a:pt x="2268" y="9836"/>
                    <a:pt x="80" y="7647"/>
                    <a:pt x="80" y="4948"/>
                  </a:cubicBezTo>
                  <a:cubicBezTo>
                    <a:pt x="80" y="2248"/>
                    <a:pt x="2268" y="60"/>
                    <a:pt x="4968" y="60"/>
                  </a:cubicBezTo>
                  <a:cubicBezTo>
                    <a:pt x="7667" y="60"/>
                    <a:pt x="9856" y="2248"/>
                    <a:pt x="9856" y="4948"/>
                  </a:cubicBezTo>
                  <a:close/>
                </a:path>
              </a:pathLst>
            </a:custGeom>
            <a:solidFill>
              <a:srgbClr val="FFFFFF"/>
            </a:solidFill>
            <a:ln w="486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3898D8B0-6E0E-E6AC-6A93-37519FBC7063}"/>
                </a:ext>
              </a:extLst>
            </p:cNvPr>
            <p:cNvSpPr/>
            <p:nvPr/>
          </p:nvSpPr>
          <p:spPr>
            <a:xfrm>
              <a:off x="11120788" y="1861173"/>
              <a:ext cx="9775" cy="9775"/>
            </a:xfrm>
            <a:custGeom>
              <a:avLst/>
              <a:gdLst>
                <a:gd name="connsiteX0" fmla="*/ 9866 w 9775"/>
                <a:gd name="connsiteY0" fmla="*/ 4948 h 9775"/>
                <a:gd name="connsiteX1" fmla="*/ 4978 w 9775"/>
                <a:gd name="connsiteY1" fmla="*/ 9836 h 9775"/>
                <a:gd name="connsiteX2" fmla="*/ 90 w 9775"/>
                <a:gd name="connsiteY2" fmla="*/ 4948 h 9775"/>
                <a:gd name="connsiteX3" fmla="*/ 4978 w 9775"/>
                <a:gd name="connsiteY3" fmla="*/ 60 h 9775"/>
                <a:gd name="connsiteX4" fmla="*/ 986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66" y="4948"/>
                  </a:moveTo>
                  <a:cubicBezTo>
                    <a:pt x="9866" y="7647"/>
                    <a:pt x="7677" y="9836"/>
                    <a:pt x="4978" y="9836"/>
                  </a:cubicBezTo>
                  <a:cubicBezTo>
                    <a:pt x="2278" y="9836"/>
                    <a:pt x="90" y="7647"/>
                    <a:pt x="90" y="4948"/>
                  </a:cubicBezTo>
                  <a:cubicBezTo>
                    <a:pt x="90" y="2248"/>
                    <a:pt x="2278" y="60"/>
                    <a:pt x="4978" y="60"/>
                  </a:cubicBezTo>
                  <a:cubicBezTo>
                    <a:pt x="7677" y="60"/>
                    <a:pt x="9866" y="2248"/>
                    <a:pt x="9866" y="4948"/>
                  </a:cubicBezTo>
                  <a:close/>
                </a:path>
              </a:pathLst>
            </a:custGeom>
            <a:solidFill>
              <a:srgbClr val="FFFFFF"/>
            </a:solidFill>
            <a:ln w="486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250A9DBB-432B-EC03-D618-BB58A5C2BB66}"/>
                </a:ext>
              </a:extLst>
            </p:cNvPr>
            <p:cNvSpPr/>
            <p:nvPr/>
          </p:nvSpPr>
          <p:spPr>
            <a:xfrm>
              <a:off x="11169666" y="1861173"/>
              <a:ext cx="9775" cy="9775"/>
            </a:xfrm>
            <a:custGeom>
              <a:avLst/>
              <a:gdLst>
                <a:gd name="connsiteX0" fmla="*/ 9876 w 9775"/>
                <a:gd name="connsiteY0" fmla="*/ 4948 h 9775"/>
                <a:gd name="connsiteX1" fmla="*/ 4988 w 9775"/>
                <a:gd name="connsiteY1" fmla="*/ 9836 h 9775"/>
                <a:gd name="connsiteX2" fmla="*/ 100 w 9775"/>
                <a:gd name="connsiteY2" fmla="*/ 4948 h 9775"/>
                <a:gd name="connsiteX3" fmla="*/ 4988 w 9775"/>
                <a:gd name="connsiteY3" fmla="*/ 60 h 9775"/>
                <a:gd name="connsiteX4" fmla="*/ 987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76" y="4948"/>
                  </a:moveTo>
                  <a:cubicBezTo>
                    <a:pt x="9876" y="7647"/>
                    <a:pt x="7687" y="9836"/>
                    <a:pt x="4988" y="9836"/>
                  </a:cubicBezTo>
                  <a:cubicBezTo>
                    <a:pt x="2288" y="9836"/>
                    <a:pt x="100" y="7647"/>
                    <a:pt x="100" y="4948"/>
                  </a:cubicBezTo>
                  <a:cubicBezTo>
                    <a:pt x="100" y="2248"/>
                    <a:pt x="2288" y="60"/>
                    <a:pt x="4988" y="60"/>
                  </a:cubicBezTo>
                  <a:cubicBezTo>
                    <a:pt x="7687" y="60"/>
                    <a:pt x="9876" y="2248"/>
                    <a:pt x="9876" y="4948"/>
                  </a:cubicBezTo>
                  <a:close/>
                </a:path>
              </a:pathLst>
            </a:custGeom>
            <a:solidFill>
              <a:srgbClr val="FFFFFF"/>
            </a:solidFill>
            <a:ln w="486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37CC1795-937C-B35F-E68C-E25C1AF2DC66}"/>
                </a:ext>
              </a:extLst>
            </p:cNvPr>
            <p:cNvSpPr/>
            <p:nvPr/>
          </p:nvSpPr>
          <p:spPr>
            <a:xfrm>
              <a:off x="11218544" y="1861173"/>
              <a:ext cx="9775" cy="9775"/>
            </a:xfrm>
            <a:custGeom>
              <a:avLst/>
              <a:gdLst>
                <a:gd name="connsiteX0" fmla="*/ 9886 w 9775"/>
                <a:gd name="connsiteY0" fmla="*/ 4948 h 9775"/>
                <a:gd name="connsiteX1" fmla="*/ 4998 w 9775"/>
                <a:gd name="connsiteY1" fmla="*/ 9836 h 9775"/>
                <a:gd name="connsiteX2" fmla="*/ 110 w 9775"/>
                <a:gd name="connsiteY2" fmla="*/ 4948 h 9775"/>
                <a:gd name="connsiteX3" fmla="*/ 4998 w 9775"/>
                <a:gd name="connsiteY3" fmla="*/ 60 h 9775"/>
                <a:gd name="connsiteX4" fmla="*/ 988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86" y="4948"/>
                  </a:moveTo>
                  <a:cubicBezTo>
                    <a:pt x="9886" y="7647"/>
                    <a:pt x="7697" y="9836"/>
                    <a:pt x="4998" y="9836"/>
                  </a:cubicBezTo>
                  <a:cubicBezTo>
                    <a:pt x="2298" y="9836"/>
                    <a:pt x="110" y="7647"/>
                    <a:pt x="110" y="4948"/>
                  </a:cubicBezTo>
                  <a:cubicBezTo>
                    <a:pt x="110" y="2248"/>
                    <a:pt x="2298" y="60"/>
                    <a:pt x="4998" y="60"/>
                  </a:cubicBezTo>
                  <a:cubicBezTo>
                    <a:pt x="7697" y="60"/>
                    <a:pt x="9886" y="2248"/>
                    <a:pt x="9886" y="4948"/>
                  </a:cubicBezTo>
                  <a:close/>
                </a:path>
              </a:pathLst>
            </a:custGeom>
            <a:solidFill>
              <a:srgbClr val="FFFFFF"/>
            </a:solidFill>
            <a:ln w="486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A4EA1428-7F09-E577-6EFE-B4B561038CE3}"/>
                </a:ext>
              </a:extLst>
            </p:cNvPr>
            <p:cNvSpPr/>
            <p:nvPr/>
          </p:nvSpPr>
          <p:spPr>
            <a:xfrm>
              <a:off x="11267423" y="1861173"/>
              <a:ext cx="9775" cy="9775"/>
            </a:xfrm>
            <a:custGeom>
              <a:avLst/>
              <a:gdLst>
                <a:gd name="connsiteX0" fmla="*/ 9896 w 9775"/>
                <a:gd name="connsiteY0" fmla="*/ 4948 h 9775"/>
                <a:gd name="connsiteX1" fmla="*/ 5008 w 9775"/>
                <a:gd name="connsiteY1" fmla="*/ 9836 h 9775"/>
                <a:gd name="connsiteX2" fmla="*/ 120 w 9775"/>
                <a:gd name="connsiteY2" fmla="*/ 4948 h 9775"/>
                <a:gd name="connsiteX3" fmla="*/ 5008 w 9775"/>
                <a:gd name="connsiteY3" fmla="*/ 60 h 9775"/>
                <a:gd name="connsiteX4" fmla="*/ 989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96" y="4948"/>
                  </a:moveTo>
                  <a:cubicBezTo>
                    <a:pt x="9896" y="7647"/>
                    <a:pt x="7707" y="9836"/>
                    <a:pt x="5008" y="9836"/>
                  </a:cubicBezTo>
                  <a:cubicBezTo>
                    <a:pt x="2308" y="9836"/>
                    <a:pt x="120" y="7647"/>
                    <a:pt x="120" y="4948"/>
                  </a:cubicBezTo>
                  <a:cubicBezTo>
                    <a:pt x="120" y="2248"/>
                    <a:pt x="2308" y="60"/>
                    <a:pt x="5008" y="60"/>
                  </a:cubicBezTo>
                  <a:cubicBezTo>
                    <a:pt x="7707" y="60"/>
                    <a:pt x="9896" y="2248"/>
                    <a:pt x="9896" y="4948"/>
                  </a:cubicBezTo>
                  <a:close/>
                </a:path>
              </a:pathLst>
            </a:custGeom>
            <a:solidFill>
              <a:srgbClr val="FFFFFF"/>
            </a:solidFill>
            <a:ln w="486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86651C5D-331A-07C0-8276-9B310CE83A9B}"/>
                </a:ext>
              </a:extLst>
            </p:cNvPr>
            <p:cNvSpPr/>
            <p:nvPr/>
          </p:nvSpPr>
          <p:spPr>
            <a:xfrm>
              <a:off x="11316301" y="1861173"/>
              <a:ext cx="9775" cy="9775"/>
            </a:xfrm>
            <a:custGeom>
              <a:avLst/>
              <a:gdLst>
                <a:gd name="connsiteX0" fmla="*/ 9906 w 9775"/>
                <a:gd name="connsiteY0" fmla="*/ 4948 h 9775"/>
                <a:gd name="connsiteX1" fmla="*/ 5018 w 9775"/>
                <a:gd name="connsiteY1" fmla="*/ 9836 h 9775"/>
                <a:gd name="connsiteX2" fmla="*/ 130 w 9775"/>
                <a:gd name="connsiteY2" fmla="*/ 4948 h 9775"/>
                <a:gd name="connsiteX3" fmla="*/ 5018 w 9775"/>
                <a:gd name="connsiteY3" fmla="*/ 60 h 9775"/>
                <a:gd name="connsiteX4" fmla="*/ 990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06" y="4948"/>
                  </a:moveTo>
                  <a:cubicBezTo>
                    <a:pt x="9906" y="7647"/>
                    <a:pt x="7717" y="9836"/>
                    <a:pt x="5018" y="9836"/>
                  </a:cubicBezTo>
                  <a:cubicBezTo>
                    <a:pt x="2318" y="9836"/>
                    <a:pt x="130" y="7647"/>
                    <a:pt x="130" y="4948"/>
                  </a:cubicBezTo>
                  <a:cubicBezTo>
                    <a:pt x="130" y="2248"/>
                    <a:pt x="2318" y="60"/>
                    <a:pt x="5018" y="60"/>
                  </a:cubicBezTo>
                  <a:cubicBezTo>
                    <a:pt x="7717" y="60"/>
                    <a:pt x="9906" y="2248"/>
                    <a:pt x="9906" y="4948"/>
                  </a:cubicBezTo>
                  <a:close/>
                </a:path>
              </a:pathLst>
            </a:custGeom>
            <a:solidFill>
              <a:srgbClr val="FFFFFF"/>
            </a:solidFill>
            <a:ln w="486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139766AA-4701-E7E1-45CC-0BE533CC94AE}"/>
                </a:ext>
              </a:extLst>
            </p:cNvPr>
            <p:cNvSpPr/>
            <p:nvPr/>
          </p:nvSpPr>
          <p:spPr>
            <a:xfrm>
              <a:off x="11365179" y="1861173"/>
              <a:ext cx="9775" cy="9775"/>
            </a:xfrm>
            <a:custGeom>
              <a:avLst/>
              <a:gdLst>
                <a:gd name="connsiteX0" fmla="*/ 9916 w 9775"/>
                <a:gd name="connsiteY0" fmla="*/ 4948 h 9775"/>
                <a:gd name="connsiteX1" fmla="*/ 5028 w 9775"/>
                <a:gd name="connsiteY1" fmla="*/ 9836 h 9775"/>
                <a:gd name="connsiteX2" fmla="*/ 140 w 9775"/>
                <a:gd name="connsiteY2" fmla="*/ 4948 h 9775"/>
                <a:gd name="connsiteX3" fmla="*/ 5028 w 9775"/>
                <a:gd name="connsiteY3" fmla="*/ 60 h 9775"/>
                <a:gd name="connsiteX4" fmla="*/ 991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16" y="4948"/>
                  </a:moveTo>
                  <a:cubicBezTo>
                    <a:pt x="9916" y="7647"/>
                    <a:pt x="7727" y="9836"/>
                    <a:pt x="5028" y="9836"/>
                  </a:cubicBezTo>
                  <a:cubicBezTo>
                    <a:pt x="2328" y="9836"/>
                    <a:pt x="140" y="7647"/>
                    <a:pt x="140" y="4948"/>
                  </a:cubicBezTo>
                  <a:cubicBezTo>
                    <a:pt x="140" y="2248"/>
                    <a:pt x="2328" y="60"/>
                    <a:pt x="5028" y="60"/>
                  </a:cubicBezTo>
                  <a:cubicBezTo>
                    <a:pt x="7727" y="60"/>
                    <a:pt x="9916" y="2248"/>
                    <a:pt x="9916" y="4948"/>
                  </a:cubicBezTo>
                  <a:close/>
                </a:path>
              </a:pathLst>
            </a:custGeom>
            <a:solidFill>
              <a:srgbClr val="FFFFFF"/>
            </a:solidFill>
            <a:ln w="486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4FDDA841-D76D-6FC4-8E89-09856E9BF66F}"/>
                </a:ext>
              </a:extLst>
            </p:cNvPr>
            <p:cNvSpPr/>
            <p:nvPr/>
          </p:nvSpPr>
          <p:spPr>
            <a:xfrm>
              <a:off x="11414058" y="1861173"/>
              <a:ext cx="9775" cy="9775"/>
            </a:xfrm>
            <a:custGeom>
              <a:avLst/>
              <a:gdLst>
                <a:gd name="connsiteX0" fmla="*/ 9926 w 9775"/>
                <a:gd name="connsiteY0" fmla="*/ 4948 h 9775"/>
                <a:gd name="connsiteX1" fmla="*/ 5038 w 9775"/>
                <a:gd name="connsiteY1" fmla="*/ 9836 h 9775"/>
                <a:gd name="connsiteX2" fmla="*/ 150 w 9775"/>
                <a:gd name="connsiteY2" fmla="*/ 4948 h 9775"/>
                <a:gd name="connsiteX3" fmla="*/ 5038 w 9775"/>
                <a:gd name="connsiteY3" fmla="*/ 60 h 9775"/>
                <a:gd name="connsiteX4" fmla="*/ 992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26" y="4948"/>
                  </a:moveTo>
                  <a:cubicBezTo>
                    <a:pt x="9926" y="7647"/>
                    <a:pt x="7737" y="9836"/>
                    <a:pt x="5038" y="9836"/>
                  </a:cubicBezTo>
                  <a:cubicBezTo>
                    <a:pt x="2338" y="9836"/>
                    <a:pt x="150" y="7647"/>
                    <a:pt x="150" y="4948"/>
                  </a:cubicBezTo>
                  <a:cubicBezTo>
                    <a:pt x="150" y="2248"/>
                    <a:pt x="2338" y="60"/>
                    <a:pt x="5038" y="60"/>
                  </a:cubicBezTo>
                  <a:cubicBezTo>
                    <a:pt x="7737" y="60"/>
                    <a:pt x="9926" y="2248"/>
                    <a:pt x="9926" y="4948"/>
                  </a:cubicBezTo>
                  <a:close/>
                </a:path>
              </a:pathLst>
            </a:custGeom>
            <a:solidFill>
              <a:srgbClr val="FFFFFF"/>
            </a:solidFill>
            <a:ln w="486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7D1ADD5E-DE22-7690-B463-83BCA21203EA}"/>
                </a:ext>
              </a:extLst>
            </p:cNvPr>
            <p:cNvSpPr/>
            <p:nvPr/>
          </p:nvSpPr>
          <p:spPr>
            <a:xfrm>
              <a:off x="11462936" y="1861173"/>
              <a:ext cx="9775" cy="9775"/>
            </a:xfrm>
            <a:custGeom>
              <a:avLst/>
              <a:gdLst>
                <a:gd name="connsiteX0" fmla="*/ 9936 w 9775"/>
                <a:gd name="connsiteY0" fmla="*/ 4948 h 9775"/>
                <a:gd name="connsiteX1" fmla="*/ 5048 w 9775"/>
                <a:gd name="connsiteY1" fmla="*/ 9836 h 9775"/>
                <a:gd name="connsiteX2" fmla="*/ 160 w 9775"/>
                <a:gd name="connsiteY2" fmla="*/ 4948 h 9775"/>
                <a:gd name="connsiteX3" fmla="*/ 5048 w 9775"/>
                <a:gd name="connsiteY3" fmla="*/ 60 h 9775"/>
                <a:gd name="connsiteX4" fmla="*/ 993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36" y="4948"/>
                  </a:moveTo>
                  <a:cubicBezTo>
                    <a:pt x="9936" y="7647"/>
                    <a:pt x="7747" y="9836"/>
                    <a:pt x="5048" y="9836"/>
                  </a:cubicBezTo>
                  <a:cubicBezTo>
                    <a:pt x="2348" y="9836"/>
                    <a:pt x="160" y="7647"/>
                    <a:pt x="160" y="4948"/>
                  </a:cubicBezTo>
                  <a:cubicBezTo>
                    <a:pt x="160" y="2248"/>
                    <a:pt x="2348" y="60"/>
                    <a:pt x="5048" y="60"/>
                  </a:cubicBezTo>
                  <a:cubicBezTo>
                    <a:pt x="7747" y="60"/>
                    <a:pt x="9936" y="2248"/>
                    <a:pt x="9936" y="4948"/>
                  </a:cubicBezTo>
                  <a:close/>
                </a:path>
              </a:pathLst>
            </a:custGeom>
            <a:solidFill>
              <a:srgbClr val="FFFFFF"/>
            </a:solidFill>
            <a:ln w="486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98BE32A5-EC33-34BD-888A-9D0C67C31C2C}"/>
                </a:ext>
              </a:extLst>
            </p:cNvPr>
            <p:cNvSpPr/>
            <p:nvPr/>
          </p:nvSpPr>
          <p:spPr>
            <a:xfrm>
              <a:off x="11511814" y="1861173"/>
              <a:ext cx="9775" cy="9775"/>
            </a:xfrm>
            <a:custGeom>
              <a:avLst/>
              <a:gdLst>
                <a:gd name="connsiteX0" fmla="*/ 9946 w 9775"/>
                <a:gd name="connsiteY0" fmla="*/ 4948 h 9775"/>
                <a:gd name="connsiteX1" fmla="*/ 5058 w 9775"/>
                <a:gd name="connsiteY1" fmla="*/ 9836 h 9775"/>
                <a:gd name="connsiteX2" fmla="*/ 170 w 9775"/>
                <a:gd name="connsiteY2" fmla="*/ 4948 h 9775"/>
                <a:gd name="connsiteX3" fmla="*/ 5058 w 9775"/>
                <a:gd name="connsiteY3" fmla="*/ 60 h 9775"/>
                <a:gd name="connsiteX4" fmla="*/ 994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46" y="4948"/>
                  </a:moveTo>
                  <a:cubicBezTo>
                    <a:pt x="9946" y="7647"/>
                    <a:pt x="7757" y="9836"/>
                    <a:pt x="5058" y="9836"/>
                  </a:cubicBezTo>
                  <a:cubicBezTo>
                    <a:pt x="2358" y="9836"/>
                    <a:pt x="170" y="7647"/>
                    <a:pt x="170" y="4948"/>
                  </a:cubicBezTo>
                  <a:cubicBezTo>
                    <a:pt x="170" y="2248"/>
                    <a:pt x="2358" y="60"/>
                    <a:pt x="5058" y="60"/>
                  </a:cubicBezTo>
                  <a:cubicBezTo>
                    <a:pt x="7757" y="60"/>
                    <a:pt x="9946" y="2248"/>
                    <a:pt x="9946" y="4948"/>
                  </a:cubicBezTo>
                  <a:close/>
                </a:path>
              </a:pathLst>
            </a:custGeom>
            <a:solidFill>
              <a:srgbClr val="FFFFFF"/>
            </a:solidFill>
            <a:ln w="486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B95BF10C-3CC5-A4CE-8F44-37D2A9EC7A1B}"/>
                </a:ext>
              </a:extLst>
            </p:cNvPr>
            <p:cNvSpPr/>
            <p:nvPr/>
          </p:nvSpPr>
          <p:spPr>
            <a:xfrm>
              <a:off x="11560693" y="1861173"/>
              <a:ext cx="9775" cy="9775"/>
            </a:xfrm>
            <a:custGeom>
              <a:avLst/>
              <a:gdLst>
                <a:gd name="connsiteX0" fmla="*/ 9956 w 9775"/>
                <a:gd name="connsiteY0" fmla="*/ 4948 h 9775"/>
                <a:gd name="connsiteX1" fmla="*/ 5068 w 9775"/>
                <a:gd name="connsiteY1" fmla="*/ 9836 h 9775"/>
                <a:gd name="connsiteX2" fmla="*/ 180 w 9775"/>
                <a:gd name="connsiteY2" fmla="*/ 4948 h 9775"/>
                <a:gd name="connsiteX3" fmla="*/ 5068 w 9775"/>
                <a:gd name="connsiteY3" fmla="*/ 60 h 9775"/>
                <a:gd name="connsiteX4" fmla="*/ 995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56" y="4948"/>
                  </a:moveTo>
                  <a:cubicBezTo>
                    <a:pt x="9956" y="7647"/>
                    <a:pt x="7767" y="9836"/>
                    <a:pt x="5068" y="9836"/>
                  </a:cubicBezTo>
                  <a:cubicBezTo>
                    <a:pt x="2368" y="9836"/>
                    <a:pt x="180" y="7647"/>
                    <a:pt x="180" y="4948"/>
                  </a:cubicBezTo>
                  <a:cubicBezTo>
                    <a:pt x="180" y="2248"/>
                    <a:pt x="2368" y="60"/>
                    <a:pt x="5068" y="60"/>
                  </a:cubicBezTo>
                  <a:cubicBezTo>
                    <a:pt x="7767" y="60"/>
                    <a:pt x="9956" y="2248"/>
                    <a:pt x="9956" y="4948"/>
                  </a:cubicBezTo>
                  <a:close/>
                </a:path>
              </a:pathLst>
            </a:custGeom>
            <a:solidFill>
              <a:srgbClr val="FFFFFF"/>
            </a:solidFill>
            <a:ln w="486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96DD4061-CE03-62B8-8DA9-7DD0E9A52094}"/>
                </a:ext>
              </a:extLst>
            </p:cNvPr>
            <p:cNvSpPr/>
            <p:nvPr/>
          </p:nvSpPr>
          <p:spPr>
            <a:xfrm>
              <a:off x="11609571" y="1861173"/>
              <a:ext cx="9775" cy="9775"/>
            </a:xfrm>
            <a:custGeom>
              <a:avLst/>
              <a:gdLst>
                <a:gd name="connsiteX0" fmla="*/ 9966 w 9775"/>
                <a:gd name="connsiteY0" fmla="*/ 4948 h 9775"/>
                <a:gd name="connsiteX1" fmla="*/ 5078 w 9775"/>
                <a:gd name="connsiteY1" fmla="*/ 9836 h 9775"/>
                <a:gd name="connsiteX2" fmla="*/ 190 w 9775"/>
                <a:gd name="connsiteY2" fmla="*/ 4948 h 9775"/>
                <a:gd name="connsiteX3" fmla="*/ 5078 w 9775"/>
                <a:gd name="connsiteY3" fmla="*/ 60 h 9775"/>
                <a:gd name="connsiteX4" fmla="*/ 996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66" y="4948"/>
                  </a:moveTo>
                  <a:cubicBezTo>
                    <a:pt x="9966" y="7647"/>
                    <a:pt x="7777" y="9836"/>
                    <a:pt x="5078" y="9836"/>
                  </a:cubicBezTo>
                  <a:cubicBezTo>
                    <a:pt x="2378" y="9836"/>
                    <a:pt x="190" y="7647"/>
                    <a:pt x="190" y="4948"/>
                  </a:cubicBezTo>
                  <a:cubicBezTo>
                    <a:pt x="190" y="2248"/>
                    <a:pt x="2378" y="60"/>
                    <a:pt x="5078" y="60"/>
                  </a:cubicBezTo>
                  <a:cubicBezTo>
                    <a:pt x="7777" y="60"/>
                    <a:pt x="9966" y="2248"/>
                    <a:pt x="9966" y="4948"/>
                  </a:cubicBezTo>
                  <a:close/>
                </a:path>
              </a:pathLst>
            </a:custGeom>
            <a:solidFill>
              <a:srgbClr val="FFFFFF"/>
            </a:solidFill>
            <a:ln w="486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8C2F8624-8039-939C-4182-5677B5F1D714}"/>
                </a:ext>
              </a:extLst>
            </p:cNvPr>
            <p:cNvSpPr/>
            <p:nvPr/>
          </p:nvSpPr>
          <p:spPr>
            <a:xfrm>
              <a:off x="11658449" y="1861173"/>
              <a:ext cx="9775" cy="9775"/>
            </a:xfrm>
            <a:custGeom>
              <a:avLst/>
              <a:gdLst>
                <a:gd name="connsiteX0" fmla="*/ 9976 w 9775"/>
                <a:gd name="connsiteY0" fmla="*/ 4948 h 9775"/>
                <a:gd name="connsiteX1" fmla="*/ 5088 w 9775"/>
                <a:gd name="connsiteY1" fmla="*/ 9836 h 9775"/>
                <a:gd name="connsiteX2" fmla="*/ 200 w 9775"/>
                <a:gd name="connsiteY2" fmla="*/ 4948 h 9775"/>
                <a:gd name="connsiteX3" fmla="*/ 5088 w 9775"/>
                <a:gd name="connsiteY3" fmla="*/ 60 h 9775"/>
                <a:gd name="connsiteX4" fmla="*/ 997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76" y="4948"/>
                  </a:moveTo>
                  <a:cubicBezTo>
                    <a:pt x="9976" y="7647"/>
                    <a:pt x="7787" y="9836"/>
                    <a:pt x="5088" y="9836"/>
                  </a:cubicBezTo>
                  <a:cubicBezTo>
                    <a:pt x="2388" y="9836"/>
                    <a:pt x="200" y="7647"/>
                    <a:pt x="200" y="4948"/>
                  </a:cubicBezTo>
                  <a:cubicBezTo>
                    <a:pt x="200" y="2248"/>
                    <a:pt x="2388" y="60"/>
                    <a:pt x="5088" y="60"/>
                  </a:cubicBezTo>
                  <a:cubicBezTo>
                    <a:pt x="7787" y="60"/>
                    <a:pt x="9976" y="2248"/>
                    <a:pt x="9976" y="4948"/>
                  </a:cubicBezTo>
                  <a:close/>
                </a:path>
              </a:pathLst>
            </a:custGeom>
            <a:solidFill>
              <a:srgbClr val="FFFFFF"/>
            </a:solidFill>
            <a:ln w="486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39E3D526-AB92-A190-C4FC-7DF8DC43C1B7}"/>
                </a:ext>
              </a:extLst>
            </p:cNvPr>
            <p:cNvSpPr/>
            <p:nvPr/>
          </p:nvSpPr>
          <p:spPr>
            <a:xfrm>
              <a:off x="11707328" y="1861173"/>
              <a:ext cx="9775" cy="9775"/>
            </a:xfrm>
            <a:custGeom>
              <a:avLst/>
              <a:gdLst>
                <a:gd name="connsiteX0" fmla="*/ 9986 w 9775"/>
                <a:gd name="connsiteY0" fmla="*/ 4948 h 9775"/>
                <a:gd name="connsiteX1" fmla="*/ 5098 w 9775"/>
                <a:gd name="connsiteY1" fmla="*/ 9836 h 9775"/>
                <a:gd name="connsiteX2" fmla="*/ 210 w 9775"/>
                <a:gd name="connsiteY2" fmla="*/ 4948 h 9775"/>
                <a:gd name="connsiteX3" fmla="*/ 5098 w 9775"/>
                <a:gd name="connsiteY3" fmla="*/ 60 h 9775"/>
                <a:gd name="connsiteX4" fmla="*/ 998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86" y="4948"/>
                  </a:moveTo>
                  <a:cubicBezTo>
                    <a:pt x="9986" y="7647"/>
                    <a:pt x="7797" y="9836"/>
                    <a:pt x="5098" y="9836"/>
                  </a:cubicBezTo>
                  <a:cubicBezTo>
                    <a:pt x="2398" y="9836"/>
                    <a:pt x="210" y="7647"/>
                    <a:pt x="210" y="4948"/>
                  </a:cubicBezTo>
                  <a:cubicBezTo>
                    <a:pt x="210" y="2248"/>
                    <a:pt x="2398" y="60"/>
                    <a:pt x="5098" y="60"/>
                  </a:cubicBezTo>
                  <a:cubicBezTo>
                    <a:pt x="7797" y="60"/>
                    <a:pt x="9986" y="2248"/>
                    <a:pt x="9986" y="4948"/>
                  </a:cubicBezTo>
                  <a:close/>
                </a:path>
              </a:pathLst>
            </a:custGeom>
            <a:solidFill>
              <a:srgbClr val="FFFFFF"/>
            </a:solidFill>
            <a:ln w="486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F86010FA-4888-21FF-A800-0EAC913A099F}"/>
                </a:ext>
              </a:extLst>
            </p:cNvPr>
            <p:cNvSpPr/>
            <p:nvPr/>
          </p:nvSpPr>
          <p:spPr>
            <a:xfrm>
              <a:off x="11756206" y="1861173"/>
              <a:ext cx="9775" cy="9775"/>
            </a:xfrm>
            <a:custGeom>
              <a:avLst/>
              <a:gdLst>
                <a:gd name="connsiteX0" fmla="*/ 9996 w 9775"/>
                <a:gd name="connsiteY0" fmla="*/ 4948 h 9775"/>
                <a:gd name="connsiteX1" fmla="*/ 5108 w 9775"/>
                <a:gd name="connsiteY1" fmla="*/ 9836 h 9775"/>
                <a:gd name="connsiteX2" fmla="*/ 220 w 9775"/>
                <a:gd name="connsiteY2" fmla="*/ 4948 h 9775"/>
                <a:gd name="connsiteX3" fmla="*/ 5108 w 9775"/>
                <a:gd name="connsiteY3" fmla="*/ 60 h 9775"/>
                <a:gd name="connsiteX4" fmla="*/ 999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96" y="4948"/>
                  </a:moveTo>
                  <a:cubicBezTo>
                    <a:pt x="9996" y="7647"/>
                    <a:pt x="7807" y="9836"/>
                    <a:pt x="5108" y="9836"/>
                  </a:cubicBezTo>
                  <a:cubicBezTo>
                    <a:pt x="2408" y="9836"/>
                    <a:pt x="220" y="7647"/>
                    <a:pt x="220" y="4948"/>
                  </a:cubicBezTo>
                  <a:cubicBezTo>
                    <a:pt x="220" y="2248"/>
                    <a:pt x="2408" y="60"/>
                    <a:pt x="5108" y="60"/>
                  </a:cubicBezTo>
                  <a:cubicBezTo>
                    <a:pt x="7807" y="60"/>
                    <a:pt x="9996" y="2248"/>
                    <a:pt x="9996" y="4948"/>
                  </a:cubicBezTo>
                  <a:close/>
                </a:path>
              </a:pathLst>
            </a:custGeom>
            <a:solidFill>
              <a:srgbClr val="FFFFFF"/>
            </a:solidFill>
            <a:ln w="486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439A4CBA-A8DC-B0A1-9A9A-4341AE119EB5}"/>
                </a:ext>
              </a:extLst>
            </p:cNvPr>
            <p:cNvSpPr/>
            <p:nvPr/>
          </p:nvSpPr>
          <p:spPr>
            <a:xfrm>
              <a:off x="11805084" y="1861173"/>
              <a:ext cx="9775" cy="9775"/>
            </a:xfrm>
            <a:custGeom>
              <a:avLst/>
              <a:gdLst>
                <a:gd name="connsiteX0" fmla="*/ 10006 w 9775"/>
                <a:gd name="connsiteY0" fmla="*/ 4948 h 9775"/>
                <a:gd name="connsiteX1" fmla="*/ 5118 w 9775"/>
                <a:gd name="connsiteY1" fmla="*/ 9836 h 9775"/>
                <a:gd name="connsiteX2" fmla="*/ 230 w 9775"/>
                <a:gd name="connsiteY2" fmla="*/ 4948 h 9775"/>
                <a:gd name="connsiteX3" fmla="*/ 5118 w 9775"/>
                <a:gd name="connsiteY3" fmla="*/ 60 h 9775"/>
                <a:gd name="connsiteX4" fmla="*/ 1000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06" y="4948"/>
                  </a:moveTo>
                  <a:cubicBezTo>
                    <a:pt x="10006" y="7647"/>
                    <a:pt x="7817" y="9836"/>
                    <a:pt x="5118" y="9836"/>
                  </a:cubicBezTo>
                  <a:cubicBezTo>
                    <a:pt x="2418" y="9836"/>
                    <a:pt x="230" y="7647"/>
                    <a:pt x="230" y="4948"/>
                  </a:cubicBezTo>
                  <a:cubicBezTo>
                    <a:pt x="230" y="2248"/>
                    <a:pt x="2418" y="60"/>
                    <a:pt x="5118" y="60"/>
                  </a:cubicBezTo>
                  <a:cubicBezTo>
                    <a:pt x="7817" y="60"/>
                    <a:pt x="10006" y="2248"/>
                    <a:pt x="10006" y="4948"/>
                  </a:cubicBezTo>
                  <a:close/>
                </a:path>
              </a:pathLst>
            </a:custGeom>
            <a:solidFill>
              <a:srgbClr val="FFFFFF"/>
            </a:solidFill>
            <a:ln w="486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14BB69D2-CC6A-6B3A-52E6-D3A552C74EE2}"/>
                </a:ext>
              </a:extLst>
            </p:cNvPr>
            <p:cNvSpPr/>
            <p:nvPr/>
          </p:nvSpPr>
          <p:spPr>
            <a:xfrm>
              <a:off x="11853963" y="1861173"/>
              <a:ext cx="9775" cy="9775"/>
            </a:xfrm>
            <a:custGeom>
              <a:avLst/>
              <a:gdLst>
                <a:gd name="connsiteX0" fmla="*/ 10016 w 9775"/>
                <a:gd name="connsiteY0" fmla="*/ 4948 h 9775"/>
                <a:gd name="connsiteX1" fmla="*/ 5128 w 9775"/>
                <a:gd name="connsiteY1" fmla="*/ 9836 h 9775"/>
                <a:gd name="connsiteX2" fmla="*/ 240 w 9775"/>
                <a:gd name="connsiteY2" fmla="*/ 4948 h 9775"/>
                <a:gd name="connsiteX3" fmla="*/ 5128 w 9775"/>
                <a:gd name="connsiteY3" fmla="*/ 60 h 9775"/>
                <a:gd name="connsiteX4" fmla="*/ 1001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16" y="4948"/>
                  </a:moveTo>
                  <a:cubicBezTo>
                    <a:pt x="10016" y="7647"/>
                    <a:pt x="7827" y="9836"/>
                    <a:pt x="5128" y="9836"/>
                  </a:cubicBezTo>
                  <a:cubicBezTo>
                    <a:pt x="2428" y="9836"/>
                    <a:pt x="240" y="7647"/>
                    <a:pt x="240" y="4948"/>
                  </a:cubicBezTo>
                  <a:cubicBezTo>
                    <a:pt x="240" y="2248"/>
                    <a:pt x="2428" y="60"/>
                    <a:pt x="5128" y="60"/>
                  </a:cubicBezTo>
                  <a:cubicBezTo>
                    <a:pt x="7827" y="60"/>
                    <a:pt x="10016" y="2248"/>
                    <a:pt x="10016" y="4948"/>
                  </a:cubicBezTo>
                  <a:close/>
                </a:path>
              </a:pathLst>
            </a:custGeom>
            <a:solidFill>
              <a:srgbClr val="FFFFFF"/>
            </a:solidFill>
            <a:ln w="486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4E6FF5A8-1944-0032-7284-0648C4034F0A}"/>
                </a:ext>
              </a:extLst>
            </p:cNvPr>
            <p:cNvSpPr/>
            <p:nvPr/>
          </p:nvSpPr>
          <p:spPr>
            <a:xfrm>
              <a:off x="11902841" y="1861173"/>
              <a:ext cx="9775" cy="9775"/>
            </a:xfrm>
            <a:custGeom>
              <a:avLst/>
              <a:gdLst>
                <a:gd name="connsiteX0" fmla="*/ 10026 w 9775"/>
                <a:gd name="connsiteY0" fmla="*/ 4948 h 9775"/>
                <a:gd name="connsiteX1" fmla="*/ 5138 w 9775"/>
                <a:gd name="connsiteY1" fmla="*/ 9836 h 9775"/>
                <a:gd name="connsiteX2" fmla="*/ 250 w 9775"/>
                <a:gd name="connsiteY2" fmla="*/ 4948 h 9775"/>
                <a:gd name="connsiteX3" fmla="*/ 5138 w 9775"/>
                <a:gd name="connsiteY3" fmla="*/ 60 h 9775"/>
                <a:gd name="connsiteX4" fmla="*/ 1002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26" y="4948"/>
                  </a:moveTo>
                  <a:cubicBezTo>
                    <a:pt x="10026" y="7647"/>
                    <a:pt x="7837" y="9836"/>
                    <a:pt x="5138" y="9836"/>
                  </a:cubicBezTo>
                  <a:cubicBezTo>
                    <a:pt x="2438" y="9836"/>
                    <a:pt x="250" y="7647"/>
                    <a:pt x="250" y="4948"/>
                  </a:cubicBezTo>
                  <a:cubicBezTo>
                    <a:pt x="250" y="2248"/>
                    <a:pt x="2438" y="60"/>
                    <a:pt x="5138" y="60"/>
                  </a:cubicBezTo>
                  <a:cubicBezTo>
                    <a:pt x="7837" y="60"/>
                    <a:pt x="10026" y="2248"/>
                    <a:pt x="10026" y="4948"/>
                  </a:cubicBezTo>
                  <a:close/>
                </a:path>
              </a:pathLst>
            </a:custGeom>
            <a:solidFill>
              <a:srgbClr val="FFFFFF"/>
            </a:solidFill>
            <a:ln w="486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B2AE8A80-5C22-6B25-8BF9-D59A9D960B1E}"/>
                </a:ext>
              </a:extLst>
            </p:cNvPr>
            <p:cNvSpPr/>
            <p:nvPr/>
          </p:nvSpPr>
          <p:spPr>
            <a:xfrm>
              <a:off x="11951719" y="1861173"/>
              <a:ext cx="9775" cy="9775"/>
            </a:xfrm>
            <a:custGeom>
              <a:avLst/>
              <a:gdLst>
                <a:gd name="connsiteX0" fmla="*/ 10036 w 9775"/>
                <a:gd name="connsiteY0" fmla="*/ 4948 h 9775"/>
                <a:gd name="connsiteX1" fmla="*/ 5148 w 9775"/>
                <a:gd name="connsiteY1" fmla="*/ 9836 h 9775"/>
                <a:gd name="connsiteX2" fmla="*/ 260 w 9775"/>
                <a:gd name="connsiteY2" fmla="*/ 4948 h 9775"/>
                <a:gd name="connsiteX3" fmla="*/ 5148 w 9775"/>
                <a:gd name="connsiteY3" fmla="*/ 60 h 9775"/>
                <a:gd name="connsiteX4" fmla="*/ 1003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36" y="4948"/>
                  </a:moveTo>
                  <a:cubicBezTo>
                    <a:pt x="10036" y="7647"/>
                    <a:pt x="7847" y="9836"/>
                    <a:pt x="5148" y="9836"/>
                  </a:cubicBezTo>
                  <a:cubicBezTo>
                    <a:pt x="2448" y="9836"/>
                    <a:pt x="260" y="7647"/>
                    <a:pt x="260" y="4948"/>
                  </a:cubicBezTo>
                  <a:cubicBezTo>
                    <a:pt x="260" y="2248"/>
                    <a:pt x="2448" y="60"/>
                    <a:pt x="5148" y="60"/>
                  </a:cubicBezTo>
                  <a:cubicBezTo>
                    <a:pt x="7847" y="60"/>
                    <a:pt x="10036" y="2248"/>
                    <a:pt x="10036" y="4948"/>
                  </a:cubicBezTo>
                  <a:close/>
                </a:path>
              </a:pathLst>
            </a:custGeom>
            <a:solidFill>
              <a:srgbClr val="FFFFFF"/>
            </a:solidFill>
            <a:ln w="486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B792F30B-6516-B1CF-08BE-7696E0F20CD3}"/>
                </a:ext>
              </a:extLst>
            </p:cNvPr>
            <p:cNvSpPr/>
            <p:nvPr/>
          </p:nvSpPr>
          <p:spPr>
            <a:xfrm>
              <a:off x="12000598" y="1861173"/>
              <a:ext cx="9775" cy="9775"/>
            </a:xfrm>
            <a:custGeom>
              <a:avLst/>
              <a:gdLst>
                <a:gd name="connsiteX0" fmla="*/ 10046 w 9775"/>
                <a:gd name="connsiteY0" fmla="*/ 4948 h 9775"/>
                <a:gd name="connsiteX1" fmla="*/ 5158 w 9775"/>
                <a:gd name="connsiteY1" fmla="*/ 9836 h 9775"/>
                <a:gd name="connsiteX2" fmla="*/ 270 w 9775"/>
                <a:gd name="connsiteY2" fmla="*/ 4948 h 9775"/>
                <a:gd name="connsiteX3" fmla="*/ 5158 w 9775"/>
                <a:gd name="connsiteY3" fmla="*/ 60 h 9775"/>
                <a:gd name="connsiteX4" fmla="*/ 1004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46" y="4948"/>
                  </a:moveTo>
                  <a:cubicBezTo>
                    <a:pt x="10046" y="7647"/>
                    <a:pt x="7857" y="9836"/>
                    <a:pt x="5158" y="9836"/>
                  </a:cubicBezTo>
                  <a:cubicBezTo>
                    <a:pt x="2458" y="9836"/>
                    <a:pt x="270" y="7647"/>
                    <a:pt x="270" y="4948"/>
                  </a:cubicBezTo>
                  <a:cubicBezTo>
                    <a:pt x="270" y="2248"/>
                    <a:pt x="2458" y="60"/>
                    <a:pt x="5158" y="60"/>
                  </a:cubicBezTo>
                  <a:cubicBezTo>
                    <a:pt x="7857" y="60"/>
                    <a:pt x="10046" y="2248"/>
                    <a:pt x="10046" y="4948"/>
                  </a:cubicBezTo>
                  <a:close/>
                </a:path>
              </a:pathLst>
            </a:custGeom>
            <a:solidFill>
              <a:srgbClr val="FFFFFF"/>
            </a:solidFill>
            <a:ln w="486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739B807A-BAC8-5A30-749C-BD0E023B47F1}"/>
                </a:ext>
              </a:extLst>
            </p:cNvPr>
            <p:cNvSpPr/>
            <p:nvPr/>
          </p:nvSpPr>
          <p:spPr>
            <a:xfrm>
              <a:off x="12049476" y="1861173"/>
              <a:ext cx="9775" cy="9775"/>
            </a:xfrm>
            <a:custGeom>
              <a:avLst/>
              <a:gdLst>
                <a:gd name="connsiteX0" fmla="*/ 10056 w 9775"/>
                <a:gd name="connsiteY0" fmla="*/ 4948 h 9775"/>
                <a:gd name="connsiteX1" fmla="*/ 5168 w 9775"/>
                <a:gd name="connsiteY1" fmla="*/ 9836 h 9775"/>
                <a:gd name="connsiteX2" fmla="*/ 280 w 9775"/>
                <a:gd name="connsiteY2" fmla="*/ 4948 h 9775"/>
                <a:gd name="connsiteX3" fmla="*/ 5168 w 9775"/>
                <a:gd name="connsiteY3" fmla="*/ 60 h 9775"/>
                <a:gd name="connsiteX4" fmla="*/ 1005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56" y="4948"/>
                  </a:moveTo>
                  <a:cubicBezTo>
                    <a:pt x="10056" y="7647"/>
                    <a:pt x="7867" y="9836"/>
                    <a:pt x="5168" y="9836"/>
                  </a:cubicBezTo>
                  <a:cubicBezTo>
                    <a:pt x="2468" y="9836"/>
                    <a:pt x="280" y="7647"/>
                    <a:pt x="280" y="4948"/>
                  </a:cubicBezTo>
                  <a:cubicBezTo>
                    <a:pt x="280" y="2248"/>
                    <a:pt x="2468" y="60"/>
                    <a:pt x="5168" y="60"/>
                  </a:cubicBezTo>
                  <a:cubicBezTo>
                    <a:pt x="7867" y="60"/>
                    <a:pt x="10056" y="2248"/>
                    <a:pt x="10056" y="4948"/>
                  </a:cubicBezTo>
                  <a:close/>
                </a:path>
              </a:pathLst>
            </a:custGeom>
            <a:solidFill>
              <a:srgbClr val="FFFFFF"/>
            </a:solidFill>
            <a:ln w="486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72A16D23-166A-5D7F-866F-F53896370A19}"/>
                </a:ext>
              </a:extLst>
            </p:cNvPr>
            <p:cNvSpPr/>
            <p:nvPr/>
          </p:nvSpPr>
          <p:spPr>
            <a:xfrm>
              <a:off x="12098354" y="1861173"/>
              <a:ext cx="9775" cy="9775"/>
            </a:xfrm>
            <a:custGeom>
              <a:avLst/>
              <a:gdLst>
                <a:gd name="connsiteX0" fmla="*/ 10066 w 9775"/>
                <a:gd name="connsiteY0" fmla="*/ 4948 h 9775"/>
                <a:gd name="connsiteX1" fmla="*/ 5178 w 9775"/>
                <a:gd name="connsiteY1" fmla="*/ 9836 h 9775"/>
                <a:gd name="connsiteX2" fmla="*/ 290 w 9775"/>
                <a:gd name="connsiteY2" fmla="*/ 4948 h 9775"/>
                <a:gd name="connsiteX3" fmla="*/ 5178 w 9775"/>
                <a:gd name="connsiteY3" fmla="*/ 60 h 9775"/>
                <a:gd name="connsiteX4" fmla="*/ 1006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66" y="4948"/>
                  </a:moveTo>
                  <a:cubicBezTo>
                    <a:pt x="10066" y="7647"/>
                    <a:pt x="7877" y="9836"/>
                    <a:pt x="5178" y="9836"/>
                  </a:cubicBezTo>
                  <a:cubicBezTo>
                    <a:pt x="2478" y="9836"/>
                    <a:pt x="290" y="7647"/>
                    <a:pt x="290" y="4948"/>
                  </a:cubicBezTo>
                  <a:cubicBezTo>
                    <a:pt x="290" y="2248"/>
                    <a:pt x="2478" y="60"/>
                    <a:pt x="5178" y="60"/>
                  </a:cubicBezTo>
                  <a:cubicBezTo>
                    <a:pt x="7877" y="60"/>
                    <a:pt x="10066" y="2248"/>
                    <a:pt x="10066" y="4948"/>
                  </a:cubicBezTo>
                  <a:close/>
                </a:path>
              </a:pathLst>
            </a:custGeom>
            <a:solidFill>
              <a:srgbClr val="FFFFFF"/>
            </a:solidFill>
            <a:ln w="486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CBD460D4-BA87-F80F-7517-6BBD4F4C8120}"/>
                </a:ext>
              </a:extLst>
            </p:cNvPr>
            <p:cNvSpPr/>
            <p:nvPr/>
          </p:nvSpPr>
          <p:spPr>
            <a:xfrm>
              <a:off x="12147233" y="1861173"/>
              <a:ext cx="9775" cy="9775"/>
            </a:xfrm>
            <a:custGeom>
              <a:avLst/>
              <a:gdLst>
                <a:gd name="connsiteX0" fmla="*/ 10076 w 9775"/>
                <a:gd name="connsiteY0" fmla="*/ 4948 h 9775"/>
                <a:gd name="connsiteX1" fmla="*/ 5188 w 9775"/>
                <a:gd name="connsiteY1" fmla="*/ 9836 h 9775"/>
                <a:gd name="connsiteX2" fmla="*/ 300 w 9775"/>
                <a:gd name="connsiteY2" fmla="*/ 4948 h 9775"/>
                <a:gd name="connsiteX3" fmla="*/ 5188 w 9775"/>
                <a:gd name="connsiteY3" fmla="*/ 60 h 9775"/>
                <a:gd name="connsiteX4" fmla="*/ 1007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76" y="4948"/>
                  </a:moveTo>
                  <a:cubicBezTo>
                    <a:pt x="10076" y="7647"/>
                    <a:pt x="7887" y="9836"/>
                    <a:pt x="5188" y="9836"/>
                  </a:cubicBezTo>
                  <a:cubicBezTo>
                    <a:pt x="2488" y="9836"/>
                    <a:pt x="300" y="7647"/>
                    <a:pt x="300" y="4948"/>
                  </a:cubicBezTo>
                  <a:cubicBezTo>
                    <a:pt x="300" y="2248"/>
                    <a:pt x="2488" y="60"/>
                    <a:pt x="5188" y="60"/>
                  </a:cubicBezTo>
                  <a:cubicBezTo>
                    <a:pt x="7887" y="60"/>
                    <a:pt x="10076" y="2248"/>
                    <a:pt x="10076" y="4948"/>
                  </a:cubicBezTo>
                  <a:close/>
                </a:path>
              </a:pathLst>
            </a:custGeom>
            <a:solidFill>
              <a:srgbClr val="FFFFFF"/>
            </a:solidFill>
            <a:ln w="486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1C006220-5025-6505-2A14-83199093ACD2}"/>
                </a:ext>
              </a:extLst>
            </p:cNvPr>
            <p:cNvSpPr/>
            <p:nvPr/>
          </p:nvSpPr>
          <p:spPr>
            <a:xfrm>
              <a:off x="10680883" y="1910052"/>
              <a:ext cx="9775" cy="9775"/>
            </a:xfrm>
            <a:custGeom>
              <a:avLst/>
              <a:gdLst>
                <a:gd name="connsiteX0" fmla="*/ 9776 w 9775"/>
                <a:gd name="connsiteY0" fmla="*/ 4958 h 9775"/>
                <a:gd name="connsiteX1" fmla="*/ 4888 w 9775"/>
                <a:gd name="connsiteY1" fmla="*/ 9846 h 9775"/>
                <a:gd name="connsiteX2" fmla="*/ 0 w 9775"/>
                <a:gd name="connsiteY2" fmla="*/ 4958 h 9775"/>
                <a:gd name="connsiteX3" fmla="*/ 4888 w 9775"/>
                <a:gd name="connsiteY3" fmla="*/ 70 h 9775"/>
                <a:gd name="connsiteX4" fmla="*/ 977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76" y="4958"/>
                  </a:moveTo>
                  <a:cubicBezTo>
                    <a:pt x="9776" y="7657"/>
                    <a:pt x="7587" y="9846"/>
                    <a:pt x="4888" y="9846"/>
                  </a:cubicBezTo>
                  <a:cubicBezTo>
                    <a:pt x="2188" y="9846"/>
                    <a:pt x="0" y="7657"/>
                    <a:pt x="0" y="4958"/>
                  </a:cubicBezTo>
                  <a:cubicBezTo>
                    <a:pt x="0" y="2258"/>
                    <a:pt x="2188" y="70"/>
                    <a:pt x="4888" y="70"/>
                  </a:cubicBezTo>
                  <a:cubicBezTo>
                    <a:pt x="7587" y="70"/>
                    <a:pt x="9776" y="2258"/>
                    <a:pt x="9776" y="4958"/>
                  </a:cubicBezTo>
                  <a:close/>
                </a:path>
              </a:pathLst>
            </a:custGeom>
            <a:solidFill>
              <a:srgbClr val="FFFFFF"/>
            </a:solidFill>
            <a:ln w="486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3D6EDF48-5B21-F210-0E11-8EB7FB1DF4D6}"/>
                </a:ext>
              </a:extLst>
            </p:cNvPr>
            <p:cNvSpPr/>
            <p:nvPr/>
          </p:nvSpPr>
          <p:spPr>
            <a:xfrm>
              <a:off x="10729761" y="1910052"/>
              <a:ext cx="9775" cy="9775"/>
            </a:xfrm>
            <a:custGeom>
              <a:avLst/>
              <a:gdLst>
                <a:gd name="connsiteX0" fmla="*/ 9786 w 9775"/>
                <a:gd name="connsiteY0" fmla="*/ 4958 h 9775"/>
                <a:gd name="connsiteX1" fmla="*/ 4898 w 9775"/>
                <a:gd name="connsiteY1" fmla="*/ 9846 h 9775"/>
                <a:gd name="connsiteX2" fmla="*/ 10 w 9775"/>
                <a:gd name="connsiteY2" fmla="*/ 4958 h 9775"/>
                <a:gd name="connsiteX3" fmla="*/ 4898 w 9775"/>
                <a:gd name="connsiteY3" fmla="*/ 70 h 9775"/>
                <a:gd name="connsiteX4" fmla="*/ 978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86" y="4958"/>
                  </a:moveTo>
                  <a:cubicBezTo>
                    <a:pt x="9786" y="7657"/>
                    <a:pt x="7597" y="9846"/>
                    <a:pt x="4898" y="9846"/>
                  </a:cubicBezTo>
                  <a:cubicBezTo>
                    <a:pt x="2198" y="9846"/>
                    <a:pt x="10" y="7657"/>
                    <a:pt x="10" y="4958"/>
                  </a:cubicBezTo>
                  <a:cubicBezTo>
                    <a:pt x="10" y="2258"/>
                    <a:pt x="2198" y="70"/>
                    <a:pt x="4898" y="70"/>
                  </a:cubicBezTo>
                  <a:cubicBezTo>
                    <a:pt x="7597" y="70"/>
                    <a:pt x="9786" y="2258"/>
                    <a:pt x="9786" y="4958"/>
                  </a:cubicBezTo>
                  <a:close/>
                </a:path>
              </a:pathLst>
            </a:custGeom>
            <a:solidFill>
              <a:srgbClr val="FFFFFF"/>
            </a:solidFill>
            <a:ln w="486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C3B91F98-B7A5-5E2C-1FE4-B4CE1A6DE02B}"/>
                </a:ext>
              </a:extLst>
            </p:cNvPr>
            <p:cNvSpPr/>
            <p:nvPr/>
          </p:nvSpPr>
          <p:spPr>
            <a:xfrm>
              <a:off x="10778639" y="1910052"/>
              <a:ext cx="9775" cy="9775"/>
            </a:xfrm>
            <a:custGeom>
              <a:avLst/>
              <a:gdLst>
                <a:gd name="connsiteX0" fmla="*/ 9796 w 9775"/>
                <a:gd name="connsiteY0" fmla="*/ 4958 h 9775"/>
                <a:gd name="connsiteX1" fmla="*/ 4908 w 9775"/>
                <a:gd name="connsiteY1" fmla="*/ 9846 h 9775"/>
                <a:gd name="connsiteX2" fmla="*/ 20 w 9775"/>
                <a:gd name="connsiteY2" fmla="*/ 4958 h 9775"/>
                <a:gd name="connsiteX3" fmla="*/ 4908 w 9775"/>
                <a:gd name="connsiteY3" fmla="*/ 70 h 9775"/>
                <a:gd name="connsiteX4" fmla="*/ 979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96" y="4958"/>
                  </a:moveTo>
                  <a:cubicBezTo>
                    <a:pt x="9796" y="7657"/>
                    <a:pt x="7607" y="9846"/>
                    <a:pt x="4908" y="9846"/>
                  </a:cubicBezTo>
                  <a:cubicBezTo>
                    <a:pt x="2208" y="9846"/>
                    <a:pt x="20" y="7657"/>
                    <a:pt x="20" y="4958"/>
                  </a:cubicBezTo>
                  <a:cubicBezTo>
                    <a:pt x="20" y="2258"/>
                    <a:pt x="2208" y="70"/>
                    <a:pt x="4908" y="70"/>
                  </a:cubicBezTo>
                  <a:cubicBezTo>
                    <a:pt x="7607" y="70"/>
                    <a:pt x="9796" y="2258"/>
                    <a:pt x="9796" y="4958"/>
                  </a:cubicBezTo>
                  <a:close/>
                </a:path>
              </a:pathLst>
            </a:custGeom>
            <a:solidFill>
              <a:srgbClr val="FFFFFF"/>
            </a:solidFill>
            <a:ln w="486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E64B2ED5-4EAA-1F34-3281-2EB62CC6D497}"/>
                </a:ext>
              </a:extLst>
            </p:cNvPr>
            <p:cNvSpPr/>
            <p:nvPr/>
          </p:nvSpPr>
          <p:spPr>
            <a:xfrm>
              <a:off x="10827518" y="1910052"/>
              <a:ext cx="9775" cy="9775"/>
            </a:xfrm>
            <a:custGeom>
              <a:avLst/>
              <a:gdLst>
                <a:gd name="connsiteX0" fmla="*/ 9806 w 9775"/>
                <a:gd name="connsiteY0" fmla="*/ 4958 h 9775"/>
                <a:gd name="connsiteX1" fmla="*/ 4918 w 9775"/>
                <a:gd name="connsiteY1" fmla="*/ 9846 h 9775"/>
                <a:gd name="connsiteX2" fmla="*/ 30 w 9775"/>
                <a:gd name="connsiteY2" fmla="*/ 4958 h 9775"/>
                <a:gd name="connsiteX3" fmla="*/ 4918 w 9775"/>
                <a:gd name="connsiteY3" fmla="*/ 70 h 9775"/>
                <a:gd name="connsiteX4" fmla="*/ 980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06" y="4958"/>
                  </a:moveTo>
                  <a:cubicBezTo>
                    <a:pt x="9806" y="7657"/>
                    <a:pt x="7617" y="9846"/>
                    <a:pt x="4918" y="9846"/>
                  </a:cubicBezTo>
                  <a:cubicBezTo>
                    <a:pt x="2218" y="9846"/>
                    <a:pt x="30" y="7657"/>
                    <a:pt x="30" y="4958"/>
                  </a:cubicBezTo>
                  <a:cubicBezTo>
                    <a:pt x="30" y="2258"/>
                    <a:pt x="2218" y="70"/>
                    <a:pt x="4918" y="70"/>
                  </a:cubicBezTo>
                  <a:cubicBezTo>
                    <a:pt x="7617" y="70"/>
                    <a:pt x="9806" y="2258"/>
                    <a:pt x="9806" y="4958"/>
                  </a:cubicBezTo>
                  <a:close/>
                </a:path>
              </a:pathLst>
            </a:custGeom>
            <a:solidFill>
              <a:srgbClr val="FFFFFF"/>
            </a:solidFill>
            <a:ln w="486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CB6C9064-33C8-843E-A0C1-164EF75D537A}"/>
                </a:ext>
              </a:extLst>
            </p:cNvPr>
            <p:cNvSpPr/>
            <p:nvPr/>
          </p:nvSpPr>
          <p:spPr>
            <a:xfrm>
              <a:off x="10876396" y="1910052"/>
              <a:ext cx="9775" cy="9775"/>
            </a:xfrm>
            <a:custGeom>
              <a:avLst/>
              <a:gdLst>
                <a:gd name="connsiteX0" fmla="*/ 9816 w 9775"/>
                <a:gd name="connsiteY0" fmla="*/ 4958 h 9775"/>
                <a:gd name="connsiteX1" fmla="*/ 4928 w 9775"/>
                <a:gd name="connsiteY1" fmla="*/ 9846 h 9775"/>
                <a:gd name="connsiteX2" fmla="*/ 40 w 9775"/>
                <a:gd name="connsiteY2" fmla="*/ 4958 h 9775"/>
                <a:gd name="connsiteX3" fmla="*/ 4928 w 9775"/>
                <a:gd name="connsiteY3" fmla="*/ 70 h 9775"/>
                <a:gd name="connsiteX4" fmla="*/ 981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16" y="4958"/>
                  </a:moveTo>
                  <a:cubicBezTo>
                    <a:pt x="9816" y="7657"/>
                    <a:pt x="7627" y="9846"/>
                    <a:pt x="4928" y="9846"/>
                  </a:cubicBezTo>
                  <a:cubicBezTo>
                    <a:pt x="2228" y="9846"/>
                    <a:pt x="40" y="7657"/>
                    <a:pt x="40" y="4958"/>
                  </a:cubicBezTo>
                  <a:cubicBezTo>
                    <a:pt x="40" y="2258"/>
                    <a:pt x="2228" y="70"/>
                    <a:pt x="4928" y="70"/>
                  </a:cubicBezTo>
                  <a:cubicBezTo>
                    <a:pt x="7627" y="70"/>
                    <a:pt x="9816" y="2258"/>
                    <a:pt x="9816" y="4958"/>
                  </a:cubicBezTo>
                  <a:close/>
                </a:path>
              </a:pathLst>
            </a:custGeom>
            <a:solidFill>
              <a:srgbClr val="FFFFFF"/>
            </a:solidFill>
            <a:ln w="486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B443EC65-2E33-D8DE-0B0D-C2F03EED2E01}"/>
                </a:ext>
              </a:extLst>
            </p:cNvPr>
            <p:cNvSpPr/>
            <p:nvPr/>
          </p:nvSpPr>
          <p:spPr>
            <a:xfrm>
              <a:off x="10925274" y="1910052"/>
              <a:ext cx="9775" cy="9775"/>
            </a:xfrm>
            <a:custGeom>
              <a:avLst/>
              <a:gdLst>
                <a:gd name="connsiteX0" fmla="*/ 9826 w 9775"/>
                <a:gd name="connsiteY0" fmla="*/ 4958 h 9775"/>
                <a:gd name="connsiteX1" fmla="*/ 4938 w 9775"/>
                <a:gd name="connsiteY1" fmla="*/ 9846 h 9775"/>
                <a:gd name="connsiteX2" fmla="*/ 50 w 9775"/>
                <a:gd name="connsiteY2" fmla="*/ 4958 h 9775"/>
                <a:gd name="connsiteX3" fmla="*/ 4938 w 9775"/>
                <a:gd name="connsiteY3" fmla="*/ 70 h 9775"/>
                <a:gd name="connsiteX4" fmla="*/ 982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26" y="4958"/>
                  </a:moveTo>
                  <a:cubicBezTo>
                    <a:pt x="9826" y="7657"/>
                    <a:pt x="7637" y="9846"/>
                    <a:pt x="4938" y="9846"/>
                  </a:cubicBezTo>
                  <a:cubicBezTo>
                    <a:pt x="2238" y="9846"/>
                    <a:pt x="50" y="7657"/>
                    <a:pt x="50" y="4958"/>
                  </a:cubicBezTo>
                  <a:cubicBezTo>
                    <a:pt x="50" y="2258"/>
                    <a:pt x="2238" y="70"/>
                    <a:pt x="4938" y="70"/>
                  </a:cubicBezTo>
                  <a:cubicBezTo>
                    <a:pt x="7637" y="70"/>
                    <a:pt x="9826" y="2258"/>
                    <a:pt x="9826" y="4958"/>
                  </a:cubicBezTo>
                  <a:close/>
                </a:path>
              </a:pathLst>
            </a:custGeom>
            <a:solidFill>
              <a:srgbClr val="FFFFFF"/>
            </a:solidFill>
            <a:ln w="486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FC269539-8801-4B32-A1AD-5932D6BE2638}"/>
                </a:ext>
              </a:extLst>
            </p:cNvPr>
            <p:cNvSpPr/>
            <p:nvPr/>
          </p:nvSpPr>
          <p:spPr>
            <a:xfrm>
              <a:off x="10974153" y="1910052"/>
              <a:ext cx="9775" cy="9775"/>
            </a:xfrm>
            <a:custGeom>
              <a:avLst/>
              <a:gdLst>
                <a:gd name="connsiteX0" fmla="*/ 9836 w 9775"/>
                <a:gd name="connsiteY0" fmla="*/ 4958 h 9775"/>
                <a:gd name="connsiteX1" fmla="*/ 4948 w 9775"/>
                <a:gd name="connsiteY1" fmla="*/ 9846 h 9775"/>
                <a:gd name="connsiteX2" fmla="*/ 60 w 9775"/>
                <a:gd name="connsiteY2" fmla="*/ 4958 h 9775"/>
                <a:gd name="connsiteX3" fmla="*/ 4948 w 9775"/>
                <a:gd name="connsiteY3" fmla="*/ 70 h 9775"/>
                <a:gd name="connsiteX4" fmla="*/ 983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36" y="4958"/>
                  </a:moveTo>
                  <a:cubicBezTo>
                    <a:pt x="9836" y="7657"/>
                    <a:pt x="7647" y="9846"/>
                    <a:pt x="4948" y="9846"/>
                  </a:cubicBezTo>
                  <a:cubicBezTo>
                    <a:pt x="2248" y="9846"/>
                    <a:pt x="60" y="7657"/>
                    <a:pt x="60" y="4958"/>
                  </a:cubicBezTo>
                  <a:cubicBezTo>
                    <a:pt x="60" y="2258"/>
                    <a:pt x="2248" y="70"/>
                    <a:pt x="4948" y="70"/>
                  </a:cubicBezTo>
                  <a:cubicBezTo>
                    <a:pt x="7647" y="70"/>
                    <a:pt x="9836" y="2258"/>
                    <a:pt x="9836" y="4958"/>
                  </a:cubicBezTo>
                  <a:close/>
                </a:path>
              </a:pathLst>
            </a:custGeom>
            <a:solidFill>
              <a:srgbClr val="FFFFFF"/>
            </a:solidFill>
            <a:ln w="486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29A30706-2450-0C41-C659-F68F98AF8DCB}"/>
                </a:ext>
              </a:extLst>
            </p:cNvPr>
            <p:cNvSpPr/>
            <p:nvPr/>
          </p:nvSpPr>
          <p:spPr>
            <a:xfrm>
              <a:off x="11023031" y="1910052"/>
              <a:ext cx="9775" cy="9775"/>
            </a:xfrm>
            <a:custGeom>
              <a:avLst/>
              <a:gdLst>
                <a:gd name="connsiteX0" fmla="*/ 9846 w 9775"/>
                <a:gd name="connsiteY0" fmla="*/ 4958 h 9775"/>
                <a:gd name="connsiteX1" fmla="*/ 4958 w 9775"/>
                <a:gd name="connsiteY1" fmla="*/ 9846 h 9775"/>
                <a:gd name="connsiteX2" fmla="*/ 70 w 9775"/>
                <a:gd name="connsiteY2" fmla="*/ 4958 h 9775"/>
                <a:gd name="connsiteX3" fmla="*/ 4958 w 9775"/>
                <a:gd name="connsiteY3" fmla="*/ 70 h 9775"/>
                <a:gd name="connsiteX4" fmla="*/ 984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46" y="4958"/>
                  </a:moveTo>
                  <a:cubicBezTo>
                    <a:pt x="9846" y="7657"/>
                    <a:pt x="7657" y="9846"/>
                    <a:pt x="4958" y="9846"/>
                  </a:cubicBezTo>
                  <a:cubicBezTo>
                    <a:pt x="2258" y="9846"/>
                    <a:pt x="70" y="7657"/>
                    <a:pt x="70" y="4958"/>
                  </a:cubicBezTo>
                  <a:cubicBezTo>
                    <a:pt x="70" y="2258"/>
                    <a:pt x="2258" y="70"/>
                    <a:pt x="4958" y="70"/>
                  </a:cubicBezTo>
                  <a:cubicBezTo>
                    <a:pt x="7657" y="70"/>
                    <a:pt x="9846" y="2258"/>
                    <a:pt x="9846" y="4958"/>
                  </a:cubicBezTo>
                  <a:close/>
                </a:path>
              </a:pathLst>
            </a:custGeom>
            <a:solidFill>
              <a:srgbClr val="FFFFFF"/>
            </a:solidFill>
            <a:ln w="486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EF2A1B52-A9FB-B0D3-58B6-A52809A967D8}"/>
                </a:ext>
              </a:extLst>
            </p:cNvPr>
            <p:cNvSpPr/>
            <p:nvPr/>
          </p:nvSpPr>
          <p:spPr>
            <a:xfrm>
              <a:off x="11071909" y="1910052"/>
              <a:ext cx="9775" cy="9775"/>
            </a:xfrm>
            <a:custGeom>
              <a:avLst/>
              <a:gdLst>
                <a:gd name="connsiteX0" fmla="*/ 9856 w 9775"/>
                <a:gd name="connsiteY0" fmla="*/ 4958 h 9775"/>
                <a:gd name="connsiteX1" fmla="*/ 4968 w 9775"/>
                <a:gd name="connsiteY1" fmla="*/ 9846 h 9775"/>
                <a:gd name="connsiteX2" fmla="*/ 80 w 9775"/>
                <a:gd name="connsiteY2" fmla="*/ 4958 h 9775"/>
                <a:gd name="connsiteX3" fmla="*/ 4968 w 9775"/>
                <a:gd name="connsiteY3" fmla="*/ 70 h 9775"/>
                <a:gd name="connsiteX4" fmla="*/ 985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56" y="4958"/>
                  </a:moveTo>
                  <a:cubicBezTo>
                    <a:pt x="9856" y="7657"/>
                    <a:pt x="7667" y="9846"/>
                    <a:pt x="4968" y="9846"/>
                  </a:cubicBezTo>
                  <a:cubicBezTo>
                    <a:pt x="2268" y="9846"/>
                    <a:pt x="80" y="7657"/>
                    <a:pt x="80" y="4958"/>
                  </a:cubicBezTo>
                  <a:cubicBezTo>
                    <a:pt x="80" y="2258"/>
                    <a:pt x="2268" y="70"/>
                    <a:pt x="4968" y="70"/>
                  </a:cubicBezTo>
                  <a:cubicBezTo>
                    <a:pt x="7667" y="70"/>
                    <a:pt x="9856" y="2258"/>
                    <a:pt x="9856" y="4958"/>
                  </a:cubicBezTo>
                  <a:close/>
                </a:path>
              </a:pathLst>
            </a:custGeom>
            <a:solidFill>
              <a:srgbClr val="FFFFFF"/>
            </a:solidFill>
            <a:ln w="486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97D7F672-4FEE-40F1-DA92-672E415574B6}"/>
                </a:ext>
              </a:extLst>
            </p:cNvPr>
            <p:cNvSpPr/>
            <p:nvPr/>
          </p:nvSpPr>
          <p:spPr>
            <a:xfrm>
              <a:off x="11120788" y="1910052"/>
              <a:ext cx="9775" cy="9775"/>
            </a:xfrm>
            <a:custGeom>
              <a:avLst/>
              <a:gdLst>
                <a:gd name="connsiteX0" fmla="*/ 9866 w 9775"/>
                <a:gd name="connsiteY0" fmla="*/ 4958 h 9775"/>
                <a:gd name="connsiteX1" fmla="*/ 4978 w 9775"/>
                <a:gd name="connsiteY1" fmla="*/ 9846 h 9775"/>
                <a:gd name="connsiteX2" fmla="*/ 90 w 9775"/>
                <a:gd name="connsiteY2" fmla="*/ 4958 h 9775"/>
                <a:gd name="connsiteX3" fmla="*/ 4978 w 9775"/>
                <a:gd name="connsiteY3" fmla="*/ 70 h 9775"/>
                <a:gd name="connsiteX4" fmla="*/ 986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66" y="4958"/>
                  </a:moveTo>
                  <a:cubicBezTo>
                    <a:pt x="9866" y="7657"/>
                    <a:pt x="7677" y="9846"/>
                    <a:pt x="4978" y="9846"/>
                  </a:cubicBezTo>
                  <a:cubicBezTo>
                    <a:pt x="2278" y="9846"/>
                    <a:pt x="90" y="7657"/>
                    <a:pt x="90" y="4958"/>
                  </a:cubicBezTo>
                  <a:cubicBezTo>
                    <a:pt x="90" y="2258"/>
                    <a:pt x="2278" y="70"/>
                    <a:pt x="4978" y="70"/>
                  </a:cubicBezTo>
                  <a:cubicBezTo>
                    <a:pt x="7677" y="70"/>
                    <a:pt x="9866" y="2258"/>
                    <a:pt x="9866" y="4958"/>
                  </a:cubicBezTo>
                  <a:close/>
                </a:path>
              </a:pathLst>
            </a:custGeom>
            <a:solidFill>
              <a:srgbClr val="FFFFFF"/>
            </a:solidFill>
            <a:ln w="486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444423C7-1D1D-6214-8017-C00D87BD14FF}"/>
                </a:ext>
              </a:extLst>
            </p:cNvPr>
            <p:cNvSpPr/>
            <p:nvPr/>
          </p:nvSpPr>
          <p:spPr>
            <a:xfrm>
              <a:off x="11169666" y="1910052"/>
              <a:ext cx="9775" cy="9775"/>
            </a:xfrm>
            <a:custGeom>
              <a:avLst/>
              <a:gdLst>
                <a:gd name="connsiteX0" fmla="*/ 9876 w 9775"/>
                <a:gd name="connsiteY0" fmla="*/ 4958 h 9775"/>
                <a:gd name="connsiteX1" fmla="*/ 4988 w 9775"/>
                <a:gd name="connsiteY1" fmla="*/ 9846 h 9775"/>
                <a:gd name="connsiteX2" fmla="*/ 100 w 9775"/>
                <a:gd name="connsiteY2" fmla="*/ 4958 h 9775"/>
                <a:gd name="connsiteX3" fmla="*/ 4988 w 9775"/>
                <a:gd name="connsiteY3" fmla="*/ 70 h 9775"/>
                <a:gd name="connsiteX4" fmla="*/ 987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76" y="4958"/>
                  </a:moveTo>
                  <a:cubicBezTo>
                    <a:pt x="9876" y="7657"/>
                    <a:pt x="7687" y="9846"/>
                    <a:pt x="4988" y="9846"/>
                  </a:cubicBezTo>
                  <a:cubicBezTo>
                    <a:pt x="2288" y="9846"/>
                    <a:pt x="100" y="7657"/>
                    <a:pt x="100" y="4958"/>
                  </a:cubicBezTo>
                  <a:cubicBezTo>
                    <a:pt x="100" y="2258"/>
                    <a:pt x="2288" y="70"/>
                    <a:pt x="4988" y="70"/>
                  </a:cubicBezTo>
                  <a:cubicBezTo>
                    <a:pt x="7687" y="70"/>
                    <a:pt x="9876" y="2258"/>
                    <a:pt x="9876" y="4958"/>
                  </a:cubicBezTo>
                  <a:close/>
                </a:path>
              </a:pathLst>
            </a:custGeom>
            <a:solidFill>
              <a:srgbClr val="FFFFFF"/>
            </a:solidFill>
            <a:ln w="486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04F21119-911B-84C7-EDAE-E1DAD6224F32}"/>
                </a:ext>
              </a:extLst>
            </p:cNvPr>
            <p:cNvSpPr/>
            <p:nvPr/>
          </p:nvSpPr>
          <p:spPr>
            <a:xfrm>
              <a:off x="11218544" y="1910052"/>
              <a:ext cx="9775" cy="9775"/>
            </a:xfrm>
            <a:custGeom>
              <a:avLst/>
              <a:gdLst>
                <a:gd name="connsiteX0" fmla="*/ 9886 w 9775"/>
                <a:gd name="connsiteY0" fmla="*/ 4958 h 9775"/>
                <a:gd name="connsiteX1" fmla="*/ 4998 w 9775"/>
                <a:gd name="connsiteY1" fmla="*/ 9846 h 9775"/>
                <a:gd name="connsiteX2" fmla="*/ 110 w 9775"/>
                <a:gd name="connsiteY2" fmla="*/ 4958 h 9775"/>
                <a:gd name="connsiteX3" fmla="*/ 4998 w 9775"/>
                <a:gd name="connsiteY3" fmla="*/ 70 h 9775"/>
                <a:gd name="connsiteX4" fmla="*/ 988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86" y="4958"/>
                  </a:moveTo>
                  <a:cubicBezTo>
                    <a:pt x="9886" y="7657"/>
                    <a:pt x="7697" y="9846"/>
                    <a:pt x="4998" y="9846"/>
                  </a:cubicBezTo>
                  <a:cubicBezTo>
                    <a:pt x="2298" y="9846"/>
                    <a:pt x="110" y="7657"/>
                    <a:pt x="110" y="4958"/>
                  </a:cubicBezTo>
                  <a:cubicBezTo>
                    <a:pt x="110" y="2258"/>
                    <a:pt x="2298" y="70"/>
                    <a:pt x="4998" y="70"/>
                  </a:cubicBezTo>
                  <a:cubicBezTo>
                    <a:pt x="7697" y="70"/>
                    <a:pt x="9886" y="2258"/>
                    <a:pt x="9886" y="4958"/>
                  </a:cubicBezTo>
                  <a:close/>
                </a:path>
              </a:pathLst>
            </a:custGeom>
            <a:solidFill>
              <a:srgbClr val="FFFFFF"/>
            </a:solidFill>
            <a:ln w="486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46A76588-FC87-2FE4-F80B-CA1A694D2E10}"/>
                </a:ext>
              </a:extLst>
            </p:cNvPr>
            <p:cNvSpPr/>
            <p:nvPr/>
          </p:nvSpPr>
          <p:spPr>
            <a:xfrm>
              <a:off x="11267423" y="1910052"/>
              <a:ext cx="9775" cy="9775"/>
            </a:xfrm>
            <a:custGeom>
              <a:avLst/>
              <a:gdLst>
                <a:gd name="connsiteX0" fmla="*/ 9896 w 9775"/>
                <a:gd name="connsiteY0" fmla="*/ 4958 h 9775"/>
                <a:gd name="connsiteX1" fmla="*/ 5008 w 9775"/>
                <a:gd name="connsiteY1" fmla="*/ 9846 h 9775"/>
                <a:gd name="connsiteX2" fmla="*/ 120 w 9775"/>
                <a:gd name="connsiteY2" fmla="*/ 4958 h 9775"/>
                <a:gd name="connsiteX3" fmla="*/ 5008 w 9775"/>
                <a:gd name="connsiteY3" fmla="*/ 70 h 9775"/>
                <a:gd name="connsiteX4" fmla="*/ 989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96" y="4958"/>
                  </a:moveTo>
                  <a:cubicBezTo>
                    <a:pt x="9896" y="7657"/>
                    <a:pt x="7707" y="9846"/>
                    <a:pt x="5008" y="9846"/>
                  </a:cubicBezTo>
                  <a:cubicBezTo>
                    <a:pt x="2308" y="9846"/>
                    <a:pt x="120" y="7657"/>
                    <a:pt x="120" y="4958"/>
                  </a:cubicBezTo>
                  <a:cubicBezTo>
                    <a:pt x="120" y="2258"/>
                    <a:pt x="2308" y="70"/>
                    <a:pt x="5008" y="70"/>
                  </a:cubicBezTo>
                  <a:cubicBezTo>
                    <a:pt x="7707" y="70"/>
                    <a:pt x="9896" y="2258"/>
                    <a:pt x="9896" y="4958"/>
                  </a:cubicBezTo>
                  <a:close/>
                </a:path>
              </a:pathLst>
            </a:custGeom>
            <a:solidFill>
              <a:srgbClr val="FFFFFF"/>
            </a:solidFill>
            <a:ln w="486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5157A0A2-DB78-25F1-BB94-23DB88062AA5}"/>
                </a:ext>
              </a:extLst>
            </p:cNvPr>
            <p:cNvSpPr/>
            <p:nvPr/>
          </p:nvSpPr>
          <p:spPr>
            <a:xfrm>
              <a:off x="11316301" y="1910052"/>
              <a:ext cx="9775" cy="9775"/>
            </a:xfrm>
            <a:custGeom>
              <a:avLst/>
              <a:gdLst>
                <a:gd name="connsiteX0" fmla="*/ 9906 w 9775"/>
                <a:gd name="connsiteY0" fmla="*/ 4958 h 9775"/>
                <a:gd name="connsiteX1" fmla="*/ 5018 w 9775"/>
                <a:gd name="connsiteY1" fmla="*/ 9846 h 9775"/>
                <a:gd name="connsiteX2" fmla="*/ 130 w 9775"/>
                <a:gd name="connsiteY2" fmla="*/ 4958 h 9775"/>
                <a:gd name="connsiteX3" fmla="*/ 5018 w 9775"/>
                <a:gd name="connsiteY3" fmla="*/ 70 h 9775"/>
                <a:gd name="connsiteX4" fmla="*/ 990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06" y="4958"/>
                  </a:moveTo>
                  <a:cubicBezTo>
                    <a:pt x="9906" y="7657"/>
                    <a:pt x="7717" y="9846"/>
                    <a:pt x="5018" y="9846"/>
                  </a:cubicBezTo>
                  <a:cubicBezTo>
                    <a:pt x="2318" y="9846"/>
                    <a:pt x="130" y="7657"/>
                    <a:pt x="130" y="4958"/>
                  </a:cubicBezTo>
                  <a:cubicBezTo>
                    <a:pt x="130" y="2258"/>
                    <a:pt x="2318" y="70"/>
                    <a:pt x="5018" y="70"/>
                  </a:cubicBezTo>
                  <a:cubicBezTo>
                    <a:pt x="7717" y="70"/>
                    <a:pt x="9906" y="2258"/>
                    <a:pt x="9906" y="4958"/>
                  </a:cubicBezTo>
                  <a:close/>
                </a:path>
              </a:pathLst>
            </a:custGeom>
            <a:solidFill>
              <a:srgbClr val="FFFFFF"/>
            </a:solidFill>
            <a:ln w="486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E5F4562E-930E-1C51-AF07-9429717A0F1D}"/>
                </a:ext>
              </a:extLst>
            </p:cNvPr>
            <p:cNvSpPr/>
            <p:nvPr/>
          </p:nvSpPr>
          <p:spPr>
            <a:xfrm>
              <a:off x="11365179" y="1910052"/>
              <a:ext cx="9775" cy="9775"/>
            </a:xfrm>
            <a:custGeom>
              <a:avLst/>
              <a:gdLst>
                <a:gd name="connsiteX0" fmla="*/ 9916 w 9775"/>
                <a:gd name="connsiteY0" fmla="*/ 4958 h 9775"/>
                <a:gd name="connsiteX1" fmla="*/ 5028 w 9775"/>
                <a:gd name="connsiteY1" fmla="*/ 9846 h 9775"/>
                <a:gd name="connsiteX2" fmla="*/ 140 w 9775"/>
                <a:gd name="connsiteY2" fmla="*/ 4958 h 9775"/>
                <a:gd name="connsiteX3" fmla="*/ 5028 w 9775"/>
                <a:gd name="connsiteY3" fmla="*/ 70 h 9775"/>
                <a:gd name="connsiteX4" fmla="*/ 991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16" y="4958"/>
                  </a:moveTo>
                  <a:cubicBezTo>
                    <a:pt x="9916" y="7657"/>
                    <a:pt x="7727" y="9846"/>
                    <a:pt x="5028" y="9846"/>
                  </a:cubicBezTo>
                  <a:cubicBezTo>
                    <a:pt x="2328" y="9846"/>
                    <a:pt x="140" y="7657"/>
                    <a:pt x="140" y="4958"/>
                  </a:cubicBezTo>
                  <a:cubicBezTo>
                    <a:pt x="140" y="2258"/>
                    <a:pt x="2328" y="70"/>
                    <a:pt x="5028" y="70"/>
                  </a:cubicBezTo>
                  <a:cubicBezTo>
                    <a:pt x="7727" y="70"/>
                    <a:pt x="9916" y="2258"/>
                    <a:pt x="9916" y="4958"/>
                  </a:cubicBezTo>
                  <a:close/>
                </a:path>
              </a:pathLst>
            </a:custGeom>
            <a:solidFill>
              <a:srgbClr val="FFFFFF"/>
            </a:solidFill>
            <a:ln w="486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B0FEBA2F-CB7F-4BB9-DAAA-6A4A334283CA}"/>
                </a:ext>
              </a:extLst>
            </p:cNvPr>
            <p:cNvSpPr/>
            <p:nvPr/>
          </p:nvSpPr>
          <p:spPr>
            <a:xfrm>
              <a:off x="11414058" y="1910052"/>
              <a:ext cx="9775" cy="9775"/>
            </a:xfrm>
            <a:custGeom>
              <a:avLst/>
              <a:gdLst>
                <a:gd name="connsiteX0" fmla="*/ 9926 w 9775"/>
                <a:gd name="connsiteY0" fmla="*/ 4958 h 9775"/>
                <a:gd name="connsiteX1" fmla="*/ 5038 w 9775"/>
                <a:gd name="connsiteY1" fmla="*/ 9846 h 9775"/>
                <a:gd name="connsiteX2" fmla="*/ 150 w 9775"/>
                <a:gd name="connsiteY2" fmla="*/ 4958 h 9775"/>
                <a:gd name="connsiteX3" fmla="*/ 5038 w 9775"/>
                <a:gd name="connsiteY3" fmla="*/ 70 h 9775"/>
                <a:gd name="connsiteX4" fmla="*/ 992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26" y="4958"/>
                  </a:moveTo>
                  <a:cubicBezTo>
                    <a:pt x="9926" y="7657"/>
                    <a:pt x="7737" y="9846"/>
                    <a:pt x="5038" y="9846"/>
                  </a:cubicBezTo>
                  <a:cubicBezTo>
                    <a:pt x="2338" y="9846"/>
                    <a:pt x="150" y="7657"/>
                    <a:pt x="150" y="4958"/>
                  </a:cubicBezTo>
                  <a:cubicBezTo>
                    <a:pt x="150" y="2258"/>
                    <a:pt x="2338" y="70"/>
                    <a:pt x="5038" y="70"/>
                  </a:cubicBezTo>
                  <a:cubicBezTo>
                    <a:pt x="7737" y="70"/>
                    <a:pt x="9926" y="2258"/>
                    <a:pt x="9926" y="4958"/>
                  </a:cubicBezTo>
                  <a:close/>
                </a:path>
              </a:pathLst>
            </a:custGeom>
            <a:solidFill>
              <a:srgbClr val="FFFFFF"/>
            </a:solidFill>
            <a:ln w="486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CA8137F8-61E2-F2FA-974B-36389CB44AF7}"/>
                </a:ext>
              </a:extLst>
            </p:cNvPr>
            <p:cNvSpPr/>
            <p:nvPr/>
          </p:nvSpPr>
          <p:spPr>
            <a:xfrm>
              <a:off x="11462936" y="1910052"/>
              <a:ext cx="9775" cy="9775"/>
            </a:xfrm>
            <a:custGeom>
              <a:avLst/>
              <a:gdLst>
                <a:gd name="connsiteX0" fmla="*/ 9936 w 9775"/>
                <a:gd name="connsiteY0" fmla="*/ 4958 h 9775"/>
                <a:gd name="connsiteX1" fmla="*/ 5048 w 9775"/>
                <a:gd name="connsiteY1" fmla="*/ 9846 h 9775"/>
                <a:gd name="connsiteX2" fmla="*/ 160 w 9775"/>
                <a:gd name="connsiteY2" fmla="*/ 4958 h 9775"/>
                <a:gd name="connsiteX3" fmla="*/ 5048 w 9775"/>
                <a:gd name="connsiteY3" fmla="*/ 70 h 9775"/>
                <a:gd name="connsiteX4" fmla="*/ 993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36" y="4958"/>
                  </a:moveTo>
                  <a:cubicBezTo>
                    <a:pt x="9936" y="7657"/>
                    <a:pt x="7747" y="9846"/>
                    <a:pt x="5048" y="9846"/>
                  </a:cubicBezTo>
                  <a:cubicBezTo>
                    <a:pt x="2348" y="9846"/>
                    <a:pt x="160" y="7657"/>
                    <a:pt x="160" y="4958"/>
                  </a:cubicBezTo>
                  <a:cubicBezTo>
                    <a:pt x="160" y="2258"/>
                    <a:pt x="2348" y="70"/>
                    <a:pt x="5048" y="70"/>
                  </a:cubicBezTo>
                  <a:cubicBezTo>
                    <a:pt x="7747" y="70"/>
                    <a:pt x="9936" y="2258"/>
                    <a:pt x="9936" y="4958"/>
                  </a:cubicBezTo>
                  <a:close/>
                </a:path>
              </a:pathLst>
            </a:custGeom>
            <a:solidFill>
              <a:srgbClr val="FFFFFF"/>
            </a:solidFill>
            <a:ln w="486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00C84130-B222-9781-9C7D-17DA7ED83571}"/>
                </a:ext>
              </a:extLst>
            </p:cNvPr>
            <p:cNvSpPr/>
            <p:nvPr/>
          </p:nvSpPr>
          <p:spPr>
            <a:xfrm>
              <a:off x="11511814" y="1910052"/>
              <a:ext cx="9775" cy="9775"/>
            </a:xfrm>
            <a:custGeom>
              <a:avLst/>
              <a:gdLst>
                <a:gd name="connsiteX0" fmla="*/ 9946 w 9775"/>
                <a:gd name="connsiteY0" fmla="*/ 4958 h 9775"/>
                <a:gd name="connsiteX1" fmla="*/ 5058 w 9775"/>
                <a:gd name="connsiteY1" fmla="*/ 9846 h 9775"/>
                <a:gd name="connsiteX2" fmla="*/ 170 w 9775"/>
                <a:gd name="connsiteY2" fmla="*/ 4958 h 9775"/>
                <a:gd name="connsiteX3" fmla="*/ 5058 w 9775"/>
                <a:gd name="connsiteY3" fmla="*/ 70 h 9775"/>
                <a:gd name="connsiteX4" fmla="*/ 994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46" y="4958"/>
                  </a:moveTo>
                  <a:cubicBezTo>
                    <a:pt x="9946" y="7657"/>
                    <a:pt x="7757" y="9846"/>
                    <a:pt x="5058" y="9846"/>
                  </a:cubicBezTo>
                  <a:cubicBezTo>
                    <a:pt x="2358" y="9846"/>
                    <a:pt x="170" y="7657"/>
                    <a:pt x="170" y="4958"/>
                  </a:cubicBezTo>
                  <a:cubicBezTo>
                    <a:pt x="170" y="2258"/>
                    <a:pt x="2358" y="70"/>
                    <a:pt x="5058" y="70"/>
                  </a:cubicBezTo>
                  <a:cubicBezTo>
                    <a:pt x="7757" y="70"/>
                    <a:pt x="9946" y="2258"/>
                    <a:pt x="9946" y="4958"/>
                  </a:cubicBezTo>
                  <a:close/>
                </a:path>
              </a:pathLst>
            </a:custGeom>
            <a:solidFill>
              <a:srgbClr val="FFFFFF"/>
            </a:solidFill>
            <a:ln w="486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DA6D6814-79AD-E2A0-CDF7-E1B05404BCFA}"/>
                </a:ext>
              </a:extLst>
            </p:cNvPr>
            <p:cNvSpPr/>
            <p:nvPr/>
          </p:nvSpPr>
          <p:spPr>
            <a:xfrm>
              <a:off x="11560693" y="1910052"/>
              <a:ext cx="9775" cy="9775"/>
            </a:xfrm>
            <a:custGeom>
              <a:avLst/>
              <a:gdLst>
                <a:gd name="connsiteX0" fmla="*/ 9956 w 9775"/>
                <a:gd name="connsiteY0" fmla="*/ 4958 h 9775"/>
                <a:gd name="connsiteX1" fmla="*/ 5068 w 9775"/>
                <a:gd name="connsiteY1" fmla="*/ 9846 h 9775"/>
                <a:gd name="connsiteX2" fmla="*/ 180 w 9775"/>
                <a:gd name="connsiteY2" fmla="*/ 4958 h 9775"/>
                <a:gd name="connsiteX3" fmla="*/ 5068 w 9775"/>
                <a:gd name="connsiteY3" fmla="*/ 70 h 9775"/>
                <a:gd name="connsiteX4" fmla="*/ 995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56" y="4958"/>
                  </a:moveTo>
                  <a:cubicBezTo>
                    <a:pt x="9956" y="7657"/>
                    <a:pt x="7767" y="9846"/>
                    <a:pt x="5068" y="9846"/>
                  </a:cubicBezTo>
                  <a:cubicBezTo>
                    <a:pt x="2368" y="9846"/>
                    <a:pt x="180" y="7657"/>
                    <a:pt x="180" y="4958"/>
                  </a:cubicBezTo>
                  <a:cubicBezTo>
                    <a:pt x="180" y="2258"/>
                    <a:pt x="2368" y="70"/>
                    <a:pt x="5068" y="70"/>
                  </a:cubicBezTo>
                  <a:cubicBezTo>
                    <a:pt x="7767" y="70"/>
                    <a:pt x="9956" y="2258"/>
                    <a:pt x="9956" y="4958"/>
                  </a:cubicBezTo>
                  <a:close/>
                </a:path>
              </a:pathLst>
            </a:custGeom>
            <a:solidFill>
              <a:srgbClr val="FFFFFF"/>
            </a:solidFill>
            <a:ln w="486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B26C3D32-DBE3-6BFD-CD84-A7C621E5CAD9}"/>
                </a:ext>
              </a:extLst>
            </p:cNvPr>
            <p:cNvSpPr/>
            <p:nvPr/>
          </p:nvSpPr>
          <p:spPr>
            <a:xfrm>
              <a:off x="11609571" y="1910052"/>
              <a:ext cx="9775" cy="9775"/>
            </a:xfrm>
            <a:custGeom>
              <a:avLst/>
              <a:gdLst>
                <a:gd name="connsiteX0" fmla="*/ 9966 w 9775"/>
                <a:gd name="connsiteY0" fmla="*/ 4958 h 9775"/>
                <a:gd name="connsiteX1" fmla="*/ 5078 w 9775"/>
                <a:gd name="connsiteY1" fmla="*/ 9846 h 9775"/>
                <a:gd name="connsiteX2" fmla="*/ 190 w 9775"/>
                <a:gd name="connsiteY2" fmla="*/ 4958 h 9775"/>
                <a:gd name="connsiteX3" fmla="*/ 5078 w 9775"/>
                <a:gd name="connsiteY3" fmla="*/ 70 h 9775"/>
                <a:gd name="connsiteX4" fmla="*/ 996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66" y="4958"/>
                  </a:moveTo>
                  <a:cubicBezTo>
                    <a:pt x="9966" y="7657"/>
                    <a:pt x="7777" y="9846"/>
                    <a:pt x="5078" y="9846"/>
                  </a:cubicBezTo>
                  <a:cubicBezTo>
                    <a:pt x="2378" y="9846"/>
                    <a:pt x="190" y="7657"/>
                    <a:pt x="190" y="4958"/>
                  </a:cubicBezTo>
                  <a:cubicBezTo>
                    <a:pt x="190" y="2258"/>
                    <a:pt x="2378" y="70"/>
                    <a:pt x="5078" y="70"/>
                  </a:cubicBezTo>
                  <a:cubicBezTo>
                    <a:pt x="7777" y="70"/>
                    <a:pt x="9966" y="2258"/>
                    <a:pt x="9966" y="4958"/>
                  </a:cubicBezTo>
                  <a:close/>
                </a:path>
              </a:pathLst>
            </a:custGeom>
            <a:solidFill>
              <a:srgbClr val="FFFFFF"/>
            </a:solidFill>
            <a:ln w="486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BC200290-BAAC-4195-5D4C-B03AA55989B9}"/>
                </a:ext>
              </a:extLst>
            </p:cNvPr>
            <p:cNvSpPr/>
            <p:nvPr/>
          </p:nvSpPr>
          <p:spPr>
            <a:xfrm>
              <a:off x="11658449" y="1910052"/>
              <a:ext cx="9775" cy="9775"/>
            </a:xfrm>
            <a:custGeom>
              <a:avLst/>
              <a:gdLst>
                <a:gd name="connsiteX0" fmla="*/ 9976 w 9775"/>
                <a:gd name="connsiteY0" fmla="*/ 4958 h 9775"/>
                <a:gd name="connsiteX1" fmla="*/ 5088 w 9775"/>
                <a:gd name="connsiteY1" fmla="*/ 9846 h 9775"/>
                <a:gd name="connsiteX2" fmla="*/ 200 w 9775"/>
                <a:gd name="connsiteY2" fmla="*/ 4958 h 9775"/>
                <a:gd name="connsiteX3" fmla="*/ 5088 w 9775"/>
                <a:gd name="connsiteY3" fmla="*/ 70 h 9775"/>
                <a:gd name="connsiteX4" fmla="*/ 997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76" y="4958"/>
                  </a:moveTo>
                  <a:cubicBezTo>
                    <a:pt x="9976" y="7657"/>
                    <a:pt x="7787" y="9846"/>
                    <a:pt x="5088" y="9846"/>
                  </a:cubicBezTo>
                  <a:cubicBezTo>
                    <a:pt x="2388" y="9846"/>
                    <a:pt x="200" y="7657"/>
                    <a:pt x="200" y="4958"/>
                  </a:cubicBezTo>
                  <a:cubicBezTo>
                    <a:pt x="200" y="2258"/>
                    <a:pt x="2388" y="70"/>
                    <a:pt x="5088" y="70"/>
                  </a:cubicBezTo>
                  <a:cubicBezTo>
                    <a:pt x="7787" y="70"/>
                    <a:pt x="9976" y="2258"/>
                    <a:pt x="9976" y="4958"/>
                  </a:cubicBezTo>
                  <a:close/>
                </a:path>
              </a:pathLst>
            </a:custGeom>
            <a:solidFill>
              <a:srgbClr val="FFFFFF"/>
            </a:solidFill>
            <a:ln w="486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49D187BD-92E3-C426-DC94-5508D61F79B4}"/>
                </a:ext>
              </a:extLst>
            </p:cNvPr>
            <p:cNvSpPr/>
            <p:nvPr/>
          </p:nvSpPr>
          <p:spPr>
            <a:xfrm>
              <a:off x="11707328" y="1910052"/>
              <a:ext cx="9775" cy="9775"/>
            </a:xfrm>
            <a:custGeom>
              <a:avLst/>
              <a:gdLst>
                <a:gd name="connsiteX0" fmla="*/ 9986 w 9775"/>
                <a:gd name="connsiteY0" fmla="*/ 4958 h 9775"/>
                <a:gd name="connsiteX1" fmla="*/ 5098 w 9775"/>
                <a:gd name="connsiteY1" fmla="*/ 9846 h 9775"/>
                <a:gd name="connsiteX2" fmla="*/ 210 w 9775"/>
                <a:gd name="connsiteY2" fmla="*/ 4958 h 9775"/>
                <a:gd name="connsiteX3" fmla="*/ 5098 w 9775"/>
                <a:gd name="connsiteY3" fmla="*/ 70 h 9775"/>
                <a:gd name="connsiteX4" fmla="*/ 998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86" y="4958"/>
                  </a:moveTo>
                  <a:cubicBezTo>
                    <a:pt x="9986" y="7657"/>
                    <a:pt x="7797" y="9846"/>
                    <a:pt x="5098" y="9846"/>
                  </a:cubicBezTo>
                  <a:cubicBezTo>
                    <a:pt x="2398" y="9846"/>
                    <a:pt x="210" y="7657"/>
                    <a:pt x="210" y="4958"/>
                  </a:cubicBezTo>
                  <a:cubicBezTo>
                    <a:pt x="210" y="2258"/>
                    <a:pt x="2398" y="70"/>
                    <a:pt x="5098" y="70"/>
                  </a:cubicBezTo>
                  <a:cubicBezTo>
                    <a:pt x="7797" y="70"/>
                    <a:pt x="9986" y="2258"/>
                    <a:pt x="9986" y="4958"/>
                  </a:cubicBezTo>
                  <a:close/>
                </a:path>
              </a:pathLst>
            </a:custGeom>
            <a:solidFill>
              <a:srgbClr val="FFFFFF"/>
            </a:solidFill>
            <a:ln w="486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16C4B80C-9A2D-0109-0EDA-21526618F85D}"/>
                </a:ext>
              </a:extLst>
            </p:cNvPr>
            <p:cNvSpPr/>
            <p:nvPr/>
          </p:nvSpPr>
          <p:spPr>
            <a:xfrm>
              <a:off x="11756206" y="1910052"/>
              <a:ext cx="9775" cy="9775"/>
            </a:xfrm>
            <a:custGeom>
              <a:avLst/>
              <a:gdLst>
                <a:gd name="connsiteX0" fmla="*/ 9996 w 9775"/>
                <a:gd name="connsiteY0" fmla="*/ 4958 h 9775"/>
                <a:gd name="connsiteX1" fmla="*/ 5108 w 9775"/>
                <a:gd name="connsiteY1" fmla="*/ 9846 h 9775"/>
                <a:gd name="connsiteX2" fmla="*/ 220 w 9775"/>
                <a:gd name="connsiteY2" fmla="*/ 4958 h 9775"/>
                <a:gd name="connsiteX3" fmla="*/ 5108 w 9775"/>
                <a:gd name="connsiteY3" fmla="*/ 70 h 9775"/>
                <a:gd name="connsiteX4" fmla="*/ 999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96" y="4958"/>
                  </a:moveTo>
                  <a:cubicBezTo>
                    <a:pt x="9996" y="7657"/>
                    <a:pt x="7807" y="9846"/>
                    <a:pt x="5108" y="9846"/>
                  </a:cubicBezTo>
                  <a:cubicBezTo>
                    <a:pt x="2408" y="9846"/>
                    <a:pt x="220" y="7657"/>
                    <a:pt x="220" y="4958"/>
                  </a:cubicBezTo>
                  <a:cubicBezTo>
                    <a:pt x="220" y="2258"/>
                    <a:pt x="2408" y="70"/>
                    <a:pt x="5108" y="70"/>
                  </a:cubicBezTo>
                  <a:cubicBezTo>
                    <a:pt x="7807" y="70"/>
                    <a:pt x="9996" y="2258"/>
                    <a:pt x="9996" y="4958"/>
                  </a:cubicBezTo>
                  <a:close/>
                </a:path>
              </a:pathLst>
            </a:custGeom>
            <a:solidFill>
              <a:srgbClr val="FFFFFF"/>
            </a:solidFill>
            <a:ln w="486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5F4187D3-A2A0-1F4D-2190-539435AA5ED6}"/>
                </a:ext>
              </a:extLst>
            </p:cNvPr>
            <p:cNvSpPr/>
            <p:nvPr/>
          </p:nvSpPr>
          <p:spPr>
            <a:xfrm>
              <a:off x="11805084" y="1910052"/>
              <a:ext cx="9775" cy="9775"/>
            </a:xfrm>
            <a:custGeom>
              <a:avLst/>
              <a:gdLst>
                <a:gd name="connsiteX0" fmla="*/ 10006 w 9775"/>
                <a:gd name="connsiteY0" fmla="*/ 4958 h 9775"/>
                <a:gd name="connsiteX1" fmla="*/ 5118 w 9775"/>
                <a:gd name="connsiteY1" fmla="*/ 9846 h 9775"/>
                <a:gd name="connsiteX2" fmla="*/ 230 w 9775"/>
                <a:gd name="connsiteY2" fmla="*/ 4958 h 9775"/>
                <a:gd name="connsiteX3" fmla="*/ 5118 w 9775"/>
                <a:gd name="connsiteY3" fmla="*/ 70 h 9775"/>
                <a:gd name="connsiteX4" fmla="*/ 1000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06" y="4958"/>
                  </a:moveTo>
                  <a:cubicBezTo>
                    <a:pt x="10006" y="7657"/>
                    <a:pt x="7817" y="9846"/>
                    <a:pt x="5118" y="9846"/>
                  </a:cubicBezTo>
                  <a:cubicBezTo>
                    <a:pt x="2418" y="9846"/>
                    <a:pt x="230" y="7657"/>
                    <a:pt x="230" y="4958"/>
                  </a:cubicBezTo>
                  <a:cubicBezTo>
                    <a:pt x="230" y="2258"/>
                    <a:pt x="2418" y="70"/>
                    <a:pt x="5118" y="70"/>
                  </a:cubicBezTo>
                  <a:cubicBezTo>
                    <a:pt x="7817" y="70"/>
                    <a:pt x="10006" y="2258"/>
                    <a:pt x="10006" y="4958"/>
                  </a:cubicBezTo>
                  <a:close/>
                </a:path>
              </a:pathLst>
            </a:custGeom>
            <a:solidFill>
              <a:srgbClr val="FFFFFF"/>
            </a:solidFill>
            <a:ln w="486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C94DA65E-50CF-42E1-7C90-675B397A6E81}"/>
                </a:ext>
              </a:extLst>
            </p:cNvPr>
            <p:cNvSpPr/>
            <p:nvPr/>
          </p:nvSpPr>
          <p:spPr>
            <a:xfrm>
              <a:off x="11853963" y="1910052"/>
              <a:ext cx="9775" cy="9775"/>
            </a:xfrm>
            <a:custGeom>
              <a:avLst/>
              <a:gdLst>
                <a:gd name="connsiteX0" fmla="*/ 10016 w 9775"/>
                <a:gd name="connsiteY0" fmla="*/ 4958 h 9775"/>
                <a:gd name="connsiteX1" fmla="*/ 5128 w 9775"/>
                <a:gd name="connsiteY1" fmla="*/ 9846 h 9775"/>
                <a:gd name="connsiteX2" fmla="*/ 240 w 9775"/>
                <a:gd name="connsiteY2" fmla="*/ 4958 h 9775"/>
                <a:gd name="connsiteX3" fmla="*/ 5128 w 9775"/>
                <a:gd name="connsiteY3" fmla="*/ 70 h 9775"/>
                <a:gd name="connsiteX4" fmla="*/ 1001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16" y="4958"/>
                  </a:moveTo>
                  <a:cubicBezTo>
                    <a:pt x="10016" y="7657"/>
                    <a:pt x="7827" y="9846"/>
                    <a:pt x="5128" y="9846"/>
                  </a:cubicBezTo>
                  <a:cubicBezTo>
                    <a:pt x="2428" y="9846"/>
                    <a:pt x="240" y="7657"/>
                    <a:pt x="240" y="4958"/>
                  </a:cubicBezTo>
                  <a:cubicBezTo>
                    <a:pt x="240" y="2258"/>
                    <a:pt x="2428" y="70"/>
                    <a:pt x="5128" y="70"/>
                  </a:cubicBezTo>
                  <a:cubicBezTo>
                    <a:pt x="7827" y="70"/>
                    <a:pt x="10016" y="2258"/>
                    <a:pt x="10016" y="4958"/>
                  </a:cubicBezTo>
                  <a:close/>
                </a:path>
              </a:pathLst>
            </a:custGeom>
            <a:solidFill>
              <a:srgbClr val="FFFFFF"/>
            </a:solidFill>
            <a:ln w="486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56BB0B89-048E-A869-43D8-840FA0D02D62}"/>
                </a:ext>
              </a:extLst>
            </p:cNvPr>
            <p:cNvSpPr/>
            <p:nvPr/>
          </p:nvSpPr>
          <p:spPr>
            <a:xfrm>
              <a:off x="11902841" y="1910052"/>
              <a:ext cx="9775" cy="9775"/>
            </a:xfrm>
            <a:custGeom>
              <a:avLst/>
              <a:gdLst>
                <a:gd name="connsiteX0" fmla="*/ 10026 w 9775"/>
                <a:gd name="connsiteY0" fmla="*/ 4958 h 9775"/>
                <a:gd name="connsiteX1" fmla="*/ 5138 w 9775"/>
                <a:gd name="connsiteY1" fmla="*/ 9846 h 9775"/>
                <a:gd name="connsiteX2" fmla="*/ 250 w 9775"/>
                <a:gd name="connsiteY2" fmla="*/ 4958 h 9775"/>
                <a:gd name="connsiteX3" fmla="*/ 5138 w 9775"/>
                <a:gd name="connsiteY3" fmla="*/ 70 h 9775"/>
                <a:gd name="connsiteX4" fmla="*/ 1002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26" y="4958"/>
                  </a:moveTo>
                  <a:cubicBezTo>
                    <a:pt x="10026" y="7657"/>
                    <a:pt x="7837" y="9846"/>
                    <a:pt x="5138" y="9846"/>
                  </a:cubicBezTo>
                  <a:cubicBezTo>
                    <a:pt x="2438" y="9846"/>
                    <a:pt x="250" y="7657"/>
                    <a:pt x="250" y="4958"/>
                  </a:cubicBezTo>
                  <a:cubicBezTo>
                    <a:pt x="250" y="2258"/>
                    <a:pt x="2438" y="70"/>
                    <a:pt x="5138" y="70"/>
                  </a:cubicBezTo>
                  <a:cubicBezTo>
                    <a:pt x="7837" y="70"/>
                    <a:pt x="10026" y="2258"/>
                    <a:pt x="10026" y="4958"/>
                  </a:cubicBezTo>
                  <a:close/>
                </a:path>
              </a:pathLst>
            </a:custGeom>
            <a:solidFill>
              <a:srgbClr val="FFFFFF"/>
            </a:solidFill>
            <a:ln w="486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80555C5B-4ED1-9C36-A8BB-5F373CCD016B}"/>
                </a:ext>
              </a:extLst>
            </p:cNvPr>
            <p:cNvSpPr/>
            <p:nvPr/>
          </p:nvSpPr>
          <p:spPr>
            <a:xfrm>
              <a:off x="11951719" y="1910052"/>
              <a:ext cx="9775" cy="9775"/>
            </a:xfrm>
            <a:custGeom>
              <a:avLst/>
              <a:gdLst>
                <a:gd name="connsiteX0" fmla="*/ 10036 w 9775"/>
                <a:gd name="connsiteY0" fmla="*/ 4958 h 9775"/>
                <a:gd name="connsiteX1" fmla="*/ 5148 w 9775"/>
                <a:gd name="connsiteY1" fmla="*/ 9846 h 9775"/>
                <a:gd name="connsiteX2" fmla="*/ 260 w 9775"/>
                <a:gd name="connsiteY2" fmla="*/ 4958 h 9775"/>
                <a:gd name="connsiteX3" fmla="*/ 5148 w 9775"/>
                <a:gd name="connsiteY3" fmla="*/ 70 h 9775"/>
                <a:gd name="connsiteX4" fmla="*/ 1003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36" y="4958"/>
                  </a:moveTo>
                  <a:cubicBezTo>
                    <a:pt x="10036" y="7657"/>
                    <a:pt x="7847" y="9846"/>
                    <a:pt x="5148" y="9846"/>
                  </a:cubicBezTo>
                  <a:cubicBezTo>
                    <a:pt x="2448" y="9846"/>
                    <a:pt x="260" y="7657"/>
                    <a:pt x="260" y="4958"/>
                  </a:cubicBezTo>
                  <a:cubicBezTo>
                    <a:pt x="260" y="2258"/>
                    <a:pt x="2448" y="70"/>
                    <a:pt x="5148" y="70"/>
                  </a:cubicBezTo>
                  <a:cubicBezTo>
                    <a:pt x="7847" y="70"/>
                    <a:pt x="10036" y="2258"/>
                    <a:pt x="10036" y="4958"/>
                  </a:cubicBezTo>
                  <a:close/>
                </a:path>
              </a:pathLst>
            </a:custGeom>
            <a:solidFill>
              <a:srgbClr val="FFFFFF"/>
            </a:solidFill>
            <a:ln w="486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167A7DEA-0063-2E7B-ECFA-7D3D1D61A100}"/>
                </a:ext>
              </a:extLst>
            </p:cNvPr>
            <p:cNvSpPr/>
            <p:nvPr/>
          </p:nvSpPr>
          <p:spPr>
            <a:xfrm>
              <a:off x="12000598" y="1910052"/>
              <a:ext cx="9775" cy="9775"/>
            </a:xfrm>
            <a:custGeom>
              <a:avLst/>
              <a:gdLst>
                <a:gd name="connsiteX0" fmla="*/ 10046 w 9775"/>
                <a:gd name="connsiteY0" fmla="*/ 4958 h 9775"/>
                <a:gd name="connsiteX1" fmla="*/ 5158 w 9775"/>
                <a:gd name="connsiteY1" fmla="*/ 9846 h 9775"/>
                <a:gd name="connsiteX2" fmla="*/ 270 w 9775"/>
                <a:gd name="connsiteY2" fmla="*/ 4958 h 9775"/>
                <a:gd name="connsiteX3" fmla="*/ 5158 w 9775"/>
                <a:gd name="connsiteY3" fmla="*/ 70 h 9775"/>
                <a:gd name="connsiteX4" fmla="*/ 1004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46" y="4958"/>
                  </a:moveTo>
                  <a:cubicBezTo>
                    <a:pt x="10046" y="7657"/>
                    <a:pt x="7857" y="9846"/>
                    <a:pt x="5158" y="9846"/>
                  </a:cubicBezTo>
                  <a:cubicBezTo>
                    <a:pt x="2458" y="9846"/>
                    <a:pt x="270" y="7657"/>
                    <a:pt x="270" y="4958"/>
                  </a:cubicBezTo>
                  <a:cubicBezTo>
                    <a:pt x="270" y="2258"/>
                    <a:pt x="2458" y="70"/>
                    <a:pt x="5158" y="70"/>
                  </a:cubicBezTo>
                  <a:cubicBezTo>
                    <a:pt x="7857" y="70"/>
                    <a:pt x="10046" y="2258"/>
                    <a:pt x="10046" y="4958"/>
                  </a:cubicBezTo>
                  <a:close/>
                </a:path>
              </a:pathLst>
            </a:custGeom>
            <a:solidFill>
              <a:srgbClr val="FFFFFF"/>
            </a:solidFill>
            <a:ln w="486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02C82981-4793-ED4E-7CF8-50580E8188CE}"/>
                </a:ext>
              </a:extLst>
            </p:cNvPr>
            <p:cNvSpPr/>
            <p:nvPr/>
          </p:nvSpPr>
          <p:spPr>
            <a:xfrm>
              <a:off x="12049476" y="1910052"/>
              <a:ext cx="9775" cy="9775"/>
            </a:xfrm>
            <a:custGeom>
              <a:avLst/>
              <a:gdLst>
                <a:gd name="connsiteX0" fmla="*/ 10056 w 9775"/>
                <a:gd name="connsiteY0" fmla="*/ 4958 h 9775"/>
                <a:gd name="connsiteX1" fmla="*/ 5168 w 9775"/>
                <a:gd name="connsiteY1" fmla="*/ 9846 h 9775"/>
                <a:gd name="connsiteX2" fmla="*/ 280 w 9775"/>
                <a:gd name="connsiteY2" fmla="*/ 4958 h 9775"/>
                <a:gd name="connsiteX3" fmla="*/ 5168 w 9775"/>
                <a:gd name="connsiteY3" fmla="*/ 70 h 9775"/>
                <a:gd name="connsiteX4" fmla="*/ 1005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56" y="4958"/>
                  </a:moveTo>
                  <a:cubicBezTo>
                    <a:pt x="10056" y="7657"/>
                    <a:pt x="7867" y="9846"/>
                    <a:pt x="5168" y="9846"/>
                  </a:cubicBezTo>
                  <a:cubicBezTo>
                    <a:pt x="2468" y="9846"/>
                    <a:pt x="280" y="7657"/>
                    <a:pt x="280" y="4958"/>
                  </a:cubicBezTo>
                  <a:cubicBezTo>
                    <a:pt x="280" y="2258"/>
                    <a:pt x="2468" y="70"/>
                    <a:pt x="5168" y="70"/>
                  </a:cubicBezTo>
                  <a:cubicBezTo>
                    <a:pt x="7867" y="70"/>
                    <a:pt x="10056" y="2258"/>
                    <a:pt x="10056" y="4958"/>
                  </a:cubicBezTo>
                  <a:close/>
                </a:path>
              </a:pathLst>
            </a:custGeom>
            <a:solidFill>
              <a:srgbClr val="FFFFFF"/>
            </a:solidFill>
            <a:ln w="486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3E12EC-76FD-59B1-83CE-A1F09D3E17D9}"/>
                </a:ext>
              </a:extLst>
            </p:cNvPr>
            <p:cNvSpPr/>
            <p:nvPr/>
          </p:nvSpPr>
          <p:spPr>
            <a:xfrm>
              <a:off x="12098354" y="1910052"/>
              <a:ext cx="9775" cy="9775"/>
            </a:xfrm>
            <a:custGeom>
              <a:avLst/>
              <a:gdLst>
                <a:gd name="connsiteX0" fmla="*/ 10066 w 9775"/>
                <a:gd name="connsiteY0" fmla="*/ 4958 h 9775"/>
                <a:gd name="connsiteX1" fmla="*/ 5178 w 9775"/>
                <a:gd name="connsiteY1" fmla="*/ 9846 h 9775"/>
                <a:gd name="connsiteX2" fmla="*/ 290 w 9775"/>
                <a:gd name="connsiteY2" fmla="*/ 4958 h 9775"/>
                <a:gd name="connsiteX3" fmla="*/ 5178 w 9775"/>
                <a:gd name="connsiteY3" fmla="*/ 70 h 9775"/>
                <a:gd name="connsiteX4" fmla="*/ 1006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66" y="4958"/>
                  </a:moveTo>
                  <a:cubicBezTo>
                    <a:pt x="10066" y="7657"/>
                    <a:pt x="7877" y="9846"/>
                    <a:pt x="5178" y="9846"/>
                  </a:cubicBezTo>
                  <a:cubicBezTo>
                    <a:pt x="2478" y="9846"/>
                    <a:pt x="290" y="7657"/>
                    <a:pt x="290" y="4958"/>
                  </a:cubicBezTo>
                  <a:cubicBezTo>
                    <a:pt x="290" y="2258"/>
                    <a:pt x="2478" y="70"/>
                    <a:pt x="5178" y="70"/>
                  </a:cubicBezTo>
                  <a:cubicBezTo>
                    <a:pt x="7877" y="70"/>
                    <a:pt x="10066" y="2258"/>
                    <a:pt x="10066" y="4958"/>
                  </a:cubicBezTo>
                  <a:close/>
                </a:path>
              </a:pathLst>
            </a:custGeom>
            <a:solidFill>
              <a:srgbClr val="FFFFFF"/>
            </a:solidFill>
            <a:ln w="486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10B98742-CD86-FB44-1346-E1FC1EED3965}"/>
                </a:ext>
              </a:extLst>
            </p:cNvPr>
            <p:cNvSpPr/>
            <p:nvPr/>
          </p:nvSpPr>
          <p:spPr>
            <a:xfrm>
              <a:off x="12147233" y="1910052"/>
              <a:ext cx="9775" cy="9775"/>
            </a:xfrm>
            <a:custGeom>
              <a:avLst/>
              <a:gdLst>
                <a:gd name="connsiteX0" fmla="*/ 10076 w 9775"/>
                <a:gd name="connsiteY0" fmla="*/ 4958 h 9775"/>
                <a:gd name="connsiteX1" fmla="*/ 5188 w 9775"/>
                <a:gd name="connsiteY1" fmla="*/ 9846 h 9775"/>
                <a:gd name="connsiteX2" fmla="*/ 300 w 9775"/>
                <a:gd name="connsiteY2" fmla="*/ 4958 h 9775"/>
                <a:gd name="connsiteX3" fmla="*/ 5188 w 9775"/>
                <a:gd name="connsiteY3" fmla="*/ 70 h 9775"/>
                <a:gd name="connsiteX4" fmla="*/ 1007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76" y="4958"/>
                  </a:moveTo>
                  <a:cubicBezTo>
                    <a:pt x="10076" y="7657"/>
                    <a:pt x="7887" y="9846"/>
                    <a:pt x="5188" y="9846"/>
                  </a:cubicBezTo>
                  <a:cubicBezTo>
                    <a:pt x="2488" y="9846"/>
                    <a:pt x="300" y="7657"/>
                    <a:pt x="300" y="4958"/>
                  </a:cubicBezTo>
                  <a:cubicBezTo>
                    <a:pt x="300" y="2258"/>
                    <a:pt x="2488" y="70"/>
                    <a:pt x="5188" y="70"/>
                  </a:cubicBezTo>
                  <a:cubicBezTo>
                    <a:pt x="7887" y="70"/>
                    <a:pt x="10076" y="2258"/>
                    <a:pt x="10076" y="4958"/>
                  </a:cubicBezTo>
                  <a:close/>
                </a:path>
              </a:pathLst>
            </a:custGeom>
            <a:solidFill>
              <a:srgbClr val="FFFFFF"/>
            </a:solidFill>
            <a:ln w="486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F3D0695D-6B96-E398-3DF3-FE7DFD185C85}"/>
                </a:ext>
              </a:extLst>
            </p:cNvPr>
            <p:cNvSpPr/>
            <p:nvPr/>
          </p:nvSpPr>
          <p:spPr>
            <a:xfrm>
              <a:off x="10680883" y="1958930"/>
              <a:ext cx="9775" cy="9775"/>
            </a:xfrm>
            <a:custGeom>
              <a:avLst/>
              <a:gdLst>
                <a:gd name="connsiteX0" fmla="*/ 9776 w 9775"/>
                <a:gd name="connsiteY0" fmla="*/ 4968 h 9775"/>
                <a:gd name="connsiteX1" fmla="*/ 4888 w 9775"/>
                <a:gd name="connsiteY1" fmla="*/ 9856 h 9775"/>
                <a:gd name="connsiteX2" fmla="*/ 0 w 9775"/>
                <a:gd name="connsiteY2" fmla="*/ 4968 h 9775"/>
                <a:gd name="connsiteX3" fmla="*/ 4888 w 9775"/>
                <a:gd name="connsiteY3" fmla="*/ 80 h 9775"/>
                <a:gd name="connsiteX4" fmla="*/ 977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76" y="4968"/>
                  </a:moveTo>
                  <a:cubicBezTo>
                    <a:pt x="9776" y="7667"/>
                    <a:pt x="7587" y="9856"/>
                    <a:pt x="4888" y="9856"/>
                  </a:cubicBezTo>
                  <a:cubicBezTo>
                    <a:pt x="2188" y="9856"/>
                    <a:pt x="0" y="7667"/>
                    <a:pt x="0" y="4968"/>
                  </a:cubicBezTo>
                  <a:cubicBezTo>
                    <a:pt x="0" y="2268"/>
                    <a:pt x="2188" y="80"/>
                    <a:pt x="4888" y="80"/>
                  </a:cubicBezTo>
                  <a:cubicBezTo>
                    <a:pt x="7587" y="80"/>
                    <a:pt x="9776" y="2268"/>
                    <a:pt x="9776" y="4968"/>
                  </a:cubicBezTo>
                  <a:close/>
                </a:path>
              </a:pathLst>
            </a:custGeom>
            <a:solidFill>
              <a:srgbClr val="FFFFFF"/>
            </a:solidFill>
            <a:ln w="486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41645956-B432-E486-63EC-42F25B1CB914}"/>
                </a:ext>
              </a:extLst>
            </p:cNvPr>
            <p:cNvSpPr/>
            <p:nvPr/>
          </p:nvSpPr>
          <p:spPr>
            <a:xfrm>
              <a:off x="10729761" y="1958930"/>
              <a:ext cx="9775" cy="9775"/>
            </a:xfrm>
            <a:custGeom>
              <a:avLst/>
              <a:gdLst>
                <a:gd name="connsiteX0" fmla="*/ 9786 w 9775"/>
                <a:gd name="connsiteY0" fmla="*/ 4968 h 9775"/>
                <a:gd name="connsiteX1" fmla="*/ 4898 w 9775"/>
                <a:gd name="connsiteY1" fmla="*/ 9856 h 9775"/>
                <a:gd name="connsiteX2" fmla="*/ 10 w 9775"/>
                <a:gd name="connsiteY2" fmla="*/ 4968 h 9775"/>
                <a:gd name="connsiteX3" fmla="*/ 4898 w 9775"/>
                <a:gd name="connsiteY3" fmla="*/ 80 h 9775"/>
                <a:gd name="connsiteX4" fmla="*/ 978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86" y="4968"/>
                  </a:moveTo>
                  <a:cubicBezTo>
                    <a:pt x="9786" y="7667"/>
                    <a:pt x="7597" y="9856"/>
                    <a:pt x="4898" y="9856"/>
                  </a:cubicBezTo>
                  <a:cubicBezTo>
                    <a:pt x="2198" y="9856"/>
                    <a:pt x="10" y="7667"/>
                    <a:pt x="10" y="4968"/>
                  </a:cubicBezTo>
                  <a:cubicBezTo>
                    <a:pt x="10" y="2268"/>
                    <a:pt x="2198" y="80"/>
                    <a:pt x="4898" y="80"/>
                  </a:cubicBezTo>
                  <a:cubicBezTo>
                    <a:pt x="7597" y="80"/>
                    <a:pt x="9786" y="2268"/>
                    <a:pt x="9786" y="4968"/>
                  </a:cubicBezTo>
                  <a:close/>
                </a:path>
              </a:pathLst>
            </a:custGeom>
            <a:solidFill>
              <a:srgbClr val="FFFFFF"/>
            </a:solidFill>
            <a:ln w="486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50366D6A-B29B-1FC6-F4CD-677E833559C8}"/>
                </a:ext>
              </a:extLst>
            </p:cNvPr>
            <p:cNvSpPr/>
            <p:nvPr/>
          </p:nvSpPr>
          <p:spPr>
            <a:xfrm>
              <a:off x="10778639" y="1958930"/>
              <a:ext cx="9775" cy="9775"/>
            </a:xfrm>
            <a:custGeom>
              <a:avLst/>
              <a:gdLst>
                <a:gd name="connsiteX0" fmla="*/ 9796 w 9775"/>
                <a:gd name="connsiteY0" fmla="*/ 4968 h 9775"/>
                <a:gd name="connsiteX1" fmla="*/ 4908 w 9775"/>
                <a:gd name="connsiteY1" fmla="*/ 9856 h 9775"/>
                <a:gd name="connsiteX2" fmla="*/ 20 w 9775"/>
                <a:gd name="connsiteY2" fmla="*/ 4968 h 9775"/>
                <a:gd name="connsiteX3" fmla="*/ 4908 w 9775"/>
                <a:gd name="connsiteY3" fmla="*/ 80 h 9775"/>
                <a:gd name="connsiteX4" fmla="*/ 979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96" y="4968"/>
                  </a:moveTo>
                  <a:cubicBezTo>
                    <a:pt x="9796" y="7667"/>
                    <a:pt x="7607" y="9856"/>
                    <a:pt x="4908" y="9856"/>
                  </a:cubicBezTo>
                  <a:cubicBezTo>
                    <a:pt x="2208" y="9856"/>
                    <a:pt x="20" y="7667"/>
                    <a:pt x="20" y="4968"/>
                  </a:cubicBezTo>
                  <a:cubicBezTo>
                    <a:pt x="20" y="2268"/>
                    <a:pt x="2208" y="80"/>
                    <a:pt x="4908" y="80"/>
                  </a:cubicBezTo>
                  <a:cubicBezTo>
                    <a:pt x="7607" y="80"/>
                    <a:pt x="9796" y="2268"/>
                    <a:pt x="9796" y="4968"/>
                  </a:cubicBezTo>
                  <a:close/>
                </a:path>
              </a:pathLst>
            </a:custGeom>
            <a:solidFill>
              <a:srgbClr val="FFFFFF"/>
            </a:solidFill>
            <a:ln w="486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E8C136D8-5767-E603-048B-98845C776780}"/>
                </a:ext>
              </a:extLst>
            </p:cNvPr>
            <p:cNvSpPr/>
            <p:nvPr/>
          </p:nvSpPr>
          <p:spPr>
            <a:xfrm>
              <a:off x="10827518" y="1958930"/>
              <a:ext cx="9775" cy="9775"/>
            </a:xfrm>
            <a:custGeom>
              <a:avLst/>
              <a:gdLst>
                <a:gd name="connsiteX0" fmla="*/ 9806 w 9775"/>
                <a:gd name="connsiteY0" fmla="*/ 4968 h 9775"/>
                <a:gd name="connsiteX1" fmla="*/ 4918 w 9775"/>
                <a:gd name="connsiteY1" fmla="*/ 9856 h 9775"/>
                <a:gd name="connsiteX2" fmla="*/ 30 w 9775"/>
                <a:gd name="connsiteY2" fmla="*/ 4968 h 9775"/>
                <a:gd name="connsiteX3" fmla="*/ 4918 w 9775"/>
                <a:gd name="connsiteY3" fmla="*/ 80 h 9775"/>
                <a:gd name="connsiteX4" fmla="*/ 980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06" y="4968"/>
                  </a:moveTo>
                  <a:cubicBezTo>
                    <a:pt x="9806" y="7667"/>
                    <a:pt x="7617" y="9856"/>
                    <a:pt x="4918" y="9856"/>
                  </a:cubicBezTo>
                  <a:cubicBezTo>
                    <a:pt x="2218" y="9856"/>
                    <a:pt x="30" y="7667"/>
                    <a:pt x="30" y="4968"/>
                  </a:cubicBezTo>
                  <a:cubicBezTo>
                    <a:pt x="30" y="2268"/>
                    <a:pt x="2218" y="80"/>
                    <a:pt x="4918" y="80"/>
                  </a:cubicBezTo>
                  <a:cubicBezTo>
                    <a:pt x="7617" y="80"/>
                    <a:pt x="9806" y="2268"/>
                    <a:pt x="9806" y="4968"/>
                  </a:cubicBezTo>
                  <a:close/>
                </a:path>
              </a:pathLst>
            </a:custGeom>
            <a:solidFill>
              <a:srgbClr val="FFFFFF"/>
            </a:solidFill>
            <a:ln w="486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DD84A40E-B6B7-DBBD-AC69-7DC2A08FA1C5}"/>
                </a:ext>
              </a:extLst>
            </p:cNvPr>
            <p:cNvSpPr/>
            <p:nvPr/>
          </p:nvSpPr>
          <p:spPr>
            <a:xfrm>
              <a:off x="10876396" y="1958930"/>
              <a:ext cx="9775" cy="9775"/>
            </a:xfrm>
            <a:custGeom>
              <a:avLst/>
              <a:gdLst>
                <a:gd name="connsiteX0" fmla="*/ 9816 w 9775"/>
                <a:gd name="connsiteY0" fmla="*/ 4968 h 9775"/>
                <a:gd name="connsiteX1" fmla="*/ 4928 w 9775"/>
                <a:gd name="connsiteY1" fmla="*/ 9856 h 9775"/>
                <a:gd name="connsiteX2" fmla="*/ 40 w 9775"/>
                <a:gd name="connsiteY2" fmla="*/ 4968 h 9775"/>
                <a:gd name="connsiteX3" fmla="*/ 4928 w 9775"/>
                <a:gd name="connsiteY3" fmla="*/ 80 h 9775"/>
                <a:gd name="connsiteX4" fmla="*/ 981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16" y="4968"/>
                  </a:moveTo>
                  <a:cubicBezTo>
                    <a:pt x="9816" y="7667"/>
                    <a:pt x="7627" y="9856"/>
                    <a:pt x="4928" y="9856"/>
                  </a:cubicBezTo>
                  <a:cubicBezTo>
                    <a:pt x="2228" y="9856"/>
                    <a:pt x="40" y="7667"/>
                    <a:pt x="40" y="4968"/>
                  </a:cubicBezTo>
                  <a:cubicBezTo>
                    <a:pt x="40" y="2268"/>
                    <a:pt x="2228" y="80"/>
                    <a:pt x="4928" y="80"/>
                  </a:cubicBezTo>
                  <a:cubicBezTo>
                    <a:pt x="7627" y="80"/>
                    <a:pt x="9816" y="2268"/>
                    <a:pt x="9816" y="4968"/>
                  </a:cubicBezTo>
                  <a:close/>
                </a:path>
              </a:pathLst>
            </a:custGeom>
            <a:solidFill>
              <a:srgbClr val="FFFFFF"/>
            </a:solidFill>
            <a:ln w="486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EF06BC0E-FAAB-BB44-D557-152AB1FD3B62}"/>
                </a:ext>
              </a:extLst>
            </p:cNvPr>
            <p:cNvSpPr/>
            <p:nvPr/>
          </p:nvSpPr>
          <p:spPr>
            <a:xfrm>
              <a:off x="10925274" y="1958930"/>
              <a:ext cx="9775" cy="9775"/>
            </a:xfrm>
            <a:custGeom>
              <a:avLst/>
              <a:gdLst>
                <a:gd name="connsiteX0" fmla="*/ 9826 w 9775"/>
                <a:gd name="connsiteY0" fmla="*/ 4968 h 9775"/>
                <a:gd name="connsiteX1" fmla="*/ 4938 w 9775"/>
                <a:gd name="connsiteY1" fmla="*/ 9856 h 9775"/>
                <a:gd name="connsiteX2" fmla="*/ 50 w 9775"/>
                <a:gd name="connsiteY2" fmla="*/ 4968 h 9775"/>
                <a:gd name="connsiteX3" fmla="*/ 4938 w 9775"/>
                <a:gd name="connsiteY3" fmla="*/ 80 h 9775"/>
                <a:gd name="connsiteX4" fmla="*/ 982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26" y="4968"/>
                  </a:moveTo>
                  <a:cubicBezTo>
                    <a:pt x="9826" y="7667"/>
                    <a:pt x="7637" y="9856"/>
                    <a:pt x="4938" y="9856"/>
                  </a:cubicBezTo>
                  <a:cubicBezTo>
                    <a:pt x="2238" y="9856"/>
                    <a:pt x="50" y="7667"/>
                    <a:pt x="50" y="4968"/>
                  </a:cubicBezTo>
                  <a:cubicBezTo>
                    <a:pt x="50" y="2268"/>
                    <a:pt x="2238" y="80"/>
                    <a:pt x="4938" y="80"/>
                  </a:cubicBezTo>
                  <a:cubicBezTo>
                    <a:pt x="7637" y="80"/>
                    <a:pt x="9826" y="2268"/>
                    <a:pt x="9826" y="4968"/>
                  </a:cubicBezTo>
                  <a:close/>
                </a:path>
              </a:pathLst>
            </a:custGeom>
            <a:solidFill>
              <a:srgbClr val="FFFFFF"/>
            </a:solidFill>
            <a:ln w="486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964593BD-78E8-5F50-12A3-AAE980B89B98}"/>
                </a:ext>
              </a:extLst>
            </p:cNvPr>
            <p:cNvSpPr/>
            <p:nvPr/>
          </p:nvSpPr>
          <p:spPr>
            <a:xfrm>
              <a:off x="10974153" y="1958930"/>
              <a:ext cx="9775" cy="9775"/>
            </a:xfrm>
            <a:custGeom>
              <a:avLst/>
              <a:gdLst>
                <a:gd name="connsiteX0" fmla="*/ 9836 w 9775"/>
                <a:gd name="connsiteY0" fmla="*/ 4968 h 9775"/>
                <a:gd name="connsiteX1" fmla="*/ 4948 w 9775"/>
                <a:gd name="connsiteY1" fmla="*/ 9856 h 9775"/>
                <a:gd name="connsiteX2" fmla="*/ 60 w 9775"/>
                <a:gd name="connsiteY2" fmla="*/ 4968 h 9775"/>
                <a:gd name="connsiteX3" fmla="*/ 4948 w 9775"/>
                <a:gd name="connsiteY3" fmla="*/ 80 h 9775"/>
                <a:gd name="connsiteX4" fmla="*/ 983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36" y="4968"/>
                  </a:moveTo>
                  <a:cubicBezTo>
                    <a:pt x="9836" y="7667"/>
                    <a:pt x="7647" y="9856"/>
                    <a:pt x="4948" y="9856"/>
                  </a:cubicBezTo>
                  <a:cubicBezTo>
                    <a:pt x="2248" y="9856"/>
                    <a:pt x="60" y="7667"/>
                    <a:pt x="60" y="4968"/>
                  </a:cubicBezTo>
                  <a:cubicBezTo>
                    <a:pt x="60" y="2268"/>
                    <a:pt x="2248" y="80"/>
                    <a:pt x="4948" y="80"/>
                  </a:cubicBezTo>
                  <a:cubicBezTo>
                    <a:pt x="7647" y="80"/>
                    <a:pt x="9836" y="2268"/>
                    <a:pt x="9836" y="4968"/>
                  </a:cubicBezTo>
                  <a:close/>
                </a:path>
              </a:pathLst>
            </a:custGeom>
            <a:solidFill>
              <a:srgbClr val="FFFFFF"/>
            </a:solidFill>
            <a:ln w="486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06328D19-7CDF-DCFB-A973-F5E820D3A8F9}"/>
                </a:ext>
              </a:extLst>
            </p:cNvPr>
            <p:cNvSpPr/>
            <p:nvPr/>
          </p:nvSpPr>
          <p:spPr>
            <a:xfrm>
              <a:off x="11023031" y="1958930"/>
              <a:ext cx="9775" cy="9775"/>
            </a:xfrm>
            <a:custGeom>
              <a:avLst/>
              <a:gdLst>
                <a:gd name="connsiteX0" fmla="*/ 9846 w 9775"/>
                <a:gd name="connsiteY0" fmla="*/ 4968 h 9775"/>
                <a:gd name="connsiteX1" fmla="*/ 4958 w 9775"/>
                <a:gd name="connsiteY1" fmla="*/ 9856 h 9775"/>
                <a:gd name="connsiteX2" fmla="*/ 70 w 9775"/>
                <a:gd name="connsiteY2" fmla="*/ 4968 h 9775"/>
                <a:gd name="connsiteX3" fmla="*/ 4958 w 9775"/>
                <a:gd name="connsiteY3" fmla="*/ 80 h 9775"/>
                <a:gd name="connsiteX4" fmla="*/ 984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46" y="4968"/>
                  </a:moveTo>
                  <a:cubicBezTo>
                    <a:pt x="9846" y="7667"/>
                    <a:pt x="7657" y="9856"/>
                    <a:pt x="4958" y="9856"/>
                  </a:cubicBezTo>
                  <a:cubicBezTo>
                    <a:pt x="2258" y="9856"/>
                    <a:pt x="70" y="7667"/>
                    <a:pt x="70" y="4968"/>
                  </a:cubicBezTo>
                  <a:cubicBezTo>
                    <a:pt x="70" y="2268"/>
                    <a:pt x="2258" y="80"/>
                    <a:pt x="4958" y="80"/>
                  </a:cubicBezTo>
                  <a:cubicBezTo>
                    <a:pt x="7657" y="80"/>
                    <a:pt x="9846" y="2268"/>
                    <a:pt x="9846" y="4968"/>
                  </a:cubicBezTo>
                  <a:close/>
                </a:path>
              </a:pathLst>
            </a:custGeom>
            <a:solidFill>
              <a:srgbClr val="FFFFFF"/>
            </a:solidFill>
            <a:ln w="486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CC3B78FB-0D62-2D53-7C41-8B5F2EC3865C}"/>
                </a:ext>
              </a:extLst>
            </p:cNvPr>
            <p:cNvSpPr/>
            <p:nvPr/>
          </p:nvSpPr>
          <p:spPr>
            <a:xfrm>
              <a:off x="11071909" y="1958930"/>
              <a:ext cx="9775" cy="9775"/>
            </a:xfrm>
            <a:custGeom>
              <a:avLst/>
              <a:gdLst>
                <a:gd name="connsiteX0" fmla="*/ 9856 w 9775"/>
                <a:gd name="connsiteY0" fmla="*/ 4968 h 9775"/>
                <a:gd name="connsiteX1" fmla="*/ 4968 w 9775"/>
                <a:gd name="connsiteY1" fmla="*/ 9856 h 9775"/>
                <a:gd name="connsiteX2" fmla="*/ 80 w 9775"/>
                <a:gd name="connsiteY2" fmla="*/ 4968 h 9775"/>
                <a:gd name="connsiteX3" fmla="*/ 4968 w 9775"/>
                <a:gd name="connsiteY3" fmla="*/ 80 h 9775"/>
                <a:gd name="connsiteX4" fmla="*/ 985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56" y="4968"/>
                  </a:moveTo>
                  <a:cubicBezTo>
                    <a:pt x="9856" y="7667"/>
                    <a:pt x="7667" y="9856"/>
                    <a:pt x="4968" y="9856"/>
                  </a:cubicBezTo>
                  <a:cubicBezTo>
                    <a:pt x="2268" y="9856"/>
                    <a:pt x="80" y="7667"/>
                    <a:pt x="80" y="4968"/>
                  </a:cubicBezTo>
                  <a:cubicBezTo>
                    <a:pt x="80" y="2268"/>
                    <a:pt x="2268" y="80"/>
                    <a:pt x="4968" y="80"/>
                  </a:cubicBezTo>
                  <a:cubicBezTo>
                    <a:pt x="7667" y="80"/>
                    <a:pt x="9856" y="2268"/>
                    <a:pt x="9856" y="4968"/>
                  </a:cubicBezTo>
                  <a:close/>
                </a:path>
              </a:pathLst>
            </a:custGeom>
            <a:solidFill>
              <a:srgbClr val="FFFFFF"/>
            </a:solidFill>
            <a:ln w="486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0E4B2D28-34D8-5E7B-3505-8A41673A0B61}"/>
                </a:ext>
              </a:extLst>
            </p:cNvPr>
            <p:cNvSpPr/>
            <p:nvPr/>
          </p:nvSpPr>
          <p:spPr>
            <a:xfrm>
              <a:off x="11120788" y="1958930"/>
              <a:ext cx="9775" cy="9775"/>
            </a:xfrm>
            <a:custGeom>
              <a:avLst/>
              <a:gdLst>
                <a:gd name="connsiteX0" fmla="*/ 9866 w 9775"/>
                <a:gd name="connsiteY0" fmla="*/ 4968 h 9775"/>
                <a:gd name="connsiteX1" fmla="*/ 4978 w 9775"/>
                <a:gd name="connsiteY1" fmla="*/ 9856 h 9775"/>
                <a:gd name="connsiteX2" fmla="*/ 90 w 9775"/>
                <a:gd name="connsiteY2" fmla="*/ 4968 h 9775"/>
                <a:gd name="connsiteX3" fmla="*/ 4978 w 9775"/>
                <a:gd name="connsiteY3" fmla="*/ 80 h 9775"/>
                <a:gd name="connsiteX4" fmla="*/ 986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66" y="4968"/>
                  </a:moveTo>
                  <a:cubicBezTo>
                    <a:pt x="9866" y="7667"/>
                    <a:pt x="7677" y="9856"/>
                    <a:pt x="4978" y="9856"/>
                  </a:cubicBezTo>
                  <a:cubicBezTo>
                    <a:pt x="2278" y="9856"/>
                    <a:pt x="90" y="7667"/>
                    <a:pt x="90" y="4968"/>
                  </a:cubicBezTo>
                  <a:cubicBezTo>
                    <a:pt x="90" y="2268"/>
                    <a:pt x="2278" y="80"/>
                    <a:pt x="4978" y="80"/>
                  </a:cubicBezTo>
                  <a:cubicBezTo>
                    <a:pt x="7677" y="80"/>
                    <a:pt x="9866" y="2268"/>
                    <a:pt x="9866" y="4968"/>
                  </a:cubicBezTo>
                  <a:close/>
                </a:path>
              </a:pathLst>
            </a:custGeom>
            <a:solidFill>
              <a:srgbClr val="FFFFFF"/>
            </a:solidFill>
            <a:ln w="486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C1AB3C8-5CCA-E9E3-55D8-069D988A5889}"/>
                </a:ext>
              </a:extLst>
            </p:cNvPr>
            <p:cNvSpPr/>
            <p:nvPr/>
          </p:nvSpPr>
          <p:spPr>
            <a:xfrm>
              <a:off x="11169666" y="1958930"/>
              <a:ext cx="9775" cy="9775"/>
            </a:xfrm>
            <a:custGeom>
              <a:avLst/>
              <a:gdLst>
                <a:gd name="connsiteX0" fmla="*/ 9876 w 9775"/>
                <a:gd name="connsiteY0" fmla="*/ 4968 h 9775"/>
                <a:gd name="connsiteX1" fmla="*/ 4988 w 9775"/>
                <a:gd name="connsiteY1" fmla="*/ 9856 h 9775"/>
                <a:gd name="connsiteX2" fmla="*/ 100 w 9775"/>
                <a:gd name="connsiteY2" fmla="*/ 4968 h 9775"/>
                <a:gd name="connsiteX3" fmla="*/ 4988 w 9775"/>
                <a:gd name="connsiteY3" fmla="*/ 80 h 9775"/>
                <a:gd name="connsiteX4" fmla="*/ 987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76" y="4968"/>
                  </a:moveTo>
                  <a:cubicBezTo>
                    <a:pt x="9876" y="7667"/>
                    <a:pt x="7687" y="9856"/>
                    <a:pt x="4988" y="9856"/>
                  </a:cubicBezTo>
                  <a:cubicBezTo>
                    <a:pt x="2288" y="9856"/>
                    <a:pt x="100" y="7667"/>
                    <a:pt x="100" y="4968"/>
                  </a:cubicBezTo>
                  <a:cubicBezTo>
                    <a:pt x="100" y="2268"/>
                    <a:pt x="2288" y="80"/>
                    <a:pt x="4988" y="80"/>
                  </a:cubicBezTo>
                  <a:cubicBezTo>
                    <a:pt x="7687" y="80"/>
                    <a:pt x="9876" y="2268"/>
                    <a:pt x="9876" y="4968"/>
                  </a:cubicBezTo>
                  <a:close/>
                </a:path>
              </a:pathLst>
            </a:custGeom>
            <a:solidFill>
              <a:srgbClr val="FFFFFF"/>
            </a:solidFill>
            <a:ln w="486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0C14D8D2-263E-3FE4-3D57-01D25BCCFEF7}"/>
                </a:ext>
              </a:extLst>
            </p:cNvPr>
            <p:cNvSpPr/>
            <p:nvPr/>
          </p:nvSpPr>
          <p:spPr>
            <a:xfrm>
              <a:off x="11218544" y="1958930"/>
              <a:ext cx="9775" cy="9775"/>
            </a:xfrm>
            <a:custGeom>
              <a:avLst/>
              <a:gdLst>
                <a:gd name="connsiteX0" fmla="*/ 9886 w 9775"/>
                <a:gd name="connsiteY0" fmla="*/ 4968 h 9775"/>
                <a:gd name="connsiteX1" fmla="*/ 4998 w 9775"/>
                <a:gd name="connsiteY1" fmla="*/ 9856 h 9775"/>
                <a:gd name="connsiteX2" fmla="*/ 110 w 9775"/>
                <a:gd name="connsiteY2" fmla="*/ 4968 h 9775"/>
                <a:gd name="connsiteX3" fmla="*/ 4998 w 9775"/>
                <a:gd name="connsiteY3" fmla="*/ 80 h 9775"/>
                <a:gd name="connsiteX4" fmla="*/ 988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86" y="4968"/>
                  </a:moveTo>
                  <a:cubicBezTo>
                    <a:pt x="9886" y="7667"/>
                    <a:pt x="7697" y="9856"/>
                    <a:pt x="4998" y="9856"/>
                  </a:cubicBezTo>
                  <a:cubicBezTo>
                    <a:pt x="2298" y="9856"/>
                    <a:pt x="110" y="7667"/>
                    <a:pt x="110" y="4968"/>
                  </a:cubicBezTo>
                  <a:cubicBezTo>
                    <a:pt x="110" y="2268"/>
                    <a:pt x="2298" y="80"/>
                    <a:pt x="4998" y="80"/>
                  </a:cubicBezTo>
                  <a:cubicBezTo>
                    <a:pt x="7697" y="80"/>
                    <a:pt x="9886" y="2268"/>
                    <a:pt x="9886" y="4968"/>
                  </a:cubicBezTo>
                  <a:close/>
                </a:path>
              </a:pathLst>
            </a:custGeom>
            <a:solidFill>
              <a:srgbClr val="FFFFFF"/>
            </a:solidFill>
            <a:ln w="486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06098A4-7777-AE23-1849-72263501F263}"/>
                </a:ext>
              </a:extLst>
            </p:cNvPr>
            <p:cNvSpPr/>
            <p:nvPr/>
          </p:nvSpPr>
          <p:spPr>
            <a:xfrm>
              <a:off x="11267423" y="1958930"/>
              <a:ext cx="9775" cy="9775"/>
            </a:xfrm>
            <a:custGeom>
              <a:avLst/>
              <a:gdLst>
                <a:gd name="connsiteX0" fmla="*/ 9896 w 9775"/>
                <a:gd name="connsiteY0" fmla="*/ 4968 h 9775"/>
                <a:gd name="connsiteX1" fmla="*/ 5008 w 9775"/>
                <a:gd name="connsiteY1" fmla="*/ 9856 h 9775"/>
                <a:gd name="connsiteX2" fmla="*/ 120 w 9775"/>
                <a:gd name="connsiteY2" fmla="*/ 4968 h 9775"/>
                <a:gd name="connsiteX3" fmla="*/ 5008 w 9775"/>
                <a:gd name="connsiteY3" fmla="*/ 80 h 9775"/>
                <a:gd name="connsiteX4" fmla="*/ 989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96" y="4968"/>
                  </a:moveTo>
                  <a:cubicBezTo>
                    <a:pt x="9896" y="7667"/>
                    <a:pt x="7707" y="9856"/>
                    <a:pt x="5008" y="9856"/>
                  </a:cubicBezTo>
                  <a:cubicBezTo>
                    <a:pt x="2308" y="9856"/>
                    <a:pt x="120" y="7667"/>
                    <a:pt x="120" y="4968"/>
                  </a:cubicBezTo>
                  <a:cubicBezTo>
                    <a:pt x="120" y="2268"/>
                    <a:pt x="2308" y="80"/>
                    <a:pt x="5008" y="80"/>
                  </a:cubicBezTo>
                  <a:cubicBezTo>
                    <a:pt x="7707" y="80"/>
                    <a:pt x="9896" y="2268"/>
                    <a:pt x="9896" y="4968"/>
                  </a:cubicBezTo>
                  <a:close/>
                </a:path>
              </a:pathLst>
            </a:custGeom>
            <a:solidFill>
              <a:srgbClr val="FFFFFF"/>
            </a:solidFill>
            <a:ln w="486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82087A85-7204-CBCF-68C4-24DE39D13D98}"/>
                </a:ext>
              </a:extLst>
            </p:cNvPr>
            <p:cNvSpPr/>
            <p:nvPr/>
          </p:nvSpPr>
          <p:spPr>
            <a:xfrm>
              <a:off x="11316301" y="1958930"/>
              <a:ext cx="9775" cy="9775"/>
            </a:xfrm>
            <a:custGeom>
              <a:avLst/>
              <a:gdLst>
                <a:gd name="connsiteX0" fmla="*/ 9906 w 9775"/>
                <a:gd name="connsiteY0" fmla="*/ 4968 h 9775"/>
                <a:gd name="connsiteX1" fmla="*/ 5018 w 9775"/>
                <a:gd name="connsiteY1" fmla="*/ 9856 h 9775"/>
                <a:gd name="connsiteX2" fmla="*/ 130 w 9775"/>
                <a:gd name="connsiteY2" fmla="*/ 4968 h 9775"/>
                <a:gd name="connsiteX3" fmla="*/ 5018 w 9775"/>
                <a:gd name="connsiteY3" fmla="*/ 80 h 9775"/>
                <a:gd name="connsiteX4" fmla="*/ 990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06" y="4968"/>
                  </a:moveTo>
                  <a:cubicBezTo>
                    <a:pt x="9906" y="7667"/>
                    <a:pt x="7717" y="9856"/>
                    <a:pt x="5018" y="9856"/>
                  </a:cubicBezTo>
                  <a:cubicBezTo>
                    <a:pt x="2318" y="9856"/>
                    <a:pt x="130" y="7667"/>
                    <a:pt x="130" y="4968"/>
                  </a:cubicBezTo>
                  <a:cubicBezTo>
                    <a:pt x="130" y="2268"/>
                    <a:pt x="2318" y="80"/>
                    <a:pt x="5018" y="80"/>
                  </a:cubicBezTo>
                  <a:cubicBezTo>
                    <a:pt x="7717" y="80"/>
                    <a:pt x="9906" y="2268"/>
                    <a:pt x="9906" y="4968"/>
                  </a:cubicBezTo>
                  <a:close/>
                </a:path>
              </a:pathLst>
            </a:custGeom>
            <a:solidFill>
              <a:srgbClr val="FFFFFF"/>
            </a:solidFill>
            <a:ln w="486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59B5630C-359C-4760-9975-F0073BC1550C}"/>
                </a:ext>
              </a:extLst>
            </p:cNvPr>
            <p:cNvSpPr/>
            <p:nvPr/>
          </p:nvSpPr>
          <p:spPr>
            <a:xfrm>
              <a:off x="11365179" y="1958930"/>
              <a:ext cx="9775" cy="9775"/>
            </a:xfrm>
            <a:custGeom>
              <a:avLst/>
              <a:gdLst>
                <a:gd name="connsiteX0" fmla="*/ 9916 w 9775"/>
                <a:gd name="connsiteY0" fmla="*/ 4968 h 9775"/>
                <a:gd name="connsiteX1" fmla="*/ 5028 w 9775"/>
                <a:gd name="connsiteY1" fmla="*/ 9856 h 9775"/>
                <a:gd name="connsiteX2" fmla="*/ 140 w 9775"/>
                <a:gd name="connsiteY2" fmla="*/ 4968 h 9775"/>
                <a:gd name="connsiteX3" fmla="*/ 5028 w 9775"/>
                <a:gd name="connsiteY3" fmla="*/ 80 h 9775"/>
                <a:gd name="connsiteX4" fmla="*/ 991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16" y="4968"/>
                  </a:moveTo>
                  <a:cubicBezTo>
                    <a:pt x="9916" y="7667"/>
                    <a:pt x="7727" y="9856"/>
                    <a:pt x="5028" y="9856"/>
                  </a:cubicBezTo>
                  <a:cubicBezTo>
                    <a:pt x="2328" y="9856"/>
                    <a:pt x="140" y="7667"/>
                    <a:pt x="140" y="4968"/>
                  </a:cubicBezTo>
                  <a:cubicBezTo>
                    <a:pt x="140" y="2268"/>
                    <a:pt x="2328" y="80"/>
                    <a:pt x="5028" y="80"/>
                  </a:cubicBezTo>
                  <a:cubicBezTo>
                    <a:pt x="7727" y="80"/>
                    <a:pt x="9916" y="2268"/>
                    <a:pt x="9916" y="4968"/>
                  </a:cubicBezTo>
                  <a:close/>
                </a:path>
              </a:pathLst>
            </a:custGeom>
            <a:solidFill>
              <a:srgbClr val="FFFFFF"/>
            </a:solidFill>
            <a:ln w="486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B2610F59-86C0-B303-7630-F0FC77E7051E}"/>
                </a:ext>
              </a:extLst>
            </p:cNvPr>
            <p:cNvSpPr/>
            <p:nvPr/>
          </p:nvSpPr>
          <p:spPr>
            <a:xfrm>
              <a:off x="11414058" y="1958930"/>
              <a:ext cx="9775" cy="9775"/>
            </a:xfrm>
            <a:custGeom>
              <a:avLst/>
              <a:gdLst>
                <a:gd name="connsiteX0" fmla="*/ 9926 w 9775"/>
                <a:gd name="connsiteY0" fmla="*/ 4968 h 9775"/>
                <a:gd name="connsiteX1" fmla="*/ 5038 w 9775"/>
                <a:gd name="connsiteY1" fmla="*/ 9856 h 9775"/>
                <a:gd name="connsiteX2" fmla="*/ 150 w 9775"/>
                <a:gd name="connsiteY2" fmla="*/ 4968 h 9775"/>
                <a:gd name="connsiteX3" fmla="*/ 5038 w 9775"/>
                <a:gd name="connsiteY3" fmla="*/ 80 h 9775"/>
                <a:gd name="connsiteX4" fmla="*/ 992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26" y="4968"/>
                  </a:moveTo>
                  <a:cubicBezTo>
                    <a:pt x="9926" y="7667"/>
                    <a:pt x="7737" y="9856"/>
                    <a:pt x="5038" y="9856"/>
                  </a:cubicBezTo>
                  <a:cubicBezTo>
                    <a:pt x="2338" y="9856"/>
                    <a:pt x="150" y="7667"/>
                    <a:pt x="150" y="4968"/>
                  </a:cubicBezTo>
                  <a:cubicBezTo>
                    <a:pt x="150" y="2268"/>
                    <a:pt x="2338" y="80"/>
                    <a:pt x="5038" y="80"/>
                  </a:cubicBezTo>
                  <a:cubicBezTo>
                    <a:pt x="7737" y="80"/>
                    <a:pt x="9926" y="2268"/>
                    <a:pt x="9926" y="4968"/>
                  </a:cubicBezTo>
                  <a:close/>
                </a:path>
              </a:pathLst>
            </a:custGeom>
            <a:solidFill>
              <a:srgbClr val="FFFFFF"/>
            </a:solidFill>
            <a:ln w="486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15F26D08-78BD-F013-F890-1C7B41D4B4A4}"/>
                </a:ext>
              </a:extLst>
            </p:cNvPr>
            <p:cNvSpPr/>
            <p:nvPr/>
          </p:nvSpPr>
          <p:spPr>
            <a:xfrm>
              <a:off x="11462936" y="1958930"/>
              <a:ext cx="9775" cy="9775"/>
            </a:xfrm>
            <a:custGeom>
              <a:avLst/>
              <a:gdLst>
                <a:gd name="connsiteX0" fmla="*/ 9936 w 9775"/>
                <a:gd name="connsiteY0" fmla="*/ 4968 h 9775"/>
                <a:gd name="connsiteX1" fmla="*/ 5048 w 9775"/>
                <a:gd name="connsiteY1" fmla="*/ 9856 h 9775"/>
                <a:gd name="connsiteX2" fmla="*/ 160 w 9775"/>
                <a:gd name="connsiteY2" fmla="*/ 4968 h 9775"/>
                <a:gd name="connsiteX3" fmla="*/ 5048 w 9775"/>
                <a:gd name="connsiteY3" fmla="*/ 80 h 9775"/>
                <a:gd name="connsiteX4" fmla="*/ 993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36" y="4968"/>
                  </a:moveTo>
                  <a:cubicBezTo>
                    <a:pt x="9936" y="7667"/>
                    <a:pt x="7747" y="9856"/>
                    <a:pt x="5048" y="9856"/>
                  </a:cubicBezTo>
                  <a:cubicBezTo>
                    <a:pt x="2348" y="9856"/>
                    <a:pt x="160" y="7667"/>
                    <a:pt x="160" y="4968"/>
                  </a:cubicBezTo>
                  <a:cubicBezTo>
                    <a:pt x="160" y="2268"/>
                    <a:pt x="2348" y="80"/>
                    <a:pt x="5048" y="80"/>
                  </a:cubicBezTo>
                  <a:cubicBezTo>
                    <a:pt x="7747" y="80"/>
                    <a:pt x="9936" y="2268"/>
                    <a:pt x="9936" y="4968"/>
                  </a:cubicBezTo>
                  <a:close/>
                </a:path>
              </a:pathLst>
            </a:custGeom>
            <a:solidFill>
              <a:srgbClr val="FFFFFF"/>
            </a:solidFill>
            <a:ln w="486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6EA23693-CF6A-ED2B-7D44-6B34D264E23A}"/>
                </a:ext>
              </a:extLst>
            </p:cNvPr>
            <p:cNvSpPr/>
            <p:nvPr/>
          </p:nvSpPr>
          <p:spPr>
            <a:xfrm>
              <a:off x="11511814" y="1958930"/>
              <a:ext cx="9775" cy="9775"/>
            </a:xfrm>
            <a:custGeom>
              <a:avLst/>
              <a:gdLst>
                <a:gd name="connsiteX0" fmla="*/ 9946 w 9775"/>
                <a:gd name="connsiteY0" fmla="*/ 4968 h 9775"/>
                <a:gd name="connsiteX1" fmla="*/ 5058 w 9775"/>
                <a:gd name="connsiteY1" fmla="*/ 9856 h 9775"/>
                <a:gd name="connsiteX2" fmla="*/ 170 w 9775"/>
                <a:gd name="connsiteY2" fmla="*/ 4968 h 9775"/>
                <a:gd name="connsiteX3" fmla="*/ 5058 w 9775"/>
                <a:gd name="connsiteY3" fmla="*/ 80 h 9775"/>
                <a:gd name="connsiteX4" fmla="*/ 994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46" y="4968"/>
                  </a:moveTo>
                  <a:cubicBezTo>
                    <a:pt x="9946" y="7667"/>
                    <a:pt x="7757" y="9856"/>
                    <a:pt x="5058" y="9856"/>
                  </a:cubicBezTo>
                  <a:cubicBezTo>
                    <a:pt x="2358" y="9856"/>
                    <a:pt x="170" y="7667"/>
                    <a:pt x="170" y="4968"/>
                  </a:cubicBezTo>
                  <a:cubicBezTo>
                    <a:pt x="170" y="2268"/>
                    <a:pt x="2358" y="80"/>
                    <a:pt x="5058" y="80"/>
                  </a:cubicBezTo>
                  <a:cubicBezTo>
                    <a:pt x="7757" y="80"/>
                    <a:pt x="9946" y="2268"/>
                    <a:pt x="9946" y="4968"/>
                  </a:cubicBezTo>
                  <a:close/>
                </a:path>
              </a:pathLst>
            </a:custGeom>
            <a:solidFill>
              <a:srgbClr val="FFFFFF"/>
            </a:solidFill>
            <a:ln w="486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85C545D2-ED9E-D2C8-BF78-665ED7A7CFF5}"/>
                </a:ext>
              </a:extLst>
            </p:cNvPr>
            <p:cNvSpPr/>
            <p:nvPr/>
          </p:nvSpPr>
          <p:spPr>
            <a:xfrm>
              <a:off x="11560693" y="1958930"/>
              <a:ext cx="9775" cy="9775"/>
            </a:xfrm>
            <a:custGeom>
              <a:avLst/>
              <a:gdLst>
                <a:gd name="connsiteX0" fmla="*/ 9956 w 9775"/>
                <a:gd name="connsiteY0" fmla="*/ 4968 h 9775"/>
                <a:gd name="connsiteX1" fmla="*/ 5068 w 9775"/>
                <a:gd name="connsiteY1" fmla="*/ 9856 h 9775"/>
                <a:gd name="connsiteX2" fmla="*/ 180 w 9775"/>
                <a:gd name="connsiteY2" fmla="*/ 4968 h 9775"/>
                <a:gd name="connsiteX3" fmla="*/ 5068 w 9775"/>
                <a:gd name="connsiteY3" fmla="*/ 80 h 9775"/>
                <a:gd name="connsiteX4" fmla="*/ 995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56" y="4968"/>
                  </a:moveTo>
                  <a:cubicBezTo>
                    <a:pt x="9956" y="7667"/>
                    <a:pt x="7767" y="9856"/>
                    <a:pt x="5068" y="9856"/>
                  </a:cubicBezTo>
                  <a:cubicBezTo>
                    <a:pt x="2368" y="9856"/>
                    <a:pt x="180" y="7667"/>
                    <a:pt x="180" y="4968"/>
                  </a:cubicBezTo>
                  <a:cubicBezTo>
                    <a:pt x="180" y="2268"/>
                    <a:pt x="2368" y="80"/>
                    <a:pt x="5068" y="80"/>
                  </a:cubicBezTo>
                  <a:cubicBezTo>
                    <a:pt x="7767" y="80"/>
                    <a:pt x="9956" y="2268"/>
                    <a:pt x="9956" y="4968"/>
                  </a:cubicBezTo>
                  <a:close/>
                </a:path>
              </a:pathLst>
            </a:custGeom>
            <a:solidFill>
              <a:srgbClr val="FFFFFF"/>
            </a:solidFill>
            <a:ln w="486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EC1A859E-464A-7043-27C2-8FAC9A90482B}"/>
                </a:ext>
              </a:extLst>
            </p:cNvPr>
            <p:cNvSpPr/>
            <p:nvPr/>
          </p:nvSpPr>
          <p:spPr>
            <a:xfrm>
              <a:off x="11609571" y="1958930"/>
              <a:ext cx="9775" cy="9775"/>
            </a:xfrm>
            <a:custGeom>
              <a:avLst/>
              <a:gdLst>
                <a:gd name="connsiteX0" fmla="*/ 9966 w 9775"/>
                <a:gd name="connsiteY0" fmla="*/ 4968 h 9775"/>
                <a:gd name="connsiteX1" fmla="*/ 5078 w 9775"/>
                <a:gd name="connsiteY1" fmla="*/ 9856 h 9775"/>
                <a:gd name="connsiteX2" fmla="*/ 190 w 9775"/>
                <a:gd name="connsiteY2" fmla="*/ 4968 h 9775"/>
                <a:gd name="connsiteX3" fmla="*/ 5078 w 9775"/>
                <a:gd name="connsiteY3" fmla="*/ 80 h 9775"/>
                <a:gd name="connsiteX4" fmla="*/ 996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66" y="4968"/>
                  </a:moveTo>
                  <a:cubicBezTo>
                    <a:pt x="9966" y="7667"/>
                    <a:pt x="7777" y="9856"/>
                    <a:pt x="5078" y="9856"/>
                  </a:cubicBezTo>
                  <a:cubicBezTo>
                    <a:pt x="2378" y="9856"/>
                    <a:pt x="190" y="7667"/>
                    <a:pt x="190" y="4968"/>
                  </a:cubicBezTo>
                  <a:cubicBezTo>
                    <a:pt x="190" y="2268"/>
                    <a:pt x="2378" y="80"/>
                    <a:pt x="5078" y="80"/>
                  </a:cubicBezTo>
                  <a:cubicBezTo>
                    <a:pt x="7777" y="80"/>
                    <a:pt x="9966" y="2268"/>
                    <a:pt x="9966" y="4968"/>
                  </a:cubicBezTo>
                  <a:close/>
                </a:path>
              </a:pathLst>
            </a:custGeom>
            <a:solidFill>
              <a:srgbClr val="FFFFFF"/>
            </a:solidFill>
            <a:ln w="486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D6953B65-302D-4469-916E-89918162C710}"/>
                </a:ext>
              </a:extLst>
            </p:cNvPr>
            <p:cNvSpPr/>
            <p:nvPr/>
          </p:nvSpPr>
          <p:spPr>
            <a:xfrm>
              <a:off x="11658449" y="1958930"/>
              <a:ext cx="9775" cy="9775"/>
            </a:xfrm>
            <a:custGeom>
              <a:avLst/>
              <a:gdLst>
                <a:gd name="connsiteX0" fmla="*/ 9976 w 9775"/>
                <a:gd name="connsiteY0" fmla="*/ 4968 h 9775"/>
                <a:gd name="connsiteX1" fmla="*/ 5088 w 9775"/>
                <a:gd name="connsiteY1" fmla="*/ 9856 h 9775"/>
                <a:gd name="connsiteX2" fmla="*/ 200 w 9775"/>
                <a:gd name="connsiteY2" fmla="*/ 4968 h 9775"/>
                <a:gd name="connsiteX3" fmla="*/ 5088 w 9775"/>
                <a:gd name="connsiteY3" fmla="*/ 80 h 9775"/>
                <a:gd name="connsiteX4" fmla="*/ 997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76" y="4968"/>
                  </a:moveTo>
                  <a:cubicBezTo>
                    <a:pt x="9976" y="7667"/>
                    <a:pt x="7787" y="9856"/>
                    <a:pt x="5088" y="9856"/>
                  </a:cubicBezTo>
                  <a:cubicBezTo>
                    <a:pt x="2388" y="9856"/>
                    <a:pt x="200" y="7667"/>
                    <a:pt x="200" y="4968"/>
                  </a:cubicBezTo>
                  <a:cubicBezTo>
                    <a:pt x="200" y="2268"/>
                    <a:pt x="2388" y="80"/>
                    <a:pt x="5088" y="80"/>
                  </a:cubicBezTo>
                  <a:cubicBezTo>
                    <a:pt x="7787" y="80"/>
                    <a:pt x="9976" y="2268"/>
                    <a:pt x="9976" y="4968"/>
                  </a:cubicBezTo>
                  <a:close/>
                </a:path>
              </a:pathLst>
            </a:custGeom>
            <a:solidFill>
              <a:srgbClr val="FFFFFF"/>
            </a:solidFill>
            <a:ln w="486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5520B7B0-DC1C-F0DA-8C77-2059010B8A8D}"/>
                </a:ext>
              </a:extLst>
            </p:cNvPr>
            <p:cNvSpPr/>
            <p:nvPr/>
          </p:nvSpPr>
          <p:spPr>
            <a:xfrm>
              <a:off x="11707328" y="1958930"/>
              <a:ext cx="9775" cy="9775"/>
            </a:xfrm>
            <a:custGeom>
              <a:avLst/>
              <a:gdLst>
                <a:gd name="connsiteX0" fmla="*/ 9986 w 9775"/>
                <a:gd name="connsiteY0" fmla="*/ 4968 h 9775"/>
                <a:gd name="connsiteX1" fmla="*/ 5098 w 9775"/>
                <a:gd name="connsiteY1" fmla="*/ 9856 h 9775"/>
                <a:gd name="connsiteX2" fmla="*/ 210 w 9775"/>
                <a:gd name="connsiteY2" fmla="*/ 4968 h 9775"/>
                <a:gd name="connsiteX3" fmla="*/ 5098 w 9775"/>
                <a:gd name="connsiteY3" fmla="*/ 80 h 9775"/>
                <a:gd name="connsiteX4" fmla="*/ 998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86" y="4968"/>
                  </a:moveTo>
                  <a:cubicBezTo>
                    <a:pt x="9986" y="7667"/>
                    <a:pt x="7797" y="9856"/>
                    <a:pt x="5098" y="9856"/>
                  </a:cubicBezTo>
                  <a:cubicBezTo>
                    <a:pt x="2398" y="9856"/>
                    <a:pt x="210" y="7667"/>
                    <a:pt x="210" y="4968"/>
                  </a:cubicBezTo>
                  <a:cubicBezTo>
                    <a:pt x="210" y="2268"/>
                    <a:pt x="2398" y="80"/>
                    <a:pt x="5098" y="80"/>
                  </a:cubicBezTo>
                  <a:cubicBezTo>
                    <a:pt x="7797" y="80"/>
                    <a:pt x="9986" y="2268"/>
                    <a:pt x="9986" y="4968"/>
                  </a:cubicBezTo>
                  <a:close/>
                </a:path>
              </a:pathLst>
            </a:custGeom>
            <a:solidFill>
              <a:srgbClr val="FFFFFF"/>
            </a:solidFill>
            <a:ln w="486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AF9AE470-B7DF-23F5-63FB-4B596DF4A8B6}"/>
                </a:ext>
              </a:extLst>
            </p:cNvPr>
            <p:cNvSpPr/>
            <p:nvPr/>
          </p:nvSpPr>
          <p:spPr>
            <a:xfrm>
              <a:off x="11756206" y="1958930"/>
              <a:ext cx="9775" cy="9775"/>
            </a:xfrm>
            <a:custGeom>
              <a:avLst/>
              <a:gdLst>
                <a:gd name="connsiteX0" fmla="*/ 9996 w 9775"/>
                <a:gd name="connsiteY0" fmla="*/ 4968 h 9775"/>
                <a:gd name="connsiteX1" fmla="*/ 5108 w 9775"/>
                <a:gd name="connsiteY1" fmla="*/ 9856 h 9775"/>
                <a:gd name="connsiteX2" fmla="*/ 220 w 9775"/>
                <a:gd name="connsiteY2" fmla="*/ 4968 h 9775"/>
                <a:gd name="connsiteX3" fmla="*/ 5108 w 9775"/>
                <a:gd name="connsiteY3" fmla="*/ 80 h 9775"/>
                <a:gd name="connsiteX4" fmla="*/ 999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96" y="4968"/>
                  </a:moveTo>
                  <a:cubicBezTo>
                    <a:pt x="9996" y="7667"/>
                    <a:pt x="7807" y="9856"/>
                    <a:pt x="5108" y="9856"/>
                  </a:cubicBezTo>
                  <a:cubicBezTo>
                    <a:pt x="2408" y="9856"/>
                    <a:pt x="220" y="7667"/>
                    <a:pt x="220" y="4968"/>
                  </a:cubicBezTo>
                  <a:cubicBezTo>
                    <a:pt x="220" y="2268"/>
                    <a:pt x="2408" y="80"/>
                    <a:pt x="5108" y="80"/>
                  </a:cubicBezTo>
                  <a:cubicBezTo>
                    <a:pt x="7807" y="80"/>
                    <a:pt x="9996" y="2268"/>
                    <a:pt x="9996" y="4968"/>
                  </a:cubicBezTo>
                  <a:close/>
                </a:path>
              </a:pathLst>
            </a:custGeom>
            <a:solidFill>
              <a:srgbClr val="FFFFFF"/>
            </a:solidFill>
            <a:ln w="486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13DB3B0E-5821-A4EA-0D1C-02142CAC7E51}"/>
                </a:ext>
              </a:extLst>
            </p:cNvPr>
            <p:cNvSpPr/>
            <p:nvPr/>
          </p:nvSpPr>
          <p:spPr>
            <a:xfrm>
              <a:off x="11805084" y="1958930"/>
              <a:ext cx="9775" cy="9775"/>
            </a:xfrm>
            <a:custGeom>
              <a:avLst/>
              <a:gdLst>
                <a:gd name="connsiteX0" fmla="*/ 10006 w 9775"/>
                <a:gd name="connsiteY0" fmla="*/ 4968 h 9775"/>
                <a:gd name="connsiteX1" fmla="*/ 5118 w 9775"/>
                <a:gd name="connsiteY1" fmla="*/ 9856 h 9775"/>
                <a:gd name="connsiteX2" fmla="*/ 230 w 9775"/>
                <a:gd name="connsiteY2" fmla="*/ 4968 h 9775"/>
                <a:gd name="connsiteX3" fmla="*/ 5118 w 9775"/>
                <a:gd name="connsiteY3" fmla="*/ 80 h 9775"/>
                <a:gd name="connsiteX4" fmla="*/ 1000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06" y="4968"/>
                  </a:moveTo>
                  <a:cubicBezTo>
                    <a:pt x="10006" y="7667"/>
                    <a:pt x="7817" y="9856"/>
                    <a:pt x="5118" y="9856"/>
                  </a:cubicBezTo>
                  <a:cubicBezTo>
                    <a:pt x="2418" y="9856"/>
                    <a:pt x="230" y="7667"/>
                    <a:pt x="230" y="4968"/>
                  </a:cubicBezTo>
                  <a:cubicBezTo>
                    <a:pt x="230" y="2268"/>
                    <a:pt x="2418" y="80"/>
                    <a:pt x="5118" y="80"/>
                  </a:cubicBezTo>
                  <a:cubicBezTo>
                    <a:pt x="7817" y="80"/>
                    <a:pt x="10006" y="2268"/>
                    <a:pt x="10006" y="4968"/>
                  </a:cubicBezTo>
                  <a:close/>
                </a:path>
              </a:pathLst>
            </a:custGeom>
            <a:solidFill>
              <a:srgbClr val="FFFFFF"/>
            </a:solidFill>
            <a:ln w="486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7F8FE054-9424-9554-E11D-9439363BDBDF}"/>
                </a:ext>
              </a:extLst>
            </p:cNvPr>
            <p:cNvSpPr/>
            <p:nvPr/>
          </p:nvSpPr>
          <p:spPr>
            <a:xfrm>
              <a:off x="11853963" y="1958930"/>
              <a:ext cx="9775" cy="9775"/>
            </a:xfrm>
            <a:custGeom>
              <a:avLst/>
              <a:gdLst>
                <a:gd name="connsiteX0" fmla="*/ 10016 w 9775"/>
                <a:gd name="connsiteY0" fmla="*/ 4968 h 9775"/>
                <a:gd name="connsiteX1" fmla="*/ 5128 w 9775"/>
                <a:gd name="connsiteY1" fmla="*/ 9856 h 9775"/>
                <a:gd name="connsiteX2" fmla="*/ 240 w 9775"/>
                <a:gd name="connsiteY2" fmla="*/ 4968 h 9775"/>
                <a:gd name="connsiteX3" fmla="*/ 5128 w 9775"/>
                <a:gd name="connsiteY3" fmla="*/ 80 h 9775"/>
                <a:gd name="connsiteX4" fmla="*/ 1001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16" y="4968"/>
                  </a:moveTo>
                  <a:cubicBezTo>
                    <a:pt x="10016" y="7667"/>
                    <a:pt x="7827" y="9856"/>
                    <a:pt x="5128" y="9856"/>
                  </a:cubicBezTo>
                  <a:cubicBezTo>
                    <a:pt x="2428" y="9856"/>
                    <a:pt x="240" y="7667"/>
                    <a:pt x="240" y="4968"/>
                  </a:cubicBezTo>
                  <a:cubicBezTo>
                    <a:pt x="240" y="2268"/>
                    <a:pt x="2428" y="80"/>
                    <a:pt x="5128" y="80"/>
                  </a:cubicBezTo>
                  <a:cubicBezTo>
                    <a:pt x="7827" y="80"/>
                    <a:pt x="10016" y="2268"/>
                    <a:pt x="10016" y="4968"/>
                  </a:cubicBezTo>
                  <a:close/>
                </a:path>
              </a:pathLst>
            </a:custGeom>
            <a:solidFill>
              <a:srgbClr val="FFFFFF"/>
            </a:solidFill>
            <a:ln w="486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8BE33C46-E7C4-3116-56E8-C13386D31A88}"/>
                </a:ext>
              </a:extLst>
            </p:cNvPr>
            <p:cNvSpPr/>
            <p:nvPr/>
          </p:nvSpPr>
          <p:spPr>
            <a:xfrm>
              <a:off x="11902841" y="1958930"/>
              <a:ext cx="9775" cy="9775"/>
            </a:xfrm>
            <a:custGeom>
              <a:avLst/>
              <a:gdLst>
                <a:gd name="connsiteX0" fmla="*/ 10026 w 9775"/>
                <a:gd name="connsiteY0" fmla="*/ 4968 h 9775"/>
                <a:gd name="connsiteX1" fmla="*/ 5138 w 9775"/>
                <a:gd name="connsiteY1" fmla="*/ 9856 h 9775"/>
                <a:gd name="connsiteX2" fmla="*/ 250 w 9775"/>
                <a:gd name="connsiteY2" fmla="*/ 4968 h 9775"/>
                <a:gd name="connsiteX3" fmla="*/ 5138 w 9775"/>
                <a:gd name="connsiteY3" fmla="*/ 80 h 9775"/>
                <a:gd name="connsiteX4" fmla="*/ 1002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26" y="4968"/>
                  </a:moveTo>
                  <a:cubicBezTo>
                    <a:pt x="10026" y="7667"/>
                    <a:pt x="7837" y="9856"/>
                    <a:pt x="5138" y="9856"/>
                  </a:cubicBezTo>
                  <a:cubicBezTo>
                    <a:pt x="2438" y="9856"/>
                    <a:pt x="250" y="7667"/>
                    <a:pt x="250" y="4968"/>
                  </a:cubicBezTo>
                  <a:cubicBezTo>
                    <a:pt x="250" y="2268"/>
                    <a:pt x="2438" y="80"/>
                    <a:pt x="5138" y="80"/>
                  </a:cubicBezTo>
                  <a:cubicBezTo>
                    <a:pt x="7837" y="80"/>
                    <a:pt x="10026" y="2268"/>
                    <a:pt x="10026" y="4968"/>
                  </a:cubicBezTo>
                  <a:close/>
                </a:path>
              </a:pathLst>
            </a:custGeom>
            <a:solidFill>
              <a:srgbClr val="FFFFFF"/>
            </a:solidFill>
            <a:ln w="486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E287B452-C6A2-7FBA-057E-6B345D17F104}"/>
                </a:ext>
              </a:extLst>
            </p:cNvPr>
            <p:cNvSpPr/>
            <p:nvPr/>
          </p:nvSpPr>
          <p:spPr>
            <a:xfrm>
              <a:off x="11951719" y="1958930"/>
              <a:ext cx="9775" cy="9775"/>
            </a:xfrm>
            <a:custGeom>
              <a:avLst/>
              <a:gdLst>
                <a:gd name="connsiteX0" fmla="*/ 10036 w 9775"/>
                <a:gd name="connsiteY0" fmla="*/ 4968 h 9775"/>
                <a:gd name="connsiteX1" fmla="*/ 5148 w 9775"/>
                <a:gd name="connsiteY1" fmla="*/ 9856 h 9775"/>
                <a:gd name="connsiteX2" fmla="*/ 260 w 9775"/>
                <a:gd name="connsiteY2" fmla="*/ 4968 h 9775"/>
                <a:gd name="connsiteX3" fmla="*/ 5148 w 9775"/>
                <a:gd name="connsiteY3" fmla="*/ 80 h 9775"/>
                <a:gd name="connsiteX4" fmla="*/ 1003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36" y="4968"/>
                  </a:moveTo>
                  <a:cubicBezTo>
                    <a:pt x="10036" y="7667"/>
                    <a:pt x="7847" y="9856"/>
                    <a:pt x="5148" y="9856"/>
                  </a:cubicBezTo>
                  <a:cubicBezTo>
                    <a:pt x="2448" y="9856"/>
                    <a:pt x="260" y="7667"/>
                    <a:pt x="260" y="4968"/>
                  </a:cubicBezTo>
                  <a:cubicBezTo>
                    <a:pt x="260" y="2268"/>
                    <a:pt x="2448" y="80"/>
                    <a:pt x="5148" y="80"/>
                  </a:cubicBezTo>
                  <a:cubicBezTo>
                    <a:pt x="7847" y="80"/>
                    <a:pt x="10036" y="2268"/>
                    <a:pt x="10036" y="4968"/>
                  </a:cubicBezTo>
                  <a:close/>
                </a:path>
              </a:pathLst>
            </a:custGeom>
            <a:solidFill>
              <a:srgbClr val="FFFFFF"/>
            </a:solidFill>
            <a:ln w="486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810D2B49-0BB7-C239-03B8-6FAF9D68208F}"/>
                </a:ext>
              </a:extLst>
            </p:cNvPr>
            <p:cNvSpPr/>
            <p:nvPr/>
          </p:nvSpPr>
          <p:spPr>
            <a:xfrm>
              <a:off x="12000598" y="1958930"/>
              <a:ext cx="9775" cy="9775"/>
            </a:xfrm>
            <a:custGeom>
              <a:avLst/>
              <a:gdLst>
                <a:gd name="connsiteX0" fmla="*/ 10046 w 9775"/>
                <a:gd name="connsiteY0" fmla="*/ 4968 h 9775"/>
                <a:gd name="connsiteX1" fmla="*/ 5158 w 9775"/>
                <a:gd name="connsiteY1" fmla="*/ 9856 h 9775"/>
                <a:gd name="connsiteX2" fmla="*/ 270 w 9775"/>
                <a:gd name="connsiteY2" fmla="*/ 4968 h 9775"/>
                <a:gd name="connsiteX3" fmla="*/ 5158 w 9775"/>
                <a:gd name="connsiteY3" fmla="*/ 80 h 9775"/>
                <a:gd name="connsiteX4" fmla="*/ 1004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46" y="4968"/>
                  </a:moveTo>
                  <a:cubicBezTo>
                    <a:pt x="10046" y="7667"/>
                    <a:pt x="7857" y="9856"/>
                    <a:pt x="5158" y="9856"/>
                  </a:cubicBezTo>
                  <a:cubicBezTo>
                    <a:pt x="2458" y="9856"/>
                    <a:pt x="270" y="7667"/>
                    <a:pt x="270" y="4968"/>
                  </a:cubicBezTo>
                  <a:cubicBezTo>
                    <a:pt x="270" y="2268"/>
                    <a:pt x="2458" y="80"/>
                    <a:pt x="5158" y="80"/>
                  </a:cubicBezTo>
                  <a:cubicBezTo>
                    <a:pt x="7857" y="80"/>
                    <a:pt x="10046" y="2268"/>
                    <a:pt x="10046" y="4968"/>
                  </a:cubicBezTo>
                  <a:close/>
                </a:path>
              </a:pathLst>
            </a:custGeom>
            <a:solidFill>
              <a:srgbClr val="FFFFFF"/>
            </a:solidFill>
            <a:ln w="486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582D9B52-1C78-2425-28E3-44869C1712F3}"/>
                </a:ext>
              </a:extLst>
            </p:cNvPr>
            <p:cNvSpPr/>
            <p:nvPr/>
          </p:nvSpPr>
          <p:spPr>
            <a:xfrm>
              <a:off x="12049476" y="1958930"/>
              <a:ext cx="9775" cy="9775"/>
            </a:xfrm>
            <a:custGeom>
              <a:avLst/>
              <a:gdLst>
                <a:gd name="connsiteX0" fmla="*/ 10056 w 9775"/>
                <a:gd name="connsiteY0" fmla="*/ 4968 h 9775"/>
                <a:gd name="connsiteX1" fmla="*/ 5168 w 9775"/>
                <a:gd name="connsiteY1" fmla="*/ 9856 h 9775"/>
                <a:gd name="connsiteX2" fmla="*/ 280 w 9775"/>
                <a:gd name="connsiteY2" fmla="*/ 4968 h 9775"/>
                <a:gd name="connsiteX3" fmla="*/ 5168 w 9775"/>
                <a:gd name="connsiteY3" fmla="*/ 80 h 9775"/>
                <a:gd name="connsiteX4" fmla="*/ 1005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56" y="4968"/>
                  </a:moveTo>
                  <a:cubicBezTo>
                    <a:pt x="10056" y="7667"/>
                    <a:pt x="7867" y="9856"/>
                    <a:pt x="5168" y="9856"/>
                  </a:cubicBezTo>
                  <a:cubicBezTo>
                    <a:pt x="2468" y="9856"/>
                    <a:pt x="280" y="7667"/>
                    <a:pt x="280" y="4968"/>
                  </a:cubicBezTo>
                  <a:cubicBezTo>
                    <a:pt x="280" y="2268"/>
                    <a:pt x="2468" y="80"/>
                    <a:pt x="5168" y="80"/>
                  </a:cubicBezTo>
                  <a:cubicBezTo>
                    <a:pt x="7867" y="80"/>
                    <a:pt x="10056" y="2268"/>
                    <a:pt x="10056" y="4968"/>
                  </a:cubicBezTo>
                  <a:close/>
                </a:path>
              </a:pathLst>
            </a:custGeom>
            <a:solidFill>
              <a:srgbClr val="FFFFFF"/>
            </a:solidFill>
            <a:ln w="486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E814FBFF-6B09-9910-B926-9A7E106E54E4}"/>
                </a:ext>
              </a:extLst>
            </p:cNvPr>
            <p:cNvSpPr/>
            <p:nvPr/>
          </p:nvSpPr>
          <p:spPr>
            <a:xfrm>
              <a:off x="12098354" y="1958930"/>
              <a:ext cx="9775" cy="9775"/>
            </a:xfrm>
            <a:custGeom>
              <a:avLst/>
              <a:gdLst>
                <a:gd name="connsiteX0" fmla="*/ 10066 w 9775"/>
                <a:gd name="connsiteY0" fmla="*/ 4968 h 9775"/>
                <a:gd name="connsiteX1" fmla="*/ 5178 w 9775"/>
                <a:gd name="connsiteY1" fmla="*/ 9856 h 9775"/>
                <a:gd name="connsiteX2" fmla="*/ 290 w 9775"/>
                <a:gd name="connsiteY2" fmla="*/ 4968 h 9775"/>
                <a:gd name="connsiteX3" fmla="*/ 5178 w 9775"/>
                <a:gd name="connsiteY3" fmla="*/ 80 h 9775"/>
                <a:gd name="connsiteX4" fmla="*/ 1006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66" y="4968"/>
                  </a:moveTo>
                  <a:cubicBezTo>
                    <a:pt x="10066" y="7667"/>
                    <a:pt x="7877" y="9856"/>
                    <a:pt x="5178" y="9856"/>
                  </a:cubicBezTo>
                  <a:cubicBezTo>
                    <a:pt x="2478" y="9856"/>
                    <a:pt x="290" y="7667"/>
                    <a:pt x="290" y="4968"/>
                  </a:cubicBezTo>
                  <a:cubicBezTo>
                    <a:pt x="290" y="2268"/>
                    <a:pt x="2478" y="80"/>
                    <a:pt x="5178" y="80"/>
                  </a:cubicBezTo>
                  <a:cubicBezTo>
                    <a:pt x="7877" y="80"/>
                    <a:pt x="10066" y="2268"/>
                    <a:pt x="10066" y="4968"/>
                  </a:cubicBezTo>
                  <a:close/>
                </a:path>
              </a:pathLst>
            </a:custGeom>
            <a:solidFill>
              <a:srgbClr val="FFFFFF"/>
            </a:solidFill>
            <a:ln w="486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D2A73B43-453A-1EFF-1A61-B4995C6B0FFD}"/>
                </a:ext>
              </a:extLst>
            </p:cNvPr>
            <p:cNvSpPr/>
            <p:nvPr/>
          </p:nvSpPr>
          <p:spPr>
            <a:xfrm>
              <a:off x="12147233" y="1958930"/>
              <a:ext cx="9775" cy="9775"/>
            </a:xfrm>
            <a:custGeom>
              <a:avLst/>
              <a:gdLst>
                <a:gd name="connsiteX0" fmla="*/ 10076 w 9775"/>
                <a:gd name="connsiteY0" fmla="*/ 4968 h 9775"/>
                <a:gd name="connsiteX1" fmla="*/ 5188 w 9775"/>
                <a:gd name="connsiteY1" fmla="*/ 9856 h 9775"/>
                <a:gd name="connsiteX2" fmla="*/ 300 w 9775"/>
                <a:gd name="connsiteY2" fmla="*/ 4968 h 9775"/>
                <a:gd name="connsiteX3" fmla="*/ 5188 w 9775"/>
                <a:gd name="connsiteY3" fmla="*/ 80 h 9775"/>
                <a:gd name="connsiteX4" fmla="*/ 1007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76" y="4968"/>
                  </a:moveTo>
                  <a:cubicBezTo>
                    <a:pt x="10076" y="7667"/>
                    <a:pt x="7887" y="9856"/>
                    <a:pt x="5188" y="9856"/>
                  </a:cubicBezTo>
                  <a:cubicBezTo>
                    <a:pt x="2488" y="9856"/>
                    <a:pt x="300" y="7667"/>
                    <a:pt x="300" y="4968"/>
                  </a:cubicBezTo>
                  <a:cubicBezTo>
                    <a:pt x="300" y="2268"/>
                    <a:pt x="2488" y="80"/>
                    <a:pt x="5188" y="80"/>
                  </a:cubicBezTo>
                  <a:cubicBezTo>
                    <a:pt x="7887" y="80"/>
                    <a:pt x="10076" y="2268"/>
                    <a:pt x="10076" y="4968"/>
                  </a:cubicBezTo>
                  <a:close/>
                </a:path>
              </a:pathLst>
            </a:custGeom>
            <a:solidFill>
              <a:srgbClr val="FFFFFF"/>
            </a:solidFill>
            <a:ln w="486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6A78929D-B579-8764-7D87-A01AD5100028}"/>
                </a:ext>
              </a:extLst>
            </p:cNvPr>
            <p:cNvSpPr/>
            <p:nvPr/>
          </p:nvSpPr>
          <p:spPr>
            <a:xfrm>
              <a:off x="10680883" y="2007808"/>
              <a:ext cx="9775" cy="9775"/>
            </a:xfrm>
            <a:custGeom>
              <a:avLst/>
              <a:gdLst>
                <a:gd name="connsiteX0" fmla="*/ 9776 w 9775"/>
                <a:gd name="connsiteY0" fmla="*/ 4978 h 9775"/>
                <a:gd name="connsiteX1" fmla="*/ 4888 w 9775"/>
                <a:gd name="connsiteY1" fmla="*/ 9866 h 9775"/>
                <a:gd name="connsiteX2" fmla="*/ 0 w 9775"/>
                <a:gd name="connsiteY2" fmla="*/ 4978 h 9775"/>
                <a:gd name="connsiteX3" fmla="*/ 4888 w 9775"/>
                <a:gd name="connsiteY3" fmla="*/ 90 h 9775"/>
                <a:gd name="connsiteX4" fmla="*/ 977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76" y="4978"/>
                  </a:moveTo>
                  <a:cubicBezTo>
                    <a:pt x="9776" y="7677"/>
                    <a:pt x="7587" y="9866"/>
                    <a:pt x="4888" y="9866"/>
                  </a:cubicBezTo>
                  <a:cubicBezTo>
                    <a:pt x="2188" y="9866"/>
                    <a:pt x="0" y="7677"/>
                    <a:pt x="0" y="4978"/>
                  </a:cubicBezTo>
                  <a:cubicBezTo>
                    <a:pt x="0" y="2278"/>
                    <a:pt x="2188" y="90"/>
                    <a:pt x="4888" y="90"/>
                  </a:cubicBezTo>
                  <a:cubicBezTo>
                    <a:pt x="7587" y="90"/>
                    <a:pt x="9776" y="2278"/>
                    <a:pt x="9776" y="4978"/>
                  </a:cubicBezTo>
                  <a:close/>
                </a:path>
              </a:pathLst>
            </a:custGeom>
            <a:solidFill>
              <a:srgbClr val="FFFFFF"/>
            </a:solidFill>
            <a:ln w="486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72D04A9C-CEF0-B20A-9A1D-142C7F7A4306}"/>
                </a:ext>
              </a:extLst>
            </p:cNvPr>
            <p:cNvSpPr/>
            <p:nvPr/>
          </p:nvSpPr>
          <p:spPr>
            <a:xfrm>
              <a:off x="10729761" y="2007808"/>
              <a:ext cx="9775" cy="9775"/>
            </a:xfrm>
            <a:custGeom>
              <a:avLst/>
              <a:gdLst>
                <a:gd name="connsiteX0" fmla="*/ 9786 w 9775"/>
                <a:gd name="connsiteY0" fmla="*/ 4978 h 9775"/>
                <a:gd name="connsiteX1" fmla="*/ 4898 w 9775"/>
                <a:gd name="connsiteY1" fmla="*/ 9866 h 9775"/>
                <a:gd name="connsiteX2" fmla="*/ 10 w 9775"/>
                <a:gd name="connsiteY2" fmla="*/ 4978 h 9775"/>
                <a:gd name="connsiteX3" fmla="*/ 4898 w 9775"/>
                <a:gd name="connsiteY3" fmla="*/ 90 h 9775"/>
                <a:gd name="connsiteX4" fmla="*/ 978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86" y="4978"/>
                  </a:moveTo>
                  <a:cubicBezTo>
                    <a:pt x="9786" y="7677"/>
                    <a:pt x="7597" y="9866"/>
                    <a:pt x="4898" y="9866"/>
                  </a:cubicBezTo>
                  <a:cubicBezTo>
                    <a:pt x="2198" y="9866"/>
                    <a:pt x="10" y="7677"/>
                    <a:pt x="10" y="4978"/>
                  </a:cubicBezTo>
                  <a:cubicBezTo>
                    <a:pt x="10" y="2278"/>
                    <a:pt x="2198" y="90"/>
                    <a:pt x="4898" y="90"/>
                  </a:cubicBezTo>
                  <a:cubicBezTo>
                    <a:pt x="7597" y="90"/>
                    <a:pt x="9786" y="2278"/>
                    <a:pt x="9786" y="4978"/>
                  </a:cubicBezTo>
                  <a:close/>
                </a:path>
              </a:pathLst>
            </a:custGeom>
            <a:solidFill>
              <a:srgbClr val="FFFFFF"/>
            </a:solidFill>
            <a:ln w="486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74D7DE1F-EB0E-3B9E-6645-19A5CE3285AF}"/>
                </a:ext>
              </a:extLst>
            </p:cNvPr>
            <p:cNvSpPr/>
            <p:nvPr/>
          </p:nvSpPr>
          <p:spPr>
            <a:xfrm>
              <a:off x="10778639" y="2007808"/>
              <a:ext cx="9775" cy="9775"/>
            </a:xfrm>
            <a:custGeom>
              <a:avLst/>
              <a:gdLst>
                <a:gd name="connsiteX0" fmla="*/ 9796 w 9775"/>
                <a:gd name="connsiteY0" fmla="*/ 4978 h 9775"/>
                <a:gd name="connsiteX1" fmla="*/ 4908 w 9775"/>
                <a:gd name="connsiteY1" fmla="*/ 9866 h 9775"/>
                <a:gd name="connsiteX2" fmla="*/ 20 w 9775"/>
                <a:gd name="connsiteY2" fmla="*/ 4978 h 9775"/>
                <a:gd name="connsiteX3" fmla="*/ 4908 w 9775"/>
                <a:gd name="connsiteY3" fmla="*/ 90 h 9775"/>
                <a:gd name="connsiteX4" fmla="*/ 979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96" y="4978"/>
                  </a:moveTo>
                  <a:cubicBezTo>
                    <a:pt x="9796" y="7677"/>
                    <a:pt x="7607" y="9866"/>
                    <a:pt x="4908" y="9866"/>
                  </a:cubicBezTo>
                  <a:cubicBezTo>
                    <a:pt x="2208" y="9866"/>
                    <a:pt x="20" y="7677"/>
                    <a:pt x="20" y="4978"/>
                  </a:cubicBezTo>
                  <a:cubicBezTo>
                    <a:pt x="20" y="2278"/>
                    <a:pt x="2208" y="90"/>
                    <a:pt x="4908" y="90"/>
                  </a:cubicBezTo>
                  <a:cubicBezTo>
                    <a:pt x="7607" y="90"/>
                    <a:pt x="9796" y="2278"/>
                    <a:pt x="9796" y="4978"/>
                  </a:cubicBezTo>
                  <a:close/>
                </a:path>
              </a:pathLst>
            </a:custGeom>
            <a:solidFill>
              <a:srgbClr val="FFFFFF"/>
            </a:solidFill>
            <a:ln w="486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14C85315-77BC-B530-973C-E05CC7D318B5}"/>
                </a:ext>
              </a:extLst>
            </p:cNvPr>
            <p:cNvSpPr/>
            <p:nvPr/>
          </p:nvSpPr>
          <p:spPr>
            <a:xfrm>
              <a:off x="10827518" y="2007808"/>
              <a:ext cx="9775" cy="9775"/>
            </a:xfrm>
            <a:custGeom>
              <a:avLst/>
              <a:gdLst>
                <a:gd name="connsiteX0" fmla="*/ 9806 w 9775"/>
                <a:gd name="connsiteY0" fmla="*/ 4978 h 9775"/>
                <a:gd name="connsiteX1" fmla="*/ 4918 w 9775"/>
                <a:gd name="connsiteY1" fmla="*/ 9866 h 9775"/>
                <a:gd name="connsiteX2" fmla="*/ 30 w 9775"/>
                <a:gd name="connsiteY2" fmla="*/ 4978 h 9775"/>
                <a:gd name="connsiteX3" fmla="*/ 4918 w 9775"/>
                <a:gd name="connsiteY3" fmla="*/ 90 h 9775"/>
                <a:gd name="connsiteX4" fmla="*/ 980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06" y="4978"/>
                  </a:moveTo>
                  <a:cubicBezTo>
                    <a:pt x="9806" y="7677"/>
                    <a:pt x="7617" y="9866"/>
                    <a:pt x="4918" y="9866"/>
                  </a:cubicBezTo>
                  <a:cubicBezTo>
                    <a:pt x="2218" y="9866"/>
                    <a:pt x="30" y="7677"/>
                    <a:pt x="30" y="4978"/>
                  </a:cubicBezTo>
                  <a:cubicBezTo>
                    <a:pt x="30" y="2278"/>
                    <a:pt x="2218" y="90"/>
                    <a:pt x="4918" y="90"/>
                  </a:cubicBezTo>
                  <a:cubicBezTo>
                    <a:pt x="7617" y="90"/>
                    <a:pt x="9806" y="2278"/>
                    <a:pt x="9806" y="4978"/>
                  </a:cubicBezTo>
                  <a:close/>
                </a:path>
              </a:pathLst>
            </a:custGeom>
            <a:solidFill>
              <a:srgbClr val="FFFFFF"/>
            </a:solidFill>
            <a:ln w="486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C77FE3C9-1533-8CA3-BCD9-1D4617918F32}"/>
                </a:ext>
              </a:extLst>
            </p:cNvPr>
            <p:cNvSpPr/>
            <p:nvPr/>
          </p:nvSpPr>
          <p:spPr>
            <a:xfrm>
              <a:off x="10876396" y="2007808"/>
              <a:ext cx="9775" cy="9775"/>
            </a:xfrm>
            <a:custGeom>
              <a:avLst/>
              <a:gdLst>
                <a:gd name="connsiteX0" fmla="*/ 9816 w 9775"/>
                <a:gd name="connsiteY0" fmla="*/ 4978 h 9775"/>
                <a:gd name="connsiteX1" fmla="*/ 4928 w 9775"/>
                <a:gd name="connsiteY1" fmla="*/ 9866 h 9775"/>
                <a:gd name="connsiteX2" fmla="*/ 40 w 9775"/>
                <a:gd name="connsiteY2" fmla="*/ 4978 h 9775"/>
                <a:gd name="connsiteX3" fmla="*/ 4928 w 9775"/>
                <a:gd name="connsiteY3" fmla="*/ 90 h 9775"/>
                <a:gd name="connsiteX4" fmla="*/ 981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16" y="4978"/>
                  </a:moveTo>
                  <a:cubicBezTo>
                    <a:pt x="9816" y="7677"/>
                    <a:pt x="7627" y="9866"/>
                    <a:pt x="4928" y="9866"/>
                  </a:cubicBezTo>
                  <a:cubicBezTo>
                    <a:pt x="2228" y="9866"/>
                    <a:pt x="40" y="7677"/>
                    <a:pt x="40" y="4978"/>
                  </a:cubicBezTo>
                  <a:cubicBezTo>
                    <a:pt x="40" y="2278"/>
                    <a:pt x="2228" y="90"/>
                    <a:pt x="4928" y="90"/>
                  </a:cubicBezTo>
                  <a:cubicBezTo>
                    <a:pt x="7627" y="90"/>
                    <a:pt x="9816" y="2278"/>
                    <a:pt x="9816" y="4978"/>
                  </a:cubicBezTo>
                  <a:close/>
                </a:path>
              </a:pathLst>
            </a:custGeom>
            <a:solidFill>
              <a:srgbClr val="FFFFFF"/>
            </a:solidFill>
            <a:ln w="486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F94E654D-D5D8-CE7B-D53F-08CBDD1FBE9A}"/>
                </a:ext>
              </a:extLst>
            </p:cNvPr>
            <p:cNvSpPr/>
            <p:nvPr/>
          </p:nvSpPr>
          <p:spPr>
            <a:xfrm>
              <a:off x="10925274" y="2007808"/>
              <a:ext cx="9775" cy="9775"/>
            </a:xfrm>
            <a:custGeom>
              <a:avLst/>
              <a:gdLst>
                <a:gd name="connsiteX0" fmla="*/ 9826 w 9775"/>
                <a:gd name="connsiteY0" fmla="*/ 4978 h 9775"/>
                <a:gd name="connsiteX1" fmla="*/ 4938 w 9775"/>
                <a:gd name="connsiteY1" fmla="*/ 9866 h 9775"/>
                <a:gd name="connsiteX2" fmla="*/ 50 w 9775"/>
                <a:gd name="connsiteY2" fmla="*/ 4978 h 9775"/>
                <a:gd name="connsiteX3" fmla="*/ 4938 w 9775"/>
                <a:gd name="connsiteY3" fmla="*/ 90 h 9775"/>
                <a:gd name="connsiteX4" fmla="*/ 982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26" y="4978"/>
                  </a:moveTo>
                  <a:cubicBezTo>
                    <a:pt x="9826" y="7677"/>
                    <a:pt x="7637" y="9866"/>
                    <a:pt x="4938" y="9866"/>
                  </a:cubicBezTo>
                  <a:cubicBezTo>
                    <a:pt x="2238" y="9866"/>
                    <a:pt x="50" y="7677"/>
                    <a:pt x="50" y="4978"/>
                  </a:cubicBezTo>
                  <a:cubicBezTo>
                    <a:pt x="50" y="2278"/>
                    <a:pt x="2238" y="90"/>
                    <a:pt x="4938" y="90"/>
                  </a:cubicBezTo>
                  <a:cubicBezTo>
                    <a:pt x="7637" y="90"/>
                    <a:pt x="9826" y="2278"/>
                    <a:pt x="9826" y="4978"/>
                  </a:cubicBezTo>
                  <a:close/>
                </a:path>
              </a:pathLst>
            </a:custGeom>
            <a:solidFill>
              <a:srgbClr val="FFFFFF"/>
            </a:solidFill>
            <a:ln w="486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423F640C-C8C4-1EF1-D95D-A1E3DB8C5D99}"/>
                </a:ext>
              </a:extLst>
            </p:cNvPr>
            <p:cNvSpPr/>
            <p:nvPr/>
          </p:nvSpPr>
          <p:spPr>
            <a:xfrm>
              <a:off x="10974153" y="2007808"/>
              <a:ext cx="9775" cy="9775"/>
            </a:xfrm>
            <a:custGeom>
              <a:avLst/>
              <a:gdLst>
                <a:gd name="connsiteX0" fmla="*/ 9836 w 9775"/>
                <a:gd name="connsiteY0" fmla="*/ 4978 h 9775"/>
                <a:gd name="connsiteX1" fmla="*/ 4948 w 9775"/>
                <a:gd name="connsiteY1" fmla="*/ 9866 h 9775"/>
                <a:gd name="connsiteX2" fmla="*/ 60 w 9775"/>
                <a:gd name="connsiteY2" fmla="*/ 4978 h 9775"/>
                <a:gd name="connsiteX3" fmla="*/ 4948 w 9775"/>
                <a:gd name="connsiteY3" fmla="*/ 90 h 9775"/>
                <a:gd name="connsiteX4" fmla="*/ 983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36" y="4978"/>
                  </a:moveTo>
                  <a:cubicBezTo>
                    <a:pt x="9836" y="7677"/>
                    <a:pt x="7647" y="9866"/>
                    <a:pt x="4948" y="9866"/>
                  </a:cubicBezTo>
                  <a:cubicBezTo>
                    <a:pt x="2248" y="9866"/>
                    <a:pt x="60" y="7677"/>
                    <a:pt x="60" y="4978"/>
                  </a:cubicBezTo>
                  <a:cubicBezTo>
                    <a:pt x="60" y="2278"/>
                    <a:pt x="2248" y="90"/>
                    <a:pt x="4948" y="90"/>
                  </a:cubicBezTo>
                  <a:cubicBezTo>
                    <a:pt x="7647" y="90"/>
                    <a:pt x="9836" y="2278"/>
                    <a:pt x="9836" y="4978"/>
                  </a:cubicBezTo>
                  <a:close/>
                </a:path>
              </a:pathLst>
            </a:custGeom>
            <a:solidFill>
              <a:srgbClr val="FFFFFF"/>
            </a:solidFill>
            <a:ln w="486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61F0E865-7B50-8561-B55F-537EBF4051ED}"/>
                </a:ext>
              </a:extLst>
            </p:cNvPr>
            <p:cNvSpPr/>
            <p:nvPr/>
          </p:nvSpPr>
          <p:spPr>
            <a:xfrm>
              <a:off x="11023031" y="2007808"/>
              <a:ext cx="9775" cy="9775"/>
            </a:xfrm>
            <a:custGeom>
              <a:avLst/>
              <a:gdLst>
                <a:gd name="connsiteX0" fmla="*/ 9846 w 9775"/>
                <a:gd name="connsiteY0" fmla="*/ 4978 h 9775"/>
                <a:gd name="connsiteX1" fmla="*/ 4958 w 9775"/>
                <a:gd name="connsiteY1" fmla="*/ 9866 h 9775"/>
                <a:gd name="connsiteX2" fmla="*/ 70 w 9775"/>
                <a:gd name="connsiteY2" fmla="*/ 4978 h 9775"/>
                <a:gd name="connsiteX3" fmla="*/ 4958 w 9775"/>
                <a:gd name="connsiteY3" fmla="*/ 90 h 9775"/>
                <a:gd name="connsiteX4" fmla="*/ 984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46" y="4978"/>
                  </a:moveTo>
                  <a:cubicBezTo>
                    <a:pt x="9846" y="7677"/>
                    <a:pt x="7657" y="9866"/>
                    <a:pt x="4958" y="9866"/>
                  </a:cubicBezTo>
                  <a:cubicBezTo>
                    <a:pt x="2258" y="9866"/>
                    <a:pt x="70" y="7677"/>
                    <a:pt x="70" y="4978"/>
                  </a:cubicBezTo>
                  <a:cubicBezTo>
                    <a:pt x="70" y="2278"/>
                    <a:pt x="2258" y="90"/>
                    <a:pt x="4958" y="90"/>
                  </a:cubicBezTo>
                  <a:cubicBezTo>
                    <a:pt x="7657" y="90"/>
                    <a:pt x="9846" y="2278"/>
                    <a:pt x="9846" y="4978"/>
                  </a:cubicBezTo>
                  <a:close/>
                </a:path>
              </a:pathLst>
            </a:custGeom>
            <a:solidFill>
              <a:srgbClr val="FFFFFF"/>
            </a:solidFill>
            <a:ln w="4865"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7623B264-F507-2A52-7AF7-94F30E0473C1}"/>
                </a:ext>
              </a:extLst>
            </p:cNvPr>
            <p:cNvSpPr/>
            <p:nvPr/>
          </p:nvSpPr>
          <p:spPr>
            <a:xfrm>
              <a:off x="11071909" y="2007808"/>
              <a:ext cx="9775" cy="9775"/>
            </a:xfrm>
            <a:custGeom>
              <a:avLst/>
              <a:gdLst>
                <a:gd name="connsiteX0" fmla="*/ 9856 w 9775"/>
                <a:gd name="connsiteY0" fmla="*/ 4978 h 9775"/>
                <a:gd name="connsiteX1" fmla="*/ 4968 w 9775"/>
                <a:gd name="connsiteY1" fmla="*/ 9866 h 9775"/>
                <a:gd name="connsiteX2" fmla="*/ 80 w 9775"/>
                <a:gd name="connsiteY2" fmla="*/ 4978 h 9775"/>
                <a:gd name="connsiteX3" fmla="*/ 4968 w 9775"/>
                <a:gd name="connsiteY3" fmla="*/ 90 h 9775"/>
                <a:gd name="connsiteX4" fmla="*/ 985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56" y="4978"/>
                  </a:moveTo>
                  <a:cubicBezTo>
                    <a:pt x="9856" y="7677"/>
                    <a:pt x="7667" y="9866"/>
                    <a:pt x="4968" y="9866"/>
                  </a:cubicBezTo>
                  <a:cubicBezTo>
                    <a:pt x="2268" y="9866"/>
                    <a:pt x="80" y="7677"/>
                    <a:pt x="80" y="4978"/>
                  </a:cubicBezTo>
                  <a:cubicBezTo>
                    <a:pt x="80" y="2278"/>
                    <a:pt x="2268" y="90"/>
                    <a:pt x="4968" y="90"/>
                  </a:cubicBezTo>
                  <a:cubicBezTo>
                    <a:pt x="7667" y="90"/>
                    <a:pt x="9856" y="2278"/>
                    <a:pt x="9856" y="4978"/>
                  </a:cubicBezTo>
                  <a:close/>
                </a:path>
              </a:pathLst>
            </a:custGeom>
            <a:solidFill>
              <a:srgbClr val="FFFFFF"/>
            </a:solidFill>
            <a:ln w="4865"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49F778CA-8099-F1C2-A5A5-6B8E3636B40E}"/>
                </a:ext>
              </a:extLst>
            </p:cNvPr>
            <p:cNvSpPr/>
            <p:nvPr/>
          </p:nvSpPr>
          <p:spPr>
            <a:xfrm>
              <a:off x="11120788" y="2007808"/>
              <a:ext cx="9775" cy="9775"/>
            </a:xfrm>
            <a:custGeom>
              <a:avLst/>
              <a:gdLst>
                <a:gd name="connsiteX0" fmla="*/ 9866 w 9775"/>
                <a:gd name="connsiteY0" fmla="*/ 4978 h 9775"/>
                <a:gd name="connsiteX1" fmla="*/ 4978 w 9775"/>
                <a:gd name="connsiteY1" fmla="*/ 9866 h 9775"/>
                <a:gd name="connsiteX2" fmla="*/ 90 w 9775"/>
                <a:gd name="connsiteY2" fmla="*/ 4978 h 9775"/>
                <a:gd name="connsiteX3" fmla="*/ 4978 w 9775"/>
                <a:gd name="connsiteY3" fmla="*/ 90 h 9775"/>
                <a:gd name="connsiteX4" fmla="*/ 986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66" y="4978"/>
                  </a:moveTo>
                  <a:cubicBezTo>
                    <a:pt x="9866" y="7677"/>
                    <a:pt x="7677" y="9866"/>
                    <a:pt x="4978" y="9866"/>
                  </a:cubicBezTo>
                  <a:cubicBezTo>
                    <a:pt x="2278" y="9866"/>
                    <a:pt x="90" y="7677"/>
                    <a:pt x="90" y="4978"/>
                  </a:cubicBezTo>
                  <a:cubicBezTo>
                    <a:pt x="90" y="2278"/>
                    <a:pt x="2278" y="90"/>
                    <a:pt x="4978" y="90"/>
                  </a:cubicBezTo>
                  <a:cubicBezTo>
                    <a:pt x="7677" y="90"/>
                    <a:pt x="9866" y="2278"/>
                    <a:pt x="9866" y="4978"/>
                  </a:cubicBezTo>
                  <a:close/>
                </a:path>
              </a:pathLst>
            </a:custGeom>
            <a:solidFill>
              <a:srgbClr val="FFFFFF"/>
            </a:solidFill>
            <a:ln w="4865"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7E67944E-E823-4621-5327-CD01285AC366}"/>
                </a:ext>
              </a:extLst>
            </p:cNvPr>
            <p:cNvSpPr/>
            <p:nvPr/>
          </p:nvSpPr>
          <p:spPr>
            <a:xfrm>
              <a:off x="11169666" y="2007808"/>
              <a:ext cx="9775" cy="9775"/>
            </a:xfrm>
            <a:custGeom>
              <a:avLst/>
              <a:gdLst>
                <a:gd name="connsiteX0" fmla="*/ 9876 w 9775"/>
                <a:gd name="connsiteY0" fmla="*/ 4978 h 9775"/>
                <a:gd name="connsiteX1" fmla="*/ 4988 w 9775"/>
                <a:gd name="connsiteY1" fmla="*/ 9866 h 9775"/>
                <a:gd name="connsiteX2" fmla="*/ 100 w 9775"/>
                <a:gd name="connsiteY2" fmla="*/ 4978 h 9775"/>
                <a:gd name="connsiteX3" fmla="*/ 4988 w 9775"/>
                <a:gd name="connsiteY3" fmla="*/ 90 h 9775"/>
                <a:gd name="connsiteX4" fmla="*/ 987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76" y="4978"/>
                  </a:moveTo>
                  <a:cubicBezTo>
                    <a:pt x="9876" y="7677"/>
                    <a:pt x="7687" y="9866"/>
                    <a:pt x="4988" y="9866"/>
                  </a:cubicBezTo>
                  <a:cubicBezTo>
                    <a:pt x="2288" y="9866"/>
                    <a:pt x="100" y="7677"/>
                    <a:pt x="100" y="4978"/>
                  </a:cubicBezTo>
                  <a:cubicBezTo>
                    <a:pt x="100" y="2278"/>
                    <a:pt x="2288" y="90"/>
                    <a:pt x="4988" y="90"/>
                  </a:cubicBezTo>
                  <a:cubicBezTo>
                    <a:pt x="7687" y="90"/>
                    <a:pt x="9876" y="2278"/>
                    <a:pt x="9876" y="4978"/>
                  </a:cubicBezTo>
                  <a:close/>
                </a:path>
              </a:pathLst>
            </a:custGeom>
            <a:solidFill>
              <a:srgbClr val="FFFFFF"/>
            </a:solidFill>
            <a:ln w="4865"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E0231CFF-3A2E-F840-BAEF-B49473077C0B}"/>
                </a:ext>
              </a:extLst>
            </p:cNvPr>
            <p:cNvSpPr/>
            <p:nvPr/>
          </p:nvSpPr>
          <p:spPr>
            <a:xfrm>
              <a:off x="11218544" y="2007808"/>
              <a:ext cx="9775" cy="9775"/>
            </a:xfrm>
            <a:custGeom>
              <a:avLst/>
              <a:gdLst>
                <a:gd name="connsiteX0" fmla="*/ 9886 w 9775"/>
                <a:gd name="connsiteY0" fmla="*/ 4978 h 9775"/>
                <a:gd name="connsiteX1" fmla="*/ 4998 w 9775"/>
                <a:gd name="connsiteY1" fmla="*/ 9866 h 9775"/>
                <a:gd name="connsiteX2" fmla="*/ 110 w 9775"/>
                <a:gd name="connsiteY2" fmla="*/ 4978 h 9775"/>
                <a:gd name="connsiteX3" fmla="*/ 4998 w 9775"/>
                <a:gd name="connsiteY3" fmla="*/ 90 h 9775"/>
                <a:gd name="connsiteX4" fmla="*/ 988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86" y="4978"/>
                  </a:moveTo>
                  <a:cubicBezTo>
                    <a:pt x="9886" y="7677"/>
                    <a:pt x="7697" y="9866"/>
                    <a:pt x="4998" y="9866"/>
                  </a:cubicBezTo>
                  <a:cubicBezTo>
                    <a:pt x="2298" y="9866"/>
                    <a:pt x="110" y="7677"/>
                    <a:pt x="110" y="4978"/>
                  </a:cubicBezTo>
                  <a:cubicBezTo>
                    <a:pt x="110" y="2278"/>
                    <a:pt x="2298" y="90"/>
                    <a:pt x="4998" y="90"/>
                  </a:cubicBezTo>
                  <a:cubicBezTo>
                    <a:pt x="7697" y="90"/>
                    <a:pt x="9886" y="2278"/>
                    <a:pt x="9886" y="4978"/>
                  </a:cubicBezTo>
                  <a:close/>
                </a:path>
              </a:pathLst>
            </a:custGeom>
            <a:solidFill>
              <a:srgbClr val="FFFFFF"/>
            </a:solidFill>
            <a:ln w="486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BE479229-9250-2E9F-1847-E967A267A6EA}"/>
                </a:ext>
              </a:extLst>
            </p:cNvPr>
            <p:cNvSpPr/>
            <p:nvPr/>
          </p:nvSpPr>
          <p:spPr>
            <a:xfrm>
              <a:off x="11267423" y="2007808"/>
              <a:ext cx="9775" cy="9775"/>
            </a:xfrm>
            <a:custGeom>
              <a:avLst/>
              <a:gdLst>
                <a:gd name="connsiteX0" fmla="*/ 9896 w 9775"/>
                <a:gd name="connsiteY0" fmla="*/ 4978 h 9775"/>
                <a:gd name="connsiteX1" fmla="*/ 5008 w 9775"/>
                <a:gd name="connsiteY1" fmla="*/ 9866 h 9775"/>
                <a:gd name="connsiteX2" fmla="*/ 120 w 9775"/>
                <a:gd name="connsiteY2" fmla="*/ 4978 h 9775"/>
                <a:gd name="connsiteX3" fmla="*/ 5008 w 9775"/>
                <a:gd name="connsiteY3" fmla="*/ 90 h 9775"/>
                <a:gd name="connsiteX4" fmla="*/ 989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96" y="4978"/>
                  </a:moveTo>
                  <a:cubicBezTo>
                    <a:pt x="9896" y="7677"/>
                    <a:pt x="7707" y="9866"/>
                    <a:pt x="5008" y="9866"/>
                  </a:cubicBezTo>
                  <a:cubicBezTo>
                    <a:pt x="2308" y="9866"/>
                    <a:pt x="120" y="7677"/>
                    <a:pt x="120" y="4978"/>
                  </a:cubicBezTo>
                  <a:cubicBezTo>
                    <a:pt x="120" y="2278"/>
                    <a:pt x="2308" y="90"/>
                    <a:pt x="5008" y="90"/>
                  </a:cubicBezTo>
                  <a:cubicBezTo>
                    <a:pt x="7707" y="90"/>
                    <a:pt x="9896" y="2278"/>
                    <a:pt x="9896" y="4978"/>
                  </a:cubicBezTo>
                  <a:close/>
                </a:path>
              </a:pathLst>
            </a:custGeom>
            <a:solidFill>
              <a:srgbClr val="FFFFFF"/>
            </a:solidFill>
            <a:ln w="486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D1352BBD-CF4F-97EC-DC77-1FD1F5B694BE}"/>
                </a:ext>
              </a:extLst>
            </p:cNvPr>
            <p:cNvSpPr/>
            <p:nvPr/>
          </p:nvSpPr>
          <p:spPr>
            <a:xfrm>
              <a:off x="11316301" y="2007808"/>
              <a:ext cx="9775" cy="9775"/>
            </a:xfrm>
            <a:custGeom>
              <a:avLst/>
              <a:gdLst>
                <a:gd name="connsiteX0" fmla="*/ 9906 w 9775"/>
                <a:gd name="connsiteY0" fmla="*/ 4978 h 9775"/>
                <a:gd name="connsiteX1" fmla="*/ 5018 w 9775"/>
                <a:gd name="connsiteY1" fmla="*/ 9866 h 9775"/>
                <a:gd name="connsiteX2" fmla="*/ 130 w 9775"/>
                <a:gd name="connsiteY2" fmla="*/ 4978 h 9775"/>
                <a:gd name="connsiteX3" fmla="*/ 5018 w 9775"/>
                <a:gd name="connsiteY3" fmla="*/ 90 h 9775"/>
                <a:gd name="connsiteX4" fmla="*/ 990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06" y="4978"/>
                  </a:moveTo>
                  <a:cubicBezTo>
                    <a:pt x="9906" y="7677"/>
                    <a:pt x="7717" y="9866"/>
                    <a:pt x="5018" y="9866"/>
                  </a:cubicBezTo>
                  <a:cubicBezTo>
                    <a:pt x="2318" y="9866"/>
                    <a:pt x="130" y="7677"/>
                    <a:pt x="130" y="4978"/>
                  </a:cubicBezTo>
                  <a:cubicBezTo>
                    <a:pt x="130" y="2278"/>
                    <a:pt x="2318" y="90"/>
                    <a:pt x="5018" y="90"/>
                  </a:cubicBezTo>
                  <a:cubicBezTo>
                    <a:pt x="7717" y="90"/>
                    <a:pt x="9906" y="2278"/>
                    <a:pt x="9906" y="4978"/>
                  </a:cubicBezTo>
                  <a:close/>
                </a:path>
              </a:pathLst>
            </a:custGeom>
            <a:solidFill>
              <a:srgbClr val="FFFFFF"/>
            </a:solidFill>
            <a:ln w="4865"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F39F0FA2-8877-1019-7A6A-D97EA91470D9}"/>
                </a:ext>
              </a:extLst>
            </p:cNvPr>
            <p:cNvSpPr/>
            <p:nvPr/>
          </p:nvSpPr>
          <p:spPr>
            <a:xfrm>
              <a:off x="11365179" y="2007808"/>
              <a:ext cx="9775" cy="9775"/>
            </a:xfrm>
            <a:custGeom>
              <a:avLst/>
              <a:gdLst>
                <a:gd name="connsiteX0" fmla="*/ 9916 w 9775"/>
                <a:gd name="connsiteY0" fmla="*/ 4978 h 9775"/>
                <a:gd name="connsiteX1" fmla="*/ 5028 w 9775"/>
                <a:gd name="connsiteY1" fmla="*/ 9866 h 9775"/>
                <a:gd name="connsiteX2" fmla="*/ 140 w 9775"/>
                <a:gd name="connsiteY2" fmla="*/ 4978 h 9775"/>
                <a:gd name="connsiteX3" fmla="*/ 5028 w 9775"/>
                <a:gd name="connsiteY3" fmla="*/ 90 h 9775"/>
                <a:gd name="connsiteX4" fmla="*/ 991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16" y="4978"/>
                  </a:moveTo>
                  <a:cubicBezTo>
                    <a:pt x="9916" y="7677"/>
                    <a:pt x="7727" y="9866"/>
                    <a:pt x="5028" y="9866"/>
                  </a:cubicBezTo>
                  <a:cubicBezTo>
                    <a:pt x="2328" y="9866"/>
                    <a:pt x="140" y="7677"/>
                    <a:pt x="140" y="4978"/>
                  </a:cubicBezTo>
                  <a:cubicBezTo>
                    <a:pt x="140" y="2278"/>
                    <a:pt x="2328" y="90"/>
                    <a:pt x="5028" y="90"/>
                  </a:cubicBezTo>
                  <a:cubicBezTo>
                    <a:pt x="7727" y="90"/>
                    <a:pt x="9916" y="2278"/>
                    <a:pt x="9916" y="4978"/>
                  </a:cubicBezTo>
                  <a:close/>
                </a:path>
              </a:pathLst>
            </a:custGeom>
            <a:solidFill>
              <a:srgbClr val="FFFFFF"/>
            </a:solidFill>
            <a:ln w="486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51ABA9A8-C1F5-5B81-8BD0-48B2651F9503}"/>
                </a:ext>
              </a:extLst>
            </p:cNvPr>
            <p:cNvSpPr/>
            <p:nvPr/>
          </p:nvSpPr>
          <p:spPr>
            <a:xfrm>
              <a:off x="11414058" y="2007808"/>
              <a:ext cx="9775" cy="9775"/>
            </a:xfrm>
            <a:custGeom>
              <a:avLst/>
              <a:gdLst>
                <a:gd name="connsiteX0" fmla="*/ 9926 w 9775"/>
                <a:gd name="connsiteY0" fmla="*/ 4978 h 9775"/>
                <a:gd name="connsiteX1" fmla="*/ 5038 w 9775"/>
                <a:gd name="connsiteY1" fmla="*/ 9866 h 9775"/>
                <a:gd name="connsiteX2" fmla="*/ 150 w 9775"/>
                <a:gd name="connsiteY2" fmla="*/ 4978 h 9775"/>
                <a:gd name="connsiteX3" fmla="*/ 5038 w 9775"/>
                <a:gd name="connsiteY3" fmla="*/ 90 h 9775"/>
                <a:gd name="connsiteX4" fmla="*/ 992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26" y="4978"/>
                  </a:moveTo>
                  <a:cubicBezTo>
                    <a:pt x="9926" y="7677"/>
                    <a:pt x="7737" y="9866"/>
                    <a:pt x="5038" y="9866"/>
                  </a:cubicBezTo>
                  <a:cubicBezTo>
                    <a:pt x="2338" y="9866"/>
                    <a:pt x="150" y="7677"/>
                    <a:pt x="150" y="4978"/>
                  </a:cubicBezTo>
                  <a:cubicBezTo>
                    <a:pt x="150" y="2278"/>
                    <a:pt x="2338" y="90"/>
                    <a:pt x="5038" y="90"/>
                  </a:cubicBezTo>
                  <a:cubicBezTo>
                    <a:pt x="7737" y="90"/>
                    <a:pt x="9926" y="2278"/>
                    <a:pt x="9926" y="4978"/>
                  </a:cubicBezTo>
                  <a:close/>
                </a:path>
              </a:pathLst>
            </a:custGeom>
            <a:solidFill>
              <a:srgbClr val="FFFFFF"/>
            </a:solidFill>
            <a:ln w="486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9CCB7D70-BD7B-2EC0-562A-B30DE9CB5315}"/>
                </a:ext>
              </a:extLst>
            </p:cNvPr>
            <p:cNvSpPr/>
            <p:nvPr/>
          </p:nvSpPr>
          <p:spPr>
            <a:xfrm>
              <a:off x="11462936" y="2007808"/>
              <a:ext cx="9775" cy="9775"/>
            </a:xfrm>
            <a:custGeom>
              <a:avLst/>
              <a:gdLst>
                <a:gd name="connsiteX0" fmla="*/ 9936 w 9775"/>
                <a:gd name="connsiteY0" fmla="*/ 4978 h 9775"/>
                <a:gd name="connsiteX1" fmla="*/ 5048 w 9775"/>
                <a:gd name="connsiteY1" fmla="*/ 9866 h 9775"/>
                <a:gd name="connsiteX2" fmla="*/ 160 w 9775"/>
                <a:gd name="connsiteY2" fmla="*/ 4978 h 9775"/>
                <a:gd name="connsiteX3" fmla="*/ 5048 w 9775"/>
                <a:gd name="connsiteY3" fmla="*/ 90 h 9775"/>
                <a:gd name="connsiteX4" fmla="*/ 993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36" y="4978"/>
                  </a:moveTo>
                  <a:cubicBezTo>
                    <a:pt x="9936" y="7677"/>
                    <a:pt x="7747" y="9866"/>
                    <a:pt x="5048" y="9866"/>
                  </a:cubicBezTo>
                  <a:cubicBezTo>
                    <a:pt x="2348" y="9866"/>
                    <a:pt x="160" y="7677"/>
                    <a:pt x="160" y="4978"/>
                  </a:cubicBezTo>
                  <a:cubicBezTo>
                    <a:pt x="160" y="2278"/>
                    <a:pt x="2348" y="90"/>
                    <a:pt x="5048" y="90"/>
                  </a:cubicBezTo>
                  <a:cubicBezTo>
                    <a:pt x="7747" y="90"/>
                    <a:pt x="9936" y="2278"/>
                    <a:pt x="9936" y="4978"/>
                  </a:cubicBezTo>
                  <a:close/>
                </a:path>
              </a:pathLst>
            </a:custGeom>
            <a:solidFill>
              <a:srgbClr val="FFFFFF"/>
            </a:solidFill>
            <a:ln w="486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499BF1EA-E657-D5EB-97FB-B8C2377E7023}"/>
                </a:ext>
              </a:extLst>
            </p:cNvPr>
            <p:cNvSpPr/>
            <p:nvPr/>
          </p:nvSpPr>
          <p:spPr>
            <a:xfrm>
              <a:off x="11511814" y="2007808"/>
              <a:ext cx="9775" cy="9775"/>
            </a:xfrm>
            <a:custGeom>
              <a:avLst/>
              <a:gdLst>
                <a:gd name="connsiteX0" fmla="*/ 9946 w 9775"/>
                <a:gd name="connsiteY0" fmla="*/ 4978 h 9775"/>
                <a:gd name="connsiteX1" fmla="*/ 5058 w 9775"/>
                <a:gd name="connsiteY1" fmla="*/ 9866 h 9775"/>
                <a:gd name="connsiteX2" fmla="*/ 170 w 9775"/>
                <a:gd name="connsiteY2" fmla="*/ 4978 h 9775"/>
                <a:gd name="connsiteX3" fmla="*/ 5058 w 9775"/>
                <a:gd name="connsiteY3" fmla="*/ 90 h 9775"/>
                <a:gd name="connsiteX4" fmla="*/ 994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46" y="4978"/>
                  </a:moveTo>
                  <a:cubicBezTo>
                    <a:pt x="9946" y="7677"/>
                    <a:pt x="7757" y="9866"/>
                    <a:pt x="5058" y="9866"/>
                  </a:cubicBezTo>
                  <a:cubicBezTo>
                    <a:pt x="2358" y="9866"/>
                    <a:pt x="170" y="7677"/>
                    <a:pt x="170" y="4978"/>
                  </a:cubicBezTo>
                  <a:cubicBezTo>
                    <a:pt x="170" y="2278"/>
                    <a:pt x="2358" y="90"/>
                    <a:pt x="5058" y="90"/>
                  </a:cubicBezTo>
                  <a:cubicBezTo>
                    <a:pt x="7757" y="90"/>
                    <a:pt x="9946" y="2278"/>
                    <a:pt x="9946" y="4978"/>
                  </a:cubicBezTo>
                  <a:close/>
                </a:path>
              </a:pathLst>
            </a:custGeom>
            <a:solidFill>
              <a:srgbClr val="FFFFFF"/>
            </a:solidFill>
            <a:ln w="486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842FEE00-F2E0-C17F-B549-ACFE7F37697B}"/>
                </a:ext>
              </a:extLst>
            </p:cNvPr>
            <p:cNvSpPr/>
            <p:nvPr/>
          </p:nvSpPr>
          <p:spPr>
            <a:xfrm>
              <a:off x="11560693" y="2007808"/>
              <a:ext cx="9775" cy="9775"/>
            </a:xfrm>
            <a:custGeom>
              <a:avLst/>
              <a:gdLst>
                <a:gd name="connsiteX0" fmla="*/ 9956 w 9775"/>
                <a:gd name="connsiteY0" fmla="*/ 4978 h 9775"/>
                <a:gd name="connsiteX1" fmla="*/ 5068 w 9775"/>
                <a:gd name="connsiteY1" fmla="*/ 9866 h 9775"/>
                <a:gd name="connsiteX2" fmla="*/ 180 w 9775"/>
                <a:gd name="connsiteY2" fmla="*/ 4978 h 9775"/>
                <a:gd name="connsiteX3" fmla="*/ 5068 w 9775"/>
                <a:gd name="connsiteY3" fmla="*/ 90 h 9775"/>
                <a:gd name="connsiteX4" fmla="*/ 995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56" y="4978"/>
                  </a:moveTo>
                  <a:cubicBezTo>
                    <a:pt x="9956" y="7677"/>
                    <a:pt x="7767" y="9866"/>
                    <a:pt x="5068" y="9866"/>
                  </a:cubicBezTo>
                  <a:cubicBezTo>
                    <a:pt x="2368" y="9866"/>
                    <a:pt x="180" y="7677"/>
                    <a:pt x="180" y="4978"/>
                  </a:cubicBezTo>
                  <a:cubicBezTo>
                    <a:pt x="180" y="2278"/>
                    <a:pt x="2368" y="90"/>
                    <a:pt x="5068" y="90"/>
                  </a:cubicBezTo>
                  <a:cubicBezTo>
                    <a:pt x="7767" y="90"/>
                    <a:pt x="9956" y="2278"/>
                    <a:pt x="9956" y="4978"/>
                  </a:cubicBezTo>
                  <a:close/>
                </a:path>
              </a:pathLst>
            </a:custGeom>
            <a:solidFill>
              <a:srgbClr val="FFFFFF"/>
            </a:solidFill>
            <a:ln w="486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B59311EB-5556-4277-4756-5A85A299A663}"/>
                </a:ext>
              </a:extLst>
            </p:cNvPr>
            <p:cNvSpPr/>
            <p:nvPr/>
          </p:nvSpPr>
          <p:spPr>
            <a:xfrm>
              <a:off x="11609571" y="2007808"/>
              <a:ext cx="9775" cy="9775"/>
            </a:xfrm>
            <a:custGeom>
              <a:avLst/>
              <a:gdLst>
                <a:gd name="connsiteX0" fmla="*/ 9966 w 9775"/>
                <a:gd name="connsiteY0" fmla="*/ 4978 h 9775"/>
                <a:gd name="connsiteX1" fmla="*/ 5078 w 9775"/>
                <a:gd name="connsiteY1" fmla="*/ 9866 h 9775"/>
                <a:gd name="connsiteX2" fmla="*/ 190 w 9775"/>
                <a:gd name="connsiteY2" fmla="*/ 4978 h 9775"/>
                <a:gd name="connsiteX3" fmla="*/ 5078 w 9775"/>
                <a:gd name="connsiteY3" fmla="*/ 90 h 9775"/>
                <a:gd name="connsiteX4" fmla="*/ 996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66" y="4978"/>
                  </a:moveTo>
                  <a:cubicBezTo>
                    <a:pt x="9966" y="7677"/>
                    <a:pt x="7777" y="9866"/>
                    <a:pt x="5078" y="9866"/>
                  </a:cubicBezTo>
                  <a:cubicBezTo>
                    <a:pt x="2378" y="9866"/>
                    <a:pt x="190" y="7677"/>
                    <a:pt x="190" y="4978"/>
                  </a:cubicBezTo>
                  <a:cubicBezTo>
                    <a:pt x="190" y="2278"/>
                    <a:pt x="2378" y="90"/>
                    <a:pt x="5078" y="90"/>
                  </a:cubicBezTo>
                  <a:cubicBezTo>
                    <a:pt x="7777" y="90"/>
                    <a:pt x="9966" y="2278"/>
                    <a:pt x="9966" y="4978"/>
                  </a:cubicBezTo>
                  <a:close/>
                </a:path>
              </a:pathLst>
            </a:custGeom>
            <a:solidFill>
              <a:srgbClr val="FFFFFF"/>
            </a:solidFill>
            <a:ln w="486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14B28E46-DE2D-DEB9-5702-3ADFF0C15F94}"/>
                </a:ext>
              </a:extLst>
            </p:cNvPr>
            <p:cNvSpPr/>
            <p:nvPr/>
          </p:nvSpPr>
          <p:spPr>
            <a:xfrm>
              <a:off x="11658449" y="2007808"/>
              <a:ext cx="9775" cy="9775"/>
            </a:xfrm>
            <a:custGeom>
              <a:avLst/>
              <a:gdLst>
                <a:gd name="connsiteX0" fmla="*/ 9976 w 9775"/>
                <a:gd name="connsiteY0" fmla="*/ 4978 h 9775"/>
                <a:gd name="connsiteX1" fmla="*/ 5088 w 9775"/>
                <a:gd name="connsiteY1" fmla="*/ 9866 h 9775"/>
                <a:gd name="connsiteX2" fmla="*/ 200 w 9775"/>
                <a:gd name="connsiteY2" fmla="*/ 4978 h 9775"/>
                <a:gd name="connsiteX3" fmla="*/ 5088 w 9775"/>
                <a:gd name="connsiteY3" fmla="*/ 90 h 9775"/>
                <a:gd name="connsiteX4" fmla="*/ 997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76" y="4978"/>
                  </a:moveTo>
                  <a:cubicBezTo>
                    <a:pt x="9976" y="7677"/>
                    <a:pt x="7787" y="9866"/>
                    <a:pt x="5088" y="9866"/>
                  </a:cubicBezTo>
                  <a:cubicBezTo>
                    <a:pt x="2388" y="9866"/>
                    <a:pt x="200" y="7677"/>
                    <a:pt x="200" y="4978"/>
                  </a:cubicBezTo>
                  <a:cubicBezTo>
                    <a:pt x="200" y="2278"/>
                    <a:pt x="2388" y="90"/>
                    <a:pt x="5088" y="90"/>
                  </a:cubicBezTo>
                  <a:cubicBezTo>
                    <a:pt x="7787" y="90"/>
                    <a:pt x="9976" y="2278"/>
                    <a:pt x="9976" y="4978"/>
                  </a:cubicBezTo>
                  <a:close/>
                </a:path>
              </a:pathLst>
            </a:custGeom>
            <a:solidFill>
              <a:srgbClr val="FFFFFF"/>
            </a:solidFill>
            <a:ln w="486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82F499AF-608B-BAA5-406C-8482437E525C}"/>
                </a:ext>
              </a:extLst>
            </p:cNvPr>
            <p:cNvSpPr/>
            <p:nvPr/>
          </p:nvSpPr>
          <p:spPr>
            <a:xfrm>
              <a:off x="11707328" y="2007808"/>
              <a:ext cx="9775" cy="9775"/>
            </a:xfrm>
            <a:custGeom>
              <a:avLst/>
              <a:gdLst>
                <a:gd name="connsiteX0" fmla="*/ 9986 w 9775"/>
                <a:gd name="connsiteY0" fmla="*/ 4978 h 9775"/>
                <a:gd name="connsiteX1" fmla="*/ 5098 w 9775"/>
                <a:gd name="connsiteY1" fmla="*/ 9866 h 9775"/>
                <a:gd name="connsiteX2" fmla="*/ 210 w 9775"/>
                <a:gd name="connsiteY2" fmla="*/ 4978 h 9775"/>
                <a:gd name="connsiteX3" fmla="*/ 5098 w 9775"/>
                <a:gd name="connsiteY3" fmla="*/ 90 h 9775"/>
                <a:gd name="connsiteX4" fmla="*/ 998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86" y="4978"/>
                  </a:moveTo>
                  <a:cubicBezTo>
                    <a:pt x="9986" y="7677"/>
                    <a:pt x="7797" y="9866"/>
                    <a:pt x="5098" y="9866"/>
                  </a:cubicBezTo>
                  <a:cubicBezTo>
                    <a:pt x="2398" y="9866"/>
                    <a:pt x="210" y="7677"/>
                    <a:pt x="210" y="4978"/>
                  </a:cubicBezTo>
                  <a:cubicBezTo>
                    <a:pt x="210" y="2278"/>
                    <a:pt x="2398" y="90"/>
                    <a:pt x="5098" y="90"/>
                  </a:cubicBezTo>
                  <a:cubicBezTo>
                    <a:pt x="7797" y="90"/>
                    <a:pt x="9986" y="2278"/>
                    <a:pt x="9986" y="4978"/>
                  </a:cubicBezTo>
                  <a:close/>
                </a:path>
              </a:pathLst>
            </a:custGeom>
            <a:solidFill>
              <a:srgbClr val="FFFFFF"/>
            </a:solidFill>
            <a:ln w="486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56949C71-326F-0A30-0C6A-696A0203B98D}"/>
                </a:ext>
              </a:extLst>
            </p:cNvPr>
            <p:cNvSpPr/>
            <p:nvPr/>
          </p:nvSpPr>
          <p:spPr>
            <a:xfrm>
              <a:off x="11756206" y="2007808"/>
              <a:ext cx="9775" cy="9775"/>
            </a:xfrm>
            <a:custGeom>
              <a:avLst/>
              <a:gdLst>
                <a:gd name="connsiteX0" fmla="*/ 9996 w 9775"/>
                <a:gd name="connsiteY0" fmla="*/ 4978 h 9775"/>
                <a:gd name="connsiteX1" fmla="*/ 5108 w 9775"/>
                <a:gd name="connsiteY1" fmla="*/ 9866 h 9775"/>
                <a:gd name="connsiteX2" fmla="*/ 220 w 9775"/>
                <a:gd name="connsiteY2" fmla="*/ 4978 h 9775"/>
                <a:gd name="connsiteX3" fmla="*/ 5108 w 9775"/>
                <a:gd name="connsiteY3" fmla="*/ 90 h 9775"/>
                <a:gd name="connsiteX4" fmla="*/ 999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96" y="4978"/>
                  </a:moveTo>
                  <a:cubicBezTo>
                    <a:pt x="9996" y="7677"/>
                    <a:pt x="7807" y="9866"/>
                    <a:pt x="5108" y="9866"/>
                  </a:cubicBezTo>
                  <a:cubicBezTo>
                    <a:pt x="2408" y="9866"/>
                    <a:pt x="220" y="7677"/>
                    <a:pt x="220" y="4978"/>
                  </a:cubicBezTo>
                  <a:cubicBezTo>
                    <a:pt x="220" y="2278"/>
                    <a:pt x="2408" y="90"/>
                    <a:pt x="5108" y="90"/>
                  </a:cubicBezTo>
                  <a:cubicBezTo>
                    <a:pt x="7807" y="90"/>
                    <a:pt x="9996" y="2278"/>
                    <a:pt x="9996" y="4978"/>
                  </a:cubicBezTo>
                  <a:close/>
                </a:path>
              </a:pathLst>
            </a:custGeom>
            <a:solidFill>
              <a:srgbClr val="FFFFFF"/>
            </a:solidFill>
            <a:ln w="486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16834313-81FA-54D9-C79D-668AA665421F}"/>
                </a:ext>
              </a:extLst>
            </p:cNvPr>
            <p:cNvSpPr/>
            <p:nvPr/>
          </p:nvSpPr>
          <p:spPr>
            <a:xfrm>
              <a:off x="11805084" y="2007808"/>
              <a:ext cx="9775" cy="9775"/>
            </a:xfrm>
            <a:custGeom>
              <a:avLst/>
              <a:gdLst>
                <a:gd name="connsiteX0" fmla="*/ 10006 w 9775"/>
                <a:gd name="connsiteY0" fmla="*/ 4978 h 9775"/>
                <a:gd name="connsiteX1" fmla="*/ 5118 w 9775"/>
                <a:gd name="connsiteY1" fmla="*/ 9866 h 9775"/>
                <a:gd name="connsiteX2" fmla="*/ 230 w 9775"/>
                <a:gd name="connsiteY2" fmla="*/ 4978 h 9775"/>
                <a:gd name="connsiteX3" fmla="*/ 5118 w 9775"/>
                <a:gd name="connsiteY3" fmla="*/ 90 h 9775"/>
                <a:gd name="connsiteX4" fmla="*/ 1000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06" y="4978"/>
                  </a:moveTo>
                  <a:cubicBezTo>
                    <a:pt x="10006" y="7677"/>
                    <a:pt x="7817" y="9866"/>
                    <a:pt x="5118" y="9866"/>
                  </a:cubicBezTo>
                  <a:cubicBezTo>
                    <a:pt x="2418" y="9866"/>
                    <a:pt x="230" y="7677"/>
                    <a:pt x="230" y="4978"/>
                  </a:cubicBezTo>
                  <a:cubicBezTo>
                    <a:pt x="230" y="2278"/>
                    <a:pt x="2418" y="90"/>
                    <a:pt x="5118" y="90"/>
                  </a:cubicBezTo>
                  <a:cubicBezTo>
                    <a:pt x="7817" y="90"/>
                    <a:pt x="10006" y="2278"/>
                    <a:pt x="10006" y="4978"/>
                  </a:cubicBezTo>
                  <a:close/>
                </a:path>
              </a:pathLst>
            </a:custGeom>
            <a:solidFill>
              <a:srgbClr val="FFFFFF"/>
            </a:solidFill>
            <a:ln w="486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7179CA13-BBB1-82CA-08C5-11187FFDB796}"/>
                </a:ext>
              </a:extLst>
            </p:cNvPr>
            <p:cNvSpPr/>
            <p:nvPr/>
          </p:nvSpPr>
          <p:spPr>
            <a:xfrm>
              <a:off x="11853963" y="2007808"/>
              <a:ext cx="9775" cy="9775"/>
            </a:xfrm>
            <a:custGeom>
              <a:avLst/>
              <a:gdLst>
                <a:gd name="connsiteX0" fmla="*/ 10016 w 9775"/>
                <a:gd name="connsiteY0" fmla="*/ 4978 h 9775"/>
                <a:gd name="connsiteX1" fmla="*/ 5128 w 9775"/>
                <a:gd name="connsiteY1" fmla="*/ 9866 h 9775"/>
                <a:gd name="connsiteX2" fmla="*/ 240 w 9775"/>
                <a:gd name="connsiteY2" fmla="*/ 4978 h 9775"/>
                <a:gd name="connsiteX3" fmla="*/ 5128 w 9775"/>
                <a:gd name="connsiteY3" fmla="*/ 90 h 9775"/>
                <a:gd name="connsiteX4" fmla="*/ 1001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16" y="4978"/>
                  </a:moveTo>
                  <a:cubicBezTo>
                    <a:pt x="10016" y="7677"/>
                    <a:pt x="7827" y="9866"/>
                    <a:pt x="5128" y="9866"/>
                  </a:cubicBezTo>
                  <a:cubicBezTo>
                    <a:pt x="2428" y="9866"/>
                    <a:pt x="240" y="7677"/>
                    <a:pt x="240" y="4978"/>
                  </a:cubicBezTo>
                  <a:cubicBezTo>
                    <a:pt x="240" y="2278"/>
                    <a:pt x="2428" y="90"/>
                    <a:pt x="5128" y="90"/>
                  </a:cubicBezTo>
                  <a:cubicBezTo>
                    <a:pt x="7827" y="90"/>
                    <a:pt x="10016" y="2278"/>
                    <a:pt x="10016" y="4978"/>
                  </a:cubicBezTo>
                  <a:close/>
                </a:path>
              </a:pathLst>
            </a:custGeom>
            <a:solidFill>
              <a:srgbClr val="FFFFFF"/>
            </a:solidFill>
            <a:ln w="486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CABF33AE-8C0E-FE3B-72E6-0E57D094B174}"/>
                </a:ext>
              </a:extLst>
            </p:cNvPr>
            <p:cNvSpPr/>
            <p:nvPr/>
          </p:nvSpPr>
          <p:spPr>
            <a:xfrm>
              <a:off x="11902841" y="2007808"/>
              <a:ext cx="9775" cy="9775"/>
            </a:xfrm>
            <a:custGeom>
              <a:avLst/>
              <a:gdLst>
                <a:gd name="connsiteX0" fmla="*/ 10026 w 9775"/>
                <a:gd name="connsiteY0" fmla="*/ 4978 h 9775"/>
                <a:gd name="connsiteX1" fmla="*/ 5138 w 9775"/>
                <a:gd name="connsiteY1" fmla="*/ 9866 h 9775"/>
                <a:gd name="connsiteX2" fmla="*/ 250 w 9775"/>
                <a:gd name="connsiteY2" fmla="*/ 4978 h 9775"/>
                <a:gd name="connsiteX3" fmla="*/ 5138 w 9775"/>
                <a:gd name="connsiteY3" fmla="*/ 90 h 9775"/>
                <a:gd name="connsiteX4" fmla="*/ 1002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26" y="4978"/>
                  </a:moveTo>
                  <a:cubicBezTo>
                    <a:pt x="10026" y="7677"/>
                    <a:pt x="7837" y="9866"/>
                    <a:pt x="5138" y="9866"/>
                  </a:cubicBezTo>
                  <a:cubicBezTo>
                    <a:pt x="2438" y="9866"/>
                    <a:pt x="250" y="7677"/>
                    <a:pt x="250" y="4978"/>
                  </a:cubicBezTo>
                  <a:cubicBezTo>
                    <a:pt x="250" y="2278"/>
                    <a:pt x="2438" y="90"/>
                    <a:pt x="5138" y="90"/>
                  </a:cubicBezTo>
                  <a:cubicBezTo>
                    <a:pt x="7837" y="90"/>
                    <a:pt x="10026" y="2278"/>
                    <a:pt x="10026" y="4978"/>
                  </a:cubicBezTo>
                  <a:close/>
                </a:path>
              </a:pathLst>
            </a:custGeom>
            <a:solidFill>
              <a:srgbClr val="FFFFFF"/>
            </a:solidFill>
            <a:ln w="486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D82ADBDC-9210-CE09-BA9B-DE9072F70FD7}"/>
                </a:ext>
              </a:extLst>
            </p:cNvPr>
            <p:cNvSpPr/>
            <p:nvPr/>
          </p:nvSpPr>
          <p:spPr>
            <a:xfrm>
              <a:off x="11951719" y="2007808"/>
              <a:ext cx="9775" cy="9775"/>
            </a:xfrm>
            <a:custGeom>
              <a:avLst/>
              <a:gdLst>
                <a:gd name="connsiteX0" fmla="*/ 10036 w 9775"/>
                <a:gd name="connsiteY0" fmla="*/ 4978 h 9775"/>
                <a:gd name="connsiteX1" fmla="*/ 5148 w 9775"/>
                <a:gd name="connsiteY1" fmla="*/ 9866 h 9775"/>
                <a:gd name="connsiteX2" fmla="*/ 260 w 9775"/>
                <a:gd name="connsiteY2" fmla="*/ 4978 h 9775"/>
                <a:gd name="connsiteX3" fmla="*/ 5148 w 9775"/>
                <a:gd name="connsiteY3" fmla="*/ 90 h 9775"/>
                <a:gd name="connsiteX4" fmla="*/ 1003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36" y="4978"/>
                  </a:moveTo>
                  <a:cubicBezTo>
                    <a:pt x="10036" y="7677"/>
                    <a:pt x="7847" y="9866"/>
                    <a:pt x="5148" y="9866"/>
                  </a:cubicBezTo>
                  <a:cubicBezTo>
                    <a:pt x="2448" y="9866"/>
                    <a:pt x="260" y="7677"/>
                    <a:pt x="260" y="4978"/>
                  </a:cubicBezTo>
                  <a:cubicBezTo>
                    <a:pt x="260" y="2278"/>
                    <a:pt x="2448" y="90"/>
                    <a:pt x="5148" y="90"/>
                  </a:cubicBezTo>
                  <a:cubicBezTo>
                    <a:pt x="7847" y="90"/>
                    <a:pt x="10036" y="2278"/>
                    <a:pt x="10036" y="4978"/>
                  </a:cubicBezTo>
                  <a:close/>
                </a:path>
              </a:pathLst>
            </a:custGeom>
            <a:solidFill>
              <a:srgbClr val="FFFFFF"/>
            </a:solidFill>
            <a:ln w="486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01364E53-EE07-90E1-4AC5-994DCE2278C6}"/>
                </a:ext>
              </a:extLst>
            </p:cNvPr>
            <p:cNvSpPr/>
            <p:nvPr/>
          </p:nvSpPr>
          <p:spPr>
            <a:xfrm>
              <a:off x="12000598" y="2007808"/>
              <a:ext cx="9775" cy="9775"/>
            </a:xfrm>
            <a:custGeom>
              <a:avLst/>
              <a:gdLst>
                <a:gd name="connsiteX0" fmla="*/ 10046 w 9775"/>
                <a:gd name="connsiteY0" fmla="*/ 4978 h 9775"/>
                <a:gd name="connsiteX1" fmla="*/ 5158 w 9775"/>
                <a:gd name="connsiteY1" fmla="*/ 9866 h 9775"/>
                <a:gd name="connsiteX2" fmla="*/ 270 w 9775"/>
                <a:gd name="connsiteY2" fmla="*/ 4978 h 9775"/>
                <a:gd name="connsiteX3" fmla="*/ 5158 w 9775"/>
                <a:gd name="connsiteY3" fmla="*/ 90 h 9775"/>
                <a:gd name="connsiteX4" fmla="*/ 1004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46" y="4978"/>
                  </a:moveTo>
                  <a:cubicBezTo>
                    <a:pt x="10046" y="7677"/>
                    <a:pt x="7857" y="9866"/>
                    <a:pt x="5158" y="9866"/>
                  </a:cubicBezTo>
                  <a:cubicBezTo>
                    <a:pt x="2458" y="9866"/>
                    <a:pt x="270" y="7677"/>
                    <a:pt x="270" y="4978"/>
                  </a:cubicBezTo>
                  <a:cubicBezTo>
                    <a:pt x="270" y="2278"/>
                    <a:pt x="2458" y="90"/>
                    <a:pt x="5158" y="90"/>
                  </a:cubicBezTo>
                  <a:cubicBezTo>
                    <a:pt x="7857" y="90"/>
                    <a:pt x="10046" y="2278"/>
                    <a:pt x="10046" y="4978"/>
                  </a:cubicBezTo>
                  <a:close/>
                </a:path>
              </a:pathLst>
            </a:custGeom>
            <a:solidFill>
              <a:srgbClr val="FFFFFF"/>
            </a:solidFill>
            <a:ln w="486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97EA44B3-55CF-68BA-0513-B4BD8FCD713E}"/>
                </a:ext>
              </a:extLst>
            </p:cNvPr>
            <p:cNvSpPr/>
            <p:nvPr/>
          </p:nvSpPr>
          <p:spPr>
            <a:xfrm>
              <a:off x="12049476" y="2007808"/>
              <a:ext cx="9775" cy="9775"/>
            </a:xfrm>
            <a:custGeom>
              <a:avLst/>
              <a:gdLst>
                <a:gd name="connsiteX0" fmla="*/ 10056 w 9775"/>
                <a:gd name="connsiteY0" fmla="*/ 4978 h 9775"/>
                <a:gd name="connsiteX1" fmla="*/ 5168 w 9775"/>
                <a:gd name="connsiteY1" fmla="*/ 9866 h 9775"/>
                <a:gd name="connsiteX2" fmla="*/ 280 w 9775"/>
                <a:gd name="connsiteY2" fmla="*/ 4978 h 9775"/>
                <a:gd name="connsiteX3" fmla="*/ 5168 w 9775"/>
                <a:gd name="connsiteY3" fmla="*/ 90 h 9775"/>
                <a:gd name="connsiteX4" fmla="*/ 1005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56" y="4978"/>
                  </a:moveTo>
                  <a:cubicBezTo>
                    <a:pt x="10056" y="7677"/>
                    <a:pt x="7867" y="9866"/>
                    <a:pt x="5168" y="9866"/>
                  </a:cubicBezTo>
                  <a:cubicBezTo>
                    <a:pt x="2468" y="9866"/>
                    <a:pt x="280" y="7677"/>
                    <a:pt x="280" y="4978"/>
                  </a:cubicBezTo>
                  <a:cubicBezTo>
                    <a:pt x="280" y="2278"/>
                    <a:pt x="2468" y="90"/>
                    <a:pt x="5168" y="90"/>
                  </a:cubicBezTo>
                  <a:cubicBezTo>
                    <a:pt x="7867" y="90"/>
                    <a:pt x="10056" y="2278"/>
                    <a:pt x="10056" y="4978"/>
                  </a:cubicBezTo>
                  <a:close/>
                </a:path>
              </a:pathLst>
            </a:custGeom>
            <a:solidFill>
              <a:srgbClr val="FFFFFF"/>
            </a:solidFill>
            <a:ln w="486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BEA0C9FF-F0F9-978C-8D41-32DD8D48AC94}"/>
                </a:ext>
              </a:extLst>
            </p:cNvPr>
            <p:cNvSpPr/>
            <p:nvPr/>
          </p:nvSpPr>
          <p:spPr>
            <a:xfrm>
              <a:off x="12098354" y="2007808"/>
              <a:ext cx="9775" cy="9775"/>
            </a:xfrm>
            <a:custGeom>
              <a:avLst/>
              <a:gdLst>
                <a:gd name="connsiteX0" fmla="*/ 10066 w 9775"/>
                <a:gd name="connsiteY0" fmla="*/ 4978 h 9775"/>
                <a:gd name="connsiteX1" fmla="*/ 5178 w 9775"/>
                <a:gd name="connsiteY1" fmla="*/ 9866 h 9775"/>
                <a:gd name="connsiteX2" fmla="*/ 290 w 9775"/>
                <a:gd name="connsiteY2" fmla="*/ 4978 h 9775"/>
                <a:gd name="connsiteX3" fmla="*/ 5178 w 9775"/>
                <a:gd name="connsiteY3" fmla="*/ 90 h 9775"/>
                <a:gd name="connsiteX4" fmla="*/ 1006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66" y="4978"/>
                  </a:moveTo>
                  <a:cubicBezTo>
                    <a:pt x="10066" y="7677"/>
                    <a:pt x="7877" y="9866"/>
                    <a:pt x="5178" y="9866"/>
                  </a:cubicBezTo>
                  <a:cubicBezTo>
                    <a:pt x="2478" y="9866"/>
                    <a:pt x="290" y="7677"/>
                    <a:pt x="290" y="4978"/>
                  </a:cubicBezTo>
                  <a:cubicBezTo>
                    <a:pt x="290" y="2278"/>
                    <a:pt x="2478" y="90"/>
                    <a:pt x="5178" y="90"/>
                  </a:cubicBezTo>
                  <a:cubicBezTo>
                    <a:pt x="7877" y="90"/>
                    <a:pt x="10066" y="2278"/>
                    <a:pt x="10066" y="4978"/>
                  </a:cubicBezTo>
                  <a:close/>
                </a:path>
              </a:pathLst>
            </a:custGeom>
            <a:solidFill>
              <a:srgbClr val="FFFFFF"/>
            </a:solidFill>
            <a:ln w="486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0913E0AD-4568-F3DF-0273-B55AE7D642D9}"/>
                </a:ext>
              </a:extLst>
            </p:cNvPr>
            <p:cNvSpPr/>
            <p:nvPr/>
          </p:nvSpPr>
          <p:spPr>
            <a:xfrm>
              <a:off x="12147233" y="2007808"/>
              <a:ext cx="9775" cy="9775"/>
            </a:xfrm>
            <a:custGeom>
              <a:avLst/>
              <a:gdLst>
                <a:gd name="connsiteX0" fmla="*/ 10076 w 9775"/>
                <a:gd name="connsiteY0" fmla="*/ 4978 h 9775"/>
                <a:gd name="connsiteX1" fmla="*/ 5188 w 9775"/>
                <a:gd name="connsiteY1" fmla="*/ 9866 h 9775"/>
                <a:gd name="connsiteX2" fmla="*/ 300 w 9775"/>
                <a:gd name="connsiteY2" fmla="*/ 4978 h 9775"/>
                <a:gd name="connsiteX3" fmla="*/ 5188 w 9775"/>
                <a:gd name="connsiteY3" fmla="*/ 90 h 9775"/>
                <a:gd name="connsiteX4" fmla="*/ 1007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76" y="4978"/>
                  </a:moveTo>
                  <a:cubicBezTo>
                    <a:pt x="10076" y="7677"/>
                    <a:pt x="7887" y="9866"/>
                    <a:pt x="5188" y="9866"/>
                  </a:cubicBezTo>
                  <a:cubicBezTo>
                    <a:pt x="2488" y="9866"/>
                    <a:pt x="300" y="7677"/>
                    <a:pt x="300" y="4978"/>
                  </a:cubicBezTo>
                  <a:cubicBezTo>
                    <a:pt x="300" y="2278"/>
                    <a:pt x="2488" y="90"/>
                    <a:pt x="5188" y="90"/>
                  </a:cubicBezTo>
                  <a:cubicBezTo>
                    <a:pt x="7887" y="90"/>
                    <a:pt x="10076" y="2278"/>
                    <a:pt x="10076" y="4978"/>
                  </a:cubicBezTo>
                  <a:close/>
                </a:path>
              </a:pathLst>
            </a:custGeom>
            <a:solidFill>
              <a:srgbClr val="FFFFFF"/>
            </a:solidFill>
            <a:ln w="4865" cap="flat">
              <a:no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280ED712-0648-1B91-C0B3-62F9796B5397}"/>
                </a:ext>
              </a:extLst>
            </p:cNvPr>
            <p:cNvSpPr/>
            <p:nvPr/>
          </p:nvSpPr>
          <p:spPr>
            <a:xfrm>
              <a:off x="10680883" y="2056687"/>
              <a:ext cx="9775" cy="9775"/>
            </a:xfrm>
            <a:custGeom>
              <a:avLst/>
              <a:gdLst>
                <a:gd name="connsiteX0" fmla="*/ 9776 w 9775"/>
                <a:gd name="connsiteY0" fmla="*/ 4988 h 9775"/>
                <a:gd name="connsiteX1" fmla="*/ 4888 w 9775"/>
                <a:gd name="connsiteY1" fmla="*/ 9876 h 9775"/>
                <a:gd name="connsiteX2" fmla="*/ 0 w 9775"/>
                <a:gd name="connsiteY2" fmla="*/ 4988 h 9775"/>
                <a:gd name="connsiteX3" fmla="*/ 4888 w 9775"/>
                <a:gd name="connsiteY3" fmla="*/ 100 h 9775"/>
                <a:gd name="connsiteX4" fmla="*/ 977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76" y="4988"/>
                  </a:moveTo>
                  <a:cubicBezTo>
                    <a:pt x="9776" y="7687"/>
                    <a:pt x="7587" y="9876"/>
                    <a:pt x="4888" y="9876"/>
                  </a:cubicBezTo>
                  <a:cubicBezTo>
                    <a:pt x="2188" y="9876"/>
                    <a:pt x="0" y="7687"/>
                    <a:pt x="0" y="4988"/>
                  </a:cubicBezTo>
                  <a:cubicBezTo>
                    <a:pt x="0" y="2288"/>
                    <a:pt x="2188" y="100"/>
                    <a:pt x="4888" y="100"/>
                  </a:cubicBezTo>
                  <a:cubicBezTo>
                    <a:pt x="7587" y="100"/>
                    <a:pt x="9776" y="2288"/>
                    <a:pt x="9776" y="4988"/>
                  </a:cubicBezTo>
                  <a:close/>
                </a:path>
              </a:pathLst>
            </a:custGeom>
            <a:solidFill>
              <a:srgbClr val="FFFFFF"/>
            </a:solidFill>
            <a:ln w="4865" cap="flat">
              <a:no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07E062C9-92D7-9444-7F3E-1AE374D89162}"/>
                </a:ext>
              </a:extLst>
            </p:cNvPr>
            <p:cNvSpPr/>
            <p:nvPr/>
          </p:nvSpPr>
          <p:spPr>
            <a:xfrm>
              <a:off x="10729761" y="2056687"/>
              <a:ext cx="9775" cy="9775"/>
            </a:xfrm>
            <a:custGeom>
              <a:avLst/>
              <a:gdLst>
                <a:gd name="connsiteX0" fmla="*/ 9786 w 9775"/>
                <a:gd name="connsiteY0" fmla="*/ 4988 h 9775"/>
                <a:gd name="connsiteX1" fmla="*/ 4898 w 9775"/>
                <a:gd name="connsiteY1" fmla="*/ 9876 h 9775"/>
                <a:gd name="connsiteX2" fmla="*/ 10 w 9775"/>
                <a:gd name="connsiteY2" fmla="*/ 4988 h 9775"/>
                <a:gd name="connsiteX3" fmla="*/ 4898 w 9775"/>
                <a:gd name="connsiteY3" fmla="*/ 100 h 9775"/>
                <a:gd name="connsiteX4" fmla="*/ 978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86" y="4988"/>
                  </a:moveTo>
                  <a:cubicBezTo>
                    <a:pt x="9786" y="7687"/>
                    <a:pt x="7597" y="9876"/>
                    <a:pt x="4898" y="9876"/>
                  </a:cubicBezTo>
                  <a:cubicBezTo>
                    <a:pt x="2198" y="9876"/>
                    <a:pt x="10" y="7687"/>
                    <a:pt x="10" y="4988"/>
                  </a:cubicBezTo>
                  <a:cubicBezTo>
                    <a:pt x="10" y="2288"/>
                    <a:pt x="2198" y="100"/>
                    <a:pt x="4898" y="100"/>
                  </a:cubicBezTo>
                  <a:cubicBezTo>
                    <a:pt x="7597" y="100"/>
                    <a:pt x="9786" y="2288"/>
                    <a:pt x="9786" y="4988"/>
                  </a:cubicBezTo>
                  <a:close/>
                </a:path>
              </a:pathLst>
            </a:custGeom>
            <a:solidFill>
              <a:srgbClr val="FFFFFF"/>
            </a:solidFill>
            <a:ln w="4865" cap="flat">
              <a:no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9E5C63E8-C66B-F653-54A9-340BFDDE5102}"/>
                </a:ext>
              </a:extLst>
            </p:cNvPr>
            <p:cNvSpPr/>
            <p:nvPr/>
          </p:nvSpPr>
          <p:spPr>
            <a:xfrm>
              <a:off x="10778639" y="2056687"/>
              <a:ext cx="9775" cy="9775"/>
            </a:xfrm>
            <a:custGeom>
              <a:avLst/>
              <a:gdLst>
                <a:gd name="connsiteX0" fmla="*/ 9796 w 9775"/>
                <a:gd name="connsiteY0" fmla="*/ 4988 h 9775"/>
                <a:gd name="connsiteX1" fmla="*/ 4908 w 9775"/>
                <a:gd name="connsiteY1" fmla="*/ 9876 h 9775"/>
                <a:gd name="connsiteX2" fmla="*/ 20 w 9775"/>
                <a:gd name="connsiteY2" fmla="*/ 4988 h 9775"/>
                <a:gd name="connsiteX3" fmla="*/ 4908 w 9775"/>
                <a:gd name="connsiteY3" fmla="*/ 100 h 9775"/>
                <a:gd name="connsiteX4" fmla="*/ 979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96" y="4988"/>
                  </a:moveTo>
                  <a:cubicBezTo>
                    <a:pt x="9796" y="7687"/>
                    <a:pt x="7607" y="9876"/>
                    <a:pt x="4908" y="9876"/>
                  </a:cubicBezTo>
                  <a:cubicBezTo>
                    <a:pt x="2208" y="9876"/>
                    <a:pt x="20" y="7687"/>
                    <a:pt x="20" y="4988"/>
                  </a:cubicBezTo>
                  <a:cubicBezTo>
                    <a:pt x="20" y="2288"/>
                    <a:pt x="2208" y="100"/>
                    <a:pt x="4908" y="100"/>
                  </a:cubicBezTo>
                  <a:cubicBezTo>
                    <a:pt x="7607" y="100"/>
                    <a:pt x="9796" y="2288"/>
                    <a:pt x="9796" y="4988"/>
                  </a:cubicBezTo>
                  <a:close/>
                </a:path>
              </a:pathLst>
            </a:custGeom>
            <a:solidFill>
              <a:srgbClr val="FFFFFF"/>
            </a:solidFill>
            <a:ln w="4865" cap="flat">
              <a:no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949CB44D-9976-98B5-3333-509820EAA102}"/>
                </a:ext>
              </a:extLst>
            </p:cNvPr>
            <p:cNvSpPr/>
            <p:nvPr/>
          </p:nvSpPr>
          <p:spPr>
            <a:xfrm>
              <a:off x="10827518" y="2056687"/>
              <a:ext cx="9775" cy="9775"/>
            </a:xfrm>
            <a:custGeom>
              <a:avLst/>
              <a:gdLst>
                <a:gd name="connsiteX0" fmla="*/ 9806 w 9775"/>
                <a:gd name="connsiteY0" fmla="*/ 4988 h 9775"/>
                <a:gd name="connsiteX1" fmla="*/ 4918 w 9775"/>
                <a:gd name="connsiteY1" fmla="*/ 9876 h 9775"/>
                <a:gd name="connsiteX2" fmla="*/ 30 w 9775"/>
                <a:gd name="connsiteY2" fmla="*/ 4988 h 9775"/>
                <a:gd name="connsiteX3" fmla="*/ 4918 w 9775"/>
                <a:gd name="connsiteY3" fmla="*/ 100 h 9775"/>
                <a:gd name="connsiteX4" fmla="*/ 980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06" y="4988"/>
                  </a:moveTo>
                  <a:cubicBezTo>
                    <a:pt x="9806" y="7687"/>
                    <a:pt x="7617" y="9876"/>
                    <a:pt x="4918" y="9876"/>
                  </a:cubicBezTo>
                  <a:cubicBezTo>
                    <a:pt x="2218" y="9876"/>
                    <a:pt x="30" y="7687"/>
                    <a:pt x="30" y="4988"/>
                  </a:cubicBezTo>
                  <a:cubicBezTo>
                    <a:pt x="30" y="2288"/>
                    <a:pt x="2218" y="100"/>
                    <a:pt x="4918" y="100"/>
                  </a:cubicBezTo>
                  <a:cubicBezTo>
                    <a:pt x="7617" y="100"/>
                    <a:pt x="9806" y="2288"/>
                    <a:pt x="9806" y="4988"/>
                  </a:cubicBezTo>
                  <a:close/>
                </a:path>
              </a:pathLst>
            </a:custGeom>
            <a:solidFill>
              <a:srgbClr val="FFFFFF"/>
            </a:solidFill>
            <a:ln w="4865" cap="flat">
              <a:no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5E0C2EA0-2928-EE06-38CC-23BC88FBE980}"/>
                </a:ext>
              </a:extLst>
            </p:cNvPr>
            <p:cNvSpPr/>
            <p:nvPr/>
          </p:nvSpPr>
          <p:spPr>
            <a:xfrm>
              <a:off x="10876396" y="2056687"/>
              <a:ext cx="9775" cy="9775"/>
            </a:xfrm>
            <a:custGeom>
              <a:avLst/>
              <a:gdLst>
                <a:gd name="connsiteX0" fmla="*/ 9816 w 9775"/>
                <a:gd name="connsiteY0" fmla="*/ 4988 h 9775"/>
                <a:gd name="connsiteX1" fmla="*/ 4928 w 9775"/>
                <a:gd name="connsiteY1" fmla="*/ 9876 h 9775"/>
                <a:gd name="connsiteX2" fmla="*/ 40 w 9775"/>
                <a:gd name="connsiteY2" fmla="*/ 4988 h 9775"/>
                <a:gd name="connsiteX3" fmla="*/ 4928 w 9775"/>
                <a:gd name="connsiteY3" fmla="*/ 100 h 9775"/>
                <a:gd name="connsiteX4" fmla="*/ 981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16" y="4988"/>
                  </a:moveTo>
                  <a:cubicBezTo>
                    <a:pt x="9816" y="7687"/>
                    <a:pt x="7627" y="9876"/>
                    <a:pt x="4928" y="9876"/>
                  </a:cubicBezTo>
                  <a:cubicBezTo>
                    <a:pt x="2228" y="9876"/>
                    <a:pt x="40" y="7687"/>
                    <a:pt x="40" y="4988"/>
                  </a:cubicBezTo>
                  <a:cubicBezTo>
                    <a:pt x="40" y="2288"/>
                    <a:pt x="2228" y="100"/>
                    <a:pt x="4928" y="100"/>
                  </a:cubicBezTo>
                  <a:cubicBezTo>
                    <a:pt x="7627" y="100"/>
                    <a:pt x="9816" y="2288"/>
                    <a:pt x="9816" y="4988"/>
                  </a:cubicBezTo>
                  <a:close/>
                </a:path>
              </a:pathLst>
            </a:custGeom>
            <a:solidFill>
              <a:srgbClr val="FFFFFF"/>
            </a:solidFill>
            <a:ln w="4865" cap="flat">
              <a:no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D98F7495-B471-9F9E-9DDC-B1B1DA6BE980}"/>
                </a:ext>
              </a:extLst>
            </p:cNvPr>
            <p:cNvSpPr/>
            <p:nvPr/>
          </p:nvSpPr>
          <p:spPr>
            <a:xfrm>
              <a:off x="10925274" y="2056687"/>
              <a:ext cx="9775" cy="9775"/>
            </a:xfrm>
            <a:custGeom>
              <a:avLst/>
              <a:gdLst>
                <a:gd name="connsiteX0" fmla="*/ 9826 w 9775"/>
                <a:gd name="connsiteY0" fmla="*/ 4988 h 9775"/>
                <a:gd name="connsiteX1" fmla="*/ 4938 w 9775"/>
                <a:gd name="connsiteY1" fmla="*/ 9876 h 9775"/>
                <a:gd name="connsiteX2" fmla="*/ 50 w 9775"/>
                <a:gd name="connsiteY2" fmla="*/ 4988 h 9775"/>
                <a:gd name="connsiteX3" fmla="*/ 4938 w 9775"/>
                <a:gd name="connsiteY3" fmla="*/ 100 h 9775"/>
                <a:gd name="connsiteX4" fmla="*/ 982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26" y="4988"/>
                  </a:moveTo>
                  <a:cubicBezTo>
                    <a:pt x="9826" y="7687"/>
                    <a:pt x="7637" y="9876"/>
                    <a:pt x="4938" y="9876"/>
                  </a:cubicBezTo>
                  <a:cubicBezTo>
                    <a:pt x="2238" y="9876"/>
                    <a:pt x="50" y="7687"/>
                    <a:pt x="50" y="4988"/>
                  </a:cubicBezTo>
                  <a:cubicBezTo>
                    <a:pt x="50" y="2288"/>
                    <a:pt x="2238" y="100"/>
                    <a:pt x="4938" y="100"/>
                  </a:cubicBezTo>
                  <a:cubicBezTo>
                    <a:pt x="7637" y="100"/>
                    <a:pt x="9826" y="2288"/>
                    <a:pt x="9826" y="4988"/>
                  </a:cubicBezTo>
                  <a:close/>
                </a:path>
              </a:pathLst>
            </a:custGeom>
            <a:solidFill>
              <a:srgbClr val="FFFFFF"/>
            </a:solidFill>
            <a:ln w="4865"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6D1D0F25-8D34-F579-F7E2-580BF999A313}"/>
                </a:ext>
              </a:extLst>
            </p:cNvPr>
            <p:cNvSpPr/>
            <p:nvPr/>
          </p:nvSpPr>
          <p:spPr>
            <a:xfrm>
              <a:off x="10974153" y="2056687"/>
              <a:ext cx="9775" cy="9775"/>
            </a:xfrm>
            <a:custGeom>
              <a:avLst/>
              <a:gdLst>
                <a:gd name="connsiteX0" fmla="*/ 9836 w 9775"/>
                <a:gd name="connsiteY0" fmla="*/ 4988 h 9775"/>
                <a:gd name="connsiteX1" fmla="*/ 4948 w 9775"/>
                <a:gd name="connsiteY1" fmla="*/ 9876 h 9775"/>
                <a:gd name="connsiteX2" fmla="*/ 60 w 9775"/>
                <a:gd name="connsiteY2" fmla="*/ 4988 h 9775"/>
                <a:gd name="connsiteX3" fmla="*/ 4948 w 9775"/>
                <a:gd name="connsiteY3" fmla="*/ 100 h 9775"/>
                <a:gd name="connsiteX4" fmla="*/ 983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36" y="4988"/>
                  </a:moveTo>
                  <a:cubicBezTo>
                    <a:pt x="9836" y="7687"/>
                    <a:pt x="7647" y="9876"/>
                    <a:pt x="4948" y="9876"/>
                  </a:cubicBezTo>
                  <a:cubicBezTo>
                    <a:pt x="2248" y="9876"/>
                    <a:pt x="60" y="7687"/>
                    <a:pt x="60" y="4988"/>
                  </a:cubicBezTo>
                  <a:cubicBezTo>
                    <a:pt x="60" y="2288"/>
                    <a:pt x="2248" y="100"/>
                    <a:pt x="4948" y="100"/>
                  </a:cubicBezTo>
                  <a:cubicBezTo>
                    <a:pt x="7647" y="100"/>
                    <a:pt x="9836" y="2288"/>
                    <a:pt x="9836" y="4988"/>
                  </a:cubicBezTo>
                  <a:close/>
                </a:path>
              </a:pathLst>
            </a:custGeom>
            <a:solidFill>
              <a:srgbClr val="FFFFFF"/>
            </a:solidFill>
            <a:ln w="4865" cap="flat">
              <a:no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CF2C534C-B4FA-A087-D4A8-8E1D98193C01}"/>
                </a:ext>
              </a:extLst>
            </p:cNvPr>
            <p:cNvSpPr/>
            <p:nvPr/>
          </p:nvSpPr>
          <p:spPr>
            <a:xfrm>
              <a:off x="11023031" y="2056687"/>
              <a:ext cx="9775" cy="9775"/>
            </a:xfrm>
            <a:custGeom>
              <a:avLst/>
              <a:gdLst>
                <a:gd name="connsiteX0" fmla="*/ 9846 w 9775"/>
                <a:gd name="connsiteY0" fmla="*/ 4988 h 9775"/>
                <a:gd name="connsiteX1" fmla="*/ 4958 w 9775"/>
                <a:gd name="connsiteY1" fmla="*/ 9876 h 9775"/>
                <a:gd name="connsiteX2" fmla="*/ 70 w 9775"/>
                <a:gd name="connsiteY2" fmla="*/ 4988 h 9775"/>
                <a:gd name="connsiteX3" fmla="*/ 4958 w 9775"/>
                <a:gd name="connsiteY3" fmla="*/ 100 h 9775"/>
                <a:gd name="connsiteX4" fmla="*/ 984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46" y="4988"/>
                  </a:moveTo>
                  <a:cubicBezTo>
                    <a:pt x="9846" y="7687"/>
                    <a:pt x="7657" y="9876"/>
                    <a:pt x="4958" y="9876"/>
                  </a:cubicBezTo>
                  <a:cubicBezTo>
                    <a:pt x="2258" y="9876"/>
                    <a:pt x="70" y="7687"/>
                    <a:pt x="70" y="4988"/>
                  </a:cubicBezTo>
                  <a:cubicBezTo>
                    <a:pt x="70" y="2288"/>
                    <a:pt x="2258" y="100"/>
                    <a:pt x="4958" y="100"/>
                  </a:cubicBezTo>
                  <a:cubicBezTo>
                    <a:pt x="7657" y="100"/>
                    <a:pt x="9846" y="2288"/>
                    <a:pt x="9846" y="4988"/>
                  </a:cubicBezTo>
                  <a:close/>
                </a:path>
              </a:pathLst>
            </a:custGeom>
            <a:solidFill>
              <a:srgbClr val="FFFFFF"/>
            </a:solidFill>
            <a:ln w="4865" cap="flat">
              <a:no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67A974DB-D7D4-DBAD-A1CA-412066C35D34}"/>
                </a:ext>
              </a:extLst>
            </p:cNvPr>
            <p:cNvSpPr/>
            <p:nvPr/>
          </p:nvSpPr>
          <p:spPr>
            <a:xfrm>
              <a:off x="11071909" y="2056687"/>
              <a:ext cx="9775" cy="9775"/>
            </a:xfrm>
            <a:custGeom>
              <a:avLst/>
              <a:gdLst>
                <a:gd name="connsiteX0" fmla="*/ 9856 w 9775"/>
                <a:gd name="connsiteY0" fmla="*/ 4988 h 9775"/>
                <a:gd name="connsiteX1" fmla="*/ 4968 w 9775"/>
                <a:gd name="connsiteY1" fmla="*/ 9876 h 9775"/>
                <a:gd name="connsiteX2" fmla="*/ 80 w 9775"/>
                <a:gd name="connsiteY2" fmla="*/ 4988 h 9775"/>
                <a:gd name="connsiteX3" fmla="*/ 4968 w 9775"/>
                <a:gd name="connsiteY3" fmla="*/ 100 h 9775"/>
                <a:gd name="connsiteX4" fmla="*/ 985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56" y="4988"/>
                  </a:moveTo>
                  <a:cubicBezTo>
                    <a:pt x="9856" y="7687"/>
                    <a:pt x="7667" y="9876"/>
                    <a:pt x="4968" y="9876"/>
                  </a:cubicBezTo>
                  <a:cubicBezTo>
                    <a:pt x="2268" y="9876"/>
                    <a:pt x="80" y="7687"/>
                    <a:pt x="80" y="4988"/>
                  </a:cubicBezTo>
                  <a:cubicBezTo>
                    <a:pt x="80" y="2288"/>
                    <a:pt x="2268" y="100"/>
                    <a:pt x="4968" y="100"/>
                  </a:cubicBezTo>
                  <a:cubicBezTo>
                    <a:pt x="7667" y="100"/>
                    <a:pt x="9856" y="2288"/>
                    <a:pt x="9856" y="4988"/>
                  </a:cubicBezTo>
                  <a:close/>
                </a:path>
              </a:pathLst>
            </a:custGeom>
            <a:solidFill>
              <a:srgbClr val="FFFFFF"/>
            </a:solidFill>
            <a:ln w="4865" cap="flat">
              <a:no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54A05497-0626-CE0C-3C95-4620D37051A7}"/>
                </a:ext>
              </a:extLst>
            </p:cNvPr>
            <p:cNvSpPr/>
            <p:nvPr/>
          </p:nvSpPr>
          <p:spPr>
            <a:xfrm>
              <a:off x="11120788" y="2056687"/>
              <a:ext cx="9775" cy="9775"/>
            </a:xfrm>
            <a:custGeom>
              <a:avLst/>
              <a:gdLst>
                <a:gd name="connsiteX0" fmla="*/ 9866 w 9775"/>
                <a:gd name="connsiteY0" fmla="*/ 4988 h 9775"/>
                <a:gd name="connsiteX1" fmla="*/ 4978 w 9775"/>
                <a:gd name="connsiteY1" fmla="*/ 9876 h 9775"/>
                <a:gd name="connsiteX2" fmla="*/ 90 w 9775"/>
                <a:gd name="connsiteY2" fmla="*/ 4988 h 9775"/>
                <a:gd name="connsiteX3" fmla="*/ 4978 w 9775"/>
                <a:gd name="connsiteY3" fmla="*/ 100 h 9775"/>
                <a:gd name="connsiteX4" fmla="*/ 986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66" y="4988"/>
                  </a:moveTo>
                  <a:cubicBezTo>
                    <a:pt x="9866" y="7687"/>
                    <a:pt x="7677" y="9876"/>
                    <a:pt x="4978" y="9876"/>
                  </a:cubicBezTo>
                  <a:cubicBezTo>
                    <a:pt x="2278" y="9876"/>
                    <a:pt x="90" y="7687"/>
                    <a:pt x="90" y="4988"/>
                  </a:cubicBezTo>
                  <a:cubicBezTo>
                    <a:pt x="90" y="2288"/>
                    <a:pt x="2278" y="100"/>
                    <a:pt x="4978" y="100"/>
                  </a:cubicBezTo>
                  <a:cubicBezTo>
                    <a:pt x="7677" y="100"/>
                    <a:pt x="9866" y="2288"/>
                    <a:pt x="9866" y="4988"/>
                  </a:cubicBezTo>
                  <a:close/>
                </a:path>
              </a:pathLst>
            </a:custGeom>
            <a:solidFill>
              <a:srgbClr val="FFFFFF"/>
            </a:solidFill>
            <a:ln w="4865" cap="flat">
              <a:no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9EDBA31C-4CED-4DC9-6270-5344E6298B84}"/>
                </a:ext>
              </a:extLst>
            </p:cNvPr>
            <p:cNvSpPr/>
            <p:nvPr/>
          </p:nvSpPr>
          <p:spPr>
            <a:xfrm>
              <a:off x="11169666" y="2056687"/>
              <a:ext cx="9775" cy="9775"/>
            </a:xfrm>
            <a:custGeom>
              <a:avLst/>
              <a:gdLst>
                <a:gd name="connsiteX0" fmla="*/ 9876 w 9775"/>
                <a:gd name="connsiteY0" fmla="*/ 4988 h 9775"/>
                <a:gd name="connsiteX1" fmla="*/ 4988 w 9775"/>
                <a:gd name="connsiteY1" fmla="*/ 9876 h 9775"/>
                <a:gd name="connsiteX2" fmla="*/ 100 w 9775"/>
                <a:gd name="connsiteY2" fmla="*/ 4988 h 9775"/>
                <a:gd name="connsiteX3" fmla="*/ 4988 w 9775"/>
                <a:gd name="connsiteY3" fmla="*/ 100 h 9775"/>
                <a:gd name="connsiteX4" fmla="*/ 987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76" y="4988"/>
                  </a:moveTo>
                  <a:cubicBezTo>
                    <a:pt x="9876" y="7687"/>
                    <a:pt x="7687" y="9876"/>
                    <a:pt x="4988" y="9876"/>
                  </a:cubicBezTo>
                  <a:cubicBezTo>
                    <a:pt x="2288" y="9876"/>
                    <a:pt x="100" y="7687"/>
                    <a:pt x="100" y="4988"/>
                  </a:cubicBezTo>
                  <a:cubicBezTo>
                    <a:pt x="100" y="2288"/>
                    <a:pt x="2288" y="100"/>
                    <a:pt x="4988" y="100"/>
                  </a:cubicBezTo>
                  <a:cubicBezTo>
                    <a:pt x="7687" y="100"/>
                    <a:pt x="9876" y="2288"/>
                    <a:pt x="9876" y="4988"/>
                  </a:cubicBezTo>
                  <a:close/>
                </a:path>
              </a:pathLst>
            </a:custGeom>
            <a:solidFill>
              <a:srgbClr val="FFFFFF"/>
            </a:solidFill>
            <a:ln w="4865" cap="flat">
              <a:noFill/>
              <a:prstDash val="solid"/>
              <a:miter/>
            </a:ln>
          </p:spPr>
          <p:txBody>
            <a:bodyPr rtlCol="0" anchor="ctr"/>
            <a:lstStyle/>
            <a:p>
              <a:endParaRPr lang="en-US"/>
            </a:p>
          </p:txBody>
        </p:sp>
        <p:sp>
          <p:nvSpPr>
            <p:cNvPr id="416" name="Freeform: Shape 415">
              <a:extLst>
                <a:ext uri="{FF2B5EF4-FFF2-40B4-BE49-F238E27FC236}">
                  <a16:creationId xmlns:a16="http://schemas.microsoft.com/office/drawing/2014/main" id="{9C313BDB-EE15-59DB-99C6-0A6801F6E500}"/>
                </a:ext>
              </a:extLst>
            </p:cNvPr>
            <p:cNvSpPr/>
            <p:nvPr/>
          </p:nvSpPr>
          <p:spPr>
            <a:xfrm>
              <a:off x="11218544" y="2056687"/>
              <a:ext cx="9775" cy="9775"/>
            </a:xfrm>
            <a:custGeom>
              <a:avLst/>
              <a:gdLst>
                <a:gd name="connsiteX0" fmla="*/ 9886 w 9775"/>
                <a:gd name="connsiteY0" fmla="*/ 4988 h 9775"/>
                <a:gd name="connsiteX1" fmla="*/ 4998 w 9775"/>
                <a:gd name="connsiteY1" fmla="*/ 9876 h 9775"/>
                <a:gd name="connsiteX2" fmla="*/ 110 w 9775"/>
                <a:gd name="connsiteY2" fmla="*/ 4988 h 9775"/>
                <a:gd name="connsiteX3" fmla="*/ 4998 w 9775"/>
                <a:gd name="connsiteY3" fmla="*/ 100 h 9775"/>
                <a:gd name="connsiteX4" fmla="*/ 988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86" y="4988"/>
                  </a:moveTo>
                  <a:cubicBezTo>
                    <a:pt x="9886" y="7687"/>
                    <a:pt x="7697" y="9876"/>
                    <a:pt x="4998" y="9876"/>
                  </a:cubicBezTo>
                  <a:cubicBezTo>
                    <a:pt x="2298" y="9876"/>
                    <a:pt x="110" y="7687"/>
                    <a:pt x="110" y="4988"/>
                  </a:cubicBezTo>
                  <a:cubicBezTo>
                    <a:pt x="110" y="2288"/>
                    <a:pt x="2298" y="100"/>
                    <a:pt x="4998" y="100"/>
                  </a:cubicBezTo>
                  <a:cubicBezTo>
                    <a:pt x="7697" y="100"/>
                    <a:pt x="9886" y="2288"/>
                    <a:pt x="9886" y="4988"/>
                  </a:cubicBezTo>
                  <a:close/>
                </a:path>
              </a:pathLst>
            </a:custGeom>
            <a:solidFill>
              <a:srgbClr val="FFFFFF"/>
            </a:solidFill>
            <a:ln w="4865" cap="flat">
              <a:no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1D6D7EB0-B784-9344-B8DC-4C2CD5113A03}"/>
                </a:ext>
              </a:extLst>
            </p:cNvPr>
            <p:cNvSpPr/>
            <p:nvPr/>
          </p:nvSpPr>
          <p:spPr>
            <a:xfrm>
              <a:off x="11267423" y="2056687"/>
              <a:ext cx="9775" cy="9775"/>
            </a:xfrm>
            <a:custGeom>
              <a:avLst/>
              <a:gdLst>
                <a:gd name="connsiteX0" fmla="*/ 9896 w 9775"/>
                <a:gd name="connsiteY0" fmla="*/ 4988 h 9775"/>
                <a:gd name="connsiteX1" fmla="*/ 5008 w 9775"/>
                <a:gd name="connsiteY1" fmla="*/ 9876 h 9775"/>
                <a:gd name="connsiteX2" fmla="*/ 120 w 9775"/>
                <a:gd name="connsiteY2" fmla="*/ 4988 h 9775"/>
                <a:gd name="connsiteX3" fmla="*/ 5008 w 9775"/>
                <a:gd name="connsiteY3" fmla="*/ 100 h 9775"/>
                <a:gd name="connsiteX4" fmla="*/ 989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96" y="4988"/>
                  </a:moveTo>
                  <a:cubicBezTo>
                    <a:pt x="9896" y="7687"/>
                    <a:pt x="7707" y="9876"/>
                    <a:pt x="5008" y="9876"/>
                  </a:cubicBezTo>
                  <a:cubicBezTo>
                    <a:pt x="2308" y="9876"/>
                    <a:pt x="120" y="7687"/>
                    <a:pt x="120" y="4988"/>
                  </a:cubicBezTo>
                  <a:cubicBezTo>
                    <a:pt x="120" y="2288"/>
                    <a:pt x="2308" y="100"/>
                    <a:pt x="5008" y="100"/>
                  </a:cubicBezTo>
                  <a:cubicBezTo>
                    <a:pt x="7707" y="100"/>
                    <a:pt x="9896" y="2288"/>
                    <a:pt x="9896" y="4988"/>
                  </a:cubicBezTo>
                  <a:close/>
                </a:path>
              </a:pathLst>
            </a:custGeom>
            <a:solidFill>
              <a:srgbClr val="FFFFFF"/>
            </a:solidFill>
            <a:ln w="4865" cap="flat">
              <a:no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7BAF9707-7CCB-89B0-6079-DE98D33BF68C}"/>
                </a:ext>
              </a:extLst>
            </p:cNvPr>
            <p:cNvSpPr/>
            <p:nvPr/>
          </p:nvSpPr>
          <p:spPr>
            <a:xfrm>
              <a:off x="11316301" y="2056687"/>
              <a:ext cx="9775" cy="9775"/>
            </a:xfrm>
            <a:custGeom>
              <a:avLst/>
              <a:gdLst>
                <a:gd name="connsiteX0" fmla="*/ 9906 w 9775"/>
                <a:gd name="connsiteY0" fmla="*/ 4988 h 9775"/>
                <a:gd name="connsiteX1" fmla="*/ 5018 w 9775"/>
                <a:gd name="connsiteY1" fmla="*/ 9876 h 9775"/>
                <a:gd name="connsiteX2" fmla="*/ 130 w 9775"/>
                <a:gd name="connsiteY2" fmla="*/ 4988 h 9775"/>
                <a:gd name="connsiteX3" fmla="*/ 5018 w 9775"/>
                <a:gd name="connsiteY3" fmla="*/ 100 h 9775"/>
                <a:gd name="connsiteX4" fmla="*/ 990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06" y="4988"/>
                  </a:moveTo>
                  <a:cubicBezTo>
                    <a:pt x="9906" y="7687"/>
                    <a:pt x="7717" y="9876"/>
                    <a:pt x="5018" y="9876"/>
                  </a:cubicBezTo>
                  <a:cubicBezTo>
                    <a:pt x="2318" y="9876"/>
                    <a:pt x="130" y="7687"/>
                    <a:pt x="130" y="4988"/>
                  </a:cubicBezTo>
                  <a:cubicBezTo>
                    <a:pt x="130" y="2288"/>
                    <a:pt x="2318" y="100"/>
                    <a:pt x="5018" y="100"/>
                  </a:cubicBezTo>
                  <a:cubicBezTo>
                    <a:pt x="7717" y="100"/>
                    <a:pt x="9906" y="2288"/>
                    <a:pt x="9906" y="4988"/>
                  </a:cubicBezTo>
                  <a:close/>
                </a:path>
              </a:pathLst>
            </a:custGeom>
            <a:solidFill>
              <a:srgbClr val="FFFFFF"/>
            </a:solidFill>
            <a:ln w="4865" cap="flat">
              <a:no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041EEA31-579A-E5E6-564E-1F5229312E6D}"/>
                </a:ext>
              </a:extLst>
            </p:cNvPr>
            <p:cNvSpPr/>
            <p:nvPr/>
          </p:nvSpPr>
          <p:spPr>
            <a:xfrm>
              <a:off x="11365179" y="2056687"/>
              <a:ext cx="9775" cy="9775"/>
            </a:xfrm>
            <a:custGeom>
              <a:avLst/>
              <a:gdLst>
                <a:gd name="connsiteX0" fmla="*/ 9916 w 9775"/>
                <a:gd name="connsiteY0" fmla="*/ 4988 h 9775"/>
                <a:gd name="connsiteX1" fmla="*/ 5028 w 9775"/>
                <a:gd name="connsiteY1" fmla="*/ 9876 h 9775"/>
                <a:gd name="connsiteX2" fmla="*/ 140 w 9775"/>
                <a:gd name="connsiteY2" fmla="*/ 4988 h 9775"/>
                <a:gd name="connsiteX3" fmla="*/ 5028 w 9775"/>
                <a:gd name="connsiteY3" fmla="*/ 100 h 9775"/>
                <a:gd name="connsiteX4" fmla="*/ 991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16" y="4988"/>
                  </a:moveTo>
                  <a:cubicBezTo>
                    <a:pt x="9916" y="7687"/>
                    <a:pt x="7727" y="9876"/>
                    <a:pt x="5028" y="9876"/>
                  </a:cubicBezTo>
                  <a:cubicBezTo>
                    <a:pt x="2328" y="9876"/>
                    <a:pt x="140" y="7687"/>
                    <a:pt x="140" y="4988"/>
                  </a:cubicBezTo>
                  <a:cubicBezTo>
                    <a:pt x="140" y="2288"/>
                    <a:pt x="2328" y="100"/>
                    <a:pt x="5028" y="100"/>
                  </a:cubicBezTo>
                  <a:cubicBezTo>
                    <a:pt x="7727" y="100"/>
                    <a:pt x="9916" y="2288"/>
                    <a:pt x="9916" y="4988"/>
                  </a:cubicBezTo>
                  <a:close/>
                </a:path>
              </a:pathLst>
            </a:custGeom>
            <a:solidFill>
              <a:srgbClr val="FFFFFF"/>
            </a:solidFill>
            <a:ln w="4865" cap="flat">
              <a:noFill/>
              <a:prstDash val="solid"/>
              <a:miter/>
            </a:ln>
          </p:spPr>
          <p:txBody>
            <a:bodyPr rtlCol="0" anchor="ctr"/>
            <a:lstStyle/>
            <a:p>
              <a:endParaRPr lang="en-US"/>
            </a:p>
          </p:txBody>
        </p:sp>
        <p:sp>
          <p:nvSpPr>
            <p:cNvPr id="420" name="Freeform: Shape 419">
              <a:extLst>
                <a:ext uri="{FF2B5EF4-FFF2-40B4-BE49-F238E27FC236}">
                  <a16:creationId xmlns:a16="http://schemas.microsoft.com/office/drawing/2014/main" id="{31228B1C-3951-2545-539B-68B9ABA75C87}"/>
                </a:ext>
              </a:extLst>
            </p:cNvPr>
            <p:cNvSpPr/>
            <p:nvPr/>
          </p:nvSpPr>
          <p:spPr>
            <a:xfrm>
              <a:off x="11414058" y="2056687"/>
              <a:ext cx="9775" cy="9775"/>
            </a:xfrm>
            <a:custGeom>
              <a:avLst/>
              <a:gdLst>
                <a:gd name="connsiteX0" fmla="*/ 9926 w 9775"/>
                <a:gd name="connsiteY0" fmla="*/ 4988 h 9775"/>
                <a:gd name="connsiteX1" fmla="*/ 5038 w 9775"/>
                <a:gd name="connsiteY1" fmla="*/ 9876 h 9775"/>
                <a:gd name="connsiteX2" fmla="*/ 150 w 9775"/>
                <a:gd name="connsiteY2" fmla="*/ 4988 h 9775"/>
                <a:gd name="connsiteX3" fmla="*/ 5038 w 9775"/>
                <a:gd name="connsiteY3" fmla="*/ 100 h 9775"/>
                <a:gd name="connsiteX4" fmla="*/ 992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26" y="4988"/>
                  </a:moveTo>
                  <a:cubicBezTo>
                    <a:pt x="9926" y="7687"/>
                    <a:pt x="7737" y="9876"/>
                    <a:pt x="5038" y="9876"/>
                  </a:cubicBezTo>
                  <a:cubicBezTo>
                    <a:pt x="2338" y="9876"/>
                    <a:pt x="150" y="7687"/>
                    <a:pt x="150" y="4988"/>
                  </a:cubicBezTo>
                  <a:cubicBezTo>
                    <a:pt x="150" y="2288"/>
                    <a:pt x="2338" y="100"/>
                    <a:pt x="5038" y="100"/>
                  </a:cubicBezTo>
                  <a:cubicBezTo>
                    <a:pt x="7737" y="100"/>
                    <a:pt x="9926" y="2288"/>
                    <a:pt x="9926" y="4988"/>
                  </a:cubicBezTo>
                  <a:close/>
                </a:path>
              </a:pathLst>
            </a:custGeom>
            <a:solidFill>
              <a:srgbClr val="FFFFFF"/>
            </a:solidFill>
            <a:ln w="4865" cap="flat">
              <a:noFill/>
              <a:prstDash val="solid"/>
              <a:miter/>
            </a:ln>
          </p:spPr>
          <p:txBody>
            <a:bodyPr rtlCol="0" anchor="ctr"/>
            <a:lstStyle/>
            <a:p>
              <a:endParaRPr lang="en-US"/>
            </a:p>
          </p:txBody>
        </p:sp>
        <p:sp>
          <p:nvSpPr>
            <p:cNvPr id="421" name="Freeform: Shape 420">
              <a:extLst>
                <a:ext uri="{FF2B5EF4-FFF2-40B4-BE49-F238E27FC236}">
                  <a16:creationId xmlns:a16="http://schemas.microsoft.com/office/drawing/2014/main" id="{9539FD2B-F7A5-A116-750D-017F30B6D82E}"/>
                </a:ext>
              </a:extLst>
            </p:cNvPr>
            <p:cNvSpPr/>
            <p:nvPr/>
          </p:nvSpPr>
          <p:spPr>
            <a:xfrm>
              <a:off x="11462936" y="2056687"/>
              <a:ext cx="9775" cy="9775"/>
            </a:xfrm>
            <a:custGeom>
              <a:avLst/>
              <a:gdLst>
                <a:gd name="connsiteX0" fmla="*/ 9936 w 9775"/>
                <a:gd name="connsiteY0" fmla="*/ 4988 h 9775"/>
                <a:gd name="connsiteX1" fmla="*/ 5048 w 9775"/>
                <a:gd name="connsiteY1" fmla="*/ 9876 h 9775"/>
                <a:gd name="connsiteX2" fmla="*/ 160 w 9775"/>
                <a:gd name="connsiteY2" fmla="*/ 4988 h 9775"/>
                <a:gd name="connsiteX3" fmla="*/ 5048 w 9775"/>
                <a:gd name="connsiteY3" fmla="*/ 100 h 9775"/>
                <a:gd name="connsiteX4" fmla="*/ 993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36" y="4988"/>
                  </a:moveTo>
                  <a:cubicBezTo>
                    <a:pt x="9936" y="7687"/>
                    <a:pt x="7747" y="9876"/>
                    <a:pt x="5048" y="9876"/>
                  </a:cubicBezTo>
                  <a:cubicBezTo>
                    <a:pt x="2348" y="9876"/>
                    <a:pt x="160" y="7687"/>
                    <a:pt x="160" y="4988"/>
                  </a:cubicBezTo>
                  <a:cubicBezTo>
                    <a:pt x="160" y="2288"/>
                    <a:pt x="2348" y="100"/>
                    <a:pt x="5048" y="100"/>
                  </a:cubicBezTo>
                  <a:cubicBezTo>
                    <a:pt x="7747" y="100"/>
                    <a:pt x="9936" y="2288"/>
                    <a:pt x="9936" y="4988"/>
                  </a:cubicBezTo>
                  <a:close/>
                </a:path>
              </a:pathLst>
            </a:custGeom>
            <a:solidFill>
              <a:srgbClr val="FFFFFF"/>
            </a:solidFill>
            <a:ln w="4865" cap="flat">
              <a:noFill/>
              <a:prstDash val="solid"/>
              <a:miter/>
            </a:ln>
          </p:spPr>
          <p:txBody>
            <a:bodyPr rtlCol="0" anchor="ctr"/>
            <a:lstStyle/>
            <a:p>
              <a:endParaRPr lang="en-US"/>
            </a:p>
          </p:txBody>
        </p:sp>
        <p:sp>
          <p:nvSpPr>
            <p:cNvPr id="422" name="Freeform: Shape 421">
              <a:extLst>
                <a:ext uri="{FF2B5EF4-FFF2-40B4-BE49-F238E27FC236}">
                  <a16:creationId xmlns:a16="http://schemas.microsoft.com/office/drawing/2014/main" id="{DC070528-6C28-4978-80F7-67F8B987F34E}"/>
                </a:ext>
              </a:extLst>
            </p:cNvPr>
            <p:cNvSpPr/>
            <p:nvPr/>
          </p:nvSpPr>
          <p:spPr>
            <a:xfrm>
              <a:off x="11511814" y="2056687"/>
              <a:ext cx="9775" cy="9775"/>
            </a:xfrm>
            <a:custGeom>
              <a:avLst/>
              <a:gdLst>
                <a:gd name="connsiteX0" fmla="*/ 9946 w 9775"/>
                <a:gd name="connsiteY0" fmla="*/ 4988 h 9775"/>
                <a:gd name="connsiteX1" fmla="*/ 5058 w 9775"/>
                <a:gd name="connsiteY1" fmla="*/ 9876 h 9775"/>
                <a:gd name="connsiteX2" fmla="*/ 170 w 9775"/>
                <a:gd name="connsiteY2" fmla="*/ 4988 h 9775"/>
                <a:gd name="connsiteX3" fmla="*/ 5058 w 9775"/>
                <a:gd name="connsiteY3" fmla="*/ 100 h 9775"/>
                <a:gd name="connsiteX4" fmla="*/ 994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46" y="4988"/>
                  </a:moveTo>
                  <a:cubicBezTo>
                    <a:pt x="9946" y="7687"/>
                    <a:pt x="7757" y="9876"/>
                    <a:pt x="5058" y="9876"/>
                  </a:cubicBezTo>
                  <a:cubicBezTo>
                    <a:pt x="2358" y="9876"/>
                    <a:pt x="170" y="7687"/>
                    <a:pt x="170" y="4988"/>
                  </a:cubicBezTo>
                  <a:cubicBezTo>
                    <a:pt x="170" y="2288"/>
                    <a:pt x="2358" y="100"/>
                    <a:pt x="5058" y="100"/>
                  </a:cubicBezTo>
                  <a:cubicBezTo>
                    <a:pt x="7757" y="100"/>
                    <a:pt x="9946" y="2288"/>
                    <a:pt x="9946" y="4988"/>
                  </a:cubicBezTo>
                  <a:close/>
                </a:path>
              </a:pathLst>
            </a:custGeom>
            <a:solidFill>
              <a:srgbClr val="FFFFFF"/>
            </a:solidFill>
            <a:ln w="4865" cap="flat">
              <a:noFill/>
              <a:prstDash val="solid"/>
              <a:miter/>
            </a:ln>
          </p:spPr>
          <p:txBody>
            <a:bodyPr rtlCol="0" anchor="ctr"/>
            <a:lstStyle/>
            <a:p>
              <a:endParaRPr lang="en-US"/>
            </a:p>
          </p:txBody>
        </p:sp>
        <p:sp>
          <p:nvSpPr>
            <p:cNvPr id="423" name="Freeform: Shape 422">
              <a:extLst>
                <a:ext uri="{FF2B5EF4-FFF2-40B4-BE49-F238E27FC236}">
                  <a16:creationId xmlns:a16="http://schemas.microsoft.com/office/drawing/2014/main" id="{8638B098-CC54-65A5-1189-AC4FC6681FEF}"/>
                </a:ext>
              </a:extLst>
            </p:cNvPr>
            <p:cNvSpPr/>
            <p:nvPr/>
          </p:nvSpPr>
          <p:spPr>
            <a:xfrm>
              <a:off x="11560693" y="2056687"/>
              <a:ext cx="9775" cy="9775"/>
            </a:xfrm>
            <a:custGeom>
              <a:avLst/>
              <a:gdLst>
                <a:gd name="connsiteX0" fmla="*/ 9956 w 9775"/>
                <a:gd name="connsiteY0" fmla="*/ 4988 h 9775"/>
                <a:gd name="connsiteX1" fmla="*/ 5068 w 9775"/>
                <a:gd name="connsiteY1" fmla="*/ 9876 h 9775"/>
                <a:gd name="connsiteX2" fmla="*/ 180 w 9775"/>
                <a:gd name="connsiteY2" fmla="*/ 4988 h 9775"/>
                <a:gd name="connsiteX3" fmla="*/ 5068 w 9775"/>
                <a:gd name="connsiteY3" fmla="*/ 100 h 9775"/>
                <a:gd name="connsiteX4" fmla="*/ 995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56" y="4988"/>
                  </a:moveTo>
                  <a:cubicBezTo>
                    <a:pt x="9956" y="7687"/>
                    <a:pt x="7767" y="9876"/>
                    <a:pt x="5068" y="9876"/>
                  </a:cubicBezTo>
                  <a:cubicBezTo>
                    <a:pt x="2368" y="9876"/>
                    <a:pt x="180" y="7687"/>
                    <a:pt x="180" y="4988"/>
                  </a:cubicBezTo>
                  <a:cubicBezTo>
                    <a:pt x="180" y="2288"/>
                    <a:pt x="2368" y="100"/>
                    <a:pt x="5068" y="100"/>
                  </a:cubicBezTo>
                  <a:cubicBezTo>
                    <a:pt x="7767" y="100"/>
                    <a:pt x="9956" y="2288"/>
                    <a:pt x="9956" y="4988"/>
                  </a:cubicBezTo>
                  <a:close/>
                </a:path>
              </a:pathLst>
            </a:custGeom>
            <a:solidFill>
              <a:srgbClr val="FFFFFF"/>
            </a:solidFill>
            <a:ln w="4865" cap="flat">
              <a:noFill/>
              <a:prstDash val="solid"/>
              <a:miter/>
            </a:ln>
          </p:spPr>
          <p:txBody>
            <a:bodyPr rtlCol="0" anchor="ctr"/>
            <a:lstStyle/>
            <a:p>
              <a:endParaRPr lang="en-US"/>
            </a:p>
          </p:txBody>
        </p:sp>
        <p:sp>
          <p:nvSpPr>
            <p:cNvPr id="424" name="Freeform: Shape 423">
              <a:extLst>
                <a:ext uri="{FF2B5EF4-FFF2-40B4-BE49-F238E27FC236}">
                  <a16:creationId xmlns:a16="http://schemas.microsoft.com/office/drawing/2014/main" id="{D575B2CD-7AD8-8BFA-5E73-9EF1BA55CE9D}"/>
                </a:ext>
              </a:extLst>
            </p:cNvPr>
            <p:cNvSpPr/>
            <p:nvPr/>
          </p:nvSpPr>
          <p:spPr>
            <a:xfrm>
              <a:off x="11609571" y="2056687"/>
              <a:ext cx="9775" cy="9775"/>
            </a:xfrm>
            <a:custGeom>
              <a:avLst/>
              <a:gdLst>
                <a:gd name="connsiteX0" fmla="*/ 9966 w 9775"/>
                <a:gd name="connsiteY0" fmla="*/ 4988 h 9775"/>
                <a:gd name="connsiteX1" fmla="*/ 5078 w 9775"/>
                <a:gd name="connsiteY1" fmla="*/ 9876 h 9775"/>
                <a:gd name="connsiteX2" fmla="*/ 190 w 9775"/>
                <a:gd name="connsiteY2" fmla="*/ 4988 h 9775"/>
                <a:gd name="connsiteX3" fmla="*/ 5078 w 9775"/>
                <a:gd name="connsiteY3" fmla="*/ 100 h 9775"/>
                <a:gd name="connsiteX4" fmla="*/ 996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66" y="4988"/>
                  </a:moveTo>
                  <a:cubicBezTo>
                    <a:pt x="9966" y="7687"/>
                    <a:pt x="7777" y="9876"/>
                    <a:pt x="5078" y="9876"/>
                  </a:cubicBezTo>
                  <a:cubicBezTo>
                    <a:pt x="2378" y="9876"/>
                    <a:pt x="190" y="7687"/>
                    <a:pt x="190" y="4988"/>
                  </a:cubicBezTo>
                  <a:cubicBezTo>
                    <a:pt x="190" y="2288"/>
                    <a:pt x="2378" y="100"/>
                    <a:pt x="5078" y="100"/>
                  </a:cubicBezTo>
                  <a:cubicBezTo>
                    <a:pt x="7777" y="100"/>
                    <a:pt x="9966" y="2288"/>
                    <a:pt x="9966" y="4988"/>
                  </a:cubicBezTo>
                  <a:close/>
                </a:path>
              </a:pathLst>
            </a:custGeom>
            <a:solidFill>
              <a:srgbClr val="FFFFFF"/>
            </a:solidFill>
            <a:ln w="4865" cap="flat">
              <a:noFill/>
              <a:prstDash val="solid"/>
              <a:miter/>
            </a:ln>
          </p:spPr>
          <p:txBody>
            <a:bodyPr rtlCol="0" anchor="ctr"/>
            <a:lstStyle/>
            <a:p>
              <a:endParaRPr lang="en-US"/>
            </a:p>
          </p:txBody>
        </p:sp>
        <p:sp>
          <p:nvSpPr>
            <p:cNvPr id="425" name="Freeform: Shape 424">
              <a:extLst>
                <a:ext uri="{FF2B5EF4-FFF2-40B4-BE49-F238E27FC236}">
                  <a16:creationId xmlns:a16="http://schemas.microsoft.com/office/drawing/2014/main" id="{BFB9A923-E801-50BC-083F-5F8F2CF3DEB3}"/>
                </a:ext>
              </a:extLst>
            </p:cNvPr>
            <p:cNvSpPr/>
            <p:nvPr/>
          </p:nvSpPr>
          <p:spPr>
            <a:xfrm>
              <a:off x="11658449" y="2056687"/>
              <a:ext cx="9775" cy="9775"/>
            </a:xfrm>
            <a:custGeom>
              <a:avLst/>
              <a:gdLst>
                <a:gd name="connsiteX0" fmla="*/ 9976 w 9775"/>
                <a:gd name="connsiteY0" fmla="*/ 4988 h 9775"/>
                <a:gd name="connsiteX1" fmla="*/ 5088 w 9775"/>
                <a:gd name="connsiteY1" fmla="*/ 9876 h 9775"/>
                <a:gd name="connsiteX2" fmla="*/ 200 w 9775"/>
                <a:gd name="connsiteY2" fmla="*/ 4988 h 9775"/>
                <a:gd name="connsiteX3" fmla="*/ 5088 w 9775"/>
                <a:gd name="connsiteY3" fmla="*/ 100 h 9775"/>
                <a:gd name="connsiteX4" fmla="*/ 997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76" y="4988"/>
                  </a:moveTo>
                  <a:cubicBezTo>
                    <a:pt x="9976" y="7687"/>
                    <a:pt x="7787" y="9876"/>
                    <a:pt x="5088" y="9876"/>
                  </a:cubicBezTo>
                  <a:cubicBezTo>
                    <a:pt x="2388" y="9876"/>
                    <a:pt x="200" y="7687"/>
                    <a:pt x="200" y="4988"/>
                  </a:cubicBezTo>
                  <a:cubicBezTo>
                    <a:pt x="200" y="2288"/>
                    <a:pt x="2388" y="100"/>
                    <a:pt x="5088" y="100"/>
                  </a:cubicBezTo>
                  <a:cubicBezTo>
                    <a:pt x="7787" y="100"/>
                    <a:pt x="9976" y="2288"/>
                    <a:pt x="9976" y="4988"/>
                  </a:cubicBezTo>
                  <a:close/>
                </a:path>
              </a:pathLst>
            </a:custGeom>
            <a:solidFill>
              <a:srgbClr val="FFFFFF"/>
            </a:solidFill>
            <a:ln w="4865" cap="flat">
              <a:noFill/>
              <a:prstDash val="solid"/>
              <a:miter/>
            </a:ln>
          </p:spPr>
          <p:txBody>
            <a:bodyPr rtlCol="0" anchor="ctr"/>
            <a:lstStyle/>
            <a:p>
              <a:endParaRPr lang="en-US"/>
            </a:p>
          </p:txBody>
        </p:sp>
        <p:sp>
          <p:nvSpPr>
            <p:cNvPr id="426" name="Freeform: Shape 425">
              <a:extLst>
                <a:ext uri="{FF2B5EF4-FFF2-40B4-BE49-F238E27FC236}">
                  <a16:creationId xmlns:a16="http://schemas.microsoft.com/office/drawing/2014/main" id="{0D191FBF-FC14-03F2-746D-36D86A20681B}"/>
                </a:ext>
              </a:extLst>
            </p:cNvPr>
            <p:cNvSpPr/>
            <p:nvPr/>
          </p:nvSpPr>
          <p:spPr>
            <a:xfrm>
              <a:off x="11707328" y="2056687"/>
              <a:ext cx="9775" cy="9775"/>
            </a:xfrm>
            <a:custGeom>
              <a:avLst/>
              <a:gdLst>
                <a:gd name="connsiteX0" fmla="*/ 9986 w 9775"/>
                <a:gd name="connsiteY0" fmla="*/ 4988 h 9775"/>
                <a:gd name="connsiteX1" fmla="*/ 5098 w 9775"/>
                <a:gd name="connsiteY1" fmla="*/ 9876 h 9775"/>
                <a:gd name="connsiteX2" fmla="*/ 210 w 9775"/>
                <a:gd name="connsiteY2" fmla="*/ 4988 h 9775"/>
                <a:gd name="connsiteX3" fmla="*/ 5098 w 9775"/>
                <a:gd name="connsiteY3" fmla="*/ 100 h 9775"/>
                <a:gd name="connsiteX4" fmla="*/ 998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86" y="4988"/>
                  </a:moveTo>
                  <a:cubicBezTo>
                    <a:pt x="9986" y="7687"/>
                    <a:pt x="7797" y="9876"/>
                    <a:pt x="5098" y="9876"/>
                  </a:cubicBezTo>
                  <a:cubicBezTo>
                    <a:pt x="2398" y="9876"/>
                    <a:pt x="210" y="7687"/>
                    <a:pt x="210" y="4988"/>
                  </a:cubicBezTo>
                  <a:cubicBezTo>
                    <a:pt x="210" y="2288"/>
                    <a:pt x="2398" y="100"/>
                    <a:pt x="5098" y="100"/>
                  </a:cubicBezTo>
                  <a:cubicBezTo>
                    <a:pt x="7797" y="100"/>
                    <a:pt x="9986" y="2288"/>
                    <a:pt x="9986" y="4988"/>
                  </a:cubicBezTo>
                  <a:close/>
                </a:path>
              </a:pathLst>
            </a:custGeom>
            <a:solidFill>
              <a:srgbClr val="FFFFFF"/>
            </a:solidFill>
            <a:ln w="4865" cap="flat">
              <a:noFill/>
              <a:prstDash val="solid"/>
              <a:miter/>
            </a:ln>
          </p:spPr>
          <p:txBody>
            <a:bodyPr rtlCol="0" anchor="ctr"/>
            <a:lstStyle/>
            <a:p>
              <a:endParaRPr lang="en-US"/>
            </a:p>
          </p:txBody>
        </p:sp>
        <p:sp>
          <p:nvSpPr>
            <p:cNvPr id="427" name="Freeform: Shape 426">
              <a:extLst>
                <a:ext uri="{FF2B5EF4-FFF2-40B4-BE49-F238E27FC236}">
                  <a16:creationId xmlns:a16="http://schemas.microsoft.com/office/drawing/2014/main" id="{05500605-F764-A693-781A-89259C37AA9A}"/>
                </a:ext>
              </a:extLst>
            </p:cNvPr>
            <p:cNvSpPr/>
            <p:nvPr/>
          </p:nvSpPr>
          <p:spPr>
            <a:xfrm>
              <a:off x="11756206" y="2056687"/>
              <a:ext cx="9775" cy="9775"/>
            </a:xfrm>
            <a:custGeom>
              <a:avLst/>
              <a:gdLst>
                <a:gd name="connsiteX0" fmla="*/ 9996 w 9775"/>
                <a:gd name="connsiteY0" fmla="*/ 4988 h 9775"/>
                <a:gd name="connsiteX1" fmla="*/ 5108 w 9775"/>
                <a:gd name="connsiteY1" fmla="*/ 9876 h 9775"/>
                <a:gd name="connsiteX2" fmla="*/ 220 w 9775"/>
                <a:gd name="connsiteY2" fmla="*/ 4988 h 9775"/>
                <a:gd name="connsiteX3" fmla="*/ 5108 w 9775"/>
                <a:gd name="connsiteY3" fmla="*/ 100 h 9775"/>
                <a:gd name="connsiteX4" fmla="*/ 999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96" y="4988"/>
                  </a:moveTo>
                  <a:cubicBezTo>
                    <a:pt x="9996" y="7687"/>
                    <a:pt x="7807" y="9876"/>
                    <a:pt x="5108" y="9876"/>
                  </a:cubicBezTo>
                  <a:cubicBezTo>
                    <a:pt x="2408" y="9876"/>
                    <a:pt x="220" y="7687"/>
                    <a:pt x="220" y="4988"/>
                  </a:cubicBezTo>
                  <a:cubicBezTo>
                    <a:pt x="220" y="2288"/>
                    <a:pt x="2408" y="100"/>
                    <a:pt x="5108" y="100"/>
                  </a:cubicBezTo>
                  <a:cubicBezTo>
                    <a:pt x="7807" y="100"/>
                    <a:pt x="9996" y="2288"/>
                    <a:pt x="9996" y="4988"/>
                  </a:cubicBezTo>
                  <a:close/>
                </a:path>
              </a:pathLst>
            </a:custGeom>
            <a:solidFill>
              <a:srgbClr val="FFFFFF"/>
            </a:solidFill>
            <a:ln w="4865" cap="flat">
              <a:noFill/>
              <a:prstDash val="solid"/>
              <a:miter/>
            </a:ln>
          </p:spPr>
          <p:txBody>
            <a:bodyPr rtlCol="0" anchor="ctr"/>
            <a:lstStyle/>
            <a:p>
              <a:endParaRPr lang="en-US"/>
            </a:p>
          </p:txBody>
        </p:sp>
        <p:sp>
          <p:nvSpPr>
            <p:cNvPr id="428" name="Freeform: Shape 427">
              <a:extLst>
                <a:ext uri="{FF2B5EF4-FFF2-40B4-BE49-F238E27FC236}">
                  <a16:creationId xmlns:a16="http://schemas.microsoft.com/office/drawing/2014/main" id="{7E91D4C9-6538-5529-8262-76CEDC3D205C}"/>
                </a:ext>
              </a:extLst>
            </p:cNvPr>
            <p:cNvSpPr/>
            <p:nvPr/>
          </p:nvSpPr>
          <p:spPr>
            <a:xfrm>
              <a:off x="11805084" y="2056687"/>
              <a:ext cx="9775" cy="9775"/>
            </a:xfrm>
            <a:custGeom>
              <a:avLst/>
              <a:gdLst>
                <a:gd name="connsiteX0" fmla="*/ 10006 w 9775"/>
                <a:gd name="connsiteY0" fmla="*/ 4988 h 9775"/>
                <a:gd name="connsiteX1" fmla="*/ 5118 w 9775"/>
                <a:gd name="connsiteY1" fmla="*/ 9876 h 9775"/>
                <a:gd name="connsiteX2" fmla="*/ 230 w 9775"/>
                <a:gd name="connsiteY2" fmla="*/ 4988 h 9775"/>
                <a:gd name="connsiteX3" fmla="*/ 5118 w 9775"/>
                <a:gd name="connsiteY3" fmla="*/ 100 h 9775"/>
                <a:gd name="connsiteX4" fmla="*/ 1000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06" y="4988"/>
                  </a:moveTo>
                  <a:cubicBezTo>
                    <a:pt x="10006" y="7687"/>
                    <a:pt x="7817" y="9876"/>
                    <a:pt x="5118" y="9876"/>
                  </a:cubicBezTo>
                  <a:cubicBezTo>
                    <a:pt x="2418" y="9876"/>
                    <a:pt x="230" y="7687"/>
                    <a:pt x="230" y="4988"/>
                  </a:cubicBezTo>
                  <a:cubicBezTo>
                    <a:pt x="230" y="2288"/>
                    <a:pt x="2418" y="100"/>
                    <a:pt x="5118" y="100"/>
                  </a:cubicBezTo>
                  <a:cubicBezTo>
                    <a:pt x="7817" y="100"/>
                    <a:pt x="10006" y="2288"/>
                    <a:pt x="10006" y="4988"/>
                  </a:cubicBezTo>
                  <a:close/>
                </a:path>
              </a:pathLst>
            </a:custGeom>
            <a:solidFill>
              <a:srgbClr val="FFFFFF"/>
            </a:solidFill>
            <a:ln w="4865" cap="flat">
              <a:noFill/>
              <a:prstDash val="solid"/>
              <a:miter/>
            </a:ln>
          </p:spPr>
          <p:txBody>
            <a:bodyPr rtlCol="0" anchor="ctr"/>
            <a:lstStyle/>
            <a:p>
              <a:endParaRPr lang="en-US"/>
            </a:p>
          </p:txBody>
        </p:sp>
        <p:sp>
          <p:nvSpPr>
            <p:cNvPr id="429" name="Freeform: Shape 428">
              <a:extLst>
                <a:ext uri="{FF2B5EF4-FFF2-40B4-BE49-F238E27FC236}">
                  <a16:creationId xmlns:a16="http://schemas.microsoft.com/office/drawing/2014/main" id="{B274767B-B13D-56E6-63BA-15605961A0C2}"/>
                </a:ext>
              </a:extLst>
            </p:cNvPr>
            <p:cNvSpPr/>
            <p:nvPr/>
          </p:nvSpPr>
          <p:spPr>
            <a:xfrm>
              <a:off x="11853963" y="2056687"/>
              <a:ext cx="9775" cy="9775"/>
            </a:xfrm>
            <a:custGeom>
              <a:avLst/>
              <a:gdLst>
                <a:gd name="connsiteX0" fmla="*/ 10016 w 9775"/>
                <a:gd name="connsiteY0" fmla="*/ 4988 h 9775"/>
                <a:gd name="connsiteX1" fmla="*/ 5128 w 9775"/>
                <a:gd name="connsiteY1" fmla="*/ 9876 h 9775"/>
                <a:gd name="connsiteX2" fmla="*/ 240 w 9775"/>
                <a:gd name="connsiteY2" fmla="*/ 4988 h 9775"/>
                <a:gd name="connsiteX3" fmla="*/ 5128 w 9775"/>
                <a:gd name="connsiteY3" fmla="*/ 100 h 9775"/>
                <a:gd name="connsiteX4" fmla="*/ 1001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16" y="4988"/>
                  </a:moveTo>
                  <a:cubicBezTo>
                    <a:pt x="10016" y="7687"/>
                    <a:pt x="7827" y="9876"/>
                    <a:pt x="5128" y="9876"/>
                  </a:cubicBezTo>
                  <a:cubicBezTo>
                    <a:pt x="2428" y="9876"/>
                    <a:pt x="240" y="7687"/>
                    <a:pt x="240" y="4988"/>
                  </a:cubicBezTo>
                  <a:cubicBezTo>
                    <a:pt x="240" y="2288"/>
                    <a:pt x="2428" y="100"/>
                    <a:pt x="5128" y="100"/>
                  </a:cubicBezTo>
                  <a:cubicBezTo>
                    <a:pt x="7827" y="100"/>
                    <a:pt x="10016" y="2288"/>
                    <a:pt x="10016" y="4988"/>
                  </a:cubicBezTo>
                  <a:close/>
                </a:path>
              </a:pathLst>
            </a:custGeom>
            <a:solidFill>
              <a:srgbClr val="FFFFFF"/>
            </a:solidFill>
            <a:ln w="4865" cap="flat">
              <a:noFill/>
              <a:prstDash val="solid"/>
              <a:miter/>
            </a:ln>
          </p:spPr>
          <p:txBody>
            <a:bodyPr rtlCol="0" anchor="ctr"/>
            <a:lstStyle/>
            <a:p>
              <a:endParaRPr lang="en-US"/>
            </a:p>
          </p:txBody>
        </p:sp>
        <p:sp>
          <p:nvSpPr>
            <p:cNvPr id="430" name="Freeform: Shape 429">
              <a:extLst>
                <a:ext uri="{FF2B5EF4-FFF2-40B4-BE49-F238E27FC236}">
                  <a16:creationId xmlns:a16="http://schemas.microsoft.com/office/drawing/2014/main" id="{6D3F7C0F-6EF4-C20C-BB2F-21AD4856949D}"/>
                </a:ext>
              </a:extLst>
            </p:cNvPr>
            <p:cNvSpPr/>
            <p:nvPr/>
          </p:nvSpPr>
          <p:spPr>
            <a:xfrm>
              <a:off x="11902841" y="2056687"/>
              <a:ext cx="9775" cy="9775"/>
            </a:xfrm>
            <a:custGeom>
              <a:avLst/>
              <a:gdLst>
                <a:gd name="connsiteX0" fmla="*/ 10026 w 9775"/>
                <a:gd name="connsiteY0" fmla="*/ 4988 h 9775"/>
                <a:gd name="connsiteX1" fmla="*/ 5138 w 9775"/>
                <a:gd name="connsiteY1" fmla="*/ 9876 h 9775"/>
                <a:gd name="connsiteX2" fmla="*/ 250 w 9775"/>
                <a:gd name="connsiteY2" fmla="*/ 4988 h 9775"/>
                <a:gd name="connsiteX3" fmla="*/ 5138 w 9775"/>
                <a:gd name="connsiteY3" fmla="*/ 100 h 9775"/>
                <a:gd name="connsiteX4" fmla="*/ 1002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26" y="4988"/>
                  </a:moveTo>
                  <a:cubicBezTo>
                    <a:pt x="10026" y="7687"/>
                    <a:pt x="7837" y="9876"/>
                    <a:pt x="5138" y="9876"/>
                  </a:cubicBezTo>
                  <a:cubicBezTo>
                    <a:pt x="2438" y="9876"/>
                    <a:pt x="250" y="7687"/>
                    <a:pt x="250" y="4988"/>
                  </a:cubicBezTo>
                  <a:cubicBezTo>
                    <a:pt x="250" y="2288"/>
                    <a:pt x="2438" y="100"/>
                    <a:pt x="5138" y="100"/>
                  </a:cubicBezTo>
                  <a:cubicBezTo>
                    <a:pt x="7837" y="100"/>
                    <a:pt x="10026" y="2288"/>
                    <a:pt x="10026" y="4988"/>
                  </a:cubicBezTo>
                  <a:close/>
                </a:path>
              </a:pathLst>
            </a:custGeom>
            <a:solidFill>
              <a:srgbClr val="FFFFFF"/>
            </a:solidFill>
            <a:ln w="4865" cap="flat">
              <a:noFill/>
              <a:prstDash val="solid"/>
              <a:miter/>
            </a:ln>
          </p:spPr>
          <p:txBody>
            <a:bodyPr rtlCol="0" anchor="ctr"/>
            <a:lstStyle/>
            <a:p>
              <a:endParaRPr lang="en-US"/>
            </a:p>
          </p:txBody>
        </p:sp>
        <p:sp>
          <p:nvSpPr>
            <p:cNvPr id="431" name="Freeform: Shape 430">
              <a:extLst>
                <a:ext uri="{FF2B5EF4-FFF2-40B4-BE49-F238E27FC236}">
                  <a16:creationId xmlns:a16="http://schemas.microsoft.com/office/drawing/2014/main" id="{9195901A-7C2F-4DD8-7D05-0DCA2DB5597F}"/>
                </a:ext>
              </a:extLst>
            </p:cNvPr>
            <p:cNvSpPr/>
            <p:nvPr/>
          </p:nvSpPr>
          <p:spPr>
            <a:xfrm>
              <a:off x="11951719" y="2056687"/>
              <a:ext cx="9775" cy="9775"/>
            </a:xfrm>
            <a:custGeom>
              <a:avLst/>
              <a:gdLst>
                <a:gd name="connsiteX0" fmla="*/ 10036 w 9775"/>
                <a:gd name="connsiteY0" fmla="*/ 4988 h 9775"/>
                <a:gd name="connsiteX1" fmla="*/ 5148 w 9775"/>
                <a:gd name="connsiteY1" fmla="*/ 9876 h 9775"/>
                <a:gd name="connsiteX2" fmla="*/ 260 w 9775"/>
                <a:gd name="connsiteY2" fmla="*/ 4988 h 9775"/>
                <a:gd name="connsiteX3" fmla="*/ 5148 w 9775"/>
                <a:gd name="connsiteY3" fmla="*/ 100 h 9775"/>
                <a:gd name="connsiteX4" fmla="*/ 1003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36" y="4988"/>
                  </a:moveTo>
                  <a:cubicBezTo>
                    <a:pt x="10036" y="7687"/>
                    <a:pt x="7847" y="9876"/>
                    <a:pt x="5148" y="9876"/>
                  </a:cubicBezTo>
                  <a:cubicBezTo>
                    <a:pt x="2448" y="9876"/>
                    <a:pt x="260" y="7687"/>
                    <a:pt x="260" y="4988"/>
                  </a:cubicBezTo>
                  <a:cubicBezTo>
                    <a:pt x="260" y="2288"/>
                    <a:pt x="2448" y="100"/>
                    <a:pt x="5148" y="100"/>
                  </a:cubicBezTo>
                  <a:cubicBezTo>
                    <a:pt x="7847" y="100"/>
                    <a:pt x="10036" y="2288"/>
                    <a:pt x="10036" y="4988"/>
                  </a:cubicBezTo>
                  <a:close/>
                </a:path>
              </a:pathLst>
            </a:custGeom>
            <a:solidFill>
              <a:srgbClr val="FFFFFF"/>
            </a:solidFill>
            <a:ln w="4865" cap="flat">
              <a:noFill/>
              <a:prstDash val="solid"/>
              <a:miter/>
            </a:ln>
          </p:spPr>
          <p:txBody>
            <a:bodyPr rtlCol="0" anchor="ctr"/>
            <a:lstStyle/>
            <a:p>
              <a:endParaRPr lang="en-US"/>
            </a:p>
          </p:txBody>
        </p:sp>
        <p:sp>
          <p:nvSpPr>
            <p:cNvPr id="432" name="Freeform: Shape 431">
              <a:extLst>
                <a:ext uri="{FF2B5EF4-FFF2-40B4-BE49-F238E27FC236}">
                  <a16:creationId xmlns:a16="http://schemas.microsoft.com/office/drawing/2014/main" id="{51C3F148-39A2-E21F-3F97-EB304031BFB9}"/>
                </a:ext>
              </a:extLst>
            </p:cNvPr>
            <p:cNvSpPr/>
            <p:nvPr/>
          </p:nvSpPr>
          <p:spPr>
            <a:xfrm>
              <a:off x="12000598" y="2056687"/>
              <a:ext cx="9775" cy="9775"/>
            </a:xfrm>
            <a:custGeom>
              <a:avLst/>
              <a:gdLst>
                <a:gd name="connsiteX0" fmla="*/ 10046 w 9775"/>
                <a:gd name="connsiteY0" fmla="*/ 4988 h 9775"/>
                <a:gd name="connsiteX1" fmla="*/ 5158 w 9775"/>
                <a:gd name="connsiteY1" fmla="*/ 9876 h 9775"/>
                <a:gd name="connsiteX2" fmla="*/ 270 w 9775"/>
                <a:gd name="connsiteY2" fmla="*/ 4988 h 9775"/>
                <a:gd name="connsiteX3" fmla="*/ 5158 w 9775"/>
                <a:gd name="connsiteY3" fmla="*/ 100 h 9775"/>
                <a:gd name="connsiteX4" fmla="*/ 1004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46" y="4988"/>
                  </a:moveTo>
                  <a:cubicBezTo>
                    <a:pt x="10046" y="7687"/>
                    <a:pt x="7857" y="9876"/>
                    <a:pt x="5158" y="9876"/>
                  </a:cubicBezTo>
                  <a:cubicBezTo>
                    <a:pt x="2458" y="9876"/>
                    <a:pt x="270" y="7687"/>
                    <a:pt x="270" y="4988"/>
                  </a:cubicBezTo>
                  <a:cubicBezTo>
                    <a:pt x="270" y="2288"/>
                    <a:pt x="2458" y="100"/>
                    <a:pt x="5158" y="100"/>
                  </a:cubicBezTo>
                  <a:cubicBezTo>
                    <a:pt x="7857" y="100"/>
                    <a:pt x="10046" y="2288"/>
                    <a:pt x="10046" y="4988"/>
                  </a:cubicBezTo>
                  <a:close/>
                </a:path>
              </a:pathLst>
            </a:custGeom>
            <a:solidFill>
              <a:srgbClr val="FFFFFF"/>
            </a:solidFill>
            <a:ln w="4865" cap="flat">
              <a:noFill/>
              <a:prstDash val="solid"/>
              <a:miter/>
            </a:ln>
          </p:spPr>
          <p:txBody>
            <a:bodyPr rtlCol="0" anchor="ctr"/>
            <a:lstStyle/>
            <a:p>
              <a:endParaRPr lang="en-US"/>
            </a:p>
          </p:txBody>
        </p:sp>
        <p:sp>
          <p:nvSpPr>
            <p:cNvPr id="433" name="Freeform: Shape 432">
              <a:extLst>
                <a:ext uri="{FF2B5EF4-FFF2-40B4-BE49-F238E27FC236}">
                  <a16:creationId xmlns:a16="http://schemas.microsoft.com/office/drawing/2014/main" id="{F614B166-2D96-9F7B-B265-87521607431B}"/>
                </a:ext>
              </a:extLst>
            </p:cNvPr>
            <p:cNvSpPr/>
            <p:nvPr/>
          </p:nvSpPr>
          <p:spPr>
            <a:xfrm>
              <a:off x="12049476" y="2056687"/>
              <a:ext cx="9775" cy="9775"/>
            </a:xfrm>
            <a:custGeom>
              <a:avLst/>
              <a:gdLst>
                <a:gd name="connsiteX0" fmla="*/ 10056 w 9775"/>
                <a:gd name="connsiteY0" fmla="*/ 4988 h 9775"/>
                <a:gd name="connsiteX1" fmla="*/ 5168 w 9775"/>
                <a:gd name="connsiteY1" fmla="*/ 9876 h 9775"/>
                <a:gd name="connsiteX2" fmla="*/ 280 w 9775"/>
                <a:gd name="connsiteY2" fmla="*/ 4988 h 9775"/>
                <a:gd name="connsiteX3" fmla="*/ 5168 w 9775"/>
                <a:gd name="connsiteY3" fmla="*/ 100 h 9775"/>
                <a:gd name="connsiteX4" fmla="*/ 1005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56" y="4988"/>
                  </a:moveTo>
                  <a:cubicBezTo>
                    <a:pt x="10056" y="7687"/>
                    <a:pt x="7867" y="9876"/>
                    <a:pt x="5168" y="9876"/>
                  </a:cubicBezTo>
                  <a:cubicBezTo>
                    <a:pt x="2468" y="9876"/>
                    <a:pt x="280" y="7687"/>
                    <a:pt x="280" y="4988"/>
                  </a:cubicBezTo>
                  <a:cubicBezTo>
                    <a:pt x="280" y="2288"/>
                    <a:pt x="2468" y="100"/>
                    <a:pt x="5168" y="100"/>
                  </a:cubicBezTo>
                  <a:cubicBezTo>
                    <a:pt x="7867" y="100"/>
                    <a:pt x="10056" y="2288"/>
                    <a:pt x="10056" y="4988"/>
                  </a:cubicBezTo>
                  <a:close/>
                </a:path>
              </a:pathLst>
            </a:custGeom>
            <a:solidFill>
              <a:srgbClr val="FFFFFF"/>
            </a:solidFill>
            <a:ln w="4865" cap="flat">
              <a:noFill/>
              <a:prstDash val="solid"/>
              <a:miter/>
            </a:ln>
          </p:spPr>
          <p:txBody>
            <a:bodyPr rtlCol="0" anchor="ctr"/>
            <a:lstStyle/>
            <a:p>
              <a:endParaRPr lang="en-US"/>
            </a:p>
          </p:txBody>
        </p:sp>
        <p:sp>
          <p:nvSpPr>
            <p:cNvPr id="434" name="Freeform: Shape 433">
              <a:extLst>
                <a:ext uri="{FF2B5EF4-FFF2-40B4-BE49-F238E27FC236}">
                  <a16:creationId xmlns:a16="http://schemas.microsoft.com/office/drawing/2014/main" id="{B0A1A613-BB18-6398-F4AB-905057B6B09A}"/>
                </a:ext>
              </a:extLst>
            </p:cNvPr>
            <p:cNvSpPr/>
            <p:nvPr/>
          </p:nvSpPr>
          <p:spPr>
            <a:xfrm>
              <a:off x="12098354" y="2056687"/>
              <a:ext cx="9775" cy="9775"/>
            </a:xfrm>
            <a:custGeom>
              <a:avLst/>
              <a:gdLst>
                <a:gd name="connsiteX0" fmla="*/ 10066 w 9775"/>
                <a:gd name="connsiteY0" fmla="*/ 4988 h 9775"/>
                <a:gd name="connsiteX1" fmla="*/ 5178 w 9775"/>
                <a:gd name="connsiteY1" fmla="*/ 9876 h 9775"/>
                <a:gd name="connsiteX2" fmla="*/ 290 w 9775"/>
                <a:gd name="connsiteY2" fmla="*/ 4988 h 9775"/>
                <a:gd name="connsiteX3" fmla="*/ 5178 w 9775"/>
                <a:gd name="connsiteY3" fmla="*/ 100 h 9775"/>
                <a:gd name="connsiteX4" fmla="*/ 1006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66" y="4988"/>
                  </a:moveTo>
                  <a:cubicBezTo>
                    <a:pt x="10066" y="7687"/>
                    <a:pt x="7877" y="9876"/>
                    <a:pt x="5178" y="9876"/>
                  </a:cubicBezTo>
                  <a:cubicBezTo>
                    <a:pt x="2478" y="9876"/>
                    <a:pt x="290" y="7687"/>
                    <a:pt x="290" y="4988"/>
                  </a:cubicBezTo>
                  <a:cubicBezTo>
                    <a:pt x="290" y="2288"/>
                    <a:pt x="2478" y="100"/>
                    <a:pt x="5178" y="100"/>
                  </a:cubicBezTo>
                  <a:cubicBezTo>
                    <a:pt x="7877" y="100"/>
                    <a:pt x="10066" y="2288"/>
                    <a:pt x="10066" y="4988"/>
                  </a:cubicBezTo>
                  <a:close/>
                </a:path>
              </a:pathLst>
            </a:custGeom>
            <a:solidFill>
              <a:srgbClr val="FFFFFF"/>
            </a:solidFill>
            <a:ln w="4865" cap="flat">
              <a:noFill/>
              <a:prstDash val="solid"/>
              <a:miter/>
            </a:ln>
          </p:spPr>
          <p:txBody>
            <a:bodyPr rtlCol="0" anchor="ctr"/>
            <a:lstStyle/>
            <a:p>
              <a:endParaRPr lang="en-US"/>
            </a:p>
          </p:txBody>
        </p:sp>
        <p:sp>
          <p:nvSpPr>
            <p:cNvPr id="435" name="Freeform: Shape 434">
              <a:extLst>
                <a:ext uri="{FF2B5EF4-FFF2-40B4-BE49-F238E27FC236}">
                  <a16:creationId xmlns:a16="http://schemas.microsoft.com/office/drawing/2014/main" id="{DEDC5D7A-1060-0778-D324-94983AA993F1}"/>
                </a:ext>
              </a:extLst>
            </p:cNvPr>
            <p:cNvSpPr/>
            <p:nvPr/>
          </p:nvSpPr>
          <p:spPr>
            <a:xfrm>
              <a:off x="12147233" y="2056687"/>
              <a:ext cx="9775" cy="9775"/>
            </a:xfrm>
            <a:custGeom>
              <a:avLst/>
              <a:gdLst>
                <a:gd name="connsiteX0" fmla="*/ 10076 w 9775"/>
                <a:gd name="connsiteY0" fmla="*/ 4988 h 9775"/>
                <a:gd name="connsiteX1" fmla="*/ 5188 w 9775"/>
                <a:gd name="connsiteY1" fmla="*/ 9876 h 9775"/>
                <a:gd name="connsiteX2" fmla="*/ 300 w 9775"/>
                <a:gd name="connsiteY2" fmla="*/ 4988 h 9775"/>
                <a:gd name="connsiteX3" fmla="*/ 5188 w 9775"/>
                <a:gd name="connsiteY3" fmla="*/ 100 h 9775"/>
                <a:gd name="connsiteX4" fmla="*/ 1007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76" y="4988"/>
                  </a:moveTo>
                  <a:cubicBezTo>
                    <a:pt x="10076" y="7687"/>
                    <a:pt x="7887" y="9876"/>
                    <a:pt x="5188" y="9876"/>
                  </a:cubicBezTo>
                  <a:cubicBezTo>
                    <a:pt x="2488" y="9876"/>
                    <a:pt x="300" y="7687"/>
                    <a:pt x="300" y="4988"/>
                  </a:cubicBezTo>
                  <a:cubicBezTo>
                    <a:pt x="300" y="2288"/>
                    <a:pt x="2488" y="100"/>
                    <a:pt x="5188" y="100"/>
                  </a:cubicBezTo>
                  <a:cubicBezTo>
                    <a:pt x="7887" y="100"/>
                    <a:pt x="10076" y="2288"/>
                    <a:pt x="10076" y="4988"/>
                  </a:cubicBezTo>
                  <a:close/>
                </a:path>
              </a:pathLst>
            </a:custGeom>
            <a:solidFill>
              <a:srgbClr val="FFFFFF"/>
            </a:solidFill>
            <a:ln w="4865" cap="flat">
              <a:noFill/>
              <a:prstDash val="solid"/>
              <a:miter/>
            </a:ln>
          </p:spPr>
          <p:txBody>
            <a:bodyPr rtlCol="0" anchor="ctr"/>
            <a:lstStyle/>
            <a:p>
              <a:endParaRPr lang="en-US"/>
            </a:p>
          </p:txBody>
        </p:sp>
        <p:sp>
          <p:nvSpPr>
            <p:cNvPr id="443" name="Freeform: Shape 442">
              <a:extLst>
                <a:ext uri="{FF2B5EF4-FFF2-40B4-BE49-F238E27FC236}">
                  <a16:creationId xmlns:a16="http://schemas.microsoft.com/office/drawing/2014/main" id="{0D5A111F-5D1F-30CE-E2D6-DB3BD11E472B}"/>
                </a:ext>
              </a:extLst>
            </p:cNvPr>
            <p:cNvSpPr/>
            <p:nvPr/>
          </p:nvSpPr>
          <p:spPr>
            <a:xfrm>
              <a:off x="10680883" y="2105565"/>
              <a:ext cx="9775" cy="9775"/>
            </a:xfrm>
            <a:custGeom>
              <a:avLst/>
              <a:gdLst>
                <a:gd name="connsiteX0" fmla="*/ 9776 w 9775"/>
                <a:gd name="connsiteY0" fmla="*/ 4998 h 9775"/>
                <a:gd name="connsiteX1" fmla="*/ 4888 w 9775"/>
                <a:gd name="connsiteY1" fmla="*/ 9886 h 9775"/>
                <a:gd name="connsiteX2" fmla="*/ 0 w 9775"/>
                <a:gd name="connsiteY2" fmla="*/ 4998 h 9775"/>
                <a:gd name="connsiteX3" fmla="*/ 4888 w 9775"/>
                <a:gd name="connsiteY3" fmla="*/ 110 h 9775"/>
                <a:gd name="connsiteX4" fmla="*/ 977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76" y="4998"/>
                  </a:moveTo>
                  <a:cubicBezTo>
                    <a:pt x="9776" y="7697"/>
                    <a:pt x="7587" y="9886"/>
                    <a:pt x="4888" y="9886"/>
                  </a:cubicBezTo>
                  <a:cubicBezTo>
                    <a:pt x="2188" y="9886"/>
                    <a:pt x="0" y="7697"/>
                    <a:pt x="0" y="4998"/>
                  </a:cubicBezTo>
                  <a:cubicBezTo>
                    <a:pt x="0" y="2298"/>
                    <a:pt x="2188" y="110"/>
                    <a:pt x="4888" y="110"/>
                  </a:cubicBezTo>
                  <a:cubicBezTo>
                    <a:pt x="7587" y="110"/>
                    <a:pt x="9776" y="2298"/>
                    <a:pt x="9776" y="4998"/>
                  </a:cubicBezTo>
                  <a:close/>
                </a:path>
              </a:pathLst>
            </a:custGeom>
            <a:solidFill>
              <a:srgbClr val="FFFFFF"/>
            </a:solidFill>
            <a:ln w="4865" cap="flat">
              <a:noFill/>
              <a:prstDash val="solid"/>
              <a:miter/>
            </a:ln>
          </p:spPr>
          <p:txBody>
            <a:bodyPr rtlCol="0" anchor="ctr"/>
            <a:lstStyle/>
            <a:p>
              <a:endParaRPr lang="en-US"/>
            </a:p>
          </p:txBody>
        </p:sp>
        <p:sp>
          <p:nvSpPr>
            <p:cNvPr id="444" name="Freeform: Shape 443">
              <a:extLst>
                <a:ext uri="{FF2B5EF4-FFF2-40B4-BE49-F238E27FC236}">
                  <a16:creationId xmlns:a16="http://schemas.microsoft.com/office/drawing/2014/main" id="{4583F612-317B-D8B4-8A61-339F4A7383DD}"/>
                </a:ext>
              </a:extLst>
            </p:cNvPr>
            <p:cNvSpPr/>
            <p:nvPr/>
          </p:nvSpPr>
          <p:spPr>
            <a:xfrm>
              <a:off x="10729761" y="2105565"/>
              <a:ext cx="9775" cy="9775"/>
            </a:xfrm>
            <a:custGeom>
              <a:avLst/>
              <a:gdLst>
                <a:gd name="connsiteX0" fmla="*/ 9786 w 9775"/>
                <a:gd name="connsiteY0" fmla="*/ 4998 h 9775"/>
                <a:gd name="connsiteX1" fmla="*/ 4898 w 9775"/>
                <a:gd name="connsiteY1" fmla="*/ 9886 h 9775"/>
                <a:gd name="connsiteX2" fmla="*/ 10 w 9775"/>
                <a:gd name="connsiteY2" fmla="*/ 4998 h 9775"/>
                <a:gd name="connsiteX3" fmla="*/ 4898 w 9775"/>
                <a:gd name="connsiteY3" fmla="*/ 110 h 9775"/>
                <a:gd name="connsiteX4" fmla="*/ 978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86" y="4998"/>
                  </a:moveTo>
                  <a:cubicBezTo>
                    <a:pt x="9786" y="7697"/>
                    <a:pt x="7597" y="9886"/>
                    <a:pt x="4898" y="9886"/>
                  </a:cubicBezTo>
                  <a:cubicBezTo>
                    <a:pt x="2198" y="9886"/>
                    <a:pt x="10" y="7697"/>
                    <a:pt x="10" y="4998"/>
                  </a:cubicBezTo>
                  <a:cubicBezTo>
                    <a:pt x="10" y="2298"/>
                    <a:pt x="2198" y="110"/>
                    <a:pt x="4898" y="110"/>
                  </a:cubicBezTo>
                  <a:cubicBezTo>
                    <a:pt x="7597" y="110"/>
                    <a:pt x="9786" y="2298"/>
                    <a:pt x="9786" y="4998"/>
                  </a:cubicBezTo>
                  <a:close/>
                </a:path>
              </a:pathLst>
            </a:custGeom>
            <a:solidFill>
              <a:srgbClr val="FFFFFF"/>
            </a:solidFill>
            <a:ln w="4865" cap="flat">
              <a:noFill/>
              <a:prstDash val="solid"/>
              <a:miter/>
            </a:ln>
          </p:spPr>
          <p:txBody>
            <a:bodyPr rtlCol="0" anchor="ctr"/>
            <a:lstStyle/>
            <a:p>
              <a:endParaRPr lang="en-US"/>
            </a:p>
          </p:txBody>
        </p:sp>
        <p:sp>
          <p:nvSpPr>
            <p:cNvPr id="445" name="Freeform: Shape 444">
              <a:extLst>
                <a:ext uri="{FF2B5EF4-FFF2-40B4-BE49-F238E27FC236}">
                  <a16:creationId xmlns:a16="http://schemas.microsoft.com/office/drawing/2014/main" id="{9835DCCA-A4FB-08AB-BD48-9C825F465AD9}"/>
                </a:ext>
              </a:extLst>
            </p:cNvPr>
            <p:cNvSpPr/>
            <p:nvPr/>
          </p:nvSpPr>
          <p:spPr>
            <a:xfrm>
              <a:off x="10778639" y="2105565"/>
              <a:ext cx="9775" cy="9775"/>
            </a:xfrm>
            <a:custGeom>
              <a:avLst/>
              <a:gdLst>
                <a:gd name="connsiteX0" fmla="*/ 9796 w 9775"/>
                <a:gd name="connsiteY0" fmla="*/ 4998 h 9775"/>
                <a:gd name="connsiteX1" fmla="*/ 4908 w 9775"/>
                <a:gd name="connsiteY1" fmla="*/ 9886 h 9775"/>
                <a:gd name="connsiteX2" fmla="*/ 20 w 9775"/>
                <a:gd name="connsiteY2" fmla="*/ 4998 h 9775"/>
                <a:gd name="connsiteX3" fmla="*/ 4908 w 9775"/>
                <a:gd name="connsiteY3" fmla="*/ 110 h 9775"/>
                <a:gd name="connsiteX4" fmla="*/ 979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96" y="4998"/>
                  </a:moveTo>
                  <a:cubicBezTo>
                    <a:pt x="9796" y="7697"/>
                    <a:pt x="7607" y="9886"/>
                    <a:pt x="4908" y="9886"/>
                  </a:cubicBezTo>
                  <a:cubicBezTo>
                    <a:pt x="2208" y="9886"/>
                    <a:pt x="20" y="7697"/>
                    <a:pt x="20" y="4998"/>
                  </a:cubicBezTo>
                  <a:cubicBezTo>
                    <a:pt x="20" y="2298"/>
                    <a:pt x="2208" y="110"/>
                    <a:pt x="4908" y="110"/>
                  </a:cubicBezTo>
                  <a:cubicBezTo>
                    <a:pt x="7607" y="110"/>
                    <a:pt x="9796" y="2298"/>
                    <a:pt x="9796" y="4998"/>
                  </a:cubicBezTo>
                  <a:close/>
                </a:path>
              </a:pathLst>
            </a:custGeom>
            <a:solidFill>
              <a:srgbClr val="FFFFFF"/>
            </a:solidFill>
            <a:ln w="4865" cap="flat">
              <a:noFill/>
              <a:prstDash val="solid"/>
              <a:miter/>
            </a:ln>
          </p:spPr>
          <p:txBody>
            <a:bodyPr rtlCol="0" anchor="ctr"/>
            <a:lstStyle/>
            <a:p>
              <a:endParaRPr lang="en-US"/>
            </a:p>
          </p:txBody>
        </p:sp>
        <p:sp>
          <p:nvSpPr>
            <p:cNvPr id="446" name="Freeform: Shape 445">
              <a:extLst>
                <a:ext uri="{FF2B5EF4-FFF2-40B4-BE49-F238E27FC236}">
                  <a16:creationId xmlns:a16="http://schemas.microsoft.com/office/drawing/2014/main" id="{B75B098B-868E-DD1B-D1DA-116F9C9C0C2B}"/>
                </a:ext>
              </a:extLst>
            </p:cNvPr>
            <p:cNvSpPr/>
            <p:nvPr/>
          </p:nvSpPr>
          <p:spPr>
            <a:xfrm>
              <a:off x="10827518" y="2105565"/>
              <a:ext cx="9775" cy="9775"/>
            </a:xfrm>
            <a:custGeom>
              <a:avLst/>
              <a:gdLst>
                <a:gd name="connsiteX0" fmla="*/ 9806 w 9775"/>
                <a:gd name="connsiteY0" fmla="*/ 4998 h 9775"/>
                <a:gd name="connsiteX1" fmla="*/ 4918 w 9775"/>
                <a:gd name="connsiteY1" fmla="*/ 9886 h 9775"/>
                <a:gd name="connsiteX2" fmla="*/ 30 w 9775"/>
                <a:gd name="connsiteY2" fmla="*/ 4998 h 9775"/>
                <a:gd name="connsiteX3" fmla="*/ 4918 w 9775"/>
                <a:gd name="connsiteY3" fmla="*/ 110 h 9775"/>
                <a:gd name="connsiteX4" fmla="*/ 980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06" y="4998"/>
                  </a:moveTo>
                  <a:cubicBezTo>
                    <a:pt x="9806" y="7697"/>
                    <a:pt x="7617" y="9886"/>
                    <a:pt x="4918" y="9886"/>
                  </a:cubicBezTo>
                  <a:cubicBezTo>
                    <a:pt x="2218" y="9886"/>
                    <a:pt x="30" y="7697"/>
                    <a:pt x="30" y="4998"/>
                  </a:cubicBezTo>
                  <a:cubicBezTo>
                    <a:pt x="30" y="2298"/>
                    <a:pt x="2218" y="110"/>
                    <a:pt x="4918" y="110"/>
                  </a:cubicBezTo>
                  <a:cubicBezTo>
                    <a:pt x="7617" y="110"/>
                    <a:pt x="9806" y="2298"/>
                    <a:pt x="9806" y="4998"/>
                  </a:cubicBezTo>
                  <a:close/>
                </a:path>
              </a:pathLst>
            </a:custGeom>
            <a:solidFill>
              <a:srgbClr val="FFFFFF"/>
            </a:solidFill>
            <a:ln w="4865" cap="flat">
              <a:noFill/>
              <a:prstDash val="solid"/>
              <a:miter/>
            </a:ln>
          </p:spPr>
          <p:txBody>
            <a:bodyPr rtlCol="0" anchor="ctr"/>
            <a:lstStyle/>
            <a:p>
              <a:endParaRPr lang="en-US"/>
            </a:p>
          </p:txBody>
        </p:sp>
        <p:sp>
          <p:nvSpPr>
            <p:cNvPr id="447" name="Freeform: Shape 446">
              <a:extLst>
                <a:ext uri="{FF2B5EF4-FFF2-40B4-BE49-F238E27FC236}">
                  <a16:creationId xmlns:a16="http://schemas.microsoft.com/office/drawing/2014/main" id="{3C193FEC-4477-E26A-F074-D0069F1B2D8A}"/>
                </a:ext>
              </a:extLst>
            </p:cNvPr>
            <p:cNvSpPr/>
            <p:nvPr/>
          </p:nvSpPr>
          <p:spPr>
            <a:xfrm>
              <a:off x="10876396" y="2105565"/>
              <a:ext cx="9775" cy="9775"/>
            </a:xfrm>
            <a:custGeom>
              <a:avLst/>
              <a:gdLst>
                <a:gd name="connsiteX0" fmla="*/ 9816 w 9775"/>
                <a:gd name="connsiteY0" fmla="*/ 4998 h 9775"/>
                <a:gd name="connsiteX1" fmla="*/ 4928 w 9775"/>
                <a:gd name="connsiteY1" fmla="*/ 9886 h 9775"/>
                <a:gd name="connsiteX2" fmla="*/ 40 w 9775"/>
                <a:gd name="connsiteY2" fmla="*/ 4998 h 9775"/>
                <a:gd name="connsiteX3" fmla="*/ 4928 w 9775"/>
                <a:gd name="connsiteY3" fmla="*/ 110 h 9775"/>
                <a:gd name="connsiteX4" fmla="*/ 981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16" y="4998"/>
                  </a:moveTo>
                  <a:cubicBezTo>
                    <a:pt x="9816" y="7697"/>
                    <a:pt x="7627" y="9886"/>
                    <a:pt x="4928" y="9886"/>
                  </a:cubicBezTo>
                  <a:cubicBezTo>
                    <a:pt x="2228" y="9886"/>
                    <a:pt x="40" y="7697"/>
                    <a:pt x="40" y="4998"/>
                  </a:cubicBezTo>
                  <a:cubicBezTo>
                    <a:pt x="40" y="2298"/>
                    <a:pt x="2228" y="110"/>
                    <a:pt x="4928" y="110"/>
                  </a:cubicBezTo>
                  <a:cubicBezTo>
                    <a:pt x="7627" y="110"/>
                    <a:pt x="9816" y="2298"/>
                    <a:pt x="9816" y="4998"/>
                  </a:cubicBezTo>
                  <a:close/>
                </a:path>
              </a:pathLst>
            </a:custGeom>
            <a:solidFill>
              <a:srgbClr val="FFFFFF"/>
            </a:solidFill>
            <a:ln w="4865" cap="flat">
              <a:noFill/>
              <a:prstDash val="solid"/>
              <a:miter/>
            </a:ln>
          </p:spPr>
          <p:txBody>
            <a:bodyPr rtlCol="0" anchor="ctr"/>
            <a:lstStyle/>
            <a:p>
              <a:endParaRPr lang="en-US"/>
            </a:p>
          </p:txBody>
        </p:sp>
        <p:sp>
          <p:nvSpPr>
            <p:cNvPr id="448" name="Freeform: Shape 447">
              <a:extLst>
                <a:ext uri="{FF2B5EF4-FFF2-40B4-BE49-F238E27FC236}">
                  <a16:creationId xmlns:a16="http://schemas.microsoft.com/office/drawing/2014/main" id="{4B5D320F-E551-3B46-C038-3E5BC4F6027B}"/>
                </a:ext>
              </a:extLst>
            </p:cNvPr>
            <p:cNvSpPr/>
            <p:nvPr/>
          </p:nvSpPr>
          <p:spPr>
            <a:xfrm>
              <a:off x="10925274" y="2105565"/>
              <a:ext cx="9775" cy="9775"/>
            </a:xfrm>
            <a:custGeom>
              <a:avLst/>
              <a:gdLst>
                <a:gd name="connsiteX0" fmla="*/ 9826 w 9775"/>
                <a:gd name="connsiteY0" fmla="*/ 4998 h 9775"/>
                <a:gd name="connsiteX1" fmla="*/ 4938 w 9775"/>
                <a:gd name="connsiteY1" fmla="*/ 9886 h 9775"/>
                <a:gd name="connsiteX2" fmla="*/ 50 w 9775"/>
                <a:gd name="connsiteY2" fmla="*/ 4998 h 9775"/>
                <a:gd name="connsiteX3" fmla="*/ 4938 w 9775"/>
                <a:gd name="connsiteY3" fmla="*/ 110 h 9775"/>
                <a:gd name="connsiteX4" fmla="*/ 982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26" y="4998"/>
                  </a:moveTo>
                  <a:cubicBezTo>
                    <a:pt x="9826" y="7697"/>
                    <a:pt x="7637" y="9886"/>
                    <a:pt x="4938" y="9886"/>
                  </a:cubicBezTo>
                  <a:cubicBezTo>
                    <a:pt x="2238" y="9886"/>
                    <a:pt x="50" y="7697"/>
                    <a:pt x="50" y="4998"/>
                  </a:cubicBezTo>
                  <a:cubicBezTo>
                    <a:pt x="50" y="2298"/>
                    <a:pt x="2238" y="110"/>
                    <a:pt x="4938" y="110"/>
                  </a:cubicBezTo>
                  <a:cubicBezTo>
                    <a:pt x="7637" y="110"/>
                    <a:pt x="9826" y="2298"/>
                    <a:pt x="9826" y="4998"/>
                  </a:cubicBezTo>
                  <a:close/>
                </a:path>
              </a:pathLst>
            </a:custGeom>
            <a:solidFill>
              <a:srgbClr val="FFFFFF"/>
            </a:solidFill>
            <a:ln w="4865" cap="flat">
              <a:noFill/>
              <a:prstDash val="solid"/>
              <a:miter/>
            </a:ln>
          </p:spPr>
          <p:txBody>
            <a:bodyPr rtlCol="0" anchor="ctr"/>
            <a:lstStyle/>
            <a:p>
              <a:endParaRPr lang="en-US"/>
            </a:p>
          </p:txBody>
        </p:sp>
        <p:sp>
          <p:nvSpPr>
            <p:cNvPr id="449" name="Freeform: Shape 448">
              <a:extLst>
                <a:ext uri="{FF2B5EF4-FFF2-40B4-BE49-F238E27FC236}">
                  <a16:creationId xmlns:a16="http://schemas.microsoft.com/office/drawing/2014/main" id="{66FF3E25-E245-B2BE-5888-732E606BF46A}"/>
                </a:ext>
              </a:extLst>
            </p:cNvPr>
            <p:cNvSpPr/>
            <p:nvPr/>
          </p:nvSpPr>
          <p:spPr>
            <a:xfrm>
              <a:off x="10974153" y="2105565"/>
              <a:ext cx="9775" cy="9775"/>
            </a:xfrm>
            <a:custGeom>
              <a:avLst/>
              <a:gdLst>
                <a:gd name="connsiteX0" fmla="*/ 9836 w 9775"/>
                <a:gd name="connsiteY0" fmla="*/ 4998 h 9775"/>
                <a:gd name="connsiteX1" fmla="*/ 4948 w 9775"/>
                <a:gd name="connsiteY1" fmla="*/ 9886 h 9775"/>
                <a:gd name="connsiteX2" fmla="*/ 60 w 9775"/>
                <a:gd name="connsiteY2" fmla="*/ 4998 h 9775"/>
                <a:gd name="connsiteX3" fmla="*/ 4948 w 9775"/>
                <a:gd name="connsiteY3" fmla="*/ 110 h 9775"/>
                <a:gd name="connsiteX4" fmla="*/ 983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36" y="4998"/>
                  </a:moveTo>
                  <a:cubicBezTo>
                    <a:pt x="9836" y="7697"/>
                    <a:pt x="7647" y="9886"/>
                    <a:pt x="4948" y="9886"/>
                  </a:cubicBezTo>
                  <a:cubicBezTo>
                    <a:pt x="2248" y="9886"/>
                    <a:pt x="60" y="7697"/>
                    <a:pt x="60" y="4998"/>
                  </a:cubicBezTo>
                  <a:cubicBezTo>
                    <a:pt x="60" y="2298"/>
                    <a:pt x="2248" y="110"/>
                    <a:pt x="4948" y="110"/>
                  </a:cubicBezTo>
                  <a:cubicBezTo>
                    <a:pt x="7647" y="110"/>
                    <a:pt x="9836" y="2298"/>
                    <a:pt x="9836" y="4998"/>
                  </a:cubicBezTo>
                  <a:close/>
                </a:path>
              </a:pathLst>
            </a:custGeom>
            <a:solidFill>
              <a:srgbClr val="FFFFFF"/>
            </a:solidFill>
            <a:ln w="4865" cap="flat">
              <a:noFill/>
              <a:prstDash val="solid"/>
              <a:miter/>
            </a:ln>
          </p:spPr>
          <p:txBody>
            <a:bodyPr rtlCol="0" anchor="ctr"/>
            <a:lstStyle/>
            <a:p>
              <a:endParaRPr lang="en-US"/>
            </a:p>
          </p:txBody>
        </p:sp>
        <p:sp>
          <p:nvSpPr>
            <p:cNvPr id="450" name="Freeform: Shape 449">
              <a:extLst>
                <a:ext uri="{FF2B5EF4-FFF2-40B4-BE49-F238E27FC236}">
                  <a16:creationId xmlns:a16="http://schemas.microsoft.com/office/drawing/2014/main" id="{6FC1AFA3-C108-6F43-5EB6-23EF603BEB66}"/>
                </a:ext>
              </a:extLst>
            </p:cNvPr>
            <p:cNvSpPr/>
            <p:nvPr/>
          </p:nvSpPr>
          <p:spPr>
            <a:xfrm>
              <a:off x="11023031" y="2105565"/>
              <a:ext cx="9775" cy="9775"/>
            </a:xfrm>
            <a:custGeom>
              <a:avLst/>
              <a:gdLst>
                <a:gd name="connsiteX0" fmla="*/ 9846 w 9775"/>
                <a:gd name="connsiteY0" fmla="*/ 4998 h 9775"/>
                <a:gd name="connsiteX1" fmla="*/ 4958 w 9775"/>
                <a:gd name="connsiteY1" fmla="*/ 9886 h 9775"/>
                <a:gd name="connsiteX2" fmla="*/ 70 w 9775"/>
                <a:gd name="connsiteY2" fmla="*/ 4998 h 9775"/>
                <a:gd name="connsiteX3" fmla="*/ 4958 w 9775"/>
                <a:gd name="connsiteY3" fmla="*/ 110 h 9775"/>
                <a:gd name="connsiteX4" fmla="*/ 984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46" y="4998"/>
                  </a:moveTo>
                  <a:cubicBezTo>
                    <a:pt x="9846" y="7697"/>
                    <a:pt x="7657" y="9886"/>
                    <a:pt x="4958" y="9886"/>
                  </a:cubicBezTo>
                  <a:cubicBezTo>
                    <a:pt x="2258" y="9886"/>
                    <a:pt x="70" y="7697"/>
                    <a:pt x="70" y="4998"/>
                  </a:cubicBezTo>
                  <a:cubicBezTo>
                    <a:pt x="70" y="2298"/>
                    <a:pt x="2258" y="110"/>
                    <a:pt x="4958" y="110"/>
                  </a:cubicBezTo>
                  <a:cubicBezTo>
                    <a:pt x="7657" y="110"/>
                    <a:pt x="9846" y="2298"/>
                    <a:pt x="9846" y="4998"/>
                  </a:cubicBezTo>
                  <a:close/>
                </a:path>
              </a:pathLst>
            </a:custGeom>
            <a:solidFill>
              <a:srgbClr val="FFFFFF"/>
            </a:solidFill>
            <a:ln w="4865" cap="flat">
              <a:noFill/>
              <a:prstDash val="solid"/>
              <a:miter/>
            </a:ln>
          </p:spPr>
          <p:txBody>
            <a:bodyPr rtlCol="0" anchor="ctr"/>
            <a:lstStyle/>
            <a:p>
              <a:endParaRPr lang="en-US"/>
            </a:p>
          </p:txBody>
        </p:sp>
        <p:sp>
          <p:nvSpPr>
            <p:cNvPr id="451" name="Freeform: Shape 450">
              <a:extLst>
                <a:ext uri="{FF2B5EF4-FFF2-40B4-BE49-F238E27FC236}">
                  <a16:creationId xmlns:a16="http://schemas.microsoft.com/office/drawing/2014/main" id="{5C65B685-68BD-7F9C-411F-21AC0708FBED}"/>
                </a:ext>
              </a:extLst>
            </p:cNvPr>
            <p:cNvSpPr/>
            <p:nvPr/>
          </p:nvSpPr>
          <p:spPr>
            <a:xfrm>
              <a:off x="11071909" y="2105565"/>
              <a:ext cx="9775" cy="9775"/>
            </a:xfrm>
            <a:custGeom>
              <a:avLst/>
              <a:gdLst>
                <a:gd name="connsiteX0" fmla="*/ 9856 w 9775"/>
                <a:gd name="connsiteY0" fmla="*/ 4998 h 9775"/>
                <a:gd name="connsiteX1" fmla="*/ 4968 w 9775"/>
                <a:gd name="connsiteY1" fmla="*/ 9886 h 9775"/>
                <a:gd name="connsiteX2" fmla="*/ 80 w 9775"/>
                <a:gd name="connsiteY2" fmla="*/ 4998 h 9775"/>
                <a:gd name="connsiteX3" fmla="*/ 4968 w 9775"/>
                <a:gd name="connsiteY3" fmla="*/ 110 h 9775"/>
                <a:gd name="connsiteX4" fmla="*/ 985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56" y="4998"/>
                  </a:moveTo>
                  <a:cubicBezTo>
                    <a:pt x="9856" y="7697"/>
                    <a:pt x="7667" y="9886"/>
                    <a:pt x="4968" y="9886"/>
                  </a:cubicBezTo>
                  <a:cubicBezTo>
                    <a:pt x="2268" y="9886"/>
                    <a:pt x="80" y="7697"/>
                    <a:pt x="80" y="4998"/>
                  </a:cubicBezTo>
                  <a:cubicBezTo>
                    <a:pt x="80" y="2298"/>
                    <a:pt x="2268" y="110"/>
                    <a:pt x="4968" y="110"/>
                  </a:cubicBezTo>
                  <a:cubicBezTo>
                    <a:pt x="7667" y="110"/>
                    <a:pt x="9856" y="2298"/>
                    <a:pt x="9856" y="4998"/>
                  </a:cubicBezTo>
                  <a:close/>
                </a:path>
              </a:pathLst>
            </a:custGeom>
            <a:solidFill>
              <a:srgbClr val="FFFFFF"/>
            </a:solidFill>
            <a:ln w="4865" cap="flat">
              <a:noFill/>
              <a:prstDash val="solid"/>
              <a:miter/>
            </a:ln>
          </p:spPr>
          <p:txBody>
            <a:bodyPr rtlCol="0" anchor="ctr"/>
            <a:lstStyle/>
            <a:p>
              <a:endParaRPr lang="en-US"/>
            </a:p>
          </p:txBody>
        </p:sp>
        <p:sp>
          <p:nvSpPr>
            <p:cNvPr id="452" name="Freeform: Shape 451">
              <a:extLst>
                <a:ext uri="{FF2B5EF4-FFF2-40B4-BE49-F238E27FC236}">
                  <a16:creationId xmlns:a16="http://schemas.microsoft.com/office/drawing/2014/main" id="{B1DCD766-5DBA-53A5-9F79-01604571A3D4}"/>
                </a:ext>
              </a:extLst>
            </p:cNvPr>
            <p:cNvSpPr/>
            <p:nvPr/>
          </p:nvSpPr>
          <p:spPr>
            <a:xfrm>
              <a:off x="11120788" y="2105565"/>
              <a:ext cx="9775" cy="9775"/>
            </a:xfrm>
            <a:custGeom>
              <a:avLst/>
              <a:gdLst>
                <a:gd name="connsiteX0" fmla="*/ 9866 w 9775"/>
                <a:gd name="connsiteY0" fmla="*/ 4998 h 9775"/>
                <a:gd name="connsiteX1" fmla="*/ 4978 w 9775"/>
                <a:gd name="connsiteY1" fmla="*/ 9886 h 9775"/>
                <a:gd name="connsiteX2" fmla="*/ 90 w 9775"/>
                <a:gd name="connsiteY2" fmla="*/ 4998 h 9775"/>
                <a:gd name="connsiteX3" fmla="*/ 4978 w 9775"/>
                <a:gd name="connsiteY3" fmla="*/ 110 h 9775"/>
                <a:gd name="connsiteX4" fmla="*/ 986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66" y="4998"/>
                  </a:moveTo>
                  <a:cubicBezTo>
                    <a:pt x="9866" y="7697"/>
                    <a:pt x="7677" y="9886"/>
                    <a:pt x="4978" y="9886"/>
                  </a:cubicBezTo>
                  <a:cubicBezTo>
                    <a:pt x="2278" y="9886"/>
                    <a:pt x="90" y="7697"/>
                    <a:pt x="90" y="4998"/>
                  </a:cubicBezTo>
                  <a:cubicBezTo>
                    <a:pt x="90" y="2298"/>
                    <a:pt x="2278" y="110"/>
                    <a:pt x="4978" y="110"/>
                  </a:cubicBezTo>
                  <a:cubicBezTo>
                    <a:pt x="7677" y="110"/>
                    <a:pt x="9866" y="2298"/>
                    <a:pt x="9866" y="4998"/>
                  </a:cubicBezTo>
                  <a:close/>
                </a:path>
              </a:pathLst>
            </a:custGeom>
            <a:solidFill>
              <a:srgbClr val="FFFFFF"/>
            </a:solidFill>
            <a:ln w="4865" cap="flat">
              <a:noFill/>
              <a:prstDash val="solid"/>
              <a:miter/>
            </a:ln>
          </p:spPr>
          <p:txBody>
            <a:bodyPr rtlCol="0" anchor="ctr"/>
            <a:lstStyle/>
            <a:p>
              <a:endParaRPr lang="en-US"/>
            </a:p>
          </p:txBody>
        </p:sp>
        <p:sp>
          <p:nvSpPr>
            <p:cNvPr id="453" name="Freeform: Shape 452">
              <a:extLst>
                <a:ext uri="{FF2B5EF4-FFF2-40B4-BE49-F238E27FC236}">
                  <a16:creationId xmlns:a16="http://schemas.microsoft.com/office/drawing/2014/main" id="{521B2B84-2BE8-0A36-D3E9-61E90C310DB0}"/>
                </a:ext>
              </a:extLst>
            </p:cNvPr>
            <p:cNvSpPr/>
            <p:nvPr/>
          </p:nvSpPr>
          <p:spPr>
            <a:xfrm>
              <a:off x="11169666" y="2105565"/>
              <a:ext cx="9775" cy="9775"/>
            </a:xfrm>
            <a:custGeom>
              <a:avLst/>
              <a:gdLst>
                <a:gd name="connsiteX0" fmla="*/ 9876 w 9775"/>
                <a:gd name="connsiteY0" fmla="*/ 4998 h 9775"/>
                <a:gd name="connsiteX1" fmla="*/ 4988 w 9775"/>
                <a:gd name="connsiteY1" fmla="*/ 9886 h 9775"/>
                <a:gd name="connsiteX2" fmla="*/ 100 w 9775"/>
                <a:gd name="connsiteY2" fmla="*/ 4998 h 9775"/>
                <a:gd name="connsiteX3" fmla="*/ 4988 w 9775"/>
                <a:gd name="connsiteY3" fmla="*/ 110 h 9775"/>
                <a:gd name="connsiteX4" fmla="*/ 987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76" y="4998"/>
                  </a:moveTo>
                  <a:cubicBezTo>
                    <a:pt x="9876" y="7697"/>
                    <a:pt x="7687" y="9886"/>
                    <a:pt x="4988" y="9886"/>
                  </a:cubicBezTo>
                  <a:cubicBezTo>
                    <a:pt x="2288" y="9886"/>
                    <a:pt x="100" y="7697"/>
                    <a:pt x="100" y="4998"/>
                  </a:cubicBezTo>
                  <a:cubicBezTo>
                    <a:pt x="100" y="2298"/>
                    <a:pt x="2288" y="110"/>
                    <a:pt x="4988" y="110"/>
                  </a:cubicBezTo>
                  <a:cubicBezTo>
                    <a:pt x="7687" y="110"/>
                    <a:pt x="9876" y="2298"/>
                    <a:pt x="9876" y="4998"/>
                  </a:cubicBezTo>
                  <a:close/>
                </a:path>
              </a:pathLst>
            </a:custGeom>
            <a:solidFill>
              <a:srgbClr val="FFFFFF"/>
            </a:solidFill>
            <a:ln w="4865" cap="flat">
              <a:noFill/>
              <a:prstDash val="solid"/>
              <a:miter/>
            </a:ln>
          </p:spPr>
          <p:txBody>
            <a:bodyPr rtlCol="0" anchor="ctr"/>
            <a:lstStyle/>
            <a:p>
              <a:endParaRPr lang="en-US"/>
            </a:p>
          </p:txBody>
        </p:sp>
        <p:sp>
          <p:nvSpPr>
            <p:cNvPr id="454" name="Freeform: Shape 453">
              <a:extLst>
                <a:ext uri="{FF2B5EF4-FFF2-40B4-BE49-F238E27FC236}">
                  <a16:creationId xmlns:a16="http://schemas.microsoft.com/office/drawing/2014/main" id="{819DA099-21E2-0ADF-9ECD-5CFE3F77A657}"/>
                </a:ext>
              </a:extLst>
            </p:cNvPr>
            <p:cNvSpPr/>
            <p:nvPr/>
          </p:nvSpPr>
          <p:spPr>
            <a:xfrm>
              <a:off x="11218544" y="2105565"/>
              <a:ext cx="9775" cy="9775"/>
            </a:xfrm>
            <a:custGeom>
              <a:avLst/>
              <a:gdLst>
                <a:gd name="connsiteX0" fmla="*/ 9886 w 9775"/>
                <a:gd name="connsiteY0" fmla="*/ 4998 h 9775"/>
                <a:gd name="connsiteX1" fmla="*/ 4998 w 9775"/>
                <a:gd name="connsiteY1" fmla="*/ 9886 h 9775"/>
                <a:gd name="connsiteX2" fmla="*/ 110 w 9775"/>
                <a:gd name="connsiteY2" fmla="*/ 4998 h 9775"/>
                <a:gd name="connsiteX3" fmla="*/ 4998 w 9775"/>
                <a:gd name="connsiteY3" fmla="*/ 110 h 9775"/>
                <a:gd name="connsiteX4" fmla="*/ 988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86" y="4998"/>
                  </a:moveTo>
                  <a:cubicBezTo>
                    <a:pt x="9886" y="7697"/>
                    <a:pt x="7697" y="9886"/>
                    <a:pt x="4998" y="9886"/>
                  </a:cubicBezTo>
                  <a:cubicBezTo>
                    <a:pt x="2298" y="9886"/>
                    <a:pt x="110" y="7697"/>
                    <a:pt x="110" y="4998"/>
                  </a:cubicBezTo>
                  <a:cubicBezTo>
                    <a:pt x="110" y="2298"/>
                    <a:pt x="2298" y="110"/>
                    <a:pt x="4998" y="110"/>
                  </a:cubicBezTo>
                  <a:cubicBezTo>
                    <a:pt x="7697" y="110"/>
                    <a:pt x="9886" y="2298"/>
                    <a:pt x="9886" y="4998"/>
                  </a:cubicBezTo>
                  <a:close/>
                </a:path>
              </a:pathLst>
            </a:custGeom>
            <a:solidFill>
              <a:srgbClr val="FFFFFF"/>
            </a:solidFill>
            <a:ln w="4865" cap="flat">
              <a:noFill/>
              <a:prstDash val="solid"/>
              <a:miter/>
            </a:ln>
          </p:spPr>
          <p:txBody>
            <a:bodyPr rtlCol="0" anchor="ctr"/>
            <a:lstStyle/>
            <a:p>
              <a:endParaRPr lang="en-US"/>
            </a:p>
          </p:txBody>
        </p:sp>
        <p:sp>
          <p:nvSpPr>
            <p:cNvPr id="455" name="Freeform: Shape 454">
              <a:extLst>
                <a:ext uri="{FF2B5EF4-FFF2-40B4-BE49-F238E27FC236}">
                  <a16:creationId xmlns:a16="http://schemas.microsoft.com/office/drawing/2014/main" id="{CAEE3C74-1162-4BD6-3E21-E69B90A38048}"/>
                </a:ext>
              </a:extLst>
            </p:cNvPr>
            <p:cNvSpPr/>
            <p:nvPr/>
          </p:nvSpPr>
          <p:spPr>
            <a:xfrm>
              <a:off x="11267423" y="2105565"/>
              <a:ext cx="9775" cy="9775"/>
            </a:xfrm>
            <a:custGeom>
              <a:avLst/>
              <a:gdLst>
                <a:gd name="connsiteX0" fmla="*/ 9896 w 9775"/>
                <a:gd name="connsiteY0" fmla="*/ 4998 h 9775"/>
                <a:gd name="connsiteX1" fmla="*/ 5008 w 9775"/>
                <a:gd name="connsiteY1" fmla="*/ 9886 h 9775"/>
                <a:gd name="connsiteX2" fmla="*/ 120 w 9775"/>
                <a:gd name="connsiteY2" fmla="*/ 4998 h 9775"/>
                <a:gd name="connsiteX3" fmla="*/ 5008 w 9775"/>
                <a:gd name="connsiteY3" fmla="*/ 110 h 9775"/>
                <a:gd name="connsiteX4" fmla="*/ 989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96" y="4998"/>
                  </a:moveTo>
                  <a:cubicBezTo>
                    <a:pt x="9896" y="7697"/>
                    <a:pt x="7707" y="9886"/>
                    <a:pt x="5008" y="9886"/>
                  </a:cubicBezTo>
                  <a:cubicBezTo>
                    <a:pt x="2308" y="9886"/>
                    <a:pt x="120" y="7697"/>
                    <a:pt x="120" y="4998"/>
                  </a:cubicBezTo>
                  <a:cubicBezTo>
                    <a:pt x="120" y="2298"/>
                    <a:pt x="2308" y="110"/>
                    <a:pt x="5008" y="110"/>
                  </a:cubicBezTo>
                  <a:cubicBezTo>
                    <a:pt x="7707" y="110"/>
                    <a:pt x="9896" y="2298"/>
                    <a:pt x="9896" y="4998"/>
                  </a:cubicBezTo>
                  <a:close/>
                </a:path>
              </a:pathLst>
            </a:custGeom>
            <a:solidFill>
              <a:srgbClr val="FFFFFF"/>
            </a:solidFill>
            <a:ln w="4865" cap="flat">
              <a:noFill/>
              <a:prstDash val="solid"/>
              <a:miter/>
            </a:ln>
          </p:spPr>
          <p:txBody>
            <a:bodyPr rtlCol="0" anchor="ctr"/>
            <a:lstStyle/>
            <a:p>
              <a:endParaRPr lang="en-US"/>
            </a:p>
          </p:txBody>
        </p:sp>
        <p:sp>
          <p:nvSpPr>
            <p:cNvPr id="456" name="Freeform: Shape 455">
              <a:extLst>
                <a:ext uri="{FF2B5EF4-FFF2-40B4-BE49-F238E27FC236}">
                  <a16:creationId xmlns:a16="http://schemas.microsoft.com/office/drawing/2014/main" id="{2F15DDB2-CBC8-A6EC-551C-D04654650937}"/>
                </a:ext>
              </a:extLst>
            </p:cNvPr>
            <p:cNvSpPr/>
            <p:nvPr/>
          </p:nvSpPr>
          <p:spPr>
            <a:xfrm>
              <a:off x="11316301" y="2105565"/>
              <a:ext cx="9775" cy="9775"/>
            </a:xfrm>
            <a:custGeom>
              <a:avLst/>
              <a:gdLst>
                <a:gd name="connsiteX0" fmla="*/ 9906 w 9775"/>
                <a:gd name="connsiteY0" fmla="*/ 4998 h 9775"/>
                <a:gd name="connsiteX1" fmla="*/ 5018 w 9775"/>
                <a:gd name="connsiteY1" fmla="*/ 9886 h 9775"/>
                <a:gd name="connsiteX2" fmla="*/ 130 w 9775"/>
                <a:gd name="connsiteY2" fmla="*/ 4998 h 9775"/>
                <a:gd name="connsiteX3" fmla="*/ 5018 w 9775"/>
                <a:gd name="connsiteY3" fmla="*/ 110 h 9775"/>
                <a:gd name="connsiteX4" fmla="*/ 990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06" y="4998"/>
                  </a:moveTo>
                  <a:cubicBezTo>
                    <a:pt x="9906" y="7697"/>
                    <a:pt x="7717" y="9886"/>
                    <a:pt x="5018" y="9886"/>
                  </a:cubicBezTo>
                  <a:cubicBezTo>
                    <a:pt x="2318" y="9886"/>
                    <a:pt x="130" y="7697"/>
                    <a:pt x="130" y="4998"/>
                  </a:cubicBezTo>
                  <a:cubicBezTo>
                    <a:pt x="130" y="2298"/>
                    <a:pt x="2318" y="110"/>
                    <a:pt x="5018" y="110"/>
                  </a:cubicBezTo>
                  <a:cubicBezTo>
                    <a:pt x="7717" y="110"/>
                    <a:pt x="9906" y="2298"/>
                    <a:pt x="9906" y="4998"/>
                  </a:cubicBezTo>
                  <a:close/>
                </a:path>
              </a:pathLst>
            </a:custGeom>
            <a:solidFill>
              <a:srgbClr val="FFFFFF"/>
            </a:solidFill>
            <a:ln w="4865" cap="flat">
              <a:noFill/>
              <a:prstDash val="solid"/>
              <a:miter/>
            </a:ln>
          </p:spPr>
          <p:txBody>
            <a:bodyPr rtlCol="0" anchor="ctr"/>
            <a:lstStyle/>
            <a:p>
              <a:endParaRPr lang="en-US"/>
            </a:p>
          </p:txBody>
        </p:sp>
        <p:sp>
          <p:nvSpPr>
            <p:cNvPr id="457" name="Freeform: Shape 456">
              <a:extLst>
                <a:ext uri="{FF2B5EF4-FFF2-40B4-BE49-F238E27FC236}">
                  <a16:creationId xmlns:a16="http://schemas.microsoft.com/office/drawing/2014/main" id="{91B702F3-6525-F5C3-1827-0AD67D8C2005}"/>
                </a:ext>
              </a:extLst>
            </p:cNvPr>
            <p:cNvSpPr/>
            <p:nvPr/>
          </p:nvSpPr>
          <p:spPr>
            <a:xfrm>
              <a:off x="11365179" y="2105565"/>
              <a:ext cx="9775" cy="9775"/>
            </a:xfrm>
            <a:custGeom>
              <a:avLst/>
              <a:gdLst>
                <a:gd name="connsiteX0" fmla="*/ 9916 w 9775"/>
                <a:gd name="connsiteY0" fmla="*/ 4998 h 9775"/>
                <a:gd name="connsiteX1" fmla="*/ 5028 w 9775"/>
                <a:gd name="connsiteY1" fmla="*/ 9886 h 9775"/>
                <a:gd name="connsiteX2" fmla="*/ 140 w 9775"/>
                <a:gd name="connsiteY2" fmla="*/ 4998 h 9775"/>
                <a:gd name="connsiteX3" fmla="*/ 5028 w 9775"/>
                <a:gd name="connsiteY3" fmla="*/ 110 h 9775"/>
                <a:gd name="connsiteX4" fmla="*/ 991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16" y="4998"/>
                  </a:moveTo>
                  <a:cubicBezTo>
                    <a:pt x="9916" y="7697"/>
                    <a:pt x="7727" y="9886"/>
                    <a:pt x="5028" y="9886"/>
                  </a:cubicBezTo>
                  <a:cubicBezTo>
                    <a:pt x="2328" y="9886"/>
                    <a:pt x="140" y="7697"/>
                    <a:pt x="140" y="4998"/>
                  </a:cubicBezTo>
                  <a:cubicBezTo>
                    <a:pt x="140" y="2298"/>
                    <a:pt x="2328" y="110"/>
                    <a:pt x="5028" y="110"/>
                  </a:cubicBezTo>
                  <a:cubicBezTo>
                    <a:pt x="7727" y="110"/>
                    <a:pt x="9916" y="2298"/>
                    <a:pt x="9916" y="4998"/>
                  </a:cubicBezTo>
                  <a:close/>
                </a:path>
              </a:pathLst>
            </a:custGeom>
            <a:solidFill>
              <a:srgbClr val="FFFFFF"/>
            </a:solidFill>
            <a:ln w="4865" cap="flat">
              <a:noFill/>
              <a:prstDash val="solid"/>
              <a:miter/>
            </a:ln>
          </p:spPr>
          <p:txBody>
            <a:bodyPr rtlCol="0" anchor="ctr"/>
            <a:lstStyle/>
            <a:p>
              <a:endParaRPr lang="en-US"/>
            </a:p>
          </p:txBody>
        </p:sp>
        <p:sp>
          <p:nvSpPr>
            <p:cNvPr id="458" name="Freeform: Shape 457">
              <a:extLst>
                <a:ext uri="{FF2B5EF4-FFF2-40B4-BE49-F238E27FC236}">
                  <a16:creationId xmlns:a16="http://schemas.microsoft.com/office/drawing/2014/main" id="{8C76A3FE-8B0D-2EF0-98C9-FF1E213C735D}"/>
                </a:ext>
              </a:extLst>
            </p:cNvPr>
            <p:cNvSpPr/>
            <p:nvPr/>
          </p:nvSpPr>
          <p:spPr>
            <a:xfrm>
              <a:off x="11414058" y="2105565"/>
              <a:ext cx="9775" cy="9775"/>
            </a:xfrm>
            <a:custGeom>
              <a:avLst/>
              <a:gdLst>
                <a:gd name="connsiteX0" fmla="*/ 9926 w 9775"/>
                <a:gd name="connsiteY0" fmla="*/ 4998 h 9775"/>
                <a:gd name="connsiteX1" fmla="*/ 5038 w 9775"/>
                <a:gd name="connsiteY1" fmla="*/ 9886 h 9775"/>
                <a:gd name="connsiteX2" fmla="*/ 150 w 9775"/>
                <a:gd name="connsiteY2" fmla="*/ 4998 h 9775"/>
                <a:gd name="connsiteX3" fmla="*/ 5038 w 9775"/>
                <a:gd name="connsiteY3" fmla="*/ 110 h 9775"/>
                <a:gd name="connsiteX4" fmla="*/ 992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26" y="4998"/>
                  </a:moveTo>
                  <a:cubicBezTo>
                    <a:pt x="9926" y="7697"/>
                    <a:pt x="7737" y="9886"/>
                    <a:pt x="5038" y="9886"/>
                  </a:cubicBezTo>
                  <a:cubicBezTo>
                    <a:pt x="2338" y="9886"/>
                    <a:pt x="150" y="7697"/>
                    <a:pt x="150" y="4998"/>
                  </a:cubicBezTo>
                  <a:cubicBezTo>
                    <a:pt x="150" y="2298"/>
                    <a:pt x="2338" y="110"/>
                    <a:pt x="5038" y="110"/>
                  </a:cubicBezTo>
                  <a:cubicBezTo>
                    <a:pt x="7737" y="110"/>
                    <a:pt x="9926" y="2298"/>
                    <a:pt x="9926" y="4998"/>
                  </a:cubicBezTo>
                  <a:close/>
                </a:path>
              </a:pathLst>
            </a:custGeom>
            <a:solidFill>
              <a:srgbClr val="FFFFFF"/>
            </a:solidFill>
            <a:ln w="4865" cap="flat">
              <a:noFill/>
              <a:prstDash val="solid"/>
              <a:miter/>
            </a:ln>
          </p:spPr>
          <p:txBody>
            <a:bodyPr rtlCol="0" anchor="ctr"/>
            <a:lstStyle/>
            <a:p>
              <a:endParaRPr lang="en-US"/>
            </a:p>
          </p:txBody>
        </p:sp>
        <p:sp>
          <p:nvSpPr>
            <p:cNvPr id="459" name="Freeform: Shape 458">
              <a:extLst>
                <a:ext uri="{FF2B5EF4-FFF2-40B4-BE49-F238E27FC236}">
                  <a16:creationId xmlns:a16="http://schemas.microsoft.com/office/drawing/2014/main" id="{58408D6D-CD67-F317-D1FE-0F731CB30C57}"/>
                </a:ext>
              </a:extLst>
            </p:cNvPr>
            <p:cNvSpPr/>
            <p:nvPr/>
          </p:nvSpPr>
          <p:spPr>
            <a:xfrm>
              <a:off x="11462936" y="2105565"/>
              <a:ext cx="9775" cy="9775"/>
            </a:xfrm>
            <a:custGeom>
              <a:avLst/>
              <a:gdLst>
                <a:gd name="connsiteX0" fmla="*/ 9936 w 9775"/>
                <a:gd name="connsiteY0" fmla="*/ 4998 h 9775"/>
                <a:gd name="connsiteX1" fmla="*/ 5048 w 9775"/>
                <a:gd name="connsiteY1" fmla="*/ 9886 h 9775"/>
                <a:gd name="connsiteX2" fmla="*/ 160 w 9775"/>
                <a:gd name="connsiteY2" fmla="*/ 4998 h 9775"/>
                <a:gd name="connsiteX3" fmla="*/ 5048 w 9775"/>
                <a:gd name="connsiteY3" fmla="*/ 110 h 9775"/>
                <a:gd name="connsiteX4" fmla="*/ 993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36" y="4998"/>
                  </a:moveTo>
                  <a:cubicBezTo>
                    <a:pt x="9936" y="7697"/>
                    <a:pt x="7747" y="9886"/>
                    <a:pt x="5048" y="9886"/>
                  </a:cubicBezTo>
                  <a:cubicBezTo>
                    <a:pt x="2348" y="9886"/>
                    <a:pt x="160" y="7697"/>
                    <a:pt x="160" y="4998"/>
                  </a:cubicBezTo>
                  <a:cubicBezTo>
                    <a:pt x="160" y="2298"/>
                    <a:pt x="2348" y="110"/>
                    <a:pt x="5048" y="110"/>
                  </a:cubicBezTo>
                  <a:cubicBezTo>
                    <a:pt x="7747" y="110"/>
                    <a:pt x="9936" y="2298"/>
                    <a:pt x="9936" y="4998"/>
                  </a:cubicBezTo>
                  <a:close/>
                </a:path>
              </a:pathLst>
            </a:custGeom>
            <a:solidFill>
              <a:srgbClr val="FFFFFF"/>
            </a:solidFill>
            <a:ln w="4865" cap="flat">
              <a:noFill/>
              <a:prstDash val="solid"/>
              <a:miter/>
            </a:ln>
          </p:spPr>
          <p:txBody>
            <a:bodyPr rtlCol="0" anchor="ctr"/>
            <a:lstStyle/>
            <a:p>
              <a:endParaRPr lang="en-US"/>
            </a:p>
          </p:txBody>
        </p:sp>
        <p:sp>
          <p:nvSpPr>
            <p:cNvPr id="460" name="Freeform: Shape 459">
              <a:extLst>
                <a:ext uri="{FF2B5EF4-FFF2-40B4-BE49-F238E27FC236}">
                  <a16:creationId xmlns:a16="http://schemas.microsoft.com/office/drawing/2014/main" id="{320CD192-D62E-7A60-F59C-4E64B131015D}"/>
                </a:ext>
              </a:extLst>
            </p:cNvPr>
            <p:cNvSpPr/>
            <p:nvPr/>
          </p:nvSpPr>
          <p:spPr>
            <a:xfrm>
              <a:off x="11511814" y="2105565"/>
              <a:ext cx="9775" cy="9775"/>
            </a:xfrm>
            <a:custGeom>
              <a:avLst/>
              <a:gdLst>
                <a:gd name="connsiteX0" fmla="*/ 9946 w 9775"/>
                <a:gd name="connsiteY0" fmla="*/ 4998 h 9775"/>
                <a:gd name="connsiteX1" fmla="*/ 5058 w 9775"/>
                <a:gd name="connsiteY1" fmla="*/ 9886 h 9775"/>
                <a:gd name="connsiteX2" fmla="*/ 170 w 9775"/>
                <a:gd name="connsiteY2" fmla="*/ 4998 h 9775"/>
                <a:gd name="connsiteX3" fmla="*/ 5058 w 9775"/>
                <a:gd name="connsiteY3" fmla="*/ 110 h 9775"/>
                <a:gd name="connsiteX4" fmla="*/ 994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46" y="4998"/>
                  </a:moveTo>
                  <a:cubicBezTo>
                    <a:pt x="9946" y="7697"/>
                    <a:pt x="7757" y="9886"/>
                    <a:pt x="5058" y="9886"/>
                  </a:cubicBezTo>
                  <a:cubicBezTo>
                    <a:pt x="2358" y="9886"/>
                    <a:pt x="170" y="7697"/>
                    <a:pt x="170" y="4998"/>
                  </a:cubicBezTo>
                  <a:cubicBezTo>
                    <a:pt x="170" y="2298"/>
                    <a:pt x="2358" y="110"/>
                    <a:pt x="5058" y="110"/>
                  </a:cubicBezTo>
                  <a:cubicBezTo>
                    <a:pt x="7757" y="110"/>
                    <a:pt x="9946" y="2298"/>
                    <a:pt x="9946" y="4998"/>
                  </a:cubicBezTo>
                  <a:close/>
                </a:path>
              </a:pathLst>
            </a:custGeom>
            <a:solidFill>
              <a:srgbClr val="FFFFFF"/>
            </a:solidFill>
            <a:ln w="4865" cap="flat">
              <a:noFill/>
              <a:prstDash val="solid"/>
              <a:miter/>
            </a:ln>
          </p:spPr>
          <p:txBody>
            <a:bodyPr rtlCol="0" anchor="ctr"/>
            <a:lstStyle/>
            <a:p>
              <a:endParaRPr lang="en-US"/>
            </a:p>
          </p:txBody>
        </p:sp>
        <p:sp>
          <p:nvSpPr>
            <p:cNvPr id="461" name="Freeform: Shape 460">
              <a:extLst>
                <a:ext uri="{FF2B5EF4-FFF2-40B4-BE49-F238E27FC236}">
                  <a16:creationId xmlns:a16="http://schemas.microsoft.com/office/drawing/2014/main" id="{E6B826EF-B58A-62E1-D6BD-F0CFBC8C1FA9}"/>
                </a:ext>
              </a:extLst>
            </p:cNvPr>
            <p:cNvSpPr/>
            <p:nvPr/>
          </p:nvSpPr>
          <p:spPr>
            <a:xfrm>
              <a:off x="11560693" y="2105565"/>
              <a:ext cx="9775" cy="9775"/>
            </a:xfrm>
            <a:custGeom>
              <a:avLst/>
              <a:gdLst>
                <a:gd name="connsiteX0" fmla="*/ 9956 w 9775"/>
                <a:gd name="connsiteY0" fmla="*/ 4998 h 9775"/>
                <a:gd name="connsiteX1" fmla="*/ 5068 w 9775"/>
                <a:gd name="connsiteY1" fmla="*/ 9886 h 9775"/>
                <a:gd name="connsiteX2" fmla="*/ 180 w 9775"/>
                <a:gd name="connsiteY2" fmla="*/ 4998 h 9775"/>
                <a:gd name="connsiteX3" fmla="*/ 5068 w 9775"/>
                <a:gd name="connsiteY3" fmla="*/ 110 h 9775"/>
                <a:gd name="connsiteX4" fmla="*/ 995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56" y="4998"/>
                  </a:moveTo>
                  <a:cubicBezTo>
                    <a:pt x="9956" y="7697"/>
                    <a:pt x="7767" y="9886"/>
                    <a:pt x="5068" y="9886"/>
                  </a:cubicBezTo>
                  <a:cubicBezTo>
                    <a:pt x="2368" y="9886"/>
                    <a:pt x="180" y="7697"/>
                    <a:pt x="180" y="4998"/>
                  </a:cubicBezTo>
                  <a:cubicBezTo>
                    <a:pt x="180" y="2298"/>
                    <a:pt x="2368" y="110"/>
                    <a:pt x="5068" y="110"/>
                  </a:cubicBezTo>
                  <a:cubicBezTo>
                    <a:pt x="7767" y="110"/>
                    <a:pt x="9956" y="2298"/>
                    <a:pt x="9956" y="4998"/>
                  </a:cubicBezTo>
                  <a:close/>
                </a:path>
              </a:pathLst>
            </a:custGeom>
            <a:solidFill>
              <a:srgbClr val="FFFFFF"/>
            </a:solidFill>
            <a:ln w="4865" cap="flat">
              <a:noFill/>
              <a:prstDash val="solid"/>
              <a:miter/>
            </a:ln>
          </p:spPr>
          <p:txBody>
            <a:bodyPr rtlCol="0" anchor="ctr"/>
            <a:lstStyle/>
            <a:p>
              <a:endParaRPr lang="en-US"/>
            </a:p>
          </p:txBody>
        </p:sp>
        <p:sp>
          <p:nvSpPr>
            <p:cNvPr id="462" name="Freeform: Shape 461">
              <a:extLst>
                <a:ext uri="{FF2B5EF4-FFF2-40B4-BE49-F238E27FC236}">
                  <a16:creationId xmlns:a16="http://schemas.microsoft.com/office/drawing/2014/main" id="{66AA7DB4-BBA7-EC0A-000D-FC6BB2C6FD13}"/>
                </a:ext>
              </a:extLst>
            </p:cNvPr>
            <p:cNvSpPr/>
            <p:nvPr/>
          </p:nvSpPr>
          <p:spPr>
            <a:xfrm>
              <a:off x="11609571" y="2105565"/>
              <a:ext cx="9775" cy="9775"/>
            </a:xfrm>
            <a:custGeom>
              <a:avLst/>
              <a:gdLst>
                <a:gd name="connsiteX0" fmla="*/ 9966 w 9775"/>
                <a:gd name="connsiteY0" fmla="*/ 4998 h 9775"/>
                <a:gd name="connsiteX1" fmla="*/ 5078 w 9775"/>
                <a:gd name="connsiteY1" fmla="*/ 9886 h 9775"/>
                <a:gd name="connsiteX2" fmla="*/ 190 w 9775"/>
                <a:gd name="connsiteY2" fmla="*/ 4998 h 9775"/>
                <a:gd name="connsiteX3" fmla="*/ 5078 w 9775"/>
                <a:gd name="connsiteY3" fmla="*/ 110 h 9775"/>
                <a:gd name="connsiteX4" fmla="*/ 996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66" y="4998"/>
                  </a:moveTo>
                  <a:cubicBezTo>
                    <a:pt x="9966" y="7697"/>
                    <a:pt x="7777" y="9886"/>
                    <a:pt x="5078" y="9886"/>
                  </a:cubicBezTo>
                  <a:cubicBezTo>
                    <a:pt x="2378" y="9886"/>
                    <a:pt x="190" y="7697"/>
                    <a:pt x="190" y="4998"/>
                  </a:cubicBezTo>
                  <a:cubicBezTo>
                    <a:pt x="190" y="2298"/>
                    <a:pt x="2378" y="110"/>
                    <a:pt x="5078" y="110"/>
                  </a:cubicBezTo>
                  <a:cubicBezTo>
                    <a:pt x="7777" y="110"/>
                    <a:pt x="9966" y="2298"/>
                    <a:pt x="9966" y="4998"/>
                  </a:cubicBezTo>
                  <a:close/>
                </a:path>
              </a:pathLst>
            </a:custGeom>
            <a:solidFill>
              <a:srgbClr val="FFFFFF"/>
            </a:solidFill>
            <a:ln w="4865" cap="flat">
              <a:noFill/>
              <a:prstDash val="solid"/>
              <a:miter/>
            </a:ln>
          </p:spPr>
          <p:txBody>
            <a:bodyPr rtlCol="0" anchor="ctr"/>
            <a:lstStyle/>
            <a:p>
              <a:endParaRPr lang="en-US"/>
            </a:p>
          </p:txBody>
        </p:sp>
        <p:sp>
          <p:nvSpPr>
            <p:cNvPr id="463" name="Freeform: Shape 462">
              <a:extLst>
                <a:ext uri="{FF2B5EF4-FFF2-40B4-BE49-F238E27FC236}">
                  <a16:creationId xmlns:a16="http://schemas.microsoft.com/office/drawing/2014/main" id="{B8A62148-ED2E-4B95-3EB6-02892070ACDC}"/>
                </a:ext>
              </a:extLst>
            </p:cNvPr>
            <p:cNvSpPr/>
            <p:nvPr/>
          </p:nvSpPr>
          <p:spPr>
            <a:xfrm>
              <a:off x="11658449" y="2105565"/>
              <a:ext cx="9775" cy="9775"/>
            </a:xfrm>
            <a:custGeom>
              <a:avLst/>
              <a:gdLst>
                <a:gd name="connsiteX0" fmla="*/ 9976 w 9775"/>
                <a:gd name="connsiteY0" fmla="*/ 4998 h 9775"/>
                <a:gd name="connsiteX1" fmla="*/ 5088 w 9775"/>
                <a:gd name="connsiteY1" fmla="*/ 9886 h 9775"/>
                <a:gd name="connsiteX2" fmla="*/ 200 w 9775"/>
                <a:gd name="connsiteY2" fmla="*/ 4998 h 9775"/>
                <a:gd name="connsiteX3" fmla="*/ 5088 w 9775"/>
                <a:gd name="connsiteY3" fmla="*/ 110 h 9775"/>
                <a:gd name="connsiteX4" fmla="*/ 997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76" y="4998"/>
                  </a:moveTo>
                  <a:cubicBezTo>
                    <a:pt x="9976" y="7697"/>
                    <a:pt x="7787" y="9886"/>
                    <a:pt x="5088" y="9886"/>
                  </a:cubicBezTo>
                  <a:cubicBezTo>
                    <a:pt x="2388" y="9886"/>
                    <a:pt x="200" y="7697"/>
                    <a:pt x="200" y="4998"/>
                  </a:cubicBezTo>
                  <a:cubicBezTo>
                    <a:pt x="200" y="2298"/>
                    <a:pt x="2388" y="110"/>
                    <a:pt x="5088" y="110"/>
                  </a:cubicBezTo>
                  <a:cubicBezTo>
                    <a:pt x="7787" y="110"/>
                    <a:pt x="9976" y="2298"/>
                    <a:pt x="9976" y="4998"/>
                  </a:cubicBezTo>
                  <a:close/>
                </a:path>
              </a:pathLst>
            </a:custGeom>
            <a:solidFill>
              <a:srgbClr val="FFFFFF"/>
            </a:solidFill>
            <a:ln w="4865" cap="flat">
              <a:noFill/>
              <a:prstDash val="solid"/>
              <a:miter/>
            </a:ln>
          </p:spPr>
          <p:txBody>
            <a:bodyPr rtlCol="0" anchor="ctr"/>
            <a:lstStyle/>
            <a:p>
              <a:endParaRPr lang="en-US"/>
            </a:p>
          </p:txBody>
        </p:sp>
        <p:sp>
          <p:nvSpPr>
            <p:cNvPr id="464" name="Freeform: Shape 463">
              <a:extLst>
                <a:ext uri="{FF2B5EF4-FFF2-40B4-BE49-F238E27FC236}">
                  <a16:creationId xmlns:a16="http://schemas.microsoft.com/office/drawing/2014/main" id="{1DA4EB06-3C47-A5BE-6768-230E9BE1BC25}"/>
                </a:ext>
              </a:extLst>
            </p:cNvPr>
            <p:cNvSpPr/>
            <p:nvPr/>
          </p:nvSpPr>
          <p:spPr>
            <a:xfrm>
              <a:off x="11707328" y="2105565"/>
              <a:ext cx="9775" cy="9775"/>
            </a:xfrm>
            <a:custGeom>
              <a:avLst/>
              <a:gdLst>
                <a:gd name="connsiteX0" fmla="*/ 9986 w 9775"/>
                <a:gd name="connsiteY0" fmla="*/ 4998 h 9775"/>
                <a:gd name="connsiteX1" fmla="*/ 5098 w 9775"/>
                <a:gd name="connsiteY1" fmla="*/ 9886 h 9775"/>
                <a:gd name="connsiteX2" fmla="*/ 210 w 9775"/>
                <a:gd name="connsiteY2" fmla="*/ 4998 h 9775"/>
                <a:gd name="connsiteX3" fmla="*/ 5098 w 9775"/>
                <a:gd name="connsiteY3" fmla="*/ 110 h 9775"/>
                <a:gd name="connsiteX4" fmla="*/ 998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86" y="4998"/>
                  </a:moveTo>
                  <a:cubicBezTo>
                    <a:pt x="9986" y="7697"/>
                    <a:pt x="7797" y="9886"/>
                    <a:pt x="5098" y="9886"/>
                  </a:cubicBezTo>
                  <a:cubicBezTo>
                    <a:pt x="2398" y="9886"/>
                    <a:pt x="210" y="7697"/>
                    <a:pt x="210" y="4998"/>
                  </a:cubicBezTo>
                  <a:cubicBezTo>
                    <a:pt x="210" y="2298"/>
                    <a:pt x="2398" y="110"/>
                    <a:pt x="5098" y="110"/>
                  </a:cubicBezTo>
                  <a:cubicBezTo>
                    <a:pt x="7797" y="110"/>
                    <a:pt x="9986" y="2298"/>
                    <a:pt x="9986" y="4998"/>
                  </a:cubicBezTo>
                  <a:close/>
                </a:path>
              </a:pathLst>
            </a:custGeom>
            <a:solidFill>
              <a:srgbClr val="FFFFFF"/>
            </a:solidFill>
            <a:ln w="4865" cap="flat">
              <a:noFill/>
              <a:prstDash val="solid"/>
              <a:miter/>
            </a:ln>
          </p:spPr>
          <p:txBody>
            <a:bodyPr rtlCol="0" anchor="ctr"/>
            <a:lstStyle/>
            <a:p>
              <a:endParaRPr lang="en-US"/>
            </a:p>
          </p:txBody>
        </p:sp>
        <p:sp>
          <p:nvSpPr>
            <p:cNvPr id="465" name="Freeform: Shape 464">
              <a:extLst>
                <a:ext uri="{FF2B5EF4-FFF2-40B4-BE49-F238E27FC236}">
                  <a16:creationId xmlns:a16="http://schemas.microsoft.com/office/drawing/2014/main" id="{34274321-ABCF-7063-DF31-3C5803DA0D36}"/>
                </a:ext>
              </a:extLst>
            </p:cNvPr>
            <p:cNvSpPr/>
            <p:nvPr/>
          </p:nvSpPr>
          <p:spPr>
            <a:xfrm>
              <a:off x="11756206" y="2105565"/>
              <a:ext cx="9775" cy="9775"/>
            </a:xfrm>
            <a:custGeom>
              <a:avLst/>
              <a:gdLst>
                <a:gd name="connsiteX0" fmla="*/ 9996 w 9775"/>
                <a:gd name="connsiteY0" fmla="*/ 4998 h 9775"/>
                <a:gd name="connsiteX1" fmla="*/ 5108 w 9775"/>
                <a:gd name="connsiteY1" fmla="*/ 9886 h 9775"/>
                <a:gd name="connsiteX2" fmla="*/ 220 w 9775"/>
                <a:gd name="connsiteY2" fmla="*/ 4998 h 9775"/>
                <a:gd name="connsiteX3" fmla="*/ 5108 w 9775"/>
                <a:gd name="connsiteY3" fmla="*/ 110 h 9775"/>
                <a:gd name="connsiteX4" fmla="*/ 999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96" y="4998"/>
                  </a:moveTo>
                  <a:cubicBezTo>
                    <a:pt x="9996" y="7697"/>
                    <a:pt x="7807" y="9886"/>
                    <a:pt x="5108" y="9886"/>
                  </a:cubicBezTo>
                  <a:cubicBezTo>
                    <a:pt x="2408" y="9886"/>
                    <a:pt x="220" y="7697"/>
                    <a:pt x="220" y="4998"/>
                  </a:cubicBezTo>
                  <a:cubicBezTo>
                    <a:pt x="220" y="2298"/>
                    <a:pt x="2408" y="110"/>
                    <a:pt x="5108" y="110"/>
                  </a:cubicBezTo>
                  <a:cubicBezTo>
                    <a:pt x="7807" y="110"/>
                    <a:pt x="9996" y="2298"/>
                    <a:pt x="9996" y="4998"/>
                  </a:cubicBezTo>
                  <a:close/>
                </a:path>
              </a:pathLst>
            </a:custGeom>
            <a:solidFill>
              <a:srgbClr val="FFFFFF"/>
            </a:solidFill>
            <a:ln w="4865" cap="flat">
              <a:noFill/>
              <a:prstDash val="solid"/>
              <a:miter/>
            </a:ln>
          </p:spPr>
          <p:txBody>
            <a:bodyPr rtlCol="0" anchor="ctr"/>
            <a:lstStyle/>
            <a:p>
              <a:endParaRPr lang="en-US"/>
            </a:p>
          </p:txBody>
        </p:sp>
        <p:sp>
          <p:nvSpPr>
            <p:cNvPr id="466" name="Freeform: Shape 465">
              <a:extLst>
                <a:ext uri="{FF2B5EF4-FFF2-40B4-BE49-F238E27FC236}">
                  <a16:creationId xmlns:a16="http://schemas.microsoft.com/office/drawing/2014/main" id="{BDFA0F61-EBCE-F457-E69E-47E32A66CEF9}"/>
                </a:ext>
              </a:extLst>
            </p:cNvPr>
            <p:cNvSpPr/>
            <p:nvPr/>
          </p:nvSpPr>
          <p:spPr>
            <a:xfrm>
              <a:off x="11805084" y="2105565"/>
              <a:ext cx="9775" cy="9775"/>
            </a:xfrm>
            <a:custGeom>
              <a:avLst/>
              <a:gdLst>
                <a:gd name="connsiteX0" fmla="*/ 10006 w 9775"/>
                <a:gd name="connsiteY0" fmla="*/ 4998 h 9775"/>
                <a:gd name="connsiteX1" fmla="*/ 5118 w 9775"/>
                <a:gd name="connsiteY1" fmla="*/ 9886 h 9775"/>
                <a:gd name="connsiteX2" fmla="*/ 230 w 9775"/>
                <a:gd name="connsiteY2" fmla="*/ 4998 h 9775"/>
                <a:gd name="connsiteX3" fmla="*/ 5118 w 9775"/>
                <a:gd name="connsiteY3" fmla="*/ 110 h 9775"/>
                <a:gd name="connsiteX4" fmla="*/ 1000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06" y="4998"/>
                  </a:moveTo>
                  <a:cubicBezTo>
                    <a:pt x="10006" y="7697"/>
                    <a:pt x="7817" y="9886"/>
                    <a:pt x="5118" y="9886"/>
                  </a:cubicBezTo>
                  <a:cubicBezTo>
                    <a:pt x="2418" y="9886"/>
                    <a:pt x="230" y="7697"/>
                    <a:pt x="230" y="4998"/>
                  </a:cubicBezTo>
                  <a:cubicBezTo>
                    <a:pt x="230" y="2298"/>
                    <a:pt x="2418" y="110"/>
                    <a:pt x="5118" y="110"/>
                  </a:cubicBezTo>
                  <a:cubicBezTo>
                    <a:pt x="7817" y="110"/>
                    <a:pt x="10006" y="2298"/>
                    <a:pt x="10006" y="4998"/>
                  </a:cubicBezTo>
                  <a:close/>
                </a:path>
              </a:pathLst>
            </a:custGeom>
            <a:solidFill>
              <a:srgbClr val="FFFFFF"/>
            </a:solidFill>
            <a:ln w="4865" cap="flat">
              <a:noFill/>
              <a:prstDash val="solid"/>
              <a:miter/>
            </a:ln>
          </p:spPr>
          <p:txBody>
            <a:bodyPr rtlCol="0" anchor="ctr"/>
            <a:lstStyle/>
            <a:p>
              <a:endParaRPr lang="en-US"/>
            </a:p>
          </p:txBody>
        </p:sp>
        <p:sp>
          <p:nvSpPr>
            <p:cNvPr id="467" name="Freeform: Shape 466">
              <a:extLst>
                <a:ext uri="{FF2B5EF4-FFF2-40B4-BE49-F238E27FC236}">
                  <a16:creationId xmlns:a16="http://schemas.microsoft.com/office/drawing/2014/main" id="{D2ABC1A6-A088-F8F0-A846-5584A60A075B}"/>
                </a:ext>
              </a:extLst>
            </p:cNvPr>
            <p:cNvSpPr/>
            <p:nvPr/>
          </p:nvSpPr>
          <p:spPr>
            <a:xfrm>
              <a:off x="11853963" y="2105565"/>
              <a:ext cx="9775" cy="9775"/>
            </a:xfrm>
            <a:custGeom>
              <a:avLst/>
              <a:gdLst>
                <a:gd name="connsiteX0" fmla="*/ 10016 w 9775"/>
                <a:gd name="connsiteY0" fmla="*/ 4998 h 9775"/>
                <a:gd name="connsiteX1" fmla="*/ 5128 w 9775"/>
                <a:gd name="connsiteY1" fmla="*/ 9886 h 9775"/>
                <a:gd name="connsiteX2" fmla="*/ 240 w 9775"/>
                <a:gd name="connsiteY2" fmla="*/ 4998 h 9775"/>
                <a:gd name="connsiteX3" fmla="*/ 5128 w 9775"/>
                <a:gd name="connsiteY3" fmla="*/ 110 h 9775"/>
                <a:gd name="connsiteX4" fmla="*/ 1001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16" y="4998"/>
                  </a:moveTo>
                  <a:cubicBezTo>
                    <a:pt x="10016" y="7697"/>
                    <a:pt x="7827" y="9886"/>
                    <a:pt x="5128" y="9886"/>
                  </a:cubicBezTo>
                  <a:cubicBezTo>
                    <a:pt x="2428" y="9886"/>
                    <a:pt x="240" y="7697"/>
                    <a:pt x="240" y="4998"/>
                  </a:cubicBezTo>
                  <a:cubicBezTo>
                    <a:pt x="240" y="2298"/>
                    <a:pt x="2428" y="110"/>
                    <a:pt x="5128" y="110"/>
                  </a:cubicBezTo>
                  <a:cubicBezTo>
                    <a:pt x="7827" y="110"/>
                    <a:pt x="10016" y="2298"/>
                    <a:pt x="10016" y="4998"/>
                  </a:cubicBezTo>
                  <a:close/>
                </a:path>
              </a:pathLst>
            </a:custGeom>
            <a:solidFill>
              <a:srgbClr val="FFFFFF"/>
            </a:solidFill>
            <a:ln w="4865" cap="flat">
              <a:noFill/>
              <a:prstDash val="solid"/>
              <a:miter/>
            </a:ln>
          </p:spPr>
          <p:txBody>
            <a:bodyPr rtlCol="0" anchor="ctr"/>
            <a:lstStyle/>
            <a:p>
              <a:endParaRPr lang="en-US"/>
            </a:p>
          </p:txBody>
        </p:sp>
        <p:sp>
          <p:nvSpPr>
            <p:cNvPr id="468" name="Freeform: Shape 467">
              <a:extLst>
                <a:ext uri="{FF2B5EF4-FFF2-40B4-BE49-F238E27FC236}">
                  <a16:creationId xmlns:a16="http://schemas.microsoft.com/office/drawing/2014/main" id="{5244C0C9-7017-CAF5-28DE-4DAEFFF76C44}"/>
                </a:ext>
              </a:extLst>
            </p:cNvPr>
            <p:cNvSpPr/>
            <p:nvPr/>
          </p:nvSpPr>
          <p:spPr>
            <a:xfrm>
              <a:off x="11902841" y="2105565"/>
              <a:ext cx="9775" cy="9775"/>
            </a:xfrm>
            <a:custGeom>
              <a:avLst/>
              <a:gdLst>
                <a:gd name="connsiteX0" fmla="*/ 10026 w 9775"/>
                <a:gd name="connsiteY0" fmla="*/ 4998 h 9775"/>
                <a:gd name="connsiteX1" fmla="*/ 5138 w 9775"/>
                <a:gd name="connsiteY1" fmla="*/ 9886 h 9775"/>
                <a:gd name="connsiteX2" fmla="*/ 250 w 9775"/>
                <a:gd name="connsiteY2" fmla="*/ 4998 h 9775"/>
                <a:gd name="connsiteX3" fmla="*/ 5138 w 9775"/>
                <a:gd name="connsiteY3" fmla="*/ 110 h 9775"/>
                <a:gd name="connsiteX4" fmla="*/ 1002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26" y="4998"/>
                  </a:moveTo>
                  <a:cubicBezTo>
                    <a:pt x="10026" y="7697"/>
                    <a:pt x="7837" y="9886"/>
                    <a:pt x="5138" y="9886"/>
                  </a:cubicBezTo>
                  <a:cubicBezTo>
                    <a:pt x="2438" y="9886"/>
                    <a:pt x="250" y="7697"/>
                    <a:pt x="250" y="4998"/>
                  </a:cubicBezTo>
                  <a:cubicBezTo>
                    <a:pt x="250" y="2298"/>
                    <a:pt x="2438" y="110"/>
                    <a:pt x="5138" y="110"/>
                  </a:cubicBezTo>
                  <a:cubicBezTo>
                    <a:pt x="7837" y="110"/>
                    <a:pt x="10026" y="2298"/>
                    <a:pt x="10026" y="4998"/>
                  </a:cubicBezTo>
                  <a:close/>
                </a:path>
              </a:pathLst>
            </a:custGeom>
            <a:solidFill>
              <a:srgbClr val="FFFFFF"/>
            </a:solidFill>
            <a:ln w="4865" cap="flat">
              <a:noFill/>
              <a:prstDash val="solid"/>
              <a:miter/>
            </a:ln>
          </p:spPr>
          <p:txBody>
            <a:bodyPr rtlCol="0" anchor="ctr"/>
            <a:lstStyle/>
            <a:p>
              <a:endParaRPr lang="en-US"/>
            </a:p>
          </p:txBody>
        </p:sp>
        <p:sp>
          <p:nvSpPr>
            <p:cNvPr id="469" name="Freeform: Shape 468">
              <a:extLst>
                <a:ext uri="{FF2B5EF4-FFF2-40B4-BE49-F238E27FC236}">
                  <a16:creationId xmlns:a16="http://schemas.microsoft.com/office/drawing/2014/main" id="{F9BF7ED1-8E5A-ADF0-2464-235EC89FA3A5}"/>
                </a:ext>
              </a:extLst>
            </p:cNvPr>
            <p:cNvSpPr/>
            <p:nvPr/>
          </p:nvSpPr>
          <p:spPr>
            <a:xfrm>
              <a:off x="11951719" y="2105565"/>
              <a:ext cx="9775" cy="9775"/>
            </a:xfrm>
            <a:custGeom>
              <a:avLst/>
              <a:gdLst>
                <a:gd name="connsiteX0" fmla="*/ 10036 w 9775"/>
                <a:gd name="connsiteY0" fmla="*/ 4998 h 9775"/>
                <a:gd name="connsiteX1" fmla="*/ 5148 w 9775"/>
                <a:gd name="connsiteY1" fmla="*/ 9886 h 9775"/>
                <a:gd name="connsiteX2" fmla="*/ 260 w 9775"/>
                <a:gd name="connsiteY2" fmla="*/ 4998 h 9775"/>
                <a:gd name="connsiteX3" fmla="*/ 5148 w 9775"/>
                <a:gd name="connsiteY3" fmla="*/ 110 h 9775"/>
                <a:gd name="connsiteX4" fmla="*/ 1003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36" y="4998"/>
                  </a:moveTo>
                  <a:cubicBezTo>
                    <a:pt x="10036" y="7697"/>
                    <a:pt x="7847" y="9886"/>
                    <a:pt x="5148" y="9886"/>
                  </a:cubicBezTo>
                  <a:cubicBezTo>
                    <a:pt x="2448" y="9886"/>
                    <a:pt x="260" y="7697"/>
                    <a:pt x="260" y="4998"/>
                  </a:cubicBezTo>
                  <a:cubicBezTo>
                    <a:pt x="260" y="2298"/>
                    <a:pt x="2448" y="110"/>
                    <a:pt x="5148" y="110"/>
                  </a:cubicBezTo>
                  <a:cubicBezTo>
                    <a:pt x="7847" y="110"/>
                    <a:pt x="10036" y="2298"/>
                    <a:pt x="10036" y="4998"/>
                  </a:cubicBezTo>
                  <a:close/>
                </a:path>
              </a:pathLst>
            </a:custGeom>
            <a:solidFill>
              <a:srgbClr val="FFFFFF"/>
            </a:solidFill>
            <a:ln w="4865" cap="flat">
              <a:noFill/>
              <a:prstDash val="solid"/>
              <a:miter/>
            </a:ln>
          </p:spPr>
          <p:txBody>
            <a:bodyPr rtlCol="0" anchor="ctr"/>
            <a:lstStyle/>
            <a:p>
              <a:endParaRPr lang="en-US"/>
            </a:p>
          </p:txBody>
        </p:sp>
        <p:sp>
          <p:nvSpPr>
            <p:cNvPr id="470" name="Freeform: Shape 469">
              <a:extLst>
                <a:ext uri="{FF2B5EF4-FFF2-40B4-BE49-F238E27FC236}">
                  <a16:creationId xmlns:a16="http://schemas.microsoft.com/office/drawing/2014/main" id="{5330F060-8696-6117-D74D-0D10317952F6}"/>
                </a:ext>
              </a:extLst>
            </p:cNvPr>
            <p:cNvSpPr/>
            <p:nvPr/>
          </p:nvSpPr>
          <p:spPr>
            <a:xfrm>
              <a:off x="12000598" y="2105565"/>
              <a:ext cx="9775" cy="9775"/>
            </a:xfrm>
            <a:custGeom>
              <a:avLst/>
              <a:gdLst>
                <a:gd name="connsiteX0" fmla="*/ 10046 w 9775"/>
                <a:gd name="connsiteY0" fmla="*/ 4998 h 9775"/>
                <a:gd name="connsiteX1" fmla="*/ 5158 w 9775"/>
                <a:gd name="connsiteY1" fmla="*/ 9886 h 9775"/>
                <a:gd name="connsiteX2" fmla="*/ 270 w 9775"/>
                <a:gd name="connsiteY2" fmla="*/ 4998 h 9775"/>
                <a:gd name="connsiteX3" fmla="*/ 5158 w 9775"/>
                <a:gd name="connsiteY3" fmla="*/ 110 h 9775"/>
                <a:gd name="connsiteX4" fmla="*/ 1004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46" y="4998"/>
                  </a:moveTo>
                  <a:cubicBezTo>
                    <a:pt x="10046" y="7697"/>
                    <a:pt x="7857" y="9886"/>
                    <a:pt x="5158" y="9886"/>
                  </a:cubicBezTo>
                  <a:cubicBezTo>
                    <a:pt x="2458" y="9886"/>
                    <a:pt x="270" y="7697"/>
                    <a:pt x="270" y="4998"/>
                  </a:cubicBezTo>
                  <a:cubicBezTo>
                    <a:pt x="270" y="2298"/>
                    <a:pt x="2458" y="110"/>
                    <a:pt x="5158" y="110"/>
                  </a:cubicBezTo>
                  <a:cubicBezTo>
                    <a:pt x="7857" y="110"/>
                    <a:pt x="10046" y="2298"/>
                    <a:pt x="10046" y="4998"/>
                  </a:cubicBezTo>
                  <a:close/>
                </a:path>
              </a:pathLst>
            </a:custGeom>
            <a:solidFill>
              <a:srgbClr val="FFFFFF"/>
            </a:solidFill>
            <a:ln w="4865" cap="flat">
              <a:noFill/>
              <a:prstDash val="solid"/>
              <a:miter/>
            </a:ln>
          </p:spPr>
          <p:txBody>
            <a:bodyPr rtlCol="0" anchor="ctr"/>
            <a:lstStyle/>
            <a:p>
              <a:endParaRPr lang="en-US"/>
            </a:p>
          </p:txBody>
        </p:sp>
        <p:sp>
          <p:nvSpPr>
            <p:cNvPr id="471" name="Freeform: Shape 470">
              <a:extLst>
                <a:ext uri="{FF2B5EF4-FFF2-40B4-BE49-F238E27FC236}">
                  <a16:creationId xmlns:a16="http://schemas.microsoft.com/office/drawing/2014/main" id="{E7F007A9-5202-614E-D152-7CE75A11AD01}"/>
                </a:ext>
              </a:extLst>
            </p:cNvPr>
            <p:cNvSpPr/>
            <p:nvPr/>
          </p:nvSpPr>
          <p:spPr>
            <a:xfrm>
              <a:off x="12049476" y="2105565"/>
              <a:ext cx="9775" cy="9775"/>
            </a:xfrm>
            <a:custGeom>
              <a:avLst/>
              <a:gdLst>
                <a:gd name="connsiteX0" fmla="*/ 10056 w 9775"/>
                <a:gd name="connsiteY0" fmla="*/ 4998 h 9775"/>
                <a:gd name="connsiteX1" fmla="*/ 5168 w 9775"/>
                <a:gd name="connsiteY1" fmla="*/ 9886 h 9775"/>
                <a:gd name="connsiteX2" fmla="*/ 280 w 9775"/>
                <a:gd name="connsiteY2" fmla="*/ 4998 h 9775"/>
                <a:gd name="connsiteX3" fmla="*/ 5168 w 9775"/>
                <a:gd name="connsiteY3" fmla="*/ 110 h 9775"/>
                <a:gd name="connsiteX4" fmla="*/ 1005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56" y="4998"/>
                  </a:moveTo>
                  <a:cubicBezTo>
                    <a:pt x="10056" y="7697"/>
                    <a:pt x="7867" y="9886"/>
                    <a:pt x="5168" y="9886"/>
                  </a:cubicBezTo>
                  <a:cubicBezTo>
                    <a:pt x="2468" y="9886"/>
                    <a:pt x="280" y="7697"/>
                    <a:pt x="280" y="4998"/>
                  </a:cubicBezTo>
                  <a:cubicBezTo>
                    <a:pt x="280" y="2298"/>
                    <a:pt x="2468" y="110"/>
                    <a:pt x="5168" y="110"/>
                  </a:cubicBezTo>
                  <a:cubicBezTo>
                    <a:pt x="7867" y="110"/>
                    <a:pt x="10056" y="2298"/>
                    <a:pt x="10056" y="4998"/>
                  </a:cubicBezTo>
                  <a:close/>
                </a:path>
              </a:pathLst>
            </a:custGeom>
            <a:solidFill>
              <a:srgbClr val="FFFFFF"/>
            </a:solidFill>
            <a:ln w="4865" cap="flat">
              <a:noFill/>
              <a:prstDash val="solid"/>
              <a:miter/>
            </a:ln>
          </p:spPr>
          <p:txBody>
            <a:bodyPr rtlCol="0" anchor="ctr"/>
            <a:lstStyle/>
            <a:p>
              <a:endParaRPr lang="en-US"/>
            </a:p>
          </p:txBody>
        </p:sp>
        <p:sp>
          <p:nvSpPr>
            <p:cNvPr id="472" name="Freeform: Shape 471">
              <a:extLst>
                <a:ext uri="{FF2B5EF4-FFF2-40B4-BE49-F238E27FC236}">
                  <a16:creationId xmlns:a16="http://schemas.microsoft.com/office/drawing/2014/main" id="{37786192-7F2C-1505-2C07-ECE235C5FA4F}"/>
                </a:ext>
              </a:extLst>
            </p:cNvPr>
            <p:cNvSpPr/>
            <p:nvPr/>
          </p:nvSpPr>
          <p:spPr>
            <a:xfrm>
              <a:off x="12098354" y="2105565"/>
              <a:ext cx="9775" cy="9775"/>
            </a:xfrm>
            <a:custGeom>
              <a:avLst/>
              <a:gdLst>
                <a:gd name="connsiteX0" fmla="*/ 10066 w 9775"/>
                <a:gd name="connsiteY0" fmla="*/ 4998 h 9775"/>
                <a:gd name="connsiteX1" fmla="*/ 5178 w 9775"/>
                <a:gd name="connsiteY1" fmla="*/ 9886 h 9775"/>
                <a:gd name="connsiteX2" fmla="*/ 290 w 9775"/>
                <a:gd name="connsiteY2" fmla="*/ 4998 h 9775"/>
                <a:gd name="connsiteX3" fmla="*/ 5178 w 9775"/>
                <a:gd name="connsiteY3" fmla="*/ 110 h 9775"/>
                <a:gd name="connsiteX4" fmla="*/ 1006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66" y="4998"/>
                  </a:moveTo>
                  <a:cubicBezTo>
                    <a:pt x="10066" y="7697"/>
                    <a:pt x="7877" y="9886"/>
                    <a:pt x="5178" y="9886"/>
                  </a:cubicBezTo>
                  <a:cubicBezTo>
                    <a:pt x="2478" y="9886"/>
                    <a:pt x="290" y="7697"/>
                    <a:pt x="290" y="4998"/>
                  </a:cubicBezTo>
                  <a:cubicBezTo>
                    <a:pt x="290" y="2298"/>
                    <a:pt x="2478" y="110"/>
                    <a:pt x="5178" y="110"/>
                  </a:cubicBezTo>
                  <a:cubicBezTo>
                    <a:pt x="7877" y="110"/>
                    <a:pt x="10066" y="2298"/>
                    <a:pt x="10066" y="4998"/>
                  </a:cubicBezTo>
                  <a:close/>
                </a:path>
              </a:pathLst>
            </a:custGeom>
            <a:solidFill>
              <a:srgbClr val="FFFFFF"/>
            </a:solidFill>
            <a:ln w="4865" cap="flat">
              <a:noFill/>
              <a:prstDash val="solid"/>
              <a:miter/>
            </a:ln>
          </p:spPr>
          <p:txBody>
            <a:bodyPr rtlCol="0" anchor="ctr"/>
            <a:lstStyle/>
            <a:p>
              <a:endParaRPr lang="en-US"/>
            </a:p>
          </p:txBody>
        </p:sp>
        <p:sp>
          <p:nvSpPr>
            <p:cNvPr id="473" name="Freeform: Shape 472">
              <a:extLst>
                <a:ext uri="{FF2B5EF4-FFF2-40B4-BE49-F238E27FC236}">
                  <a16:creationId xmlns:a16="http://schemas.microsoft.com/office/drawing/2014/main" id="{944F8A12-7282-F7E8-EAEF-1D5C4733943C}"/>
                </a:ext>
              </a:extLst>
            </p:cNvPr>
            <p:cNvSpPr/>
            <p:nvPr/>
          </p:nvSpPr>
          <p:spPr>
            <a:xfrm>
              <a:off x="12147233" y="2105565"/>
              <a:ext cx="9775" cy="9775"/>
            </a:xfrm>
            <a:custGeom>
              <a:avLst/>
              <a:gdLst>
                <a:gd name="connsiteX0" fmla="*/ 10076 w 9775"/>
                <a:gd name="connsiteY0" fmla="*/ 4998 h 9775"/>
                <a:gd name="connsiteX1" fmla="*/ 5188 w 9775"/>
                <a:gd name="connsiteY1" fmla="*/ 9886 h 9775"/>
                <a:gd name="connsiteX2" fmla="*/ 300 w 9775"/>
                <a:gd name="connsiteY2" fmla="*/ 4998 h 9775"/>
                <a:gd name="connsiteX3" fmla="*/ 5188 w 9775"/>
                <a:gd name="connsiteY3" fmla="*/ 110 h 9775"/>
                <a:gd name="connsiteX4" fmla="*/ 1007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76" y="4998"/>
                  </a:moveTo>
                  <a:cubicBezTo>
                    <a:pt x="10076" y="7697"/>
                    <a:pt x="7887" y="9886"/>
                    <a:pt x="5188" y="9886"/>
                  </a:cubicBezTo>
                  <a:cubicBezTo>
                    <a:pt x="2488" y="9886"/>
                    <a:pt x="300" y="7697"/>
                    <a:pt x="300" y="4998"/>
                  </a:cubicBezTo>
                  <a:cubicBezTo>
                    <a:pt x="300" y="2298"/>
                    <a:pt x="2488" y="110"/>
                    <a:pt x="5188" y="110"/>
                  </a:cubicBezTo>
                  <a:cubicBezTo>
                    <a:pt x="7887" y="110"/>
                    <a:pt x="10076" y="2298"/>
                    <a:pt x="10076" y="4998"/>
                  </a:cubicBezTo>
                  <a:close/>
                </a:path>
              </a:pathLst>
            </a:custGeom>
            <a:solidFill>
              <a:srgbClr val="FFFFFF"/>
            </a:solidFill>
            <a:ln w="4865" cap="flat">
              <a:noFill/>
              <a:prstDash val="solid"/>
              <a:miter/>
            </a:ln>
          </p:spPr>
          <p:txBody>
            <a:bodyPr rtlCol="0" anchor="ctr"/>
            <a:lstStyle/>
            <a:p>
              <a:endParaRPr lang="en-US"/>
            </a:p>
          </p:txBody>
        </p:sp>
        <p:sp>
          <p:nvSpPr>
            <p:cNvPr id="481" name="Freeform: Shape 480">
              <a:extLst>
                <a:ext uri="{FF2B5EF4-FFF2-40B4-BE49-F238E27FC236}">
                  <a16:creationId xmlns:a16="http://schemas.microsoft.com/office/drawing/2014/main" id="{C3F19216-6934-B9A4-E44D-6054B2A74D3A}"/>
                </a:ext>
              </a:extLst>
            </p:cNvPr>
            <p:cNvSpPr/>
            <p:nvPr/>
          </p:nvSpPr>
          <p:spPr>
            <a:xfrm>
              <a:off x="10680883" y="2154443"/>
              <a:ext cx="9775" cy="9775"/>
            </a:xfrm>
            <a:custGeom>
              <a:avLst/>
              <a:gdLst>
                <a:gd name="connsiteX0" fmla="*/ 9776 w 9775"/>
                <a:gd name="connsiteY0" fmla="*/ 5008 h 9775"/>
                <a:gd name="connsiteX1" fmla="*/ 4888 w 9775"/>
                <a:gd name="connsiteY1" fmla="*/ 9896 h 9775"/>
                <a:gd name="connsiteX2" fmla="*/ 0 w 9775"/>
                <a:gd name="connsiteY2" fmla="*/ 5008 h 9775"/>
                <a:gd name="connsiteX3" fmla="*/ 4888 w 9775"/>
                <a:gd name="connsiteY3" fmla="*/ 120 h 9775"/>
                <a:gd name="connsiteX4" fmla="*/ 977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76" y="5008"/>
                  </a:moveTo>
                  <a:cubicBezTo>
                    <a:pt x="9776" y="7707"/>
                    <a:pt x="7587" y="9896"/>
                    <a:pt x="4888" y="9896"/>
                  </a:cubicBezTo>
                  <a:cubicBezTo>
                    <a:pt x="2188" y="9896"/>
                    <a:pt x="0" y="7707"/>
                    <a:pt x="0" y="5008"/>
                  </a:cubicBezTo>
                  <a:cubicBezTo>
                    <a:pt x="0" y="2308"/>
                    <a:pt x="2188" y="120"/>
                    <a:pt x="4888" y="120"/>
                  </a:cubicBezTo>
                  <a:cubicBezTo>
                    <a:pt x="7587" y="120"/>
                    <a:pt x="9776" y="2308"/>
                    <a:pt x="9776" y="5008"/>
                  </a:cubicBezTo>
                  <a:close/>
                </a:path>
              </a:pathLst>
            </a:custGeom>
            <a:solidFill>
              <a:srgbClr val="FFFFFF"/>
            </a:solidFill>
            <a:ln w="4865" cap="flat">
              <a:noFill/>
              <a:prstDash val="solid"/>
              <a:miter/>
            </a:ln>
          </p:spPr>
          <p:txBody>
            <a:bodyPr rtlCol="0" anchor="ctr"/>
            <a:lstStyle/>
            <a:p>
              <a:endParaRPr lang="en-US"/>
            </a:p>
          </p:txBody>
        </p:sp>
        <p:sp>
          <p:nvSpPr>
            <p:cNvPr id="482" name="Freeform: Shape 481">
              <a:extLst>
                <a:ext uri="{FF2B5EF4-FFF2-40B4-BE49-F238E27FC236}">
                  <a16:creationId xmlns:a16="http://schemas.microsoft.com/office/drawing/2014/main" id="{A1DADE18-328A-820C-011D-AB53F5A07DD3}"/>
                </a:ext>
              </a:extLst>
            </p:cNvPr>
            <p:cNvSpPr/>
            <p:nvPr/>
          </p:nvSpPr>
          <p:spPr>
            <a:xfrm>
              <a:off x="10729761" y="2154443"/>
              <a:ext cx="9775" cy="9775"/>
            </a:xfrm>
            <a:custGeom>
              <a:avLst/>
              <a:gdLst>
                <a:gd name="connsiteX0" fmla="*/ 9786 w 9775"/>
                <a:gd name="connsiteY0" fmla="*/ 5008 h 9775"/>
                <a:gd name="connsiteX1" fmla="*/ 4898 w 9775"/>
                <a:gd name="connsiteY1" fmla="*/ 9896 h 9775"/>
                <a:gd name="connsiteX2" fmla="*/ 10 w 9775"/>
                <a:gd name="connsiteY2" fmla="*/ 5008 h 9775"/>
                <a:gd name="connsiteX3" fmla="*/ 4898 w 9775"/>
                <a:gd name="connsiteY3" fmla="*/ 120 h 9775"/>
                <a:gd name="connsiteX4" fmla="*/ 978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86" y="5008"/>
                  </a:moveTo>
                  <a:cubicBezTo>
                    <a:pt x="9786" y="7707"/>
                    <a:pt x="7597" y="9896"/>
                    <a:pt x="4898" y="9896"/>
                  </a:cubicBezTo>
                  <a:cubicBezTo>
                    <a:pt x="2198" y="9896"/>
                    <a:pt x="10" y="7707"/>
                    <a:pt x="10" y="5008"/>
                  </a:cubicBezTo>
                  <a:cubicBezTo>
                    <a:pt x="10" y="2308"/>
                    <a:pt x="2198" y="120"/>
                    <a:pt x="4898" y="120"/>
                  </a:cubicBezTo>
                  <a:cubicBezTo>
                    <a:pt x="7597" y="120"/>
                    <a:pt x="9786" y="2308"/>
                    <a:pt x="9786" y="5008"/>
                  </a:cubicBezTo>
                  <a:close/>
                </a:path>
              </a:pathLst>
            </a:custGeom>
            <a:solidFill>
              <a:srgbClr val="FFFFFF"/>
            </a:solidFill>
            <a:ln w="4865" cap="flat">
              <a:noFill/>
              <a:prstDash val="solid"/>
              <a:miter/>
            </a:ln>
          </p:spPr>
          <p:txBody>
            <a:bodyPr rtlCol="0" anchor="ctr"/>
            <a:lstStyle/>
            <a:p>
              <a:endParaRPr lang="en-US"/>
            </a:p>
          </p:txBody>
        </p:sp>
        <p:sp>
          <p:nvSpPr>
            <p:cNvPr id="483" name="Freeform: Shape 482">
              <a:extLst>
                <a:ext uri="{FF2B5EF4-FFF2-40B4-BE49-F238E27FC236}">
                  <a16:creationId xmlns:a16="http://schemas.microsoft.com/office/drawing/2014/main" id="{148FCD76-4D8D-72E3-8BB5-FEB5AD6EB219}"/>
                </a:ext>
              </a:extLst>
            </p:cNvPr>
            <p:cNvSpPr/>
            <p:nvPr/>
          </p:nvSpPr>
          <p:spPr>
            <a:xfrm>
              <a:off x="10778639" y="2154443"/>
              <a:ext cx="9775" cy="9775"/>
            </a:xfrm>
            <a:custGeom>
              <a:avLst/>
              <a:gdLst>
                <a:gd name="connsiteX0" fmla="*/ 9796 w 9775"/>
                <a:gd name="connsiteY0" fmla="*/ 5008 h 9775"/>
                <a:gd name="connsiteX1" fmla="*/ 4908 w 9775"/>
                <a:gd name="connsiteY1" fmla="*/ 9896 h 9775"/>
                <a:gd name="connsiteX2" fmla="*/ 20 w 9775"/>
                <a:gd name="connsiteY2" fmla="*/ 5008 h 9775"/>
                <a:gd name="connsiteX3" fmla="*/ 4908 w 9775"/>
                <a:gd name="connsiteY3" fmla="*/ 120 h 9775"/>
                <a:gd name="connsiteX4" fmla="*/ 979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96" y="5008"/>
                  </a:moveTo>
                  <a:cubicBezTo>
                    <a:pt x="9796" y="7707"/>
                    <a:pt x="7607" y="9896"/>
                    <a:pt x="4908" y="9896"/>
                  </a:cubicBezTo>
                  <a:cubicBezTo>
                    <a:pt x="2208" y="9896"/>
                    <a:pt x="20" y="7707"/>
                    <a:pt x="20" y="5008"/>
                  </a:cubicBezTo>
                  <a:cubicBezTo>
                    <a:pt x="20" y="2308"/>
                    <a:pt x="2208" y="120"/>
                    <a:pt x="4908" y="120"/>
                  </a:cubicBezTo>
                  <a:cubicBezTo>
                    <a:pt x="7607" y="120"/>
                    <a:pt x="9796" y="2308"/>
                    <a:pt x="9796" y="5008"/>
                  </a:cubicBezTo>
                  <a:close/>
                </a:path>
              </a:pathLst>
            </a:custGeom>
            <a:solidFill>
              <a:srgbClr val="FFFFFF"/>
            </a:solidFill>
            <a:ln w="4865" cap="flat">
              <a:noFill/>
              <a:prstDash val="solid"/>
              <a:miter/>
            </a:ln>
          </p:spPr>
          <p:txBody>
            <a:bodyPr rtlCol="0" anchor="ctr"/>
            <a:lstStyle/>
            <a:p>
              <a:endParaRPr lang="en-US"/>
            </a:p>
          </p:txBody>
        </p:sp>
        <p:sp>
          <p:nvSpPr>
            <p:cNvPr id="484" name="Freeform: Shape 483">
              <a:extLst>
                <a:ext uri="{FF2B5EF4-FFF2-40B4-BE49-F238E27FC236}">
                  <a16:creationId xmlns:a16="http://schemas.microsoft.com/office/drawing/2014/main" id="{3199A3A1-01A5-7441-6C60-45A87299CDE4}"/>
                </a:ext>
              </a:extLst>
            </p:cNvPr>
            <p:cNvSpPr/>
            <p:nvPr/>
          </p:nvSpPr>
          <p:spPr>
            <a:xfrm>
              <a:off x="10827518" y="2154443"/>
              <a:ext cx="9775" cy="9775"/>
            </a:xfrm>
            <a:custGeom>
              <a:avLst/>
              <a:gdLst>
                <a:gd name="connsiteX0" fmla="*/ 9806 w 9775"/>
                <a:gd name="connsiteY0" fmla="*/ 5008 h 9775"/>
                <a:gd name="connsiteX1" fmla="*/ 4918 w 9775"/>
                <a:gd name="connsiteY1" fmla="*/ 9896 h 9775"/>
                <a:gd name="connsiteX2" fmla="*/ 30 w 9775"/>
                <a:gd name="connsiteY2" fmla="*/ 5008 h 9775"/>
                <a:gd name="connsiteX3" fmla="*/ 4918 w 9775"/>
                <a:gd name="connsiteY3" fmla="*/ 120 h 9775"/>
                <a:gd name="connsiteX4" fmla="*/ 980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06" y="5008"/>
                  </a:moveTo>
                  <a:cubicBezTo>
                    <a:pt x="9806" y="7707"/>
                    <a:pt x="7617" y="9896"/>
                    <a:pt x="4918" y="9896"/>
                  </a:cubicBezTo>
                  <a:cubicBezTo>
                    <a:pt x="2218" y="9896"/>
                    <a:pt x="30" y="7707"/>
                    <a:pt x="30" y="5008"/>
                  </a:cubicBezTo>
                  <a:cubicBezTo>
                    <a:pt x="30" y="2308"/>
                    <a:pt x="2218" y="120"/>
                    <a:pt x="4918" y="120"/>
                  </a:cubicBezTo>
                  <a:cubicBezTo>
                    <a:pt x="7617" y="120"/>
                    <a:pt x="9806" y="2308"/>
                    <a:pt x="9806" y="5008"/>
                  </a:cubicBezTo>
                  <a:close/>
                </a:path>
              </a:pathLst>
            </a:custGeom>
            <a:solidFill>
              <a:srgbClr val="FFFFFF"/>
            </a:solidFill>
            <a:ln w="4865" cap="flat">
              <a:noFill/>
              <a:prstDash val="solid"/>
              <a:miter/>
            </a:ln>
          </p:spPr>
          <p:txBody>
            <a:bodyPr rtlCol="0" anchor="ctr"/>
            <a:lstStyle/>
            <a:p>
              <a:endParaRPr lang="en-US"/>
            </a:p>
          </p:txBody>
        </p:sp>
        <p:sp>
          <p:nvSpPr>
            <p:cNvPr id="485" name="Freeform: Shape 484">
              <a:extLst>
                <a:ext uri="{FF2B5EF4-FFF2-40B4-BE49-F238E27FC236}">
                  <a16:creationId xmlns:a16="http://schemas.microsoft.com/office/drawing/2014/main" id="{FAC29FFE-9675-84CA-7C5E-4B173A41DCDD}"/>
                </a:ext>
              </a:extLst>
            </p:cNvPr>
            <p:cNvSpPr/>
            <p:nvPr/>
          </p:nvSpPr>
          <p:spPr>
            <a:xfrm>
              <a:off x="10876396" y="2154443"/>
              <a:ext cx="9775" cy="9775"/>
            </a:xfrm>
            <a:custGeom>
              <a:avLst/>
              <a:gdLst>
                <a:gd name="connsiteX0" fmla="*/ 9816 w 9775"/>
                <a:gd name="connsiteY0" fmla="*/ 5008 h 9775"/>
                <a:gd name="connsiteX1" fmla="*/ 4928 w 9775"/>
                <a:gd name="connsiteY1" fmla="*/ 9896 h 9775"/>
                <a:gd name="connsiteX2" fmla="*/ 40 w 9775"/>
                <a:gd name="connsiteY2" fmla="*/ 5008 h 9775"/>
                <a:gd name="connsiteX3" fmla="*/ 4928 w 9775"/>
                <a:gd name="connsiteY3" fmla="*/ 120 h 9775"/>
                <a:gd name="connsiteX4" fmla="*/ 981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16" y="5008"/>
                  </a:moveTo>
                  <a:cubicBezTo>
                    <a:pt x="9816" y="7707"/>
                    <a:pt x="7627" y="9896"/>
                    <a:pt x="4928" y="9896"/>
                  </a:cubicBezTo>
                  <a:cubicBezTo>
                    <a:pt x="2228" y="9896"/>
                    <a:pt x="40" y="7707"/>
                    <a:pt x="40" y="5008"/>
                  </a:cubicBezTo>
                  <a:cubicBezTo>
                    <a:pt x="40" y="2308"/>
                    <a:pt x="2228" y="120"/>
                    <a:pt x="4928" y="120"/>
                  </a:cubicBezTo>
                  <a:cubicBezTo>
                    <a:pt x="7627" y="120"/>
                    <a:pt x="9816" y="2308"/>
                    <a:pt x="9816" y="5008"/>
                  </a:cubicBezTo>
                  <a:close/>
                </a:path>
              </a:pathLst>
            </a:custGeom>
            <a:solidFill>
              <a:srgbClr val="FFFFFF"/>
            </a:solidFill>
            <a:ln w="4865" cap="flat">
              <a:noFill/>
              <a:prstDash val="solid"/>
              <a:miter/>
            </a:ln>
          </p:spPr>
          <p:txBody>
            <a:bodyPr rtlCol="0" anchor="ctr"/>
            <a:lstStyle/>
            <a:p>
              <a:endParaRPr lang="en-US"/>
            </a:p>
          </p:txBody>
        </p:sp>
        <p:sp>
          <p:nvSpPr>
            <p:cNvPr id="486" name="Freeform: Shape 485">
              <a:extLst>
                <a:ext uri="{FF2B5EF4-FFF2-40B4-BE49-F238E27FC236}">
                  <a16:creationId xmlns:a16="http://schemas.microsoft.com/office/drawing/2014/main" id="{9E9D5978-E532-BFF2-9FE6-B4AEC8CD20FA}"/>
                </a:ext>
              </a:extLst>
            </p:cNvPr>
            <p:cNvSpPr/>
            <p:nvPr/>
          </p:nvSpPr>
          <p:spPr>
            <a:xfrm>
              <a:off x="10925274" y="2154443"/>
              <a:ext cx="9775" cy="9775"/>
            </a:xfrm>
            <a:custGeom>
              <a:avLst/>
              <a:gdLst>
                <a:gd name="connsiteX0" fmla="*/ 9826 w 9775"/>
                <a:gd name="connsiteY0" fmla="*/ 5008 h 9775"/>
                <a:gd name="connsiteX1" fmla="*/ 4938 w 9775"/>
                <a:gd name="connsiteY1" fmla="*/ 9896 h 9775"/>
                <a:gd name="connsiteX2" fmla="*/ 50 w 9775"/>
                <a:gd name="connsiteY2" fmla="*/ 5008 h 9775"/>
                <a:gd name="connsiteX3" fmla="*/ 4938 w 9775"/>
                <a:gd name="connsiteY3" fmla="*/ 120 h 9775"/>
                <a:gd name="connsiteX4" fmla="*/ 982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26" y="5008"/>
                  </a:moveTo>
                  <a:cubicBezTo>
                    <a:pt x="9826" y="7707"/>
                    <a:pt x="7637" y="9896"/>
                    <a:pt x="4938" y="9896"/>
                  </a:cubicBezTo>
                  <a:cubicBezTo>
                    <a:pt x="2238" y="9896"/>
                    <a:pt x="50" y="7707"/>
                    <a:pt x="50" y="5008"/>
                  </a:cubicBezTo>
                  <a:cubicBezTo>
                    <a:pt x="50" y="2308"/>
                    <a:pt x="2238" y="120"/>
                    <a:pt x="4938" y="120"/>
                  </a:cubicBezTo>
                  <a:cubicBezTo>
                    <a:pt x="7637" y="120"/>
                    <a:pt x="9826" y="2308"/>
                    <a:pt x="9826" y="5008"/>
                  </a:cubicBezTo>
                  <a:close/>
                </a:path>
              </a:pathLst>
            </a:custGeom>
            <a:solidFill>
              <a:srgbClr val="FFFFFF"/>
            </a:solidFill>
            <a:ln w="4865" cap="flat">
              <a:noFill/>
              <a:prstDash val="solid"/>
              <a:miter/>
            </a:ln>
          </p:spPr>
          <p:txBody>
            <a:bodyPr rtlCol="0" anchor="ctr"/>
            <a:lstStyle/>
            <a:p>
              <a:endParaRPr lang="en-US"/>
            </a:p>
          </p:txBody>
        </p:sp>
        <p:sp>
          <p:nvSpPr>
            <p:cNvPr id="487" name="Freeform: Shape 486">
              <a:extLst>
                <a:ext uri="{FF2B5EF4-FFF2-40B4-BE49-F238E27FC236}">
                  <a16:creationId xmlns:a16="http://schemas.microsoft.com/office/drawing/2014/main" id="{843B1178-ECE6-0AE9-FE20-4E42B4F34F81}"/>
                </a:ext>
              </a:extLst>
            </p:cNvPr>
            <p:cNvSpPr/>
            <p:nvPr/>
          </p:nvSpPr>
          <p:spPr>
            <a:xfrm>
              <a:off x="10974153" y="2154443"/>
              <a:ext cx="9775" cy="9775"/>
            </a:xfrm>
            <a:custGeom>
              <a:avLst/>
              <a:gdLst>
                <a:gd name="connsiteX0" fmla="*/ 9836 w 9775"/>
                <a:gd name="connsiteY0" fmla="*/ 5008 h 9775"/>
                <a:gd name="connsiteX1" fmla="*/ 4948 w 9775"/>
                <a:gd name="connsiteY1" fmla="*/ 9896 h 9775"/>
                <a:gd name="connsiteX2" fmla="*/ 60 w 9775"/>
                <a:gd name="connsiteY2" fmla="*/ 5008 h 9775"/>
                <a:gd name="connsiteX3" fmla="*/ 4948 w 9775"/>
                <a:gd name="connsiteY3" fmla="*/ 120 h 9775"/>
                <a:gd name="connsiteX4" fmla="*/ 983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36" y="5008"/>
                  </a:moveTo>
                  <a:cubicBezTo>
                    <a:pt x="9836" y="7707"/>
                    <a:pt x="7647" y="9896"/>
                    <a:pt x="4948" y="9896"/>
                  </a:cubicBezTo>
                  <a:cubicBezTo>
                    <a:pt x="2248" y="9896"/>
                    <a:pt x="60" y="7707"/>
                    <a:pt x="60" y="5008"/>
                  </a:cubicBezTo>
                  <a:cubicBezTo>
                    <a:pt x="60" y="2308"/>
                    <a:pt x="2248" y="120"/>
                    <a:pt x="4948" y="120"/>
                  </a:cubicBezTo>
                  <a:cubicBezTo>
                    <a:pt x="7647" y="120"/>
                    <a:pt x="9836" y="2308"/>
                    <a:pt x="9836" y="5008"/>
                  </a:cubicBezTo>
                  <a:close/>
                </a:path>
              </a:pathLst>
            </a:custGeom>
            <a:solidFill>
              <a:srgbClr val="FFFFFF"/>
            </a:solidFill>
            <a:ln w="4865" cap="flat">
              <a:noFill/>
              <a:prstDash val="solid"/>
              <a:miter/>
            </a:ln>
          </p:spPr>
          <p:txBody>
            <a:bodyPr rtlCol="0" anchor="ctr"/>
            <a:lstStyle/>
            <a:p>
              <a:endParaRPr lang="en-US"/>
            </a:p>
          </p:txBody>
        </p:sp>
        <p:sp>
          <p:nvSpPr>
            <p:cNvPr id="488" name="Freeform: Shape 487">
              <a:extLst>
                <a:ext uri="{FF2B5EF4-FFF2-40B4-BE49-F238E27FC236}">
                  <a16:creationId xmlns:a16="http://schemas.microsoft.com/office/drawing/2014/main" id="{8AEABD57-5E9F-2791-1CC4-17755972283F}"/>
                </a:ext>
              </a:extLst>
            </p:cNvPr>
            <p:cNvSpPr/>
            <p:nvPr/>
          </p:nvSpPr>
          <p:spPr>
            <a:xfrm>
              <a:off x="11023031" y="2154443"/>
              <a:ext cx="9775" cy="9775"/>
            </a:xfrm>
            <a:custGeom>
              <a:avLst/>
              <a:gdLst>
                <a:gd name="connsiteX0" fmla="*/ 9846 w 9775"/>
                <a:gd name="connsiteY0" fmla="*/ 5008 h 9775"/>
                <a:gd name="connsiteX1" fmla="*/ 4958 w 9775"/>
                <a:gd name="connsiteY1" fmla="*/ 9896 h 9775"/>
                <a:gd name="connsiteX2" fmla="*/ 70 w 9775"/>
                <a:gd name="connsiteY2" fmla="*/ 5008 h 9775"/>
                <a:gd name="connsiteX3" fmla="*/ 4958 w 9775"/>
                <a:gd name="connsiteY3" fmla="*/ 120 h 9775"/>
                <a:gd name="connsiteX4" fmla="*/ 984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46" y="5008"/>
                  </a:moveTo>
                  <a:cubicBezTo>
                    <a:pt x="9846" y="7707"/>
                    <a:pt x="7657" y="9896"/>
                    <a:pt x="4958" y="9896"/>
                  </a:cubicBezTo>
                  <a:cubicBezTo>
                    <a:pt x="2258" y="9896"/>
                    <a:pt x="70" y="7707"/>
                    <a:pt x="70" y="5008"/>
                  </a:cubicBezTo>
                  <a:cubicBezTo>
                    <a:pt x="70" y="2308"/>
                    <a:pt x="2258" y="120"/>
                    <a:pt x="4958" y="120"/>
                  </a:cubicBezTo>
                  <a:cubicBezTo>
                    <a:pt x="7657" y="120"/>
                    <a:pt x="9846" y="2308"/>
                    <a:pt x="9846" y="5008"/>
                  </a:cubicBezTo>
                  <a:close/>
                </a:path>
              </a:pathLst>
            </a:custGeom>
            <a:solidFill>
              <a:srgbClr val="FFFFFF"/>
            </a:solidFill>
            <a:ln w="4865" cap="flat">
              <a:noFill/>
              <a:prstDash val="solid"/>
              <a:miter/>
            </a:ln>
          </p:spPr>
          <p:txBody>
            <a:bodyPr rtlCol="0" anchor="ctr"/>
            <a:lstStyle/>
            <a:p>
              <a:endParaRPr lang="en-US"/>
            </a:p>
          </p:txBody>
        </p:sp>
        <p:sp>
          <p:nvSpPr>
            <p:cNvPr id="489" name="Freeform: Shape 488">
              <a:extLst>
                <a:ext uri="{FF2B5EF4-FFF2-40B4-BE49-F238E27FC236}">
                  <a16:creationId xmlns:a16="http://schemas.microsoft.com/office/drawing/2014/main" id="{6F5A205E-3CA6-B8FF-881C-6C1631D2729A}"/>
                </a:ext>
              </a:extLst>
            </p:cNvPr>
            <p:cNvSpPr/>
            <p:nvPr/>
          </p:nvSpPr>
          <p:spPr>
            <a:xfrm>
              <a:off x="11071909" y="2154443"/>
              <a:ext cx="9775" cy="9775"/>
            </a:xfrm>
            <a:custGeom>
              <a:avLst/>
              <a:gdLst>
                <a:gd name="connsiteX0" fmla="*/ 9856 w 9775"/>
                <a:gd name="connsiteY0" fmla="*/ 5008 h 9775"/>
                <a:gd name="connsiteX1" fmla="*/ 4968 w 9775"/>
                <a:gd name="connsiteY1" fmla="*/ 9896 h 9775"/>
                <a:gd name="connsiteX2" fmla="*/ 80 w 9775"/>
                <a:gd name="connsiteY2" fmla="*/ 5008 h 9775"/>
                <a:gd name="connsiteX3" fmla="*/ 4968 w 9775"/>
                <a:gd name="connsiteY3" fmla="*/ 120 h 9775"/>
                <a:gd name="connsiteX4" fmla="*/ 985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56" y="5008"/>
                  </a:moveTo>
                  <a:cubicBezTo>
                    <a:pt x="9856" y="7707"/>
                    <a:pt x="7667" y="9896"/>
                    <a:pt x="4968" y="9896"/>
                  </a:cubicBezTo>
                  <a:cubicBezTo>
                    <a:pt x="2268" y="9896"/>
                    <a:pt x="80" y="7707"/>
                    <a:pt x="80" y="5008"/>
                  </a:cubicBezTo>
                  <a:cubicBezTo>
                    <a:pt x="80" y="2308"/>
                    <a:pt x="2268" y="120"/>
                    <a:pt x="4968" y="120"/>
                  </a:cubicBezTo>
                  <a:cubicBezTo>
                    <a:pt x="7667" y="120"/>
                    <a:pt x="9856" y="2308"/>
                    <a:pt x="9856" y="5008"/>
                  </a:cubicBezTo>
                  <a:close/>
                </a:path>
              </a:pathLst>
            </a:custGeom>
            <a:solidFill>
              <a:srgbClr val="FFFFFF"/>
            </a:solidFill>
            <a:ln w="4865" cap="flat">
              <a:noFill/>
              <a:prstDash val="solid"/>
              <a:miter/>
            </a:ln>
          </p:spPr>
          <p:txBody>
            <a:bodyPr rtlCol="0" anchor="ctr"/>
            <a:lstStyle/>
            <a:p>
              <a:endParaRPr lang="en-US"/>
            </a:p>
          </p:txBody>
        </p:sp>
        <p:sp>
          <p:nvSpPr>
            <p:cNvPr id="490" name="Freeform: Shape 489">
              <a:extLst>
                <a:ext uri="{FF2B5EF4-FFF2-40B4-BE49-F238E27FC236}">
                  <a16:creationId xmlns:a16="http://schemas.microsoft.com/office/drawing/2014/main" id="{97D18CCB-86EC-A11A-42F3-6BC6D8B9A0EE}"/>
                </a:ext>
              </a:extLst>
            </p:cNvPr>
            <p:cNvSpPr/>
            <p:nvPr/>
          </p:nvSpPr>
          <p:spPr>
            <a:xfrm>
              <a:off x="11120788" y="2154443"/>
              <a:ext cx="9775" cy="9775"/>
            </a:xfrm>
            <a:custGeom>
              <a:avLst/>
              <a:gdLst>
                <a:gd name="connsiteX0" fmla="*/ 9866 w 9775"/>
                <a:gd name="connsiteY0" fmla="*/ 5008 h 9775"/>
                <a:gd name="connsiteX1" fmla="*/ 4978 w 9775"/>
                <a:gd name="connsiteY1" fmla="*/ 9896 h 9775"/>
                <a:gd name="connsiteX2" fmla="*/ 90 w 9775"/>
                <a:gd name="connsiteY2" fmla="*/ 5008 h 9775"/>
                <a:gd name="connsiteX3" fmla="*/ 4978 w 9775"/>
                <a:gd name="connsiteY3" fmla="*/ 120 h 9775"/>
                <a:gd name="connsiteX4" fmla="*/ 986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66" y="5008"/>
                  </a:moveTo>
                  <a:cubicBezTo>
                    <a:pt x="9866" y="7707"/>
                    <a:pt x="7677" y="9896"/>
                    <a:pt x="4978" y="9896"/>
                  </a:cubicBezTo>
                  <a:cubicBezTo>
                    <a:pt x="2278" y="9896"/>
                    <a:pt x="90" y="7707"/>
                    <a:pt x="90" y="5008"/>
                  </a:cubicBezTo>
                  <a:cubicBezTo>
                    <a:pt x="90" y="2308"/>
                    <a:pt x="2278" y="120"/>
                    <a:pt x="4978" y="120"/>
                  </a:cubicBezTo>
                  <a:cubicBezTo>
                    <a:pt x="7677" y="120"/>
                    <a:pt x="9866" y="2308"/>
                    <a:pt x="9866" y="5008"/>
                  </a:cubicBezTo>
                  <a:close/>
                </a:path>
              </a:pathLst>
            </a:custGeom>
            <a:solidFill>
              <a:srgbClr val="FFFFFF"/>
            </a:solidFill>
            <a:ln w="4865" cap="flat">
              <a:noFill/>
              <a:prstDash val="solid"/>
              <a:miter/>
            </a:ln>
          </p:spPr>
          <p:txBody>
            <a:bodyPr rtlCol="0" anchor="ctr"/>
            <a:lstStyle/>
            <a:p>
              <a:endParaRPr lang="en-US"/>
            </a:p>
          </p:txBody>
        </p:sp>
        <p:sp>
          <p:nvSpPr>
            <p:cNvPr id="491" name="Freeform: Shape 490">
              <a:extLst>
                <a:ext uri="{FF2B5EF4-FFF2-40B4-BE49-F238E27FC236}">
                  <a16:creationId xmlns:a16="http://schemas.microsoft.com/office/drawing/2014/main" id="{599AAAA2-60F7-E374-9E38-2EBE8AA5709C}"/>
                </a:ext>
              </a:extLst>
            </p:cNvPr>
            <p:cNvSpPr/>
            <p:nvPr/>
          </p:nvSpPr>
          <p:spPr>
            <a:xfrm>
              <a:off x="11169666" y="2154443"/>
              <a:ext cx="9775" cy="9775"/>
            </a:xfrm>
            <a:custGeom>
              <a:avLst/>
              <a:gdLst>
                <a:gd name="connsiteX0" fmla="*/ 9876 w 9775"/>
                <a:gd name="connsiteY0" fmla="*/ 5008 h 9775"/>
                <a:gd name="connsiteX1" fmla="*/ 4988 w 9775"/>
                <a:gd name="connsiteY1" fmla="*/ 9896 h 9775"/>
                <a:gd name="connsiteX2" fmla="*/ 100 w 9775"/>
                <a:gd name="connsiteY2" fmla="*/ 5008 h 9775"/>
                <a:gd name="connsiteX3" fmla="*/ 4988 w 9775"/>
                <a:gd name="connsiteY3" fmla="*/ 120 h 9775"/>
                <a:gd name="connsiteX4" fmla="*/ 987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76" y="5008"/>
                  </a:moveTo>
                  <a:cubicBezTo>
                    <a:pt x="9876" y="7707"/>
                    <a:pt x="7687" y="9896"/>
                    <a:pt x="4988" y="9896"/>
                  </a:cubicBezTo>
                  <a:cubicBezTo>
                    <a:pt x="2288" y="9896"/>
                    <a:pt x="100" y="7707"/>
                    <a:pt x="100" y="5008"/>
                  </a:cubicBezTo>
                  <a:cubicBezTo>
                    <a:pt x="100" y="2308"/>
                    <a:pt x="2288" y="120"/>
                    <a:pt x="4988" y="120"/>
                  </a:cubicBezTo>
                  <a:cubicBezTo>
                    <a:pt x="7687" y="120"/>
                    <a:pt x="9876" y="2308"/>
                    <a:pt x="9876" y="5008"/>
                  </a:cubicBezTo>
                  <a:close/>
                </a:path>
              </a:pathLst>
            </a:custGeom>
            <a:solidFill>
              <a:srgbClr val="FFFFFF"/>
            </a:solidFill>
            <a:ln w="4865" cap="flat">
              <a:noFill/>
              <a:prstDash val="solid"/>
              <a:miter/>
            </a:ln>
          </p:spPr>
          <p:txBody>
            <a:bodyPr rtlCol="0" anchor="ctr"/>
            <a:lstStyle/>
            <a:p>
              <a:endParaRPr lang="en-US"/>
            </a:p>
          </p:txBody>
        </p:sp>
        <p:sp>
          <p:nvSpPr>
            <p:cNvPr id="492" name="Freeform: Shape 491">
              <a:extLst>
                <a:ext uri="{FF2B5EF4-FFF2-40B4-BE49-F238E27FC236}">
                  <a16:creationId xmlns:a16="http://schemas.microsoft.com/office/drawing/2014/main" id="{EF6C8B01-5B4C-C992-B991-E53FA6255968}"/>
                </a:ext>
              </a:extLst>
            </p:cNvPr>
            <p:cNvSpPr/>
            <p:nvPr/>
          </p:nvSpPr>
          <p:spPr>
            <a:xfrm>
              <a:off x="11218544" y="2154443"/>
              <a:ext cx="9775" cy="9775"/>
            </a:xfrm>
            <a:custGeom>
              <a:avLst/>
              <a:gdLst>
                <a:gd name="connsiteX0" fmla="*/ 9886 w 9775"/>
                <a:gd name="connsiteY0" fmla="*/ 5008 h 9775"/>
                <a:gd name="connsiteX1" fmla="*/ 4998 w 9775"/>
                <a:gd name="connsiteY1" fmla="*/ 9896 h 9775"/>
                <a:gd name="connsiteX2" fmla="*/ 110 w 9775"/>
                <a:gd name="connsiteY2" fmla="*/ 5008 h 9775"/>
                <a:gd name="connsiteX3" fmla="*/ 4998 w 9775"/>
                <a:gd name="connsiteY3" fmla="*/ 120 h 9775"/>
                <a:gd name="connsiteX4" fmla="*/ 988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86" y="5008"/>
                  </a:moveTo>
                  <a:cubicBezTo>
                    <a:pt x="9886" y="7707"/>
                    <a:pt x="7697" y="9896"/>
                    <a:pt x="4998" y="9896"/>
                  </a:cubicBezTo>
                  <a:cubicBezTo>
                    <a:pt x="2298" y="9896"/>
                    <a:pt x="110" y="7707"/>
                    <a:pt x="110" y="5008"/>
                  </a:cubicBezTo>
                  <a:cubicBezTo>
                    <a:pt x="110" y="2308"/>
                    <a:pt x="2298" y="120"/>
                    <a:pt x="4998" y="120"/>
                  </a:cubicBezTo>
                  <a:cubicBezTo>
                    <a:pt x="7697" y="120"/>
                    <a:pt x="9886" y="2308"/>
                    <a:pt x="9886" y="5008"/>
                  </a:cubicBezTo>
                  <a:close/>
                </a:path>
              </a:pathLst>
            </a:custGeom>
            <a:solidFill>
              <a:srgbClr val="FFFFFF"/>
            </a:solidFill>
            <a:ln w="4865" cap="flat">
              <a:noFill/>
              <a:prstDash val="solid"/>
              <a:miter/>
            </a:ln>
          </p:spPr>
          <p:txBody>
            <a:bodyPr rtlCol="0" anchor="ctr"/>
            <a:lstStyle/>
            <a:p>
              <a:endParaRPr lang="en-US"/>
            </a:p>
          </p:txBody>
        </p:sp>
        <p:sp>
          <p:nvSpPr>
            <p:cNvPr id="493" name="Freeform: Shape 492">
              <a:extLst>
                <a:ext uri="{FF2B5EF4-FFF2-40B4-BE49-F238E27FC236}">
                  <a16:creationId xmlns:a16="http://schemas.microsoft.com/office/drawing/2014/main" id="{67E71F21-8F28-358D-D232-4BE9326B7B32}"/>
                </a:ext>
              </a:extLst>
            </p:cNvPr>
            <p:cNvSpPr/>
            <p:nvPr/>
          </p:nvSpPr>
          <p:spPr>
            <a:xfrm>
              <a:off x="11267423" y="2154443"/>
              <a:ext cx="9775" cy="9775"/>
            </a:xfrm>
            <a:custGeom>
              <a:avLst/>
              <a:gdLst>
                <a:gd name="connsiteX0" fmla="*/ 9896 w 9775"/>
                <a:gd name="connsiteY0" fmla="*/ 5008 h 9775"/>
                <a:gd name="connsiteX1" fmla="*/ 5008 w 9775"/>
                <a:gd name="connsiteY1" fmla="*/ 9896 h 9775"/>
                <a:gd name="connsiteX2" fmla="*/ 120 w 9775"/>
                <a:gd name="connsiteY2" fmla="*/ 5008 h 9775"/>
                <a:gd name="connsiteX3" fmla="*/ 5008 w 9775"/>
                <a:gd name="connsiteY3" fmla="*/ 120 h 9775"/>
                <a:gd name="connsiteX4" fmla="*/ 989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96" y="5008"/>
                  </a:moveTo>
                  <a:cubicBezTo>
                    <a:pt x="9896" y="7707"/>
                    <a:pt x="7707" y="9896"/>
                    <a:pt x="5008" y="9896"/>
                  </a:cubicBezTo>
                  <a:cubicBezTo>
                    <a:pt x="2308" y="9896"/>
                    <a:pt x="120" y="7707"/>
                    <a:pt x="120" y="5008"/>
                  </a:cubicBezTo>
                  <a:cubicBezTo>
                    <a:pt x="120" y="2308"/>
                    <a:pt x="2308" y="120"/>
                    <a:pt x="5008" y="120"/>
                  </a:cubicBezTo>
                  <a:cubicBezTo>
                    <a:pt x="7707" y="120"/>
                    <a:pt x="9896" y="2308"/>
                    <a:pt x="9896" y="5008"/>
                  </a:cubicBezTo>
                  <a:close/>
                </a:path>
              </a:pathLst>
            </a:custGeom>
            <a:solidFill>
              <a:srgbClr val="FFFFFF"/>
            </a:solidFill>
            <a:ln w="4865" cap="flat">
              <a:noFill/>
              <a:prstDash val="solid"/>
              <a:miter/>
            </a:ln>
          </p:spPr>
          <p:txBody>
            <a:bodyPr rtlCol="0" anchor="ctr"/>
            <a:lstStyle/>
            <a:p>
              <a:endParaRPr lang="en-US"/>
            </a:p>
          </p:txBody>
        </p:sp>
        <p:sp>
          <p:nvSpPr>
            <p:cNvPr id="494" name="Freeform: Shape 493">
              <a:extLst>
                <a:ext uri="{FF2B5EF4-FFF2-40B4-BE49-F238E27FC236}">
                  <a16:creationId xmlns:a16="http://schemas.microsoft.com/office/drawing/2014/main" id="{480131CB-E582-263F-7A36-385F3A84866C}"/>
                </a:ext>
              </a:extLst>
            </p:cNvPr>
            <p:cNvSpPr/>
            <p:nvPr/>
          </p:nvSpPr>
          <p:spPr>
            <a:xfrm>
              <a:off x="11316301" y="2154443"/>
              <a:ext cx="9775" cy="9775"/>
            </a:xfrm>
            <a:custGeom>
              <a:avLst/>
              <a:gdLst>
                <a:gd name="connsiteX0" fmla="*/ 9906 w 9775"/>
                <a:gd name="connsiteY0" fmla="*/ 5008 h 9775"/>
                <a:gd name="connsiteX1" fmla="*/ 5018 w 9775"/>
                <a:gd name="connsiteY1" fmla="*/ 9896 h 9775"/>
                <a:gd name="connsiteX2" fmla="*/ 130 w 9775"/>
                <a:gd name="connsiteY2" fmla="*/ 5008 h 9775"/>
                <a:gd name="connsiteX3" fmla="*/ 5018 w 9775"/>
                <a:gd name="connsiteY3" fmla="*/ 120 h 9775"/>
                <a:gd name="connsiteX4" fmla="*/ 990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06" y="5008"/>
                  </a:moveTo>
                  <a:cubicBezTo>
                    <a:pt x="9906" y="7707"/>
                    <a:pt x="7717" y="9896"/>
                    <a:pt x="5018" y="9896"/>
                  </a:cubicBezTo>
                  <a:cubicBezTo>
                    <a:pt x="2318" y="9896"/>
                    <a:pt x="130" y="7707"/>
                    <a:pt x="130" y="5008"/>
                  </a:cubicBezTo>
                  <a:cubicBezTo>
                    <a:pt x="130" y="2308"/>
                    <a:pt x="2318" y="120"/>
                    <a:pt x="5018" y="120"/>
                  </a:cubicBezTo>
                  <a:cubicBezTo>
                    <a:pt x="7717" y="120"/>
                    <a:pt x="9906" y="2308"/>
                    <a:pt x="9906" y="5008"/>
                  </a:cubicBezTo>
                  <a:close/>
                </a:path>
              </a:pathLst>
            </a:custGeom>
            <a:solidFill>
              <a:srgbClr val="FFFFFF"/>
            </a:solidFill>
            <a:ln w="4865" cap="flat">
              <a:noFill/>
              <a:prstDash val="solid"/>
              <a:miter/>
            </a:ln>
          </p:spPr>
          <p:txBody>
            <a:bodyPr rtlCol="0" anchor="ctr"/>
            <a:lstStyle/>
            <a:p>
              <a:endParaRPr lang="en-US"/>
            </a:p>
          </p:txBody>
        </p:sp>
        <p:sp>
          <p:nvSpPr>
            <p:cNvPr id="495" name="Freeform: Shape 494">
              <a:extLst>
                <a:ext uri="{FF2B5EF4-FFF2-40B4-BE49-F238E27FC236}">
                  <a16:creationId xmlns:a16="http://schemas.microsoft.com/office/drawing/2014/main" id="{03CC604B-0A66-0C21-6ED5-957BBE32819B}"/>
                </a:ext>
              </a:extLst>
            </p:cNvPr>
            <p:cNvSpPr/>
            <p:nvPr/>
          </p:nvSpPr>
          <p:spPr>
            <a:xfrm>
              <a:off x="11365179" y="2154443"/>
              <a:ext cx="9775" cy="9775"/>
            </a:xfrm>
            <a:custGeom>
              <a:avLst/>
              <a:gdLst>
                <a:gd name="connsiteX0" fmla="*/ 9916 w 9775"/>
                <a:gd name="connsiteY0" fmla="*/ 5008 h 9775"/>
                <a:gd name="connsiteX1" fmla="*/ 5028 w 9775"/>
                <a:gd name="connsiteY1" fmla="*/ 9896 h 9775"/>
                <a:gd name="connsiteX2" fmla="*/ 140 w 9775"/>
                <a:gd name="connsiteY2" fmla="*/ 5008 h 9775"/>
                <a:gd name="connsiteX3" fmla="*/ 5028 w 9775"/>
                <a:gd name="connsiteY3" fmla="*/ 120 h 9775"/>
                <a:gd name="connsiteX4" fmla="*/ 991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16" y="5008"/>
                  </a:moveTo>
                  <a:cubicBezTo>
                    <a:pt x="9916" y="7707"/>
                    <a:pt x="7727" y="9896"/>
                    <a:pt x="5028" y="9896"/>
                  </a:cubicBezTo>
                  <a:cubicBezTo>
                    <a:pt x="2328" y="9896"/>
                    <a:pt x="140" y="7707"/>
                    <a:pt x="140" y="5008"/>
                  </a:cubicBezTo>
                  <a:cubicBezTo>
                    <a:pt x="140" y="2308"/>
                    <a:pt x="2328" y="120"/>
                    <a:pt x="5028" y="120"/>
                  </a:cubicBezTo>
                  <a:cubicBezTo>
                    <a:pt x="7727" y="120"/>
                    <a:pt x="9916" y="2308"/>
                    <a:pt x="9916" y="5008"/>
                  </a:cubicBezTo>
                  <a:close/>
                </a:path>
              </a:pathLst>
            </a:custGeom>
            <a:solidFill>
              <a:srgbClr val="FFFFFF"/>
            </a:solidFill>
            <a:ln w="4865" cap="flat">
              <a:noFill/>
              <a:prstDash val="solid"/>
              <a:miter/>
            </a:ln>
          </p:spPr>
          <p:txBody>
            <a:bodyPr rtlCol="0" anchor="ctr"/>
            <a:lstStyle/>
            <a:p>
              <a:endParaRPr lang="en-US"/>
            </a:p>
          </p:txBody>
        </p:sp>
        <p:sp>
          <p:nvSpPr>
            <p:cNvPr id="496" name="Freeform: Shape 495">
              <a:extLst>
                <a:ext uri="{FF2B5EF4-FFF2-40B4-BE49-F238E27FC236}">
                  <a16:creationId xmlns:a16="http://schemas.microsoft.com/office/drawing/2014/main" id="{20023C07-5B9C-4E57-53C9-8B985408EF4E}"/>
                </a:ext>
              </a:extLst>
            </p:cNvPr>
            <p:cNvSpPr/>
            <p:nvPr/>
          </p:nvSpPr>
          <p:spPr>
            <a:xfrm>
              <a:off x="11414058" y="2154443"/>
              <a:ext cx="9775" cy="9775"/>
            </a:xfrm>
            <a:custGeom>
              <a:avLst/>
              <a:gdLst>
                <a:gd name="connsiteX0" fmla="*/ 9926 w 9775"/>
                <a:gd name="connsiteY0" fmla="*/ 5008 h 9775"/>
                <a:gd name="connsiteX1" fmla="*/ 5038 w 9775"/>
                <a:gd name="connsiteY1" fmla="*/ 9896 h 9775"/>
                <a:gd name="connsiteX2" fmla="*/ 150 w 9775"/>
                <a:gd name="connsiteY2" fmla="*/ 5008 h 9775"/>
                <a:gd name="connsiteX3" fmla="*/ 5038 w 9775"/>
                <a:gd name="connsiteY3" fmla="*/ 120 h 9775"/>
                <a:gd name="connsiteX4" fmla="*/ 992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26" y="5008"/>
                  </a:moveTo>
                  <a:cubicBezTo>
                    <a:pt x="9926" y="7707"/>
                    <a:pt x="7737" y="9896"/>
                    <a:pt x="5038" y="9896"/>
                  </a:cubicBezTo>
                  <a:cubicBezTo>
                    <a:pt x="2338" y="9896"/>
                    <a:pt x="150" y="7707"/>
                    <a:pt x="150" y="5008"/>
                  </a:cubicBezTo>
                  <a:cubicBezTo>
                    <a:pt x="150" y="2308"/>
                    <a:pt x="2338" y="120"/>
                    <a:pt x="5038" y="120"/>
                  </a:cubicBezTo>
                  <a:cubicBezTo>
                    <a:pt x="7737" y="120"/>
                    <a:pt x="9926" y="2308"/>
                    <a:pt x="9926" y="5008"/>
                  </a:cubicBezTo>
                  <a:close/>
                </a:path>
              </a:pathLst>
            </a:custGeom>
            <a:solidFill>
              <a:srgbClr val="FFFFFF"/>
            </a:solidFill>
            <a:ln w="4865" cap="flat">
              <a:noFill/>
              <a:prstDash val="solid"/>
              <a:miter/>
            </a:ln>
          </p:spPr>
          <p:txBody>
            <a:bodyPr rtlCol="0" anchor="ctr"/>
            <a:lstStyle/>
            <a:p>
              <a:endParaRPr lang="en-US"/>
            </a:p>
          </p:txBody>
        </p:sp>
        <p:sp>
          <p:nvSpPr>
            <p:cNvPr id="497" name="Freeform: Shape 496">
              <a:extLst>
                <a:ext uri="{FF2B5EF4-FFF2-40B4-BE49-F238E27FC236}">
                  <a16:creationId xmlns:a16="http://schemas.microsoft.com/office/drawing/2014/main" id="{79E74A14-1CCA-6411-A031-B11191DC2E4E}"/>
                </a:ext>
              </a:extLst>
            </p:cNvPr>
            <p:cNvSpPr/>
            <p:nvPr/>
          </p:nvSpPr>
          <p:spPr>
            <a:xfrm>
              <a:off x="11462936" y="2154443"/>
              <a:ext cx="9775" cy="9775"/>
            </a:xfrm>
            <a:custGeom>
              <a:avLst/>
              <a:gdLst>
                <a:gd name="connsiteX0" fmla="*/ 9936 w 9775"/>
                <a:gd name="connsiteY0" fmla="*/ 5008 h 9775"/>
                <a:gd name="connsiteX1" fmla="*/ 5048 w 9775"/>
                <a:gd name="connsiteY1" fmla="*/ 9896 h 9775"/>
                <a:gd name="connsiteX2" fmla="*/ 160 w 9775"/>
                <a:gd name="connsiteY2" fmla="*/ 5008 h 9775"/>
                <a:gd name="connsiteX3" fmla="*/ 5048 w 9775"/>
                <a:gd name="connsiteY3" fmla="*/ 120 h 9775"/>
                <a:gd name="connsiteX4" fmla="*/ 993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36" y="5008"/>
                  </a:moveTo>
                  <a:cubicBezTo>
                    <a:pt x="9936" y="7707"/>
                    <a:pt x="7747" y="9896"/>
                    <a:pt x="5048" y="9896"/>
                  </a:cubicBezTo>
                  <a:cubicBezTo>
                    <a:pt x="2348" y="9896"/>
                    <a:pt x="160" y="7707"/>
                    <a:pt x="160" y="5008"/>
                  </a:cubicBezTo>
                  <a:cubicBezTo>
                    <a:pt x="160" y="2308"/>
                    <a:pt x="2348" y="120"/>
                    <a:pt x="5048" y="120"/>
                  </a:cubicBezTo>
                  <a:cubicBezTo>
                    <a:pt x="7747" y="120"/>
                    <a:pt x="9936" y="2308"/>
                    <a:pt x="9936" y="5008"/>
                  </a:cubicBezTo>
                  <a:close/>
                </a:path>
              </a:pathLst>
            </a:custGeom>
            <a:solidFill>
              <a:srgbClr val="FFFFFF"/>
            </a:solidFill>
            <a:ln w="4865" cap="flat">
              <a:noFill/>
              <a:prstDash val="solid"/>
              <a:miter/>
            </a:ln>
          </p:spPr>
          <p:txBody>
            <a:bodyPr rtlCol="0" anchor="ctr"/>
            <a:lstStyle/>
            <a:p>
              <a:endParaRPr lang="en-US"/>
            </a:p>
          </p:txBody>
        </p:sp>
        <p:sp>
          <p:nvSpPr>
            <p:cNvPr id="498" name="Freeform: Shape 497">
              <a:extLst>
                <a:ext uri="{FF2B5EF4-FFF2-40B4-BE49-F238E27FC236}">
                  <a16:creationId xmlns:a16="http://schemas.microsoft.com/office/drawing/2014/main" id="{C25FFE03-012D-4B43-9E06-FE174A646FD3}"/>
                </a:ext>
              </a:extLst>
            </p:cNvPr>
            <p:cNvSpPr/>
            <p:nvPr/>
          </p:nvSpPr>
          <p:spPr>
            <a:xfrm>
              <a:off x="11511814" y="2154443"/>
              <a:ext cx="9775" cy="9775"/>
            </a:xfrm>
            <a:custGeom>
              <a:avLst/>
              <a:gdLst>
                <a:gd name="connsiteX0" fmla="*/ 9946 w 9775"/>
                <a:gd name="connsiteY0" fmla="*/ 5008 h 9775"/>
                <a:gd name="connsiteX1" fmla="*/ 5058 w 9775"/>
                <a:gd name="connsiteY1" fmla="*/ 9896 h 9775"/>
                <a:gd name="connsiteX2" fmla="*/ 170 w 9775"/>
                <a:gd name="connsiteY2" fmla="*/ 5008 h 9775"/>
                <a:gd name="connsiteX3" fmla="*/ 5058 w 9775"/>
                <a:gd name="connsiteY3" fmla="*/ 120 h 9775"/>
                <a:gd name="connsiteX4" fmla="*/ 994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46" y="5008"/>
                  </a:moveTo>
                  <a:cubicBezTo>
                    <a:pt x="9946" y="7707"/>
                    <a:pt x="7757" y="9896"/>
                    <a:pt x="5058" y="9896"/>
                  </a:cubicBezTo>
                  <a:cubicBezTo>
                    <a:pt x="2358" y="9896"/>
                    <a:pt x="170" y="7707"/>
                    <a:pt x="170" y="5008"/>
                  </a:cubicBezTo>
                  <a:cubicBezTo>
                    <a:pt x="170" y="2308"/>
                    <a:pt x="2358" y="120"/>
                    <a:pt x="5058" y="120"/>
                  </a:cubicBezTo>
                  <a:cubicBezTo>
                    <a:pt x="7757" y="120"/>
                    <a:pt x="9946" y="2308"/>
                    <a:pt x="9946" y="5008"/>
                  </a:cubicBezTo>
                  <a:close/>
                </a:path>
              </a:pathLst>
            </a:custGeom>
            <a:solidFill>
              <a:srgbClr val="FFFFFF"/>
            </a:solidFill>
            <a:ln w="4865" cap="flat">
              <a:noFill/>
              <a:prstDash val="solid"/>
              <a:miter/>
            </a:ln>
          </p:spPr>
          <p:txBody>
            <a:bodyPr rtlCol="0" anchor="ctr"/>
            <a:lstStyle/>
            <a:p>
              <a:endParaRPr lang="en-US"/>
            </a:p>
          </p:txBody>
        </p:sp>
        <p:sp>
          <p:nvSpPr>
            <p:cNvPr id="499" name="Freeform: Shape 498">
              <a:extLst>
                <a:ext uri="{FF2B5EF4-FFF2-40B4-BE49-F238E27FC236}">
                  <a16:creationId xmlns:a16="http://schemas.microsoft.com/office/drawing/2014/main" id="{DC4289E0-AE75-B267-FCAE-5EB4D486ABB1}"/>
                </a:ext>
              </a:extLst>
            </p:cNvPr>
            <p:cNvSpPr/>
            <p:nvPr/>
          </p:nvSpPr>
          <p:spPr>
            <a:xfrm>
              <a:off x="11560693" y="2154443"/>
              <a:ext cx="9775" cy="9775"/>
            </a:xfrm>
            <a:custGeom>
              <a:avLst/>
              <a:gdLst>
                <a:gd name="connsiteX0" fmla="*/ 9956 w 9775"/>
                <a:gd name="connsiteY0" fmla="*/ 5008 h 9775"/>
                <a:gd name="connsiteX1" fmla="*/ 5068 w 9775"/>
                <a:gd name="connsiteY1" fmla="*/ 9896 h 9775"/>
                <a:gd name="connsiteX2" fmla="*/ 180 w 9775"/>
                <a:gd name="connsiteY2" fmla="*/ 5008 h 9775"/>
                <a:gd name="connsiteX3" fmla="*/ 5068 w 9775"/>
                <a:gd name="connsiteY3" fmla="*/ 120 h 9775"/>
                <a:gd name="connsiteX4" fmla="*/ 995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56" y="5008"/>
                  </a:moveTo>
                  <a:cubicBezTo>
                    <a:pt x="9956" y="7707"/>
                    <a:pt x="7767" y="9896"/>
                    <a:pt x="5068" y="9896"/>
                  </a:cubicBezTo>
                  <a:cubicBezTo>
                    <a:pt x="2368" y="9896"/>
                    <a:pt x="180" y="7707"/>
                    <a:pt x="180" y="5008"/>
                  </a:cubicBezTo>
                  <a:cubicBezTo>
                    <a:pt x="180" y="2308"/>
                    <a:pt x="2368" y="120"/>
                    <a:pt x="5068" y="120"/>
                  </a:cubicBezTo>
                  <a:cubicBezTo>
                    <a:pt x="7767" y="120"/>
                    <a:pt x="9956" y="2308"/>
                    <a:pt x="9956" y="5008"/>
                  </a:cubicBezTo>
                  <a:close/>
                </a:path>
              </a:pathLst>
            </a:custGeom>
            <a:solidFill>
              <a:srgbClr val="FFFFFF"/>
            </a:solidFill>
            <a:ln w="4865" cap="flat">
              <a:noFill/>
              <a:prstDash val="solid"/>
              <a:miter/>
            </a:ln>
          </p:spPr>
          <p:txBody>
            <a:bodyPr rtlCol="0" anchor="ctr"/>
            <a:lstStyle/>
            <a:p>
              <a:endParaRPr lang="en-US"/>
            </a:p>
          </p:txBody>
        </p:sp>
        <p:sp>
          <p:nvSpPr>
            <p:cNvPr id="500" name="Freeform: Shape 499">
              <a:extLst>
                <a:ext uri="{FF2B5EF4-FFF2-40B4-BE49-F238E27FC236}">
                  <a16:creationId xmlns:a16="http://schemas.microsoft.com/office/drawing/2014/main" id="{E391C726-1AE3-0A3C-AB72-BF6E723DD5D1}"/>
                </a:ext>
              </a:extLst>
            </p:cNvPr>
            <p:cNvSpPr/>
            <p:nvPr/>
          </p:nvSpPr>
          <p:spPr>
            <a:xfrm>
              <a:off x="11609571" y="2154443"/>
              <a:ext cx="9775" cy="9775"/>
            </a:xfrm>
            <a:custGeom>
              <a:avLst/>
              <a:gdLst>
                <a:gd name="connsiteX0" fmla="*/ 9966 w 9775"/>
                <a:gd name="connsiteY0" fmla="*/ 5008 h 9775"/>
                <a:gd name="connsiteX1" fmla="*/ 5078 w 9775"/>
                <a:gd name="connsiteY1" fmla="*/ 9896 h 9775"/>
                <a:gd name="connsiteX2" fmla="*/ 190 w 9775"/>
                <a:gd name="connsiteY2" fmla="*/ 5008 h 9775"/>
                <a:gd name="connsiteX3" fmla="*/ 5078 w 9775"/>
                <a:gd name="connsiteY3" fmla="*/ 120 h 9775"/>
                <a:gd name="connsiteX4" fmla="*/ 996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66" y="5008"/>
                  </a:moveTo>
                  <a:cubicBezTo>
                    <a:pt x="9966" y="7707"/>
                    <a:pt x="7777" y="9896"/>
                    <a:pt x="5078" y="9896"/>
                  </a:cubicBezTo>
                  <a:cubicBezTo>
                    <a:pt x="2378" y="9896"/>
                    <a:pt x="190" y="7707"/>
                    <a:pt x="190" y="5008"/>
                  </a:cubicBezTo>
                  <a:cubicBezTo>
                    <a:pt x="190" y="2308"/>
                    <a:pt x="2378" y="120"/>
                    <a:pt x="5078" y="120"/>
                  </a:cubicBezTo>
                  <a:cubicBezTo>
                    <a:pt x="7777" y="120"/>
                    <a:pt x="9966" y="2308"/>
                    <a:pt x="9966" y="5008"/>
                  </a:cubicBezTo>
                  <a:close/>
                </a:path>
              </a:pathLst>
            </a:custGeom>
            <a:solidFill>
              <a:srgbClr val="FFFFFF"/>
            </a:solidFill>
            <a:ln w="4865" cap="flat">
              <a:noFill/>
              <a:prstDash val="solid"/>
              <a:miter/>
            </a:ln>
          </p:spPr>
          <p:txBody>
            <a:bodyPr rtlCol="0" anchor="ctr"/>
            <a:lstStyle/>
            <a:p>
              <a:endParaRPr lang="en-US"/>
            </a:p>
          </p:txBody>
        </p:sp>
        <p:sp>
          <p:nvSpPr>
            <p:cNvPr id="501" name="Freeform: Shape 500">
              <a:extLst>
                <a:ext uri="{FF2B5EF4-FFF2-40B4-BE49-F238E27FC236}">
                  <a16:creationId xmlns:a16="http://schemas.microsoft.com/office/drawing/2014/main" id="{CA143D53-0951-8D47-634B-FA925F45067E}"/>
                </a:ext>
              </a:extLst>
            </p:cNvPr>
            <p:cNvSpPr/>
            <p:nvPr/>
          </p:nvSpPr>
          <p:spPr>
            <a:xfrm>
              <a:off x="11658449" y="2154443"/>
              <a:ext cx="9775" cy="9775"/>
            </a:xfrm>
            <a:custGeom>
              <a:avLst/>
              <a:gdLst>
                <a:gd name="connsiteX0" fmla="*/ 9976 w 9775"/>
                <a:gd name="connsiteY0" fmla="*/ 5008 h 9775"/>
                <a:gd name="connsiteX1" fmla="*/ 5088 w 9775"/>
                <a:gd name="connsiteY1" fmla="*/ 9896 h 9775"/>
                <a:gd name="connsiteX2" fmla="*/ 200 w 9775"/>
                <a:gd name="connsiteY2" fmla="*/ 5008 h 9775"/>
                <a:gd name="connsiteX3" fmla="*/ 5088 w 9775"/>
                <a:gd name="connsiteY3" fmla="*/ 120 h 9775"/>
                <a:gd name="connsiteX4" fmla="*/ 997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76" y="5008"/>
                  </a:moveTo>
                  <a:cubicBezTo>
                    <a:pt x="9976" y="7707"/>
                    <a:pt x="7787" y="9896"/>
                    <a:pt x="5088" y="9896"/>
                  </a:cubicBezTo>
                  <a:cubicBezTo>
                    <a:pt x="2388" y="9896"/>
                    <a:pt x="200" y="7707"/>
                    <a:pt x="200" y="5008"/>
                  </a:cubicBezTo>
                  <a:cubicBezTo>
                    <a:pt x="200" y="2308"/>
                    <a:pt x="2388" y="120"/>
                    <a:pt x="5088" y="120"/>
                  </a:cubicBezTo>
                  <a:cubicBezTo>
                    <a:pt x="7787" y="120"/>
                    <a:pt x="9976" y="2308"/>
                    <a:pt x="9976" y="5008"/>
                  </a:cubicBezTo>
                  <a:close/>
                </a:path>
              </a:pathLst>
            </a:custGeom>
            <a:solidFill>
              <a:srgbClr val="FFFFFF"/>
            </a:solidFill>
            <a:ln w="4865" cap="flat">
              <a:noFill/>
              <a:prstDash val="solid"/>
              <a:miter/>
            </a:ln>
          </p:spPr>
          <p:txBody>
            <a:bodyPr rtlCol="0" anchor="ctr"/>
            <a:lstStyle/>
            <a:p>
              <a:endParaRPr lang="en-US"/>
            </a:p>
          </p:txBody>
        </p:sp>
        <p:sp>
          <p:nvSpPr>
            <p:cNvPr id="502" name="Freeform: Shape 501">
              <a:extLst>
                <a:ext uri="{FF2B5EF4-FFF2-40B4-BE49-F238E27FC236}">
                  <a16:creationId xmlns:a16="http://schemas.microsoft.com/office/drawing/2014/main" id="{9C335E9A-FF7D-C4A5-E77F-51E3959B61A5}"/>
                </a:ext>
              </a:extLst>
            </p:cNvPr>
            <p:cNvSpPr/>
            <p:nvPr/>
          </p:nvSpPr>
          <p:spPr>
            <a:xfrm>
              <a:off x="11707328" y="2154443"/>
              <a:ext cx="9775" cy="9775"/>
            </a:xfrm>
            <a:custGeom>
              <a:avLst/>
              <a:gdLst>
                <a:gd name="connsiteX0" fmla="*/ 9986 w 9775"/>
                <a:gd name="connsiteY0" fmla="*/ 5008 h 9775"/>
                <a:gd name="connsiteX1" fmla="*/ 5098 w 9775"/>
                <a:gd name="connsiteY1" fmla="*/ 9896 h 9775"/>
                <a:gd name="connsiteX2" fmla="*/ 210 w 9775"/>
                <a:gd name="connsiteY2" fmla="*/ 5008 h 9775"/>
                <a:gd name="connsiteX3" fmla="*/ 5098 w 9775"/>
                <a:gd name="connsiteY3" fmla="*/ 120 h 9775"/>
                <a:gd name="connsiteX4" fmla="*/ 998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86" y="5008"/>
                  </a:moveTo>
                  <a:cubicBezTo>
                    <a:pt x="9986" y="7707"/>
                    <a:pt x="7797" y="9896"/>
                    <a:pt x="5098" y="9896"/>
                  </a:cubicBezTo>
                  <a:cubicBezTo>
                    <a:pt x="2398" y="9896"/>
                    <a:pt x="210" y="7707"/>
                    <a:pt x="210" y="5008"/>
                  </a:cubicBezTo>
                  <a:cubicBezTo>
                    <a:pt x="210" y="2308"/>
                    <a:pt x="2398" y="120"/>
                    <a:pt x="5098" y="120"/>
                  </a:cubicBezTo>
                  <a:cubicBezTo>
                    <a:pt x="7797" y="120"/>
                    <a:pt x="9986" y="2308"/>
                    <a:pt x="9986" y="5008"/>
                  </a:cubicBezTo>
                  <a:close/>
                </a:path>
              </a:pathLst>
            </a:custGeom>
            <a:solidFill>
              <a:srgbClr val="FFFFFF"/>
            </a:solidFill>
            <a:ln w="4865" cap="flat">
              <a:noFill/>
              <a:prstDash val="solid"/>
              <a:miter/>
            </a:ln>
          </p:spPr>
          <p:txBody>
            <a:bodyPr rtlCol="0" anchor="ctr"/>
            <a:lstStyle/>
            <a:p>
              <a:endParaRPr lang="en-US"/>
            </a:p>
          </p:txBody>
        </p:sp>
        <p:sp>
          <p:nvSpPr>
            <p:cNvPr id="503" name="Freeform: Shape 502">
              <a:extLst>
                <a:ext uri="{FF2B5EF4-FFF2-40B4-BE49-F238E27FC236}">
                  <a16:creationId xmlns:a16="http://schemas.microsoft.com/office/drawing/2014/main" id="{854E3212-DA14-A274-D18A-53F7250A1DF3}"/>
                </a:ext>
              </a:extLst>
            </p:cNvPr>
            <p:cNvSpPr/>
            <p:nvPr/>
          </p:nvSpPr>
          <p:spPr>
            <a:xfrm>
              <a:off x="11756206" y="2154443"/>
              <a:ext cx="9775" cy="9775"/>
            </a:xfrm>
            <a:custGeom>
              <a:avLst/>
              <a:gdLst>
                <a:gd name="connsiteX0" fmla="*/ 9996 w 9775"/>
                <a:gd name="connsiteY0" fmla="*/ 5008 h 9775"/>
                <a:gd name="connsiteX1" fmla="*/ 5108 w 9775"/>
                <a:gd name="connsiteY1" fmla="*/ 9896 h 9775"/>
                <a:gd name="connsiteX2" fmla="*/ 220 w 9775"/>
                <a:gd name="connsiteY2" fmla="*/ 5008 h 9775"/>
                <a:gd name="connsiteX3" fmla="*/ 5108 w 9775"/>
                <a:gd name="connsiteY3" fmla="*/ 120 h 9775"/>
                <a:gd name="connsiteX4" fmla="*/ 999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96" y="5008"/>
                  </a:moveTo>
                  <a:cubicBezTo>
                    <a:pt x="9996" y="7707"/>
                    <a:pt x="7807" y="9896"/>
                    <a:pt x="5108" y="9896"/>
                  </a:cubicBezTo>
                  <a:cubicBezTo>
                    <a:pt x="2408" y="9896"/>
                    <a:pt x="220" y="7707"/>
                    <a:pt x="220" y="5008"/>
                  </a:cubicBezTo>
                  <a:cubicBezTo>
                    <a:pt x="220" y="2308"/>
                    <a:pt x="2408" y="120"/>
                    <a:pt x="5108" y="120"/>
                  </a:cubicBezTo>
                  <a:cubicBezTo>
                    <a:pt x="7807" y="120"/>
                    <a:pt x="9996" y="2308"/>
                    <a:pt x="9996" y="5008"/>
                  </a:cubicBezTo>
                  <a:close/>
                </a:path>
              </a:pathLst>
            </a:custGeom>
            <a:solidFill>
              <a:srgbClr val="FFFFFF"/>
            </a:solidFill>
            <a:ln w="4865" cap="flat">
              <a:noFill/>
              <a:prstDash val="solid"/>
              <a:miter/>
            </a:ln>
          </p:spPr>
          <p:txBody>
            <a:bodyPr rtlCol="0" anchor="ctr"/>
            <a:lstStyle/>
            <a:p>
              <a:endParaRPr lang="en-US"/>
            </a:p>
          </p:txBody>
        </p:sp>
        <p:sp>
          <p:nvSpPr>
            <p:cNvPr id="504" name="Freeform: Shape 503">
              <a:extLst>
                <a:ext uri="{FF2B5EF4-FFF2-40B4-BE49-F238E27FC236}">
                  <a16:creationId xmlns:a16="http://schemas.microsoft.com/office/drawing/2014/main" id="{27916658-84F9-6687-9796-1647C5BBE1D0}"/>
                </a:ext>
              </a:extLst>
            </p:cNvPr>
            <p:cNvSpPr/>
            <p:nvPr/>
          </p:nvSpPr>
          <p:spPr>
            <a:xfrm>
              <a:off x="11805084" y="2154443"/>
              <a:ext cx="9775" cy="9775"/>
            </a:xfrm>
            <a:custGeom>
              <a:avLst/>
              <a:gdLst>
                <a:gd name="connsiteX0" fmla="*/ 10006 w 9775"/>
                <a:gd name="connsiteY0" fmla="*/ 5008 h 9775"/>
                <a:gd name="connsiteX1" fmla="*/ 5118 w 9775"/>
                <a:gd name="connsiteY1" fmla="*/ 9896 h 9775"/>
                <a:gd name="connsiteX2" fmla="*/ 230 w 9775"/>
                <a:gd name="connsiteY2" fmla="*/ 5008 h 9775"/>
                <a:gd name="connsiteX3" fmla="*/ 5118 w 9775"/>
                <a:gd name="connsiteY3" fmla="*/ 120 h 9775"/>
                <a:gd name="connsiteX4" fmla="*/ 1000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06" y="5008"/>
                  </a:moveTo>
                  <a:cubicBezTo>
                    <a:pt x="10006" y="7707"/>
                    <a:pt x="7817" y="9896"/>
                    <a:pt x="5118" y="9896"/>
                  </a:cubicBezTo>
                  <a:cubicBezTo>
                    <a:pt x="2418" y="9896"/>
                    <a:pt x="230" y="7707"/>
                    <a:pt x="230" y="5008"/>
                  </a:cubicBezTo>
                  <a:cubicBezTo>
                    <a:pt x="230" y="2308"/>
                    <a:pt x="2418" y="120"/>
                    <a:pt x="5118" y="120"/>
                  </a:cubicBezTo>
                  <a:cubicBezTo>
                    <a:pt x="7817" y="120"/>
                    <a:pt x="10006" y="2308"/>
                    <a:pt x="10006" y="5008"/>
                  </a:cubicBezTo>
                  <a:close/>
                </a:path>
              </a:pathLst>
            </a:custGeom>
            <a:solidFill>
              <a:srgbClr val="FFFFFF"/>
            </a:solidFill>
            <a:ln w="4865" cap="flat">
              <a:noFill/>
              <a:prstDash val="solid"/>
              <a:miter/>
            </a:ln>
          </p:spPr>
          <p:txBody>
            <a:bodyPr rtlCol="0" anchor="ctr"/>
            <a:lstStyle/>
            <a:p>
              <a:endParaRPr lang="en-US"/>
            </a:p>
          </p:txBody>
        </p:sp>
        <p:sp>
          <p:nvSpPr>
            <p:cNvPr id="505" name="Freeform: Shape 504">
              <a:extLst>
                <a:ext uri="{FF2B5EF4-FFF2-40B4-BE49-F238E27FC236}">
                  <a16:creationId xmlns:a16="http://schemas.microsoft.com/office/drawing/2014/main" id="{5D29E9A2-10F3-DCD1-D00E-8F4117C45F4A}"/>
                </a:ext>
              </a:extLst>
            </p:cNvPr>
            <p:cNvSpPr/>
            <p:nvPr/>
          </p:nvSpPr>
          <p:spPr>
            <a:xfrm>
              <a:off x="11853963" y="2154443"/>
              <a:ext cx="9775" cy="9775"/>
            </a:xfrm>
            <a:custGeom>
              <a:avLst/>
              <a:gdLst>
                <a:gd name="connsiteX0" fmla="*/ 10016 w 9775"/>
                <a:gd name="connsiteY0" fmla="*/ 5008 h 9775"/>
                <a:gd name="connsiteX1" fmla="*/ 5128 w 9775"/>
                <a:gd name="connsiteY1" fmla="*/ 9896 h 9775"/>
                <a:gd name="connsiteX2" fmla="*/ 240 w 9775"/>
                <a:gd name="connsiteY2" fmla="*/ 5008 h 9775"/>
                <a:gd name="connsiteX3" fmla="*/ 5128 w 9775"/>
                <a:gd name="connsiteY3" fmla="*/ 120 h 9775"/>
                <a:gd name="connsiteX4" fmla="*/ 1001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16" y="5008"/>
                  </a:moveTo>
                  <a:cubicBezTo>
                    <a:pt x="10016" y="7707"/>
                    <a:pt x="7827" y="9896"/>
                    <a:pt x="5128" y="9896"/>
                  </a:cubicBezTo>
                  <a:cubicBezTo>
                    <a:pt x="2428" y="9896"/>
                    <a:pt x="240" y="7707"/>
                    <a:pt x="240" y="5008"/>
                  </a:cubicBezTo>
                  <a:cubicBezTo>
                    <a:pt x="240" y="2308"/>
                    <a:pt x="2428" y="120"/>
                    <a:pt x="5128" y="120"/>
                  </a:cubicBezTo>
                  <a:cubicBezTo>
                    <a:pt x="7827" y="120"/>
                    <a:pt x="10016" y="2308"/>
                    <a:pt x="10016" y="5008"/>
                  </a:cubicBezTo>
                  <a:close/>
                </a:path>
              </a:pathLst>
            </a:custGeom>
            <a:solidFill>
              <a:srgbClr val="FFFFFF"/>
            </a:solidFill>
            <a:ln w="4865" cap="flat">
              <a:noFill/>
              <a:prstDash val="solid"/>
              <a:miter/>
            </a:ln>
          </p:spPr>
          <p:txBody>
            <a:bodyPr rtlCol="0" anchor="ctr"/>
            <a:lstStyle/>
            <a:p>
              <a:endParaRPr lang="en-US"/>
            </a:p>
          </p:txBody>
        </p:sp>
        <p:sp>
          <p:nvSpPr>
            <p:cNvPr id="506" name="Freeform: Shape 505">
              <a:extLst>
                <a:ext uri="{FF2B5EF4-FFF2-40B4-BE49-F238E27FC236}">
                  <a16:creationId xmlns:a16="http://schemas.microsoft.com/office/drawing/2014/main" id="{FE18B869-6321-CB94-40C5-3578BD2BEC9A}"/>
                </a:ext>
              </a:extLst>
            </p:cNvPr>
            <p:cNvSpPr/>
            <p:nvPr/>
          </p:nvSpPr>
          <p:spPr>
            <a:xfrm>
              <a:off x="11902841" y="2154443"/>
              <a:ext cx="9775" cy="9775"/>
            </a:xfrm>
            <a:custGeom>
              <a:avLst/>
              <a:gdLst>
                <a:gd name="connsiteX0" fmla="*/ 10026 w 9775"/>
                <a:gd name="connsiteY0" fmla="*/ 5008 h 9775"/>
                <a:gd name="connsiteX1" fmla="*/ 5138 w 9775"/>
                <a:gd name="connsiteY1" fmla="*/ 9896 h 9775"/>
                <a:gd name="connsiteX2" fmla="*/ 250 w 9775"/>
                <a:gd name="connsiteY2" fmla="*/ 5008 h 9775"/>
                <a:gd name="connsiteX3" fmla="*/ 5138 w 9775"/>
                <a:gd name="connsiteY3" fmla="*/ 120 h 9775"/>
                <a:gd name="connsiteX4" fmla="*/ 1002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26" y="5008"/>
                  </a:moveTo>
                  <a:cubicBezTo>
                    <a:pt x="10026" y="7707"/>
                    <a:pt x="7837" y="9896"/>
                    <a:pt x="5138" y="9896"/>
                  </a:cubicBezTo>
                  <a:cubicBezTo>
                    <a:pt x="2438" y="9896"/>
                    <a:pt x="250" y="7707"/>
                    <a:pt x="250" y="5008"/>
                  </a:cubicBezTo>
                  <a:cubicBezTo>
                    <a:pt x="250" y="2308"/>
                    <a:pt x="2438" y="120"/>
                    <a:pt x="5138" y="120"/>
                  </a:cubicBezTo>
                  <a:cubicBezTo>
                    <a:pt x="7837" y="120"/>
                    <a:pt x="10026" y="2308"/>
                    <a:pt x="10026" y="5008"/>
                  </a:cubicBezTo>
                  <a:close/>
                </a:path>
              </a:pathLst>
            </a:custGeom>
            <a:solidFill>
              <a:srgbClr val="FFFFFF"/>
            </a:solidFill>
            <a:ln w="4865" cap="flat">
              <a:noFill/>
              <a:prstDash val="solid"/>
              <a:miter/>
            </a:ln>
          </p:spPr>
          <p:txBody>
            <a:bodyPr rtlCol="0" anchor="ctr"/>
            <a:lstStyle/>
            <a:p>
              <a:endParaRPr lang="en-US"/>
            </a:p>
          </p:txBody>
        </p:sp>
        <p:sp>
          <p:nvSpPr>
            <p:cNvPr id="507" name="Freeform: Shape 506">
              <a:extLst>
                <a:ext uri="{FF2B5EF4-FFF2-40B4-BE49-F238E27FC236}">
                  <a16:creationId xmlns:a16="http://schemas.microsoft.com/office/drawing/2014/main" id="{EF328092-9FE5-5E2D-A92A-0F8CBB624FF8}"/>
                </a:ext>
              </a:extLst>
            </p:cNvPr>
            <p:cNvSpPr/>
            <p:nvPr/>
          </p:nvSpPr>
          <p:spPr>
            <a:xfrm>
              <a:off x="11951719" y="2154443"/>
              <a:ext cx="9775" cy="9775"/>
            </a:xfrm>
            <a:custGeom>
              <a:avLst/>
              <a:gdLst>
                <a:gd name="connsiteX0" fmla="*/ 10036 w 9775"/>
                <a:gd name="connsiteY0" fmla="*/ 5008 h 9775"/>
                <a:gd name="connsiteX1" fmla="*/ 5148 w 9775"/>
                <a:gd name="connsiteY1" fmla="*/ 9896 h 9775"/>
                <a:gd name="connsiteX2" fmla="*/ 260 w 9775"/>
                <a:gd name="connsiteY2" fmla="*/ 5008 h 9775"/>
                <a:gd name="connsiteX3" fmla="*/ 5148 w 9775"/>
                <a:gd name="connsiteY3" fmla="*/ 120 h 9775"/>
                <a:gd name="connsiteX4" fmla="*/ 1003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36" y="5008"/>
                  </a:moveTo>
                  <a:cubicBezTo>
                    <a:pt x="10036" y="7707"/>
                    <a:pt x="7847" y="9896"/>
                    <a:pt x="5148" y="9896"/>
                  </a:cubicBezTo>
                  <a:cubicBezTo>
                    <a:pt x="2448" y="9896"/>
                    <a:pt x="260" y="7707"/>
                    <a:pt x="260" y="5008"/>
                  </a:cubicBezTo>
                  <a:cubicBezTo>
                    <a:pt x="260" y="2308"/>
                    <a:pt x="2448" y="120"/>
                    <a:pt x="5148" y="120"/>
                  </a:cubicBezTo>
                  <a:cubicBezTo>
                    <a:pt x="7847" y="120"/>
                    <a:pt x="10036" y="2308"/>
                    <a:pt x="10036" y="5008"/>
                  </a:cubicBezTo>
                  <a:close/>
                </a:path>
              </a:pathLst>
            </a:custGeom>
            <a:solidFill>
              <a:srgbClr val="FFFFFF"/>
            </a:solidFill>
            <a:ln w="4865" cap="flat">
              <a:noFill/>
              <a:prstDash val="solid"/>
              <a:miter/>
            </a:ln>
          </p:spPr>
          <p:txBody>
            <a:bodyPr rtlCol="0" anchor="ctr"/>
            <a:lstStyle/>
            <a:p>
              <a:endParaRPr lang="en-US"/>
            </a:p>
          </p:txBody>
        </p:sp>
        <p:sp>
          <p:nvSpPr>
            <p:cNvPr id="508" name="Freeform: Shape 507">
              <a:extLst>
                <a:ext uri="{FF2B5EF4-FFF2-40B4-BE49-F238E27FC236}">
                  <a16:creationId xmlns:a16="http://schemas.microsoft.com/office/drawing/2014/main" id="{C208AE2A-D2FF-6248-CE37-D50A5B678A23}"/>
                </a:ext>
              </a:extLst>
            </p:cNvPr>
            <p:cNvSpPr/>
            <p:nvPr/>
          </p:nvSpPr>
          <p:spPr>
            <a:xfrm>
              <a:off x="12000598" y="2154443"/>
              <a:ext cx="9775" cy="9775"/>
            </a:xfrm>
            <a:custGeom>
              <a:avLst/>
              <a:gdLst>
                <a:gd name="connsiteX0" fmla="*/ 10046 w 9775"/>
                <a:gd name="connsiteY0" fmla="*/ 5008 h 9775"/>
                <a:gd name="connsiteX1" fmla="*/ 5158 w 9775"/>
                <a:gd name="connsiteY1" fmla="*/ 9896 h 9775"/>
                <a:gd name="connsiteX2" fmla="*/ 270 w 9775"/>
                <a:gd name="connsiteY2" fmla="*/ 5008 h 9775"/>
                <a:gd name="connsiteX3" fmla="*/ 5158 w 9775"/>
                <a:gd name="connsiteY3" fmla="*/ 120 h 9775"/>
                <a:gd name="connsiteX4" fmla="*/ 1004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46" y="5008"/>
                  </a:moveTo>
                  <a:cubicBezTo>
                    <a:pt x="10046" y="7707"/>
                    <a:pt x="7857" y="9896"/>
                    <a:pt x="5158" y="9896"/>
                  </a:cubicBezTo>
                  <a:cubicBezTo>
                    <a:pt x="2458" y="9896"/>
                    <a:pt x="270" y="7707"/>
                    <a:pt x="270" y="5008"/>
                  </a:cubicBezTo>
                  <a:cubicBezTo>
                    <a:pt x="270" y="2308"/>
                    <a:pt x="2458" y="120"/>
                    <a:pt x="5158" y="120"/>
                  </a:cubicBezTo>
                  <a:cubicBezTo>
                    <a:pt x="7857" y="120"/>
                    <a:pt x="10046" y="2308"/>
                    <a:pt x="10046" y="5008"/>
                  </a:cubicBezTo>
                  <a:close/>
                </a:path>
              </a:pathLst>
            </a:custGeom>
            <a:solidFill>
              <a:srgbClr val="FFFFFF"/>
            </a:solidFill>
            <a:ln w="4865" cap="flat">
              <a:noFill/>
              <a:prstDash val="solid"/>
              <a:miter/>
            </a:ln>
          </p:spPr>
          <p:txBody>
            <a:bodyPr rtlCol="0" anchor="ctr"/>
            <a:lstStyle/>
            <a:p>
              <a:endParaRPr lang="en-US"/>
            </a:p>
          </p:txBody>
        </p:sp>
        <p:sp>
          <p:nvSpPr>
            <p:cNvPr id="509" name="Freeform: Shape 508">
              <a:extLst>
                <a:ext uri="{FF2B5EF4-FFF2-40B4-BE49-F238E27FC236}">
                  <a16:creationId xmlns:a16="http://schemas.microsoft.com/office/drawing/2014/main" id="{B05C4E06-6815-96A2-BAB8-D83C37927E0E}"/>
                </a:ext>
              </a:extLst>
            </p:cNvPr>
            <p:cNvSpPr/>
            <p:nvPr/>
          </p:nvSpPr>
          <p:spPr>
            <a:xfrm>
              <a:off x="12049476" y="2154443"/>
              <a:ext cx="9775" cy="9775"/>
            </a:xfrm>
            <a:custGeom>
              <a:avLst/>
              <a:gdLst>
                <a:gd name="connsiteX0" fmla="*/ 10056 w 9775"/>
                <a:gd name="connsiteY0" fmla="*/ 5008 h 9775"/>
                <a:gd name="connsiteX1" fmla="*/ 5168 w 9775"/>
                <a:gd name="connsiteY1" fmla="*/ 9896 h 9775"/>
                <a:gd name="connsiteX2" fmla="*/ 280 w 9775"/>
                <a:gd name="connsiteY2" fmla="*/ 5008 h 9775"/>
                <a:gd name="connsiteX3" fmla="*/ 5168 w 9775"/>
                <a:gd name="connsiteY3" fmla="*/ 120 h 9775"/>
                <a:gd name="connsiteX4" fmla="*/ 1005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56" y="5008"/>
                  </a:moveTo>
                  <a:cubicBezTo>
                    <a:pt x="10056" y="7707"/>
                    <a:pt x="7867" y="9896"/>
                    <a:pt x="5168" y="9896"/>
                  </a:cubicBezTo>
                  <a:cubicBezTo>
                    <a:pt x="2468" y="9896"/>
                    <a:pt x="280" y="7707"/>
                    <a:pt x="280" y="5008"/>
                  </a:cubicBezTo>
                  <a:cubicBezTo>
                    <a:pt x="280" y="2308"/>
                    <a:pt x="2468" y="120"/>
                    <a:pt x="5168" y="120"/>
                  </a:cubicBezTo>
                  <a:cubicBezTo>
                    <a:pt x="7867" y="120"/>
                    <a:pt x="10056" y="2308"/>
                    <a:pt x="10056" y="5008"/>
                  </a:cubicBezTo>
                  <a:close/>
                </a:path>
              </a:pathLst>
            </a:custGeom>
            <a:solidFill>
              <a:srgbClr val="FFFFFF"/>
            </a:solidFill>
            <a:ln w="4865" cap="flat">
              <a:noFill/>
              <a:prstDash val="solid"/>
              <a:miter/>
            </a:ln>
          </p:spPr>
          <p:txBody>
            <a:bodyPr rtlCol="0" anchor="ctr"/>
            <a:lstStyle/>
            <a:p>
              <a:endParaRPr lang="en-US"/>
            </a:p>
          </p:txBody>
        </p:sp>
        <p:sp>
          <p:nvSpPr>
            <p:cNvPr id="510" name="Freeform: Shape 509">
              <a:extLst>
                <a:ext uri="{FF2B5EF4-FFF2-40B4-BE49-F238E27FC236}">
                  <a16:creationId xmlns:a16="http://schemas.microsoft.com/office/drawing/2014/main" id="{1D9A2D79-DFF7-7447-D4EE-098486EF7F0F}"/>
                </a:ext>
              </a:extLst>
            </p:cNvPr>
            <p:cNvSpPr/>
            <p:nvPr/>
          </p:nvSpPr>
          <p:spPr>
            <a:xfrm>
              <a:off x="12098354" y="2154443"/>
              <a:ext cx="9775" cy="9775"/>
            </a:xfrm>
            <a:custGeom>
              <a:avLst/>
              <a:gdLst>
                <a:gd name="connsiteX0" fmla="*/ 10066 w 9775"/>
                <a:gd name="connsiteY0" fmla="*/ 5008 h 9775"/>
                <a:gd name="connsiteX1" fmla="*/ 5178 w 9775"/>
                <a:gd name="connsiteY1" fmla="*/ 9896 h 9775"/>
                <a:gd name="connsiteX2" fmla="*/ 290 w 9775"/>
                <a:gd name="connsiteY2" fmla="*/ 5008 h 9775"/>
                <a:gd name="connsiteX3" fmla="*/ 5178 w 9775"/>
                <a:gd name="connsiteY3" fmla="*/ 120 h 9775"/>
                <a:gd name="connsiteX4" fmla="*/ 1006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66" y="5008"/>
                  </a:moveTo>
                  <a:cubicBezTo>
                    <a:pt x="10066" y="7707"/>
                    <a:pt x="7877" y="9896"/>
                    <a:pt x="5178" y="9896"/>
                  </a:cubicBezTo>
                  <a:cubicBezTo>
                    <a:pt x="2478" y="9896"/>
                    <a:pt x="290" y="7707"/>
                    <a:pt x="290" y="5008"/>
                  </a:cubicBezTo>
                  <a:cubicBezTo>
                    <a:pt x="290" y="2308"/>
                    <a:pt x="2478" y="120"/>
                    <a:pt x="5178" y="120"/>
                  </a:cubicBezTo>
                  <a:cubicBezTo>
                    <a:pt x="7877" y="120"/>
                    <a:pt x="10066" y="2308"/>
                    <a:pt x="10066" y="5008"/>
                  </a:cubicBezTo>
                  <a:close/>
                </a:path>
              </a:pathLst>
            </a:custGeom>
            <a:solidFill>
              <a:srgbClr val="FFFFFF"/>
            </a:solidFill>
            <a:ln w="4865" cap="flat">
              <a:noFill/>
              <a:prstDash val="solid"/>
              <a:miter/>
            </a:ln>
          </p:spPr>
          <p:txBody>
            <a:bodyPr rtlCol="0" anchor="ctr"/>
            <a:lstStyle/>
            <a:p>
              <a:endParaRPr lang="en-US"/>
            </a:p>
          </p:txBody>
        </p:sp>
        <p:sp>
          <p:nvSpPr>
            <p:cNvPr id="511" name="Freeform: Shape 510">
              <a:extLst>
                <a:ext uri="{FF2B5EF4-FFF2-40B4-BE49-F238E27FC236}">
                  <a16:creationId xmlns:a16="http://schemas.microsoft.com/office/drawing/2014/main" id="{926793D6-5C71-0B94-9CD0-EFE902FA1906}"/>
                </a:ext>
              </a:extLst>
            </p:cNvPr>
            <p:cNvSpPr/>
            <p:nvPr/>
          </p:nvSpPr>
          <p:spPr>
            <a:xfrm>
              <a:off x="12147233" y="2154443"/>
              <a:ext cx="9775" cy="9775"/>
            </a:xfrm>
            <a:custGeom>
              <a:avLst/>
              <a:gdLst>
                <a:gd name="connsiteX0" fmla="*/ 10076 w 9775"/>
                <a:gd name="connsiteY0" fmla="*/ 5008 h 9775"/>
                <a:gd name="connsiteX1" fmla="*/ 5188 w 9775"/>
                <a:gd name="connsiteY1" fmla="*/ 9896 h 9775"/>
                <a:gd name="connsiteX2" fmla="*/ 300 w 9775"/>
                <a:gd name="connsiteY2" fmla="*/ 5008 h 9775"/>
                <a:gd name="connsiteX3" fmla="*/ 5188 w 9775"/>
                <a:gd name="connsiteY3" fmla="*/ 120 h 9775"/>
                <a:gd name="connsiteX4" fmla="*/ 1007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76" y="5008"/>
                  </a:moveTo>
                  <a:cubicBezTo>
                    <a:pt x="10076" y="7707"/>
                    <a:pt x="7887" y="9896"/>
                    <a:pt x="5188" y="9896"/>
                  </a:cubicBezTo>
                  <a:cubicBezTo>
                    <a:pt x="2488" y="9896"/>
                    <a:pt x="300" y="7707"/>
                    <a:pt x="300" y="5008"/>
                  </a:cubicBezTo>
                  <a:cubicBezTo>
                    <a:pt x="300" y="2308"/>
                    <a:pt x="2488" y="120"/>
                    <a:pt x="5188" y="120"/>
                  </a:cubicBezTo>
                  <a:cubicBezTo>
                    <a:pt x="7887" y="120"/>
                    <a:pt x="10076" y="2308"/>
                    <a:pt x="10076" y="5008"/>
                  </a:cubicBezTo>
                  <a:close/>
                </a:path>
              </a:pathLst>
            </a:custGeom>
            <a:solidFill>
              <a:srgbClr val="FFFFFF"/>
            </a:solidFill>
            <a:ln w="4865" cap="flat">
              <a:noFill/>
              <a:prstDash val="solid"/>
              <a:miter/>
            </a:ln>
          </p:spPr>
          <p:txBody>
            <a:bodyPr rtlCol="0" anchor="ctr"/>
            <a:lstStyle/>
            <a:p>
              <a:endParaRPr lang="en-US"/>
            </a:p>
          </p:txBody>
        </p:sp>
        <p:sp>
          <p:nvSpPr>
            <p:cNvPr id="519" name="Freeform: Shape 518">
              <a:extLst>
                <a:ext uri="{FF2B5EF4-FFF2-40B4-BE49-F238E27FC236}">
                  <a16:creationId xmlns:a16="http://schemas.microsoft.com/office/drawing/2014/main" id="{46340E98-21D0-8D4E-2C05-3F28DAEEE76E}"/>
                </a:ext>
              </a:extLst>
            </p:cNvPr>
            <p:cNvSpPr/>
            <p:nvPr/>
          </p:nvSpPr>
          <p:spPr>
            <a:xfrm>
              <a:off x="10680883" y="2203321"/>
              <a:ext cx="9775" cy="9775"/>
            </a:xfrm>
            <a:custGeom>
              <a:avLst/>
              <a:gdLst>
                <a:gd name="connsiteX0" fmla="*/ 9776 w 9775"/>
                <a:gd name="connsiteY0" fmla="*/ 5018 h 9775"/>
                <a:gd name="connsiteX1" fmla="*/ 4888 w 9775"/>
                <a:gd name="connsiteY1" fmla="*/ 9906 h 9775"/>
                <a:gd name="connsiteX2" fmla="*/ 0 w 9775"/>
                <a:gd name="connsiteY2" fmla="*/ 5018 h 9775"/>
                <a:gd name="connsiteX3" fmla="*/ 4888 w 9775"/>
                <a:gd name="connsiteY3" fmla="*/ 130 h 9775"/>
                <a:gd name="connsiteX4" fmla="*/ 977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76" y="5018"/>
                  </a:moveTo>
                  <a:cubicBezTo>
                    <a:pt x="9776" y="7717"/>
                    <a:pt x="7587" y="9906"/>
                    <a:pt x="4888" y="9906"/>
                  </a:cubicBezTo>
                  <a:cubicBezTo>
                    <a:pt x="2188" y="9906"/>
                    <a:pt x="0" y="7717"/>
                    <a:pt x="0" y="5018"/>
                  </a:cubicBezTo>
                  <a:cubicBezTo>
                    <a:pt x="0" y="2318"/>
                    <a:pt x="2188" y="130"/>
                    <a:pt x="4888" y="130"/>
                  </a:cubicBezTo>
                  <a:cubicBezTo>
                    <a:pt x="7587" y="130"/>
                    <a:pt x="9776" y="2318"/>
                    <a:pt x="9776" y="5018"/>
                  </a:cubicBezTo>
                  <a:close/>
                </a:path>
              </a:pathLst>
            </a:custGeom>
            <a:solidFill>
              <a:srgbClr val="FFFFFF"/>
            </a:solidFill>
            <a:ln w="4865" cap="flat">
              <a:noFill/>
              <a:prstDash val="solid"/>
              <a:miter/>
            </a:ln>
          </p:spPr>
          <p:txBody>
            <a:bodyPr rtlCol="0" anchor="ctr"/>
            <a:lstStyle/>
            <a:p>
              <a:endParaRPr lang="en-US"/>
            </a:p>
          </p:txBody>
        </p:sp>
        <p:sp>
          <p:nvSpPr>
            <p:cNvPr id="520" name="Freeform: Shape 519">
              <a:extLst>
                <a:ext uri="{FF2B5EF4-FFF2-40B4-BE49-F238E27FC236}">
                  <a16:creationId xmlns:a16="http://schemas.microsoft.com/office/drawing/2014/main" id="{D6704F6E-BAE6-AB4D-92F9-1E02D9ABB064}"/>
                </a:ext>
              </a:extLst>
            </p:cNvPr>
            <p:cNvSpPr/>
            <p:nvPr/>
          </p:nvSpPr>
          <p:spPr>
            <a:xfrm>
              <a:off x="10729761" y="2203321"/>
              <a:ext cx="9775" cy="9775"/>
            </a:xfrm>
            <a:custGeom>
              <a:avLst/>
              <a:gdLst>
                <a:gd name="connsiteX0" fmla="*/ 9786 w 9775"/>
                <a:gd name="connsiteY0" fmla="*/ 5018 h 9775"/>
                <a:gd name="connsiteX1" fmla="*/ 4898 w 9775"/>
                <a:gd name="connsiteY1" fmla="*/ 9906 h 9775"/>
                <a:gd name="connsiteX2" fmla="*/ 10 w 9775"/>
                <a:gd name="connsiteY2" fmla="*/ 5018 h 9775"/>
                <a:gd name="connsiteX3" fmla="*/ 4898 w 9775"/>
                <a:gd name="connsiteY3" fmla="*/ 130 h 9775"/>
                <a:gd name="connsiteX4" fmla="*/ 978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86" y="5018"/>
                  </a:moveTo>
                  <a:cubicBezTo>
                    <a:pt x="9786" y="7717"/>
                    <a:pt x="7597" y="9906"/>
                    <a:pt x="4898" y="9906"/>
                  </a:cubicBezTo>
                  <a:cubicBezTo>
                    <a:pt x="2198" y="9906"/>
                    <a:pt x="10" y="7717"/>
                    <a:pt x="10" y="5018"/>
                  </a:cubicBezTo>
                  <a:cubicBezTo>
                    <a:pt x="10" y="2318"/>
                    <a:pt x="2198" y="130"/>
                    <a:pt x="4898" y="130"/>
                  </a:cubicBezTo>
                  <a:cubicBezTo>
                    <a:pt x="7597" y="130"/>
                    <a:pt x="9786" y="2318"/>
                    <a:pt x="9786" y="5018"/>
                  </a:cubicBezTo>
                  <a:close/>
                </a:path>
              </a:pathLst>
            </a:custGeom>
            <a:solidFill>
              <a:srgbClr val="FFFFFF"/>
            </a:solidFill>
            <a:ln w="4865" cap="flat">
              <a:noFill/>
              <a:prstDash val="solid"/>
              <a:miter/>
            </a:ln>
          </p:spPr>
          <p:txBody>
            <a:bodyPr rtlCol="0" anchor="ctr"/>
            <a:lstStyle/>
            <a:p>
              <a:endParaRPr lang="en-US"/>
            </a:p>
          </p:txBody>
        </p:sp>
        <p:sp>
          <p:nvSpPr>
            <p:cNvPr id="521" name="Freeform: Shape 520">
              <a:extLst>
                <a:ext uri="{FF2B5EF4-FFF2-40B4-BE49-F238E27FC236}">
                  <a16:creationId xmlns:a16="http://schemas.microsoft.com/office/drawing/2014/main" id="{900B9240-4E6C-2D6B-178A-259CAC389DBC}"/>
                </a:ext>
              </a:extLst>
            </p:cNvPr>
            <p:cNvSpPr/>
            <p:nvPr/>
          </p:nvSpPr>
          <p:spPr>
            <a:xfrm>
              <a:off x="10778639" y="2203321"/>
              <a:ext cx="9775" cy="9775"/>
            </a:xfrm>
            <a:custGeom>
              <a:avLst/>
              <a:gdLst>
                <a:gd name="connsiteX0" fmla="*/ 9796 w 9775"/>
                <a:gd name="connsiteY0" fmla="*/ 5018 h 9775"/>
                <a:gd name="connsiteX1" fmla="*/ 4908 w 9775"/>
                <a:gd name="connsiteY1" fmla="*/ 9906 h 9775"/>
                <a:gd name="connsiteX2" fmla="*/ 20 w 9775"/>
                <a:gd name="connsiteY2" fmla="*/ 5018 h 9775"/>
                <a:gd name="connsiteX3" fmla="*/ 4908 w 9775"/>
                <a:gd name="connsiteY3" fmla="*/ 130 h 9775"/>
                <a:gd name="connsiteX4" fmla="*/ 979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96" y="5018"/>
                  </a:moveTo>
                  <a:cubicBezTo>
                    <a:pt x="9796" y="7717"/>
                    <a:pt x="7607" y="9906"/>
                    <a:pt x="4908" y="9906"/>
                  </a:cubicBezTo>
                  <a:cubicBezTo>
                    <a:pt x="2208" y="9906"/>
                    <a:pt x="20" y="7717"/>
                    <a:pt x="20" y="5018"/>
                  </a:cubicBezTo>
                  <a:cubicBezTo>
                    <a:pt x="20" y="2318"/>
                    <a:pt x="2208" y="130"/>
                    <a:pt x="4908" y="130"/>
                  </a:cubicBezTo>
                  <a:cubicBezTo>
                    <a:pt x="7607" y="130"/>
                    <a:pt x="9796" y="2318"/>
                    <a:pt x="9796" y="5018"/>
                  </a:cubicBezTo>
                  <a:close/>
                </a:path>
              </a:pathLst>
            </a:custGeom>
            <a:solidFill>
              <a:srgbClr val="FFFFFF"/>
            </a:solidFill>
            <a:ln w="4865" cap="flat">
              <a:noFill/>
              <a:prstDash val="solid"/>
              <a:miter/>
            </a:ln>
          </p:spPr>
          <p:txBody>
            <a:bodyPr rtlCol="0" anchor="ctr"/>
            <a:lstStyle/>
            <a:p>
              <a:endParaRPr lang="en-US"/>
            </a:p>
          </p:txBody>
        </p:sp>
        <p:sp>
          <p:nvSpPr>
            <p:cNvPr id="522" name="Freeform: Shape 521">
              <a:extLst>
                <a:ext uri="{FF2B5EF4-FFF2-40B4-BE49-F238E27FC236}">
                  <a16:creationId xmlns:a16="http://schemas.microsoft.com/office/drawing/2014/main" id="{C8FE118A-9B2F-36FF-138E-406F8674E52D}"/>
                </a:ext>
              </a:extLst>
            </p:cNvPr>
            <p:cNvSpPr/>
            <p:nvPr/>
          </p:nvSpPr>
          <p:spPr>
            <a:xfrm>
              <a:off x="10827518" y="2203321"/>
              <a:ext cx="9775" cy="9775"/>
            </a:xfrm>
            <a:custGeom>
              <a:avLst/>
              <a:gdLst>
                <a:gd name="connsiteX0" fmla="*/ 9806 w 9775"/>
                <a:gd name="connsiteY0" fmla="*/ 5018 h 9775"/>
                <a:gd name="connsiteX1" fmla="*/ 4918 w 9775"/>
                <a:gd name="connsiteY1" fmla="*/ 9906 h 9775"/>
                <a:gd name="connsiteX2" fmla="*/ 30 w 9775"/>
                <a:gd name="connsiteY2" fmla="*/ 5018 h 9775"/>
                <a:gd name="connsiteX3" fmla="*/ 4918 w 9775"/>
                <a:gd name="connsiteY3" fmla="*/ 130 h 9775"/>
                <a:gd name="connsiteX4" fmla="*/ 980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06" y="5018"/>
                  </a:moveTo>
                  <a:cubicBezTo>
                    <a:pt x="9806" y="7717"/>
                    <a:pt x="7617" y="9906"/>
                    <a:pt x="4918" y="9906"/>
                  </a:cubicBezTo>
                  <a:cubicBezTo>
                    <a:pt x="2218" y="9906"/>
                    <a:pt x="30" y="7717"/>
                    <a:pt x="30" y="5018"/>
                  </a:cubicBezTo>
                  <a:cubicBezTo>
                    <a:pt x="30" y="2318"/>
                    <a:pt x="2218" y="130"/>
                    <a:pt x="4918" y="130"/>
                  </a:cubicBezTo>
                  <a:cubicBezTo>
                    <a:pt x="7617" y="130"/>
                    <a:pt x="9806" y="2318"/>
                    <a:pt x="9806" y="5018"/>
                  </a:cubicBezTo>
                  <a:close/>
                </a:path>
              </a:pathLst>
            </a:custGeom>
            <a:solidFill>
              <a:srgbClr val="FFFFFF"/>
            </a:solidFill>
            <a:ln w="4865" cap="flat">
              <a:noFill/>
              <a:prstDash val="solid"/>
              <a:miter/>
            </a:ln>
          </p:spPr>
          <p:txBody>
            <a:bodyPr rtlCol="0" anchor="ctr"/>
            <a:lstStyle/>
            <a:p>
              <a:endParaRPr lang="en-US"/>
            </a:p>
          </p:txBody>
        </p:sp>
        <p:sp>
          <p:nvSpPr>
            <p:cNvPr id="523" name="Freeform: Shape 522">
              <a:extLst>
                <a:ext uri="{FF2B5EF4-FFF2-40B4-BE49-F238E27FC236}">
                  <a16:creationId xmlns:a16="http://schemas.microsoft.com/office/drawing/2014/main" id="{9CA0AAE6-D20C-AD24-D329-2E6627928A62}"/>
                </a:ext>
              </a:extLst>
            </p:cNvPr>
            <p:cNvSpPr/>
            <p:nvPr/>
          </p:nvSpPr>
          <p:spPr>
            <a:xfrm>
              <a:off x="10876396" y="2203321"/>
              <a:ext cx="9775" cy="9775"/>
            </a:xfrm>
            <a:custGeom>
              <a:avLst/>
              <a:gdLst>
                <a:gd name="connsiteX0" fmla="*/ 9816 w 9775"/>
                <a:gd name="connsiteY0" fmla="*/ 5018 h 9775"/>
                <a:gd name="connsiteX1" fmla="*/ 4928 w 9775"/>
                <a:gd name="connsiteY1" fmla="*/ 9906 h 9775"/>
                <a:gd name="connsiteX2" fmla="*/ 40 w 9775"/>
                <a:gd name="connsiteY2" fmla="*/ 5018 h 9775"/>
                <a:gd name="connsiteX3" fmla="*/ 4928 w 9775"/>
                <a:gd name="connsiteY3" fmla="*/ 130 h 9775"/>
                <a:gd name="connsiteX4" fmla="*/ 981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16" y="5018"/>
                  </a:moveTo>
                  <a:cubicBezTo>
                    <a:pt x="9816" y="7717"/>
                    <a:pt x="7627" y="9906"/>
                    <a:pt x="4928" y="9906"/>
                  </a:cubicBezTo>
                  <a:cubicBezTo>
                    <a:pt x="2228" y="9906"/>
                    <a:pt x="40" y="7717"/>
                    <a:pt x="40" y="5018"/>
                  </a:cubicBezTo>
                  <a:cubicBezTo>
                    <a:pt x="40" y="2318"/>
                    <a:pt x="2228" y="130"/>
                    <a:pt x="4928" y="130"/>
                  </a:cubicBezTo>
                  <a:cubicBezTo>
                    <a:pt x="7627" y="130"/>
                    <a:pt x="9816" y="2318"/>
                    <a:pt x="9816" y="5018"/>
                  </a:cubicBezTo>
                  <a:close/>
                </a:path>
              </a:pathLst>
            </a:custGeom>
            <a:solidFill>
              <a:srgbClr val="FFFFFF"/>
            </a:solidFill>
            <a:ln w="4865" cap="flat">
              <a:noFill/>
              <a:prstDash val="solid"/>
              <a:miter/>
            </a:ln>
          </p:spPr>
          <p:txBody>
            <a:bodyPr rtlCol="0" anchor="ctr"/>
            <a:lstStyle/>
            <a:p>
              <a:endParaRPr lang="en-US"/>
            </a:p>
          </p:txBody>
        </p:sp>
        <p:sp>
          <p:nvSpPr>
            <p:cNvPr id="524" name="Freeform: Shape 523">
              <a:extLst>
                <a:ext uri="{FF2B5EF4-FFF2-40B4-BE49-F238E27FC236}">
                  <a16:creationId xmlns:a16="http://schemas.microsoft.com/office/drawing/2014/main" id="{3DCF9DFC-CC98-3F09-4F50-BC36532129BC}"/>
                </a:ext>
              </a:extLst>
            </p:cNvPr>
            <p:cNvSpPr/>
            <p:nvPr/>
          </p:nvSpPr>
          <p:spPr>
            <a:xfrm>
              <a:off x="10925274" y="2203321"/>
              <a:ext cx="9775" cy="9775"/>
            </a:xfrm>
            <a:custGeom>
              <a:avLst/>
              <a:gdLst>
                <a:gd name="connsiteX0" fmla="*/ 9826 w 9775"/>
                <a:gd name="connsiteY0" fmla="*/ 5018 h 9775"/>
                <a:gd name="connsiteX1" fmla="*/ 4938 w 9775"/>
                <a:gd name="connsiteY1" fmla="*/ 9906 h 9775"/>
                <a:gd name="connsiteX2" fmla="*/ 50 w 9775"/>
                <a:gd name="connsiteY2" fmla="*/ 5018 h 9775"/>
                <a:gd name="connsiteX3" fmla="*/ 4938 w 9775"/>
                <a:gd name="connsiteY3" fmla="*/ 130 h 9775"/>
                <a:gd name="connsiteX4" fmla="*/ 982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26" y="5018"/>
                  </a:moveTo>
                  <a:cubicBezTo>
                    <a:pt x="9826" y="7717"/>
                    <a:pt x="7637" y="9906"/>
                    <a:pt x="4938" y="9906"/>
                  </a:cubicBezTo>
                  <a:cubicBezTo>
                    <a:pt x="2238" y="9906"/>
                    <a:pt x="50" y="7717"/>
                    <a:pt x="50" y="5018"/>
                  </a:cubicBezTo>
                  <a:cubicBezTo>
                    <a:pt x="50" y="2318"/>
                    <a:pt x="2238" y="130"/>
                    <a:pt x="4938" y="130"/>
                  </a:cubicBezTo>
                  <a:cubicBezTo>
                    <a:pt x="7637" y="130"/>
                    <a:pt x="9826" y="2318"/>
                    <a:pt x="9826" y="5018"/>
                  </a:cubicBezTo>
                  <a:close/>
                </a:path>
              </a:pathLst>
            </a:custGeom>
            <a:solidFill>
              <a:srgbClr val="FFFFFF"/>
            </a:solidFill>
            <a:ln w="4865" cap="flat">
              <a:noFill/>
              <a:prstDash val="solid"/>
              <a:miter/>
            </a:ln>
          </p:spPr>
          <p:txBody>
            <a:bodyPr rtlCol="0" anchor="ctr"/>
            <a:lstStyle/>
            <a:p>
              <a:endParaRPr lang="en-US"/>
            </a:p>
          </p:txBody>
        </p:sp>
        <p:sp>
          <p:nvSpPr>
            <p:cNvPr id="525" name="Freeform: Shape 524">
              <a:extLst>
                <a:ext uri="{FF2B5EF4-FFF2-40B4-BE49-F238E27FC236}">
                  <a16:creationId xmlns:a16="http://schemas.microsoft.com/office/drawing/2014/main" id="{5DBC0283-0D03-1A27-3BCE-679C2E8B6335}"/>
                </a:ext>
              </a:extLst>
            </p:cNvPr>
            <p:cNvSpPr/>
            <p:nvPr/>
          </p:nvSpPr>
          <p:spPr>
            <a:xfrm>
              <a:off x="10974153" y="2203321"/>
              <a:ext cx="9775" cy="9775"/>
            </a:xfrm>
            <a:custGeom>
              <a:avLst/>
              <a:gdLst>
                <a:gd name="connsiteX0" fmla="*/ 9836 w 9775"/>
                <a:gd name="connsiteY0" fmla="*/ 5018 h 9775"/>
                <a:gd name="connsiteX1" fmla="*/ 4948 w 9775"/>
                <a:gd name="connsiteY1" fmla="*/ 9906 h 9775"/>
                <a:gd name="connsiteX2" fmla="*/ 60 w 9775"/>
                <a:gd name="connsiteY2" fmla="*/ 5018 h 9775"/>
                <a:gd name="connsiteX3" fmla="*/ 4948 w 9775"/>
                <a:gd name="connsiteY3" fmla="*/ 130 h 9775"/>
                <a:gd name="connsiteX4" fmla="*/ 983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36" y="5018"/>
                  </a:moveTo>
                  <a:cubicBezTo>
                    <a:pt x="9836" y="7717"/>
                    <a:pt x="7647" y="9906"/>
                    <a:pt x="4948" y="9906"/>
                  </a:cubicBezTo>
                  <a:cubicBezTo>
                    <a:pt x="2248" y="9906"/>
                    <a:pt x="60" y="7717"/>
                    <a:pt x="60" y="5018"/>
                  </a:cubicBezTo>
                  <a:cubicBezTo>
                    <a:pt x="60" y="2318"/>
                    <a:pt x="2248" y="130"/>
                    <a:pt x="4948" y="130"/>
                  </a:cubicBezTo>
                  <a:cubicBezTo>
                    <a:pt x="7647" y="130"/>
                    <a:pt x="9836" y="2318"/>
                    <a:pt x="9836" y="5018"/>
                  </a:cubicBezTo>
                  <a:close/>
                </a:path>
              </a:pathLst>
            </a:custGeom>
            <a:solidFill>
              <a:srgbClr val="FFFFFF"/>
            </a:solidFill>
            <a:ln w="4865" cap="flat">
              <a:noFill/>
              <a:prstDash val="solid"/>
              <a:miter/>
            </a:ln>
          </p:spPr>
          <p:txBody>
            <a:bodyPr rtlCol="0" anchor="ctr"/>
            <a:lstStyle/>
            <a:p>
              <a:endParaRPr lang="en-US"/>
            </a:p>
          </p:txBody>
        </p:sp>
        <p:sp>
          <p:nvSpPr>
            <p:cNvPr id="526" name="Freeform: Shape 525">
              <a:extLst>
                <a:ext uri="{FF2B5EF4-FFF2-40B4-BE49-F238E27FC236}">
                  <a16:creationId xmlns:a16="http://schemas.microsoft.com/office/drawing/2014/main" id="{6BAF91A3-922C-3632-4B7A-5D55E3F552B4}"/>
                </a:ext>
              </a:extLst>
            </p:cNvPr>
            <p:cNvSpPr/>
            <p:nvPr/>
          </p:nvSpPr>
          <p:spPr>
            <a:xfrm>
              <a:off x="11023031" y="2203321"/>
              <a:ext cx="9775" cy="9775"/>
            </a:xfrm>
            <a:custGeom>
              <a:avLst/>
              <a:gdLst>
                <a:gd name="connsiteX0" fmla="*/ 9846 w 9775"/>
                <a:gd name="connsiteY0" fmla="*/ 5018 h 9775"/>
                <a:gd name="connsiteX1" fmla="*/ 4958 w 9775"/>
                <a:gd name="connsiteY1" fmla="*/ 9906 h 9775"/>
                <a:gd name="connsiteX2" fmla="*/ 70 w 9775"/>
                <a:gd name="connsiteY2" fmla="*/ 5018 h 9775"/>
                <a:gd name="connsiteX3" fmla="*/ 4958 w 9775"/>
                <a:gd name="connsiteY3" fmla="*/ 130 h 9775"/>
                <a:gd name="connsiteX4" fmla="*/ 984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46" y="5018"/>
                  </a:moveTo>
                  <a:cubicBezTo>
                    <a:pt x="9846" y="7717"/>
                    <a:pt x="7657" y="9906"/>
                    <a:pt x="4958" y="9906"/>
                  </a:cubicBezTo>
                  <a:cubicBezTo>
                    <a:pt x="2258" y="9906"/>
                    <a:pt x="70" y="7717"/>
                    <a:pt x="70" y="5018"/>
                  </a:cubicBezTo>
                  <a:cubicBezTo>
                    <a:pt x="70" y="2318"/>
                    <a:pt x="2258" y="130"/>
                    <a:pt x="4958" y="130"/>
                  </a:cubicBezTo>
                  <a:cubicBezTo>
                    <a:pt x="7657" y="130"/>
                    <a:pt x="9846" y="2318"/>
                    <a:pt x="9846" y="5018"/>
                  </a:cubicBezTo>
                  <a:close/>
                </a:path>
              </a:pathLst>
            </a:custGeom>
            <a:solidFill>
              <a:srgbClr val="FFFFFF"/>
            </a:solidFill>
            <a:ln w="4865" cap="flat">
              <a:noFill/>
              <a:prstDash val="solid"/>
              <a:miter/>
            </a:ln>
          </p:spPr>
          <p:txBody>
            <a:bodyPr rtlCol="0" anchor="ctr"/>
            <a:lstStyle/>
            <a:p>
              <a:endParaRPr lang="en-US"/>
            </a:p>
          </p:txBody>
        </p:sp>
        <p:sp>
          <p:nvSpPr>
            <p:cNvPr id="527" name="Freeform: Shape 526">
              <a:extLst>
                <a:ext uri="{FF2B5EF4-FFF2-40B4-BE49-F238E27FC236}">
                  <a16:creationId xmlns:a16="http://schemas.microsoft.com/office/drawing/2014/main" id="{AF692E08-934C-0B8C-00A1-8BD69A6EFF7A}"/>
                </a:ext>
              </a:extLst>
            </p:cNvPr>
            <p:cNvSpPr/>
            <p:nvPr/>
          </p:nvSpPr>
          <p:spPr>
            <a:xfrm>
              <a:off x="11071909" y="2203321"/>
              <a:ext cx="9775" cy="9775"/>
            </a:xfrm>
            <a:custGeom>
              <a:avLst/>
              <a:gdLst>
                <a:gd name="connsiteX0" fmla="*/ 9856 w 9775"/>
                <a:gd name="connsiteY0" fmla="*/ 5018 h 9775"/>
                <a:gd name="connsiteX1" fmla="*/ 4968 w 9775"/>
                <a:gd name="connsiteY1" fmla="*/ 9906 h 9775"/>
                <a:gd name="connsiteX2" fmla="*/ 80 w 9775"/>
                <a:gd name="connsiteY2" fmla="*/ 5018 h 9775"/>
                <a:gd name="connsiteX3" fmla="*/ 4968 w 9775"/>
                <a:gd name="connsiteY3" fmla="*/ 130 h 9775"/>
                <a:gd name="connsiteX4" fmla="*/ 985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56" y="5018"/>
                  </a:moveTo>
                  <a:cubicBezTo>
                    <a:pt x="9856" y="7717"/>
                    <a:pt x="7667" y="9906"/>
                    <a:pt x="4968" y="9906"/>
                  </a:cubicBezTo>
                  <a:cubicBezTo>
                    <a:pt x="2268" y="9906"/>
                    <a:pt x="80" y="7717"/>
                    <a:pt x="80" y="5018"/>
                  </a:cubicBezTo>
                  <a:cubicBezTo>
                    <a:pt x="80" y="2318"/>
                    <a:pt x="2268" y="130"/>
                    <a:pt x="4968" y="130"/>
                  </a:cubicBezTo>
                  <a:cubicBezTo>
                    <a:pt x="7667" y="130"/>
                    <a:pt x="9856" y="2318"/>
                    <a:pt x="9856" y="5018"/>
                  </a:cubicBezTo>
                  <a:close/>
                </a:path>
              </a:pathLst>
            </a:custGeom>
            <a:solidFill>
              <a:srgbClr val="FFFFFF"/>
            </a:solidFill>
            <a:ln w="4865" cap="flat">
              <a:noFill/>
              <a:prstDash val="solid"/>
              <a:miter/>
            </a:ln>
          </p:spPr>
          <p:txBody>
            <a:bodyPr rtlCol="0" anchor="ctr"/>
            <a:lstStyle/>
            <a:p>
              <a:endParaRPr lang="en-US"/>
            </a:p>
          </p:txBody>
        </p:sp>
        <p:sp>
          <p:nvSpPr>
            <p:cNvPr id="528" name="Freeform: Shape 527">
              <a:extLst>
                <a:ext uri="{FF2B5EF4-FFF2-40B4-BE49-F238E27FC236}">
                  <a16:creationId xmlns:a16="http://schemas.microsoft.com/office/drawing/2014/main" id="{DECD22AC-835E-8C64-2A09-DC88C3453D70}"/>
                </a:ext>
              </a:extLst>
            </p:cNvPr>
            <p:cNvSpPr/>
            <p:nvPr/>
          </p:nvSpPr>
          <p:spPr>
            <a:xfrm>
              <a:off x="11120788" y="2203321"/>
              <a:ext cx="9775" cy="9775"/>
            </a:xfrm>
            <a:custGeom>
              <a:avLst/>
              <a:gdLst>
                <a:gd name="connsiteX0" fmla="*/ 9866 w 9775"/>
                <a:gd name="connsiteY0" fmla="*/ 5018 h 9775"/>
                <a:gd name="connsiteX1" fmla="*/ 4978 w 9775"/>
                <a:gd name="connsiteY1" fmla="*/ 9906 h 9775"/>
                <a:gd name="connsiteX2" fmla="*/ 90 w 9775"/>
                <a:gd name="connsiteY2" fmla="*/ 5018 h 9775"/>
                <a:gd name="connsiteX3" fmla="*/ 4978 w 9775"/>
                <a:gd name="connsiteY3" fmla="*/ 130 h 9775"/>
                <a:gd name="connsiteX4" fmla="*/ 986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66" y="5018"/>
                  </a:moveTo>
                  <a:cubicBezTo>
                    <a:pt x="9866" y="7717"/>
                    <a:pt x="7677" y="9906"/>
                    <a:pt x="4978" y="9906"/>
                  </a:cubicBezTo>
                  <a:cubicBezTo>
                    <a:pt x="2278" y="9906"/>
                    <a:pt x="90" y="7717"/>
                    <a:pt x="90" y="5018"/>
                  </a:cubicBezTo>
                  <a:cubicBezTo>
                    <a:pt x="90" y="2318"/>
                    <a:pt x="2278" y="130"/>
                    <a:pt x="4978" y="130"/>
                  </a:cubicBezTo>
                  <a:cubicBezTo>
                    <a:pt x="7677" y="130"/>
                    <a:pt x="9866" y="2318"/>
                    <a:pt x="9866" y="5018"/>
                  </a:cubicBezTo>
                  <a:close/>
                </a:path>
              </a:pathLst>
            </a:custGeom>
            <a:solidFill>
              <a:srgbClr val="FFFFFF"/>
            </a:solidFill>
            <a:ln w="4865" cap="flat">
              <a:noFill/>
              <a:prstDash val="solid"/>
              <a:miter/>
            </a:ln>
          </p:spPr>
          <p:txBody>
            <a:bodyPr rtlCol="0" anchor="ctr"/>
            <a:lstStyle/>
            <a:p>
              <a:endParaRPr lang="en-US"/>
            </a:p>
          </p:txBody>
        </p:sp>
        <p:sp>
          <p:nvSpPr>
            <p:cNvPr id="529" name="Freeform: Shape 528">
              <a:extLst>
                <a:ext uri="{FF2B5EF4-FFF2-40B4-BE49-F238E27FC236}">
                  <a16:creationId xmlns:a16="http://schemas.microsoft.com/office/drawing/2014/main" id="{CFD19CC7-C007-1A10-C44A-460C9B62381D}"/>
                </a:ext>
              </a:extLst>
            </p:cNvPr>
            <p:cNvSpPr/>
            <p:nvPr/>
          </p:nvSpPr>
          <p:spPr>
            <a:xfrm>
              <a:off x="11169666" y="2203321"/>
              <a:ext cx="9775" cy="9775"/>
            </a:xfrm>
            <a:custGeom>
              <a:avLst/>
              <a:gdLst>
                <a:gd name="connsiteX0" fmla="*/ 9876 w 9775"/>
                <a:gd name="connsiteY0" fmla="*/ 5018 h 9775"/>
                <a:gd name="connsiteX1" fmla="*/ 4988 w 9775"/>
                <a:gd name="connsiteY1" fmla="*/ 9906 h 9775"/>
                <a:gd name="connsiteX2" fmla="*/ 100 w 9775"/>
                <a:gd name="connsiteY2" fmla="*/ 5018 h 9775"/>
                <a:gd name="connsiteX3" fmla="*/ 4988 w 9775"/>
                <a:gd name="connsiteY3" fmla="*/ 130 h 9775"/>
                <a:gd name="connsiteX4" fmla="*/ 987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76" y="5018"/>
                  </a:moveTo>
                  <a:cubicBezTo>
                    <a:pt x="9876" y="7717"/>
                    <a:pt x="7687" y="9906"/>
                    <a:pt x="4988" y="9906"/>
                  </a:cubicBezTo>
                  <a:cubicBezTo>
                    <a:pt x="2288" y="9906"/>
                    <a:pt x="100" y="7717"/>
                    <a:pt x="100" y="5018"/>
                  </a:cubicBezTo>
                  <a:cubicBezTo>
                    <a:pt x="100" y="2318"/>
                    <a:pt x="2288" y="130"/>
                    <a:pt x="4988" y="130"/>
                  </a:cubicBezTo>
                  <a:cubicBezTo>
                    <a:pt x="7687" y="130"/>
                    <a:pt x="9876" y="2318"/>
                    <a:pt x="9876" y="5018"/>
                  </a:cubicBezTo>
                  <a:close/>
                </a:path>
              </a:pathLst>
            </a:custGeom>
            <a:solidFill>
              <a:srgbClr val="FFFFFF"/>
            </a:solidFill>
            <a:ln w="4865" cap="flat">
              <a:noFill/>
              <a:prstDash val="solid"/>
              <a:miter/>
            </a:ln>
          </p:spPr>
          <p:txBody>
            <a:bodyPr rtlCol="0" anchor="ctr"/>
            <a:lstStyle/>
            <a:p>
              <a:endParaRPr lang="en-US"/>
            </a:p>
          </p:txBody>
        </p:sp>
        <p:sp>
          <p:nvSpPr>
            <p:cNvPr id="530" name="Freeform: Shape 529">
              <a:extLst>
                <a:ext uri="{FF2B5EF4-FFF2-40B4-BE49-F238E27FC236}">
                  <a16:creationId xmlns:a16="http://schemas.microsoft.com/office/drawing/2014/main" id="{3B520AFE-4936-0D38-A0FF-3D45F49AEF0E}"/>
                </a:ext>
              </a:extLst>
            </p:cNvPr>
            <p:cNvSpPr/>
            <p:nvPr/>
          </p:nvSpPr>
          <p:spPr>
            <a:xfrm>
              <a:off x="11218544" y="2203321"/>
              <a:ext cx="9775" cy="9775"/>
            </a:xfrm>
            <a:custGeom>
              <a:avLst/>
              <a:gdLst>
                <a:gd name="connsiteX0" fmla="*/ 9886 w 9775"/>
                <a:gd name="connsiteY0" fmla="*/ 5018 h 9775"/>
                <a:gd name="connsiteX1" fmla="*/ 4998 w 9775"/>
                <a:gd name="connsiteY1" fmla="*/ 9906 h 9775"/>
                <a:gd name="connsiteX2" fmla="*/ 110 w 9775"/>
                <a:gd name="connsiteY2" fmla="*/ 5018 h 9775"/>
                <a:gd name="connsiteX3" fmla="*/ 4998 w 9775"/>
                <a:gd name="connsiteY3" fmla="*/ 130 h 9775"/>
                <a:gd name="connsiteX4" fmla="*/ 988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86" y="5018"/>
                  </a:moveTo>
                  <a:cubicBezTo>
                    <a:pt x="9886" y="7717"/>
                    <a:pt x="7697" y="9906"/>
                    <a:pt x="4998" y="9906"/>
                  </a:cubicBezTo>
                  <a:cubicBezTo>
                    <a:pt x="2298" y="9906"/>
                    <a:pt x="110" y="7717"/>
                    <a:pt x="110" y="5018"/>
                  </a:cubicBezTo>
                  <a:cubicBezTo>
                    <a:pt x="110" y="2318"/>
                    <a:pt x="2298" y="130"/>
                    <a:pt x="4998" y="130"/>
                  </a:cubicBezTo>
                  <a:cubicBezTo>
                    <a:pt x="7697" y="130"/>
                    <a:pt x="9886" y="2318"/>
                    <a:pt x="9886" y="5018"/>
                  </a:cubicBezTo>
                  <a:close/>
                </a:path>
              </a:pathLst>
            </a:custGeom>
            <a:solidFill>
              <a:srgbClr val="FFFFFF"/>
            </a:solidFill>
            <a:ln w="4865" cap="flat">
              <a:noFill/>
              <a:prstDash val="solid"/>
              <a:miter/>
            </a:ln>
          </p:spPr>
          <p:txBody>
            <a:bodyPr rtlCol="0" anchor="ctr"/>
            <a:lstStyle/>
            <a:p>
              <a:endParaRPr lang="en-US"/>
            </a:p>
          </p:txBody>
        </p:sp>
        <p:sp>
          <p:nvSpPr>
            <p:cNvPr id="531" name="Freeform: Shape 530">
              <a:extLst>
                <a:ext uri="{FF2B5EF4-FFF2-40B4-BE49-F238E27FC236}">
                  <a16:creationId xmlns:a16="http://schemas.microsoft.com/office/drawing/2014/main" id="{10E5B8E3-DAEF-23FB-1EDD-537DA388A33D}"/>
                </a:ext>
              </a:extLst>
            </p:cNvPr>
            <p:cNvSpPr/>
            <p:nvPr/>
          </p:nvSpPr>
          <p:spPr>
            <a:xfrm>
              <a:off x="11267423" y="2203321"/>
              <a:ext cx="9775" cy="9775"/>
            </a:xfrm>
            <a:custGeom>
              <a:avLst/>
              <a:gdLst>
                <a:gd name="connsiteX0" fmla="*/ 9896 w 9775"/>
                <a:gd name="connsiteY0" fmla="*/ 5018 h 9775"/>
                <a:gd name="connsiteX1" fmla="*/ 5008 w 9775"/>
                <a:gd name="connsiteY1" fmla="*/ 9906 h 9775"/>
                <a:gd name="connsiteX2" fmla="*/ 120 w 9775"/>
                <a:gd name="connsiteY2" fmla="*/ 5018 h 9775"/>
                <a:gd name="connsiteX3" fmla="*/ 5008 w 9775"/>
                <a:gd name="connsiteY3" fmla="*/ 130 h 9775"/>
                <a:gd name="connsiteX4" fmla="*/ 989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96" y="5018"/>
                  </a:moveTo>
                  <a:cubicBezTo>
                    <a:pt x="9896" y="7717"/>
                    <a:pt x="7707" y="9906"/>
                    <a:pt x="5008" y="9906"/>
                  </a:cubicBezTo>
                  <a:cubicBezTo>
                    <a:pt x="2308" y="9906"/>
                    <a:pt x="120" y="7717"/>
                    <a:pt x="120" y="5018"/>
                  </a:cubicBezTo>
                  <a:cubicBezTo>
                    <a:pt x="120" y="2318"/>
                    <a:pt x="2308" y="130"/>
                    <a:pt x="5008" y="130"/>
                  </a:cubicBezTo>
                  <a:cubicBezTo>
                    <a:pt x="7707" y="130"/>
                    <a:pt x="9896" y="2318"/>
                    <a:pt x="9896" y="5018"/>
                  </a:cubicBezTo>
                  <a:close/>
                </a:path>
              </a:pathLst>
            </a:custGeom>
            <a:solidFill>
              <a:srgbClr val="FFFFFF"/>
            </a:solidFill>
            <a:ln w="4865" cap="flat">
              <a:noFill/>
              <a:prstDash val="solid"/>
              <a:miter/>
            </a:ln>
          </p:spPr>
          <p:txBody>
            <a:bodyPr rtlCol="0" anchor="ctr"/>
            <a:lstStyle/>
            <a:p>
              <a:endParaRPr lang="en-US"/>
            </a:p>
          </p:txBody>
        </p:sp>
        <p:sp>
          <p:nvSpPr>
            <p:cNvPr id="532" name="Freeform: Shape 531">
              <a:extLst>
                <a:ext uri="{FF2B5EF4-FFF2-40B4-BE49-F238E27FC236}">
                  <a16:creationId xmlns:a16="http://schemas.microsoft.com/office/drawing/2014/main" id="{3461F078-70A9-2F26-8A48-890917850509}"/>
                </a:ext>
              </a:extLst>
            </p:cNvPr>
            <p:cNvSpPr/>
            <p:nvPr/>
          </p:nvSpPr>
          <p:spPr>
            <a:xfrm>
              <a:off x="11316301" y="2203321"/>
              <a:ext cx="9775" cy="9775"/>
            </a:xfrm>
            <a:custGeom>
              <a:avLst/>
              <a:gdLst>
                <a:gd name="connsiteX0" fmla="*/ 9906 w 9775"/>
                <a:gd name="connsiteY0" fmla="*/ 5018 h 9775"/>
                <a:gd name="connsiteX1" fmla="*/ 5018 w 9775"/>
                <a:gd name="connsiteY1" fmla="*/ 9906 h 9775"/>
                <a:gd name="connsiteX2" fmla="*/ 130 w 9775"/>
                <a:gd name="connsiteY2" fmla="*/ 5018 h 9775"/>
                <a:gd name="connsiteX3" fmla="*/ 5018 w 9775"/>
                <a:gd name="connsiteY3" fmla="*/ 130 h 9775"/>
                <a:gd name="connsiteX4" fmla="*/ 990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06" y="5018"/>
                  </a:moveTo>
                  <a:cubicBezTo>
                    <a:pt x="9906" y="7717"/>
                    <a:pt x="7717" y="9906"/>
                    <a:pt x="5018" y="9906"/>
                  </a:cubicBezTo>
                  <a:cubicBezTo>
                    <a:pt x="2318" y="9906"/>
                    <a:pt x="130" y="7717"/>
                    <a:pt x="130" y="5018"/>
                  </a:cubicBezTo>
                  <a:cubicBezTo>
                    <a:pt x="130" y="2318"/>
                    <a:pt x="2318" y="130"/>
                    <a:pt x="5018" y="130"/>
                  </a:cubicBezTo>
                  <a:cubicBezTo>
                    <a:pt x="7717" y="130"/>
                    <a:pt x="9906" y="2318"/>
                    <a:pt x="9906" y="5018"/>
                  </a:cubicBezTo>
                  <a:close/>
                </a:path>
              </a:pathLst>
            </a:custGeom>
            <a:solidFill>
              <a:srgbClr val="FFFFFF"/>
            </a:solidFill>
            <a:ln w="4865" cap="flat">
              <a:noFill/>
              <a:prstDash val="solid"/>
              <a:miter/>
            </a:ln>
          </p:spPr>
          <p:txBody>
            <a:bodyPr rtlCol="0" anchor="ctr"/>
            <a:lstStyle/>
            <a:p>
              <a:endParaRPr lang="en-US"/>
            </a:p>
          </p:txBody>
        </p:sp>
        <p:sp>
          <p:nvSpPr>
            <p:cNvPr id="533" name="Freeform: Shape 532">
              <a:extLst>
                <a:ext uri="{FF2B5EF4-FFF2-40B4-BE49-F238E27FC236}">
                  <a16:creationId xmlns:a16="http://schemas.microsoft.com/office/drawing/2014/main" id="{AB1F5B4E-C830-A789-EFB5-937EA8C06C3F}"/>
                </a:ext>
              </a:extLst>
            </p:cNvPr>
            <p:cNvSpPr/>
            <p:nvPr/>
          </p:nvSpPr>
          <p:spPr>
            <a:xfrm>
              <a:off x="11365179" y="2203321"/>
              <a:ext cx="9775" cy="9775"/>
            </a:xfrm>
            <a:custGeom>
              <a:avLst/>
              <a:gdLst>
                <a:gd name="connsiteX0" fmla="*/ 9916 w 9775"/>
                <a:gd name="connsiteY0" fmla="*/ 5018 h 9775"/>
                <a:gd name="connsiteX1" fmla="*/ 5028 w 9775"/>
                <a:gd name="connsiteY1" fmla="*/ 9906 h 9775"/>
                <a:gd name="connsiteX2" fmla="*/ 140 w 9775"/>
                <a:gd name="connsiteY2" fmla="*/ 5018 h 9775"/>
                <a:gd name="connsiteX3" fmla="*/ 5028 w 9775"/>
                <a:gd name="connsiteY3" fmla="*/ 130 h 9775"/>
                <a:gd name="connsiteX4" fmla="*/ 991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16" y="5018"/>
                  </a:moveTo>
                  <a:cubicBezTo>
                    <a:pt x="9916" y="7717"/>
                    <a:pt x="7727" y="9906"/>
                    <a:pt x="5028" y="9906"/>
                  </a:cubicBezTo>
                  <a:cubicBezTo>
                    <a:pt x="2328" y="9906"/>
                    <a:pt x="140" y="7717"/>
                    <a:pt x="140" y="5018"/>
                  </a:cubicBezTo>
                  <a:cubicBezTo>
                    <a:pt x="140" y="2318"/>
                    <a:pt x="2328" y="130"/>
                    <a:pt x="5028" y="130"/>
                  </a:cubicBezTo>
                  <a:cubicBezTo>
                    <a:pt x="7727" y="130"/>
                    <a:pt x="9916" y="2318"/>
                    <a:pt x="9916" y="5018"/>
                  </a:cubicBezTo>
                  <a:close/>
                </a:path>
              </a:pathLst>
            </a:custGeom>
            <a:solidFill>
              <a:srgbClr val="FFFFFF"/>
            </a:solidFill>
            <a:ln w="4865" cap="flat">
              <a:noFill/>
              <a:prstDash val="solid"/>
              <a:miter/>
            </a:ln>
          </p:spPr>
          <p:txBody>
            <a:bodyPr rtlCol="0" anchor="ctr"/>
            <a:lstStyle/>
            <a:p>
              <a:endParaRPr lang="en-US"/>
            </a:p>
          </p:txBody>
        </p:sp>
        <p:sp>
          <p:nvSpPr>
            <p:cNvPr id="534" name="Freeform: Shape 533">
              <a:extLst>
                <a:ext uri="{FF2B5EF4-FFF2-40B4-BE49-F238E27FC236}">
                  <a16:creationId xmlns:a16="http://schemas.microsoft.com/office/drawing/2014/main" id="{DA5F9896-4105-6233-36F6-4993D69F6DC6}"/>
                </a:ext>
              </a:extLst>
            </p:cNvPr>
            <p:cNvSpPr/>
            <p:nvPr/>
          </p:nvSpPr>
          <p:spPr>
            <a:xfrm>
              <a:off x="11414058" y="2203321"/>
              <a:ext cx="9775" cy="9775"/>
            </a:xfrm>
            <a:custGeom>
              <a:avLst/>
              <a:gdLst>
                <a:gd name="connsiteX0" fmla="*/ 9926 w 9775"/>
                <a:gd name="connsiteY0" fmla="*/ 5018 h 9775"/>
                <a:gd name="connsiteX1" fmla="*/ 5038 w 9775"/>
                <a:gd name="connsiteY1" fmla="*/ 9906 h 9775"/>
                <a:gd name="connsiteX2" fmla="*/ 150 w 9775"/>
                <a:gd name="connsiteY2" fmla="*/ 5018 h 9775"/>
                <a:gd name="connsiteX3" fmla="*/ 5038 w 9775"/>
                <a:gd name="connsiteY3" fmla="*/ 130 h 9775"/>
                <a:gd name="connsiteX4" fmla="*/ 992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26" y="5018"/>
                  </a:moveTo>
                  <a:cubicBezTo>
                    <a:pt x="9926" y="7717"/>
                    <a:pt x="7737" y="9906"/>
                    <a:pt x="5038" y="9906"/>
                  </a:cubicBezTo>
                  <a:cubicBezTo>
                    <a:pt x="2338" y="9906"/>
                    <a:pt x="150" y="7717"/>
                    <a:pt x="150" y="5018"/>
                  </a:cubicBezTo>
                  <a:cubicBezTo>
                    <a:pt x="150" y="2318"/>
                    <a:pt x="2338" y="130"/>
                    <a:pt x="5038" y="130"/>
                  </a:cubicBezTo>
                  <a:cubicBezTo>
                    <a:pt x="7737" y="130"/>
                    <a:pt x="9926" y="2318"/>
                    <a:pt x="9926" y="5018"/>
                  </a:cubicBezTo>
                  <a:close/>
                </a:path>
              </a:pathLst>
            </a:custGeom>
            <a:solidFill>
              <a:srgbClr val="FFFFFF"/>
            </a:solidFill>
            <a:ln w="4865" cap="flat">
              <a:noFill/>
              <a:prstDash val="solid"/>
              <a:miter/>
            </a:ln>
          </p:spPr>
          <p:txBody>
            <a:bodyPr rtlCol="0" anchor="ctr"/>
            <a:lstStyle/>
            <a:p>
              <a:endParaRPr lang="en-US"/>
            </a:p>
          </p:txBody>
        </p:sp>
        <p:sp>
          <p:nvSpPr>
            <p:cNvPr id="535" name="Freeform: Shape 534">
              <a:extLst>
                <a:ext uri="{FF2B5EF4-FFF2-40B4-BE49-F238E27FC236}">
                  <a16:creationId xmlns:a16="http://schemas.microsoft.com/office/drawing/2014/main" id="{B1BDC5B3-4A35-E889-BCF4-0BBB9878F6F2}"/>
                </a:ext>
              </a:extLst>
            </p:cNvPr>
            <p:cNvSpPr/>
            <p:nvPr/>
          </p:nvSpPr>
          <p:spPr>
            <a:xfrm>
              <a:off x="11462936" y="2203321"/>
              <a:ext cx="9775" cy="9775"/>
            </a:xfrm>
            <a:custGeom>
              <a:avLst/>
              <a:gdLst>
                <a:gd name="connsiteX0" fmla="*/ 9936 w 9775"/>
                <a:gd name="connsiteY0" fmla="*/ 5018 h 9775"/>
                <a:gd name="connsiteX1" fmla="*/ 5048 w 9775"/>
                <a:gd name="connsiteY1" fmla="*/ 9906 h 9775"/>
                <a:gd name="connsiteX2" fmla="*/ 160 w 9775"/>
                <a:gd name="connsiteY2" fmla="*/ 5018 h 9775"/>
                <a:gd name="connsiteX3" fmla="*/ 5048 w 9775"/>
                <a:gd name="connsiteY3" fmla="*/ 130 h 9775"/>
                <a:gd name="connsiteX4" fmla="*/ 993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36" y="5018"/>
                  </a:moveTo>
                  <a:cubicBezTo>
                    <a:pt x="9936" y="7717"/>
                    <a:pt x="7747" y="9906"/>
                    <a:pt x="5048" y="9906"/>
                  </a:cubicBezTo>
                  <a:cubicBezTo>
                    <a:pt x="2348" y="9906"/>
                    <a:pt x="160" y="7717"/>
                    <a:pt x="160" y="5018"/>
                  </a:cubicBezTo>
                  <a:cubicBezTo>
                    <a:pt x="160" y="2318"/>
                    <a:pt x="2348" y="130"/>
                    <a:pt x="5048" y="130"/>
                  </a:cubicBezTo>
                  <a:cubicBezTo>
                    <a:pt x="7747" y="130"/>
                    <a:pt x="9936" y="2318"/>
                    <a:pt x="9936" y="5018"/>
                  </a:cubicBezTo>
                  <a:close/>
                </a:path>
              </a:pathLst>
            </a:custGeom>
            <a:solidFill>
              <a:srgbClr val="FFFFFF"/>
            </a:solidFill>
            <a:ln w="4865" cap="flat">
              <a:noFill/>
              <a:prstDash val="solid"/>
              <a:miter/>
            </a:ln>
          </p:spPr>
          <p:txBody>
            <a:bodyPr rtlCol="0" anchor="ctr"/>
            <a:lstStyle/>
            <a:p>
              <a:endParaRPr lang="en-US"/>
            </a:p>
          </p:txBody>
        </p:sp>
        <p:sp>
          <p:nvSpPr>
            <p:cNvPr id="536" name="Freeform: Shape 535">
              <a:extLst>
                <a:ext uri="{FF2B5EF4-FFF2-40B4-BE49-F238E27FC236}">
                  <a16:creationId xmlns:a16="http://schemas.microsoft.com/office/drawing/2014/main" id="{2FCFA6A8-D9E2-90CA-11E5-7AADFB4DBA82}"/>
                </a:ext>
              </a:extLst>
            </p:cNvPr>
            <p:cNvSpPr/>
            <p:nvPr/>
          </p:nvSpPr>
          <p:spPr>
            <a:xfrm>
              <a:off x="11511814" y="2203321"/>
              <a:ext cx="9775" cy="9775"/>
            </a:xfrm>
            <a:custGeom>
              <a:avLst/>
              <a:gdLst>
                <a:gd name="connsiteX0" fmla="*/ 9946 w 9775"/>
                <a:gd name="connsiteY0" fmla="*/ 5018 h 9775"/>
                <a:gd name="connsiteX1" fmla="*/ 5058 w 9775"/>
                <a:gd name="connsiteY1" fmla="*/ 9906 h 9775"/>
                <a:gd name="connsiteX2" fmla="*/ 170 w 9775"/>
                <a:gd name="connsiteY2" fmla="*/ 5018 h 9775"/>
                <a:gd name="connsiteX3" fmla="*/ 5058 w 9775"/>
                <a:gd name="connsiteY3" fmla="*/ 130 h 9775"/>
                <a:gd name="connsiteX4" fmla="*/ 994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46" y="5018"/>
                  </a:moveTo>
                  <a:cubicBezTo>
                    <a:pt x="9946" y="7717"/>
                    <a:pt x="7757" y="9906"/>
                    <a:pt x="5058" y="9906"/>
                  </a:cubicBezTo>
                  <a:cubicBezTo>
                    <a:pt x="2358" y="9906"/>
                    <a:pt x="170" y="7717"/>
                    <a:pt x="170" y="5018"/>
                  </a:cubicBezTo>
                  <a:cubicBezTo>
                    <a:pt x="170" y="2318"/>
                    <a:pt x="2358" y="130"/>
                    <a:pt x="5058" y="130"/>
                  </a:cubicBezTo>
                  <a:cubicBezTo>
                    <a:pt x="7757" y="130"/>
                    <a:pt x="9946" y="2318"/>
                    <a:pt x="9946" y="5018"/>
                  </a:cubicBezTo>
                  <a:close/>
                </a:path>
              </a:pathLst>
            </a:custGeom>
            <a:solidFill>
              <a:srgbClr val="FFFFFF"/>
            </a:solidFill>
            <a:ln w="4865" cap="flat">
              <a:noFill/>
              <a:prstDash val="solid"/>
              <a:miter/>
            </a:ln>
          </p:spPr>
          <p:txBody>
            <a:bodyPr rtlCol="0" anchor="ctr"/>
            <a:lstStyle/>
            <a:p>
              <a:endParaRPr lang="en-US"/>
            </a:p>
          </p:txBody>
        </p:sp>
        <p:sp>
          <p:nvSpPr>
            <p:cNvPr id="537" name="Freeform: Shape 536">
              <a:extLst>
                <a:ext uri="{FF2B5EF4-FFF2-40B4-BE49-F238E27FC236}">
                  <a16:creationId xmlns:a16="http://schemas.microsoft.com/office/drawing/2014/main" id="{430DFF53-BCF5-C8B9-0BD1-C7AF22CB8A2B}"/>
                </a:ext>
              </a:extLst>
            </p:cNvPr>
            <p:cNvSpPr/>
            <p:nvPr/>
          </p:nvSpPr>
          <p:spPr>
            <a:xfrm>
              <a:off x="11560693" y="2203321"/>
              <a:ext cx="9775" cy="9775"/>
            </a:xfrm>
            <a:custGeom>
              <a:avLst/>
              <a:gdLst>
                <a:gd name="connsiteX0" fmla="*/ 9956 w 9775"/>
                <a:gd name="connsiteY0" fmla="*/ 5018 h 9775"/>
                <a:gd name="connsiteX1" fmla="*/ 5068 w 9775"/>
                <a:gd name="connsiteY1" fmla="*/ 9906 h 9775"/>
                <a:gd name="connsiteX2" fmla="*/ 180 w 9775"/>
                <a:gd name="connsiteY2" fmla="*/ 5018 h 9775"/>
                <a:gd name="connsiteX3" fmla="*/ 5068 w 9775"/>
                <a:gd name="connsiteY3" fmla="*/ 130 h 9775"/>
                <a:gd name="connsiteX4" fmla="*/ 995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56" y="5018"/>
                  </a:moveTo>
                  <a:cubicBezTo>
                    <a:pt x="9956" y="7717"/>
                    <a:pt x="7767" y="9906"/>
                    <a:pt x="5068" y="9906"/>
                  </a:cubicBezTo>
                  <a:cubicBezTo>
                    <a:pt x="2368" y="9906"/>
                    <a:pt x="180" y="7717"/>
                    <a:pt x="180" y="5018"/>
                  </a:cubicBezTo>
                  <a:cubicBezTo>
                    <a:pt x="180" y="2318"/>
                    <a:pt x="2368" y="130"/>
                    <a:pt x="5068" y="130"/>
                  </a:cubicBezTo>
                  <a:cubicBezTo>
                    <a:pt x="7767" y="130"/>
                    <a:pt x="9956" y="2318"/>
                    <a:pt x="9956" y="5018"/>
                  </a:cubicBezTo>
                  <a:close/>
                </a:path>
              </a:pathLst>
            </a:custGeom>
            <a:solidFill>
              <a:srgbClr val="FFFFFF"/>
            </a:solidFill>
            <a:ln w="4865" cap="flat">
              <a:noFill/>
              <a:prstDash val="solid"/>
              <a:miter/>
            </a:ln>
          </p:spPr>
          <p:txBody>
            <a:bodyPr rtlCol="0" anchor="ctr"/>
            <a:lstStyle/>
            <a:p>
              <a:endParaRPr lang="en-US"/>
            </a:p>
          </p:txBody>
        </p:sp>
        <p:sp>
          <p:nvSpPr>
            <p:cNvPr id="538" name="Freeform: Shape 537">
              <a:extLst>
                <a:ext uri="{FF2B5EF4-FFF2-40B4-BE49-F238E27FC236}">
                  <a16:creationId xmlns:a16="http://schemas.microsoft.com/office/drawing/2014/main" id="{599A4302-959F-211F-F685-DEC15F3501DD}"/>
                </a:ext>
              </a:extLst>
            </p:cNvPr>
            <p:cNvSpPr/>
            <p:nvPr/>
          </p:nvSpPr>
          <p:spPr>
            <a:xfrm>
              <a:off x="11609571" y="2203321"/>
              <a:ext cx="9775" cy="9775"/>
            </a:xfrm>
            <a:custGeom>
              <a:avLst/>
              <a:gdLst>
                <a:gd name="connsiteX0" fmla="*/ 9966 w 9775"/>
                <a:gd name="connsiteY0" fmla="*/ 5018 h 9775"/>
                <a:gd name="connsiteX1" fmla="*/ 5078 w 9775"/>
                <a:gd name="connsiteY1" fmla="*/ 9906 h 9775"/>
                <a:gd name="connsiteX2" fmla="*/ 190 w 9775"/>
                <a:gd name="connsiteY2" fmla="*/ 5018 h 9775"/>
                <a:gd name="connsiteX3" fmla="*/ 5078 w 9775"/>
                <a:gd name="connsiteY3" fmla="*/ 130 h 9775"/>
                <a:gd name="connsiteX4" fmla="*/ 996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66" y="5018"/>
                  </a:moveTo>
                  <a:cubicBezTo>
                    <a:pt x="9966" y="7717"/>
                    <a:pt x="7777" y="9906"/>
                    <a:pt x="5078" y="9906"/>
                  </a:cubicBezTo>
                  <a:cubicBezTo>
                    <a:pt x="2378" y="9906"/>
                    <a:pt x="190" y="7717"/>
                    <a:pt x="190" y="5018"/>
                  </a:cubicBezTo>
                  <a:cubicBezTo>
                    <a:pt x="190" y="2318"/>
                    <a:pt x="2378" y="130"/>
                    <a:pt x="5078" y="130"/>
                  </a:cubicBezTo>
                  <a:cubicBezTo>
                    <a:pt x="7777" y="130"/>
                    <a:pt x="9966" y="2318"/>
                    <a:pt x="9966" y="5018"/>
                  </a:cubicBezTo>
                  <a:close/>
                </a:path>
              </a:pathLst>
            </a:custGeom>
            <a:solidFill>
              <a:srgbClr val="FFFFFF"/>
            </a:solidFill>
            <a:ln w="4865" cap="flat">
              <a:noFill/>
              <a:prstDash val="solid"/>
              <a:miter/>
            </a:ln>
          </p:spPr>
          <p:txBody>
            <a:bodyPr rtlCol="0" anchor="ctr"/>
            <a:lstStyle/>
            <a:p>
              <a:endParaRPr lang="en-US"/>
            </a:p>
          </p:txBody>
        </p:sp>
        <p:sp>
          <p:nvSpPr>
            <p:cNvPr id="539" name="Freeform: Shape 538">
              <a:extLst>
                <a:ext uri="{FF2B5EF4-FFF2-40B4-BE49-F238E27FC236}">
                  <a16:creationId xmlns:a16="http://schemas.microsoft.com/office/drawing/2014/main" id="{4D1F8A8E-3AC8-A340-BF4C-7940D7D2BD72}"/>
                </a:ext>
              </a:extLst>
            </p:cNvPr>
            <p:cNvSpPr/>
            <p:nvPr/>
          </p:nvSpPr>
          <p:spPr>
            <a:xfrm>
              <a:off x="11658449" y="2203321"/>
              <a:ext cx="9775" cy="9775"/>
            </a:xfrm>
            <a:custGeom>
              <a:avLst/>
              <a:gdLst>
                <a:gd name="connsiteX0" fmla="*/ 9976 w 9775"/>
                <a:gd name="connsiteY0" fmla="*/ 5018 h 9775"/>
                <a:gd name="connsiteX1" fmla="*/ 5088 w 9775"/>
                <a:gd name="connsiteY1" fmla="*/ 9906 h 9775"/>
                <a:gd name="connsiteX2" fmla="*/ 200 w 9775"/>
                <a:gd name="connsiteY2" fmla="*/ 5018 h 9775"/>
                <a:gd name="connsiteX3" fmla="*/ 5088 w 9775"/>
                <a:gd name="connsiteY3" fmla="*/ 130 h 9775"/>
                <a:gd name="connsiteX4" fmla="*/ 997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76" y="5018"/>
                  </a:moveTo>
                  <a:cubicBezTo>
                    <a:pt x="9976" y="7717"/>
                    <a:pt x="7787" y="9906"/>
                    <a:pt x="5088" y="9906"/>
                  </a:cubicBezTo>
                  <a:cubicBezTo>
                    <a:pt x="2388" y="9906"/>
                    <a:pt x="200" y="7717"/>
                    <a:pt x="200" y="5018"/>
                  </a:cubicBezTo>
                  <a:cubicBezTo>
                    <a:pt x="200" y="2318"/>
                    <a:pt x="2388" y="130"/>
                    <a:pt x="5088" y="130"/>
                  </a:cubicBezTo>
                  <a:cubicBezTo>
                    <a:pt x="7787" y="130"/>
                    <a:pt x="9976" y="2318"/>
                    <a:pt x="9976" y="5018"/>
                  </a:cubicBezTo>
                  <a:close/>
                </a:path>
              </a:pathLst>
            </a:custGeom>
            <a:solidFill>
              <a:srgbClr val="FFFFFF"/>
            </a:solidFill>
            <a:ln w="4865" cap="flat">
              <a:noFill/>
              <a:prstDash val="solid"/>
              <a:miter/>
            </a:ln>
          </p:spPr>
          <p:txBody>
            <a:bodyPr rtlCol="0" anchor="ctr"/>
            <a:lstStyle/>
            <a:p>
              <a:endParaRPr lang="en-US"/>
            </a:p>
          </p:txBody>
        </p:sp>
        <p:sp>
          <p:nvSpPr>
            <p:cNvPr id="540" name="Freeform: Shape 539">
              <a:extLst>
                <a:ext uri="{FF2B5EF4-FFF2-40B4-BE49-F238E27FC236}">
                  <a16:creationId xmlns:a16="http://schemas.microsoft.com/office/drawing/2014/main" id="{26274F94-85AB-30A3-CD29-BBB7D4BAD1EE}"/>
                </a:ext>
              </a:extLst>
            </p:cNvPr>
            <p:cNvSpPr/>
            <p:nvPr/>
          </p:nvSpPr>
          <p:spPr>
            <a:xfrm>
              <a:off x="11707328" y="2203321"/>
              <a:ext cx="9775" cy="9775"/>
            </a:xfrm>
            <a:custGeom>
              <a:avLst/>
              <a:gdLst>
                <a:gd name="connsiteX0" fmla="*/ 9986 w 9775"/>
                <a:gd name="connsiteY0" fmla="*/ 5018 h 9775"/>
                <a:gd name="connsiteX1" fmla="*/ 5098 w 9775"/>
                <a:gd name="connsiteY1" fmla="*/ 9906 h 9775"/>
                <a:gd name="connsiteX2" fmla="*/ 210 w 9775"/>
                <a:gd name="connsiteY2" fmla="*/ 5018 h 9775"/>
                <a:gd name="connsiteX3" fmla="*/ 5098 w 9775"/>
                <a:gd name="connsiteY3" fmla="*/ 130 h 9775"/>
                <a:gd name="connsiteX4" fmla="*/ 998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86" y="5018"/>
                  </a:moveTo>
                  <a:cubicBezTo>
                    <a:pt x="9986" y="7717"/>
                    <a:pt x="7797" y="9906"/>
                    <a:pt x="5098" y="9906"/>
                  </a:cubicBezTo>
                  <a:cubicBezTo>
                    <a:pt x="2398" y="9906"/>
                    <a:pt x="210" y="7717"/>
                    <a:pt x="210" y="5018"/>
                  </a:cubicBezTo>
                  <a:cubicBezTo>
                    <a:pt x="210" y="2318"/>
                    <a:pt x="2398" y="130"/>
                    <a:pt x="5098" y="130"/>
                  </a:cubicBezTo>
                  <a:cubicBezTo>
                    <a:pt x="7797" y="130"/>
                    <a:pt x="9986" y="2318"/>
                    <a:pt x="9986" y="5018"/>
                  </a:cubicBezTo>
                  <a:close/>
                </a:path>
              </a:pathLst>
            </a:custGeom>
            <a:solidFill>
              <a:srgbClr val="FFFFFF"/>
            </a:solidFill>
            <a:ln w="4865" cap="flat">
              <a:noFill/>
              <a:prstDash val="solid"/>
              <a:miter/>
            </a:ln>
          </p:spPr>
          <p:txBody>
            <a:bodyPr rtlCol="0" anchor="ctr"/>
            <a:lstStyle/>
            <a:p>
              <a:endParaRPr lang="en-US"/>
            </a:p>
          </p:txBody>
        </p:sp>
        <p:sp>
          <p:nvSpPr>
            <p:cNvPr id="541" name="Freeform: Shape 540">
              <a:extLst>
                <a:ext uri="{FF2B5EF4-FFF2-40B4-BE49-F238E27FC236}">
                  <a16:creationId xmlns:a16="http://schemas.microsoft.com/office/drawing/2014/main" id="{1F664014-B6F8-0359-D215-D89B57D30D74}"/>
                </a:ext>
              </a:extLst>
            </p:cNvPr>
            <p:cNvSpPr/>
            <p:nvPr/>
          </p:nvSpPr>
          <p:spPr>
            <a:xfrm>
              <a:off x="11756206" y="2203321"/>
              <a:ext cx="9775" cy="9775"/>
            </a:xfrm>
            <a:custGeom>
              <a:avLst/>
              <a:gdLst>
                <a:gd name="connsiteX0" fmla="*/ 9996 w 9775"/>
                <a:gd name="connsiteY0" fmla="*/ 5018 h 9775"/>
                <a:gd name="connsiteX1" fmla="*/ 5108 w 9775"/>
                <a:gd name="connsiteY1" fmla="*/ 9906 h 9775"/>
                <a:gd name="connsiteX2" fmla="*/ 220 w 9775"/>
                <a:gd name="connsiteY2" fmla="*/ 5018 h 9775"/>
                <a:gd name="connsiteX3" fmla="*/ 5108 w 9775"/>
                <a:gd name="connsiteY3" fmla="*/ 130 h 9775"/>
                <a:gd name="connsiteX4" fmla="*/ 999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96" y="5018"/>
                  </a:moveTo>
                  <a:cubicBezTo>
                    <a:pt x="9996" y="7717"/>
                    <a:pt x="7807" y="9906"/>
                    <a:pt x="5108" y="9906"/>
                  </a:cubicBezTo>
                  <a:cubicBezTo>
                    <a:pt x="2408" y="9906"/>
                    <a:pt x="220" y="7717"/>
                    <a:pt x="220" y="5018"/>
                  </a:cubicBezTo>
                  <a:cubicBezTo>
                    <a:pt x="220" y="2318"/>
                    <a:pt x="2408" y="130"/>
                    <a:pt x="5108" y="130"/>
                  </a:cubicBezTo>
                  <a:cubicBezTo>
                    <a:pt x="7807" y="130"/>
                    <a:pt x="9996" y="2318"/>
                    <a:pt x="9996" y="5018"/>
                  </a:cubicBezTo>
                  <a:close/>
                </a:path>
              </a:pathLst>
            </a:custGeom>
            <a:solidFill>
              <a:srgbClr val="FFFFFF"/>
            </a:solidFill>
            <a:ln w="4865" cap="flat">
              <a:noFill/>
              <a:prstDash val="solid"/>
              <a:miter/>
            </a:ln>
          </p:spPr>
          <p:txBody>
            <a:bodyPr rtlCol="0" anchor="ctr"/>
            <a:lstStyle/>
            <a:p>
              <a:endParaRPr lang="en-US"/>
            </a:p>
          </p:txBody>
        </p:sp>
        <p:sp>
          <p:nvSpPr>
            <p:cNvPr id="542" name="Freeform: Shape 541">
              <a:extLst>
                <a:ext uri="{FF2B5EF4-FFF2-40B4-BE49-F238E27FC236}">
                  <a16:creationId xmlns:a16="http://schemas.microsoft.com/office/drawing/2014/main" id="{B95A95CC-7AD4-4A8E-343F-051C1C6B295B}"/>
                </a:ext>
              </a:extLst>
            </p:cNvPr>
            <p:cNvSpPr/>
            <p:nvPr/>
          </p:nvSpPr>
          <p:spPr>
            <a:xfrm>
              <a:off x="11805084" y="2203321"/>
              <a:ext cx="9775" cy="9775"/>
            </a:xfrm>
            <a:custGeom>
              <a:avLst/>
              <a:gdLst>
                <a:gd name="connsiteX0" fmla="*/ 10006 w 9775"/>
                <a:gd name="connsiteY0" fmla="*/ 5018 h 9775"/>
                <a:gd name="connsiteX1" fmla="*/ 5118 w 9775"/>
                <a:gd name="connsiteY1" fmla="*/ 9906 h 9775"/>
                <a:gd name="connsiteX2" fmla="*/ 230 w 9775"/>
                <a:gd name="connsiteY2" fmla="*/ 5018 h 9775"/>
                <a:gd name="connsiteX3" fmla="*/ 5118 w 9775"/>
                <a:gd name="connsiteY3" fmla="*/ 130 h 9775"/>
                <a:gd name="connsiteX4" fmla="*/ 1000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06" y="5018"/>
                  </a:moveTo>
                  <a:cubicBezTo>
                    <a:pt x="10006" y="7717"/>
                    <a:pt x="7817" y="9906"/>
                    <a:pt x="5118" y="9906"/>
                  </a:cubicBezTo>
                  <a:cubicBezTo>
                    <a:pt x="2418" y="9906"/>
                    <a:pt x="230" y="7717"/>
                    <a:pt x="230" y="5018"/>
                  </a:cubicBezTo>
                  <a:cubicBezTo>
                    <a:pt x="230" y="2318"/>
                    <a:pt x="2418" y="130"/>
                    <a:pt x="5118" y="130"/>
                  </a:cubicBezTo>
                  <a:cubicBezTo>
                    <a:pt x="7817" y="130"/>
                    <a:pt x="10006" y="2318"/>
                    <a:pt x="10006" y="5018"/>
                  </a:cubicBezTo>
                  <a:close/>
                </a:path>
              </a:pathLst>
            </a:custGeom>
            <a:solidFill>
              <a:srgbClr val="FFFFFF"/>
            </a:solidFill>
            <a:ln w="4865" cap="flat">
              <a:noFill/>
              <a:prstDash val="solid"/>
              <a:miter/>
            </a:ln>
          </p:spPr>
          <p:txBody>
            <a:bodyPr rtlCol="0" anchor="ctr"/>
            <a:lstStyle/>
            <a:p>
              <a:endParaRPr lang="en-US"/>
            </a:p>
          </p:txBody>
        </p:sp>
        <p:sp>
          <p:nvSpPr>
            <p:cNvPr id="543" name="Freeform: Shape 542">
              <a:extLst>
                <a:ext uri="{FF2B5EF4-FFF2-40B4-BE49-F238E27FC236}">
                  <a16:creationId xmlns:a16="http://schemas.microsoft.com/office/drawing/2014/main" id="{95F2DD1E-4CAF-C17F-EA9A-DAA888393153}"/>
                </a:ext>
              </a:extLst>
            </p:cNvPr>
            <p:cNvSpPr/>
            <p:nvPr/>
          </p:nvSpPr>
          <p:spPr>
            <a:xfrm>
              <a:off x="11853963" y="2203321"/>
              <a:ext cx="9775" cy="9775"/>
            </a:xfrm>
            <a:custGeom>
              <a:avLst/>
              <a:gdLst>
                <a:gd name="connsiteX0" fmla="*/ 10016 w 9775"/>
                <a:gd name="connsiteY0" fmla="*/ 5018 h 9775"/>
                <a:gd name="connsiteX1" fmla="*/ 5128 w 9775"/>
                <a:gd name="connsiteY1" fmla="*/ 9906 h 9775"/>
                <a:gd name="connsiteX2" fmla="*/ 240 w 9775"/>
                <a:gd name="connsiteY2" fmla="*/ 5018 h 9775"/>
                <a:gd name="connsiteX3" fmla="*/ 5128 w 9775"/>
                <a:gd name="connsiteY3" fmla="*/ 130 h 9775"/>
                <a:gd name="connsiteX4" fmla="*/ 1001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16" y="5018"/>
                  </a:moveTo>
                  <a:cubicBezTo>
                    <a:pt x="10016" y="7717"/>
                    <a:pt x="7827" y="9906"/>
                    <a:pt x="5128" y="9906"/>
                  </a:cubicBezTo>
                  <a:cubicBezTo>
                    <a:pt x="2428" y="9906"/>
                    <a:pt x="240" y="7717"/>
                    <a:pt x="240" y="5018"/>
                  </a:cubicBezTo>
                  <a:cubicBezTo>
                    <a:pt x="240" y="2318"/>
                    <a:pt x="2428" y="130"/>
                    <a:pt x="5128" y="130"/>
                  </a:cubicBezTo>
                  <a:cubicBezTo>
                    <a:pt x="7827" y="130"/>
                    <a:pt x="10016" y="2318"/>
                    <a:pt x="10016" y="5018"/>
                  </a:cubicBezTo>
                  <a:close/>
                </a:path>
              </a:pathLst>
            </a:custGeom>
            <a:solidFill>
              <a:srgbClr val="FFFFFF"/>
            </a:solidFill>
            <a:ln w="4865" cap="flat">
              <a:noFill/>
              <a:prstDash val="solid"/>
              <a:miter/>
            </a:ln>
          </p:spPr>
          <p:txBody>
            <a:bodyPr rtlCol="0" anchor="ctr"/>
            <a:lstStyle/>
            <a:p>
              <a:endParaRPr lang="en-US"/>
            </a:p>
          </p:txBody>
        </p:sp>
        <p:sp>
          <p:nvSpPr>
            <p:cNvPr id="544" name="Freeform: Shape 543">
              <a:extLst>
                <a:ext uri="{FF2B5EF4-FFF2-40B4-BE49-F238E27FC236}">
                  <a16:creationId xmlns:a16="http://schemas.microsoft.com/office/drawing/2014/main" id="{2BE3B793-31D3-2238-DEF5-6D37EDBF387C}"/>
                </a:ext>
              </a:extLst>
            </p:cNvPr>
            <p:cNvSpPr/>
            <p:nvPr/>
          </p:nvSpPr>
          <p:spPr>
            <a:xfrm>
              <a:off x="11902841" y="2203321"/>
              <a:ext cx="9775" cy="9775"/>
            </a:xfrm>
            <a:custGeom>
              <a:avLst/>
              <a:gdLst>
                <a:gd name="connsiteX0" fmla="*/ 10026 w 9775"/>
                <a:gd name="connsiteY0" fmla="*/ 5018 h 9775"/>
                <a:gd name="connsiteX1" fmla="*/ 5138 w 9775"/>
                <a:gd name="connsiteY1" fmla="*/ 9906 h 9775"/>
                <a:gd name="connsiteX2" fmla="*/ 250 w 9775"/>
                <a:gd name="connsiteY2" fmla="*/ 5018 h 9775"/>
                <a:gd name="connsiteX3" fmla="*/ 5138 w 9775"/>
                <a:gd name="connsiteY3" fmla="*/ 130 h 9775"/>
                <a:gd name="connsiteX4" fmla="*/ 1002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26" y="5018"/>
                  </a:moveTo>
                  <a:cubicBezTo>
                    <a:pt x="10026" y="7717"/>
                    <a:pt x="7837" y="9906"/>
                    <a:pt x="5138" y="9906"/>
                  </a:cubicBezTo>
                  <a:cubicBezTo>
                    <a:pt x="2438" y="9906"/>
                    <a:pt x="250" y="7717"/>
                    <a:pt x="250" y="5018"/>
                  </a:cubicBezTo>
                  <a:cubicBezTo>
                    <a:pt x="250" y="2318"/>
                    <a:pt x="2438" y="130"/>
                    <a:pt x="5138" y="130"/>
                  </a:cubicBezTo>
                  <a:cubicBezTo>
                    <a:pt x="7837" y="130"/>
                    <a:pt x="10026" y="2318"/>
                    <a:pt x="10026" y="5018"/>
                  </a:cubicBezTo>
                  <a:close/>
                </a:path>
              </a:pathLst>
            </a:custGeom>
            <a:solidFill>
              <a:srgbClr val="FFFFFF"/>
            </a:solidFill>
            <a:ln w="4865" cap="flat">
              <a:noFill/>
              <a:prstDash val="solid"/>
              <a:miter/>
            </a:ln>
          </p:spPr>
          <p:txBody>
            <a:bodyPr rtlCol="0" anchor="ctr"/>
            <a:lstStyle/>
            <a:p>
              <a:endParaRPr lang="en-US"/>
            </a:p>
          </p:txBody>
        </p:sp>
        <p:sp>
          <p:nvSpPr>
            <p:cNvPr id="545" name="Freeform: Shape 544">
              <a:extLst>
                <a:ext uri="{FF2B5EF4-FFF2-40B4-BE49-F238E27FC236}">
                  <a16:creationId xmlns:a16="http://schemas.microsoft.com/office/drawing/2014/main" id="{8D7CC08E-4A7A-31CC-D8D4-E3AFD9AE6479}"/>
                </a:ext>
              </a:extLst>
            </p:cNvPr>
            <p:cNvSpPr/>
            <p:nvPr/>
          </p:nvSpPr>
          <p:spPr>
            <a:xfrm>
              <a:off x="11951719" y="2203321"/>
              <a:ext cx="9775" cy="9775"/>
            </a:xfrm>
            <a:custGeom>
              <a:avLst/>
              <a:gdLst>
                <a:gd name="connsiteX0" fmla="*/ 10036 w 9775"/>
                <a:gd name="connsiteY0" fmla="*/ 5018 h 9775"/>
                <a:gd name="connsiteX1" fmla="*/ 5148 w 9775"/>
                <a:gd name="connsiteY1" fmla="*/ 9906 h 9775"/>
                <a:gd name="connsiteX2" fmla="*/ 260 w 9775"/>
                <a:gd name="connsiteY2" fmla="*/ 5018 h 9775"/>
                <a:gd name="connsiteX3" fmla="*/ 5148 w 9775"/>
                <a:gd name="connsiteY3" fmla="*/ 130 h 9775"/>
                <a:gd name="connsiteX4" fmla="*/ 1003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36" y="5018"/>
                  </a:moveTo>
                  <a:cubicBezTo>
                    <a:pt x="10036" y="7717"/>
                    <a:pt x="7847" y="9906"/>
                    <a:pt x="5148" y="9906"/>
                  </a:cubicBezTo>
                  <a:cubicBezTo>
                    <a:pt x="2448" y="9906"/>
                    <a:pt x="260" y="7717"/>
                    <a:pt x="260" y="5018"/>
                  </a:cubicBezTo>
                  <a:cubicBezTo>
                    <a:pt x="260" y="2318"/>
                    <a:pt x="2448" y="130"/>
                    <a:pt x="5148" y="130"/>
                  </a:cubicBezTo>
                  <a:cubicBezTo>
                    <a:pt x="7847" y="130"/>
                    <a:pt x="10036" y="2318"/>
                    <a:pt x="10036" y="5018"/>
                  </a:cubicBezTo>
                  <a:close/>
                </a:path>
              </a:pathLst>
            </a:custGeom>
            <a:solidFill>
              <a:srgbClr val="FFFFFF"/>
            </a:solidFill>
            <a:ln w="4865" cap="flat">
              <a:noFill/>
              <a:prstDash val="solid"/>
              <a:miter/>
            </a:ln>
          </p:spPr>
          <p:txBody>
            <a:bodyPr rtlCol="0" anchor="ctr"/>
            <a:lstStyle/>
            <a:p>
              <a:endParaRPr lang="en-US"/>
            </a:p>
          </p:txBody>
        </p:sp>
        <p:sp>
          <p:nvSpPr>
            <p:cNvPr id="546" name="Freeform: Shape 545">
              <a:extLst>
                <a:ext uri="{FF2B5EF4-FFF2-40B4-BE49-F238E27FC236}">
                  <a16:creationId xmlns:a16="http://schemas.microsoft.com/office/drawing/2014/main" id="{3F7054DA-B300-4B8F-24C5-50D89C2DE249}"/>
                </a:ext>
              </a:extLst>
            </p:cNvPr>
            <p:cNvSpPr/>
            <p:nvPr/>
          </p:nvSpPr>
          <p:spPr>
            <a:xfrm>
              <a:off x="12000598" y="2203321"/>
              <a:ext cx="9775" cy="9775"/>
            </a:xfrm>
            <a:custGeom>
              <a:avLst/>
              <a:gdLst>
                <a:gd name="connsiteX0" fmla="*/ 10046 w 9775"/>
                <a:gd name="connsiteY0" fmla="*/ 5018 h 9775"/>
                <a:gd name="connsiteX1" fmla="*/ 5158 w 9775"/>
                <a:gd name="connsiteY1" fmla="*/ 9906 h 9775"/>
                <a:gd name="connsiteX2" fmla="*/ 270 w 9775"/>
                <a:gd name="connsiteY2" fmla="*/ 5018 h 9775"/>
                <a:gd name="connsiteX3" fmla="*/ 5158 w 9775"/>
                <a:gd name="connsiteY3" fmla="*/ 130 h 9775"/>
                <a:gd name="connsiteX4" fmla="*/ 1004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46" y="5018"/>
                  </a:moveTo>
                  <a:cubicBezTo>
                    <a:pt x="10046" y="7717"/>
                    <a:pt x="7857" y="9906"/>
                    <a:pt x="5158" y="9906"/>
                  </a:cubicBezTo>
                  <a:cubicBezTo>
                    <a:pt x="2458" y="9906"/>
                    <a:pt x="270" y="7717"/>
                    <a:pt x="270" y="5018"/>
                  </a:cubicBezTo>
                  <a:cubicBezTo>
                    <a:pt x="270" y="2318"/>
                    <a:pt x="2458" y="130"/>
                    <a:pt x="5158" y="130"/>
                  </a:cubicBezTo>
                  <a:cubicBezTo>
                    <a:pt x="7857" y="130"/>
                    <a:pt x="10046" y="2318"/>
                    <a:pt x="10046" y="5018"/>
                  </a:cubicBezTo>
                  <a:close/>
                </a:path>
              </a:pathLst>
            </a:custGeom>
            <a:solidFill>
              <a:srgbClr val="FFFFFF"/>
            </a:solidFill>
            <a:ln w="4865" cap="flat">
              <a:noFill/>
              <a:prstDash val="solid"/>
              <a:miter/>
            </a:ln>
          </p:spPr>
          <p:txBody>
            <a:bodyPr rtlCol="0" anchor="ctr"/>
            <a:lstStyle/>
            <a:p>
              <a:endParaRPr lang="en-US"/>
            </a:p>
          </p:txBody>
        </p:sp>
        <p:sp>
          <p:nvSpPr>
            <p:cNvPr id="547" name="Freeform: Shape 546">
              <a:extLst>
                <a:ext uri="{FF2B5EF4-FFF2-40B4-BE49-F238E27FC236}">
                  <a16:creationId xmlns:a16="http://schemas.microsoft.com/office/drawing/2014/main" id="{F790B7E7-1C25-D69F-129B-73DC9F7B882B}"/>
                </a:ext>
              </a:extLst>
            </p:cNvPr>
            <p:cNvSpPr/>
            <p:nvPr/>
          </p:nvSpPr>
          <p:spPr>
            <a:xfrm>
              <a:off x="12049476" y="2203321"/>
              <a:ext cx="9775" cy="9775"/>
            </a:xfrm>
            <a:custGeom>
              <a:avLst/>
              <a:gdLst>
                <a:gd name="connsiteX0" fmla="*/ 10056 w 9775"/>
                <a:gd name="connsiteY0" fmla="*/ 5018 h 9775"/>
                <a:gd name="connsiteX1" fmla="*/ 5168 w 9775"/>
                <a:gd name="connsiteY1" fmla="*/ 9906 h 9775"/>
                <a:gd name="connsiteX2" fmla="*/ 280 w 9775"/>
                <a:gd name="connsiteY2" fmla="*/ 5018 h 9775"/>
                <a:gd name="connsiteX3" fmla="*/ 5168 w 9775"/>
                <a:gd name="connsiteY3" fmla="*/ 130 h 9775"/>
                <a:gd name="connsiteX4" fmla="*/ 1005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56" y="5018"/>
                  </a:moveTo>
                  <a:cubicBezTo>
                    <a:pt x="10056" y="7717"/>
                    <a:pt x="7867" y="9906"/>
                    <a:pt x="5168" y="9906"/>
                  </a:cubicBezTo>
                  <a:cubicBezTo>
                    <a:pt x="2468" y="9906"/>
                    <a:pt x="280" y="7717"/>
                    <a:pt x="280" y="5018"/>
                  </a:cubicBezTo>
                  <a:cubicBezTo>
                    <a:pt x="280" y="2318"/>
                    <a:pt x="2468" y="130"/>
                    <a:pt x="5168" y="130"/>
                  </a:cubicBezTo>
                  <a:cubicBezTo>
                    <a:pt x="7867" y="130"/>
                    <a:pt x="10056" y="2318"/>
                    <a:pt x="10056" y="5018"/>
                  </a:cubicBezTo>
                  <a:close/>
                </a:path>
              </a:pathLst>
            </a:custGeom>
            <a:solidFill>
              <a:srgbClr val="FFFFFF"/>
            </a:solidFill>
            <a:ln w="4865" cap="flat">
              <a:noFill/>
              <a:prstDash val="solid"/>
              <a:miter/>
            </a:ln>
          </p:spPr>
          <p:txBody>
            <a:bodyPr rtlCol="0" anchor="ctr"/>
            <a:lstStyle/>
            <a:p>
              <a:endParaRPr lang="en-US"/>
            </a:p>
          </p:txBody>
        </p:sp>
        <p:sp>
          <p:nvSpPr>
            <p:cNvPr id="548" name="Freeform: Shape 547">
              <a:extLst>
                <a:ext uri="{FF2B5EF4-FFF2-40B4-BE49-F238E27FC236}">
                  <a16:creationId xmlns:a16="http://schemas.microsoft.com/office/drawing/2014/main" id="{BF1C6E8A-6937-5AD1-F23A-6741BA7E19CA}"/>
                </a:ext>
              </a:extLst>
            </p:cNvPr>
            <p:cNvSpPr/>
            <p:nvPr/>
          </p:nvSpPr>
          <p:spPr>
            <a:xfrm>
              <a:off x="12098354" y="2203321"/>
              <a:ext cx="9775" cy="9775"/>
            </a:xfrm>
            <a:custGeom>
              <a:avLst/>
              <a:gdLst>
                <a:gd name="connsiteX0" fmla="*/ 10066 w 9775"/>
                <a:gd name="connsiteY0" fmla="*/ 5018 h 9775"/>
                <a:gd name="connsiteX1" fmla="*/ 5178 w 9775"/>
                <a:gd name="connsiteY1" fmla="*/ 9906 h 9775"/>
                <a:gd name="connsiteX2" fmla="*/ 290 w 9775"/>
                <a:gd name="connsiteY2" fmla="*/ 5018 h 9775"/>
                <a:gd name="connsiteX3" fmla="*/ 5178 w 9775"/>
                <a:gd name="connsiteY3" fmla="*/ 130 h 9775"/>
                <a:gd name="connsiteX4" fmla="*/ 1006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66" y="5018"/>
                  </a:moveTo>
                  <a:cubicBezTo>
                    <a:pt x="10066" y="7717"/>
                    <a:pt x="7877" y="9906"/>
                    <a:pt x="5178" y="9906"/>
                  </a:cubicBezTo>
                  <a:cubicBezTo>
                    <a:pt x="2478" y="9906"/>
                    <a:pt x="290" y="7717"/>
                    <a:pt x="290" y="5018"/>
                  </a:cubicBezTo>
                  <a:cubicBezTo>
                    <a:pt x="290" y="2318"/>
                    <a:pt x="2478" y="130"/>
                    <a:pt x="5178" y="130"/>
                  </a:cubicBezTo>
                  <a:cubicBezTo>
                    <a:pt x="7877" y="130"/>
                    <a:pt x="10066" y="2318"/>
                    <a:pt x="10066" y="5018"/>
                  </a:cubicBezTo>
                  <a:close/>
                </a:path>
              </a:pathLst>
            </a:custGeom>
            <a:solidFill>
              <a:srgbClr val="FFFFFF"/>
            </a:solidFill>
            <a:ln w="4865" cap="flat">
              <a:noFill/>
              <a:prstDash val="solid"/>
              <a:miter/>
            </a:ln>
          </p:spPr>
          <p:txBody>
            <a:bodyPr rtlCol="0" anchor="ctr"/>
            <a:lstStyle/>
            <a:p>
              <a:endParaRPr lang="en-US"/>
            </a:p>
          </p:txBody>
        </p:sp>
        <p:sp>
          <p:nvSpPr>
            <p:cNvPr id="549" name="Freeform: Shape 548">
              <a:extLst>
                <a:ext uri="{FF2B5EF4-FFF2-40B4-BE49-F238E27FC236}">
                  <a16:creationId xmlns:a16="http://schemas.microsoft.com/office/drawing/2014/main" id="{F2327EE0-79E1-4355-4DE7-F946502C37B4}"/>
                </a:ext>
              </a:extLst>
            </p:cNvPr>
            <p:cNvSpPr/>
            <p:nvPr/>
          </p:nvSpPr>
          <p:spPr>
            <a:xfrm>
              <a:off x="12147233" y="2203321"/>
              <a:ext cx="9775" cy="9775"/>
            </a:xfrm>
            <a:custGeom>
              <a:avLst/>
              <a:gdLst>
                <a:gd name="connsiteX0" fmla="*/ 10076 w 9775"/>
                <a:gd name="connsiteY0" fmla="*/ 5018 h 9775"/>
                <a:gd name="connsiteX1" fmla="*/ 5188 w 9775"/>
                <a:gd name="connsiteY1" fmla="*/ 9906 h 9775"/>
                <a:gd name="connsiteX2" fmla="*/ 300 w 9775"/>
                <a:gd name="connsiteY2" fmla="*/ 5018 h 9775"/>
                <a:gd name="connsiteX3" fmla="*/ 5188 w 9775"/>
                <a:gd name="connsiteY3" fmla="*/ 130 h 9775"/>
                <a:gd name="connsiteX4" fmla="*/ 1007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76" y="5018"/>
                  </a:moveTo>
                  <a:cubicBezTo>
                    <a:pt x="10076" y="7717"/>
                    <a:pt x="7887" y="9906"/>
                    <a:pt x="5188" y="9906"/>
                  </a:cubicBezTo>
                  <a:cubicBezTo>
                    <a:pt x="2488" y="9906"/>
                    <a:pt x="300" y="7717"/>
                    <a:pt x="300" y="5018"/>
                  </a:cubicBezTo>
                  <a:cubicBezTo>
                    <a:pt x="300" y="2318"/>
                    <a:pt x="2488" y="130"/>
                    <a:pt x="5188" y="130"/>
                  </a:cubicBezTo>
                  <a:cubicBezTo>
                    <a:pt x="7887" y="130"/>
                    <a:pt x="10076" y="2318"/>
                    <a:pt x="10076" y="5018"/>
                  </a:cubicBezTo>
                  <a:close/>
                </a:path>
              </a:pathLst>
            </a:custGeom>
            <a:solidFill>
              <a:srgbClr val="FFFFFF"/>
            </a:solidFill>
            <a:ln w="4865" cap="flat">
              <a:noFill/>
              <a:prstDash val="solid"/>
              <a:miter/>
            </a:ln>
          </p:spPr>
          <p:txBody>
            <a:bodyPr rtlCol="0" anchor="ctr"/>
            <a:lstStyle/>
            <a:p>
              <a:endParaRPr lang="en-US"/>
            </a:p>
          </p:txBody>
        </p:sp>
        <p:sp>
          <p:nvSpPr>
            <p:cNvPr id="557" name="Freeform: Shape 556">
              <a:extLst>
                <a:ext uri="{FF2B5EF4-FFF2-40B4-BE49-F238E27FC236}">
                  <a16:creationId xmlns:a16="http://schemas.microsoft.com/office/drawing/2014/main" id="{2894D750-9A0C-11DE-35A5-DA9AB6065C61}"/>
                </a:ext>
              </a:extLst>
            </p:cNvPr>
            <p:cNvSpPr/>
            <p:nvPr/>
          </p:nvSpPr>
          <p:spPr>
            <a:xfrm>
              <a:off x="10680883" y="2252200"/>
              <a:ext cx="9775" cy="9775"/>
            </a:xfrm>
            <a:custGeom>
              <a:avLst/>
              <a:gdLst>
                <a:gd name="connsiteX0" fmla="*/ 9776 w 9775"/>
                <a:gd name="connsiteY0" fmla="*/ 5028 h 9775"/>
                <a:gd name="connsiteX1" fmla="*/ 4888 w 9775"/>
                <a:gd name="connsiteY1" fmla="*/ 9916 h 9775"/>
                <a:gd name="connsiteX2" fmla="*/ 0 w 9775"/>
                <a:gd name="connsiteY2" fmla="*/ 5028 h 9775"/>
                <a:gd name="connsiteX3" fmla="*/ 4888 w 9775"/>
                <a:gd name="connsiteY3" fmla="*/ 140 h 9775"/>
                <a:gd name="connsiteX4" fmla="*/ 977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76" y="5028"/>
                  </a:moveTo>
                  <a:cubicBezTo>
                    <a:pt x="9776" y="7727"/>
                    <a:pt x="7587" y="9916"/>
                    <a:pt x="4888" y="9916"/>
                  </a:cubicBezTo>
                  <a:cubicBezTo>
                    <a:pt x="2188" y="9916"/>
                    <a:pt x="0" y="7727"/>
                    <a:pt x="0" y="5028"/>
                  </a:cubicBezTo>
                  <a:cubicBezTo>
                    <a:pt x="0" y="2328"/>
                    <a:pt x="2188" y="140"/>
                    <a:pt x="4888" y="140"/>
                  </a:cubicBezTo>
                  <a:cubicBezTo>
                    <a:pt x="7587" y="140"/>
                    <a:pt x="9776" y="2328"/>
                    <a:pt x="9776" y="5028"/>
                  </a:cubicBezTo>
                  <a:close/>
                </a:path>
              </a:pathLst>
            </a:custGeom>
            <a:solidFill>
              <a:srgbClr val="FFFFFF"/>
            </a:solidFill>
            <a:ln w="4865" cap="flat">
              <a:noFill/>
              <a:prstDash val="solid"/>
              <a:miter/>
            </a:ln>
          </p:spPr>
          <p:txBody>
            <a:bodyPr rtlCol="0" anchor="ctr"/>
            <a:lstStyle/>
            <a:p>
              <a:endParaRPr lang="en-US"/>
            </a:p>
          </p:txBody>
        </p:sp>
        <p:sp>
          <p:nvSpPr>
            <p:cNvPr id="558" name="Freeform: Shape 557">
              <a:extLst>
                <a:ext uri="{FF2B5EF4-FFF2-40B4-BE49-F238E27FC236}">
                  <a16:creationId xmlns:a16="http://schemas.microsoft.com/office/drawing/2014/main" id="{C3F1A933-17EF-00A8-8B0F-3AF30BBC97C8}"/>
                </a:ext>
              </a:extLst>
            </p:cNvPr>
            <p:cNvSpPr/>
            <p:nvPr/>
          </p:nvSpPr>
          <p:spPr>
            <a:xfrm>
              <a:off x="10729761" y="2252200"/>
              <a:ext cx="9775" cy="9775"/>
            </a:xfrm>
            <a:custGeom>
              <a:avLst/>
              <a:gdLst>
                <a:gd name="connsiteX0" fmla="*/ 9786 w 9775"/>
                <a:gd name="connsiteY0" fmla="*/ 5028 h 9775"/>
                <a:gd name="connsiteX1" fmla="*/ 4898 w 9775"/>
                <a:gd name="connsiteY1" fmla="*/ 9916 h 9775"/>
                <a:gd name="connsiteX2" fmla="*/ 10 w 9775"/>
                <a:gd name="connsiteY2" fmla="*/ 5028 h 9775"/>
                <a:gd name="connsiteX3" fmla="*/ 4898 w 9775"/>
                <a:gd name="connsiteY3" fmla="*/ 140 h 9775"/>
                <a:gd name="connsiteX4" fmla="*/ 978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86" y="5028"/>
                  </a:moveTo>
                  <a:cubicBezTo>
                    <a:pt x="9786" y="7727"/>
                    <a:pt x="7597" y="9916"/>
                    <a:pt x="4898" y="9916"/>
                  </a:cubicBezTo>
                  <a:cubicBezTo>
                    <a:pt x="2198" y="9916"/>
                    <a:pt x="10" y="7727"/>
                    <a:pt x="10" y="5028"/>
                  </a:cubicBezTo>
                  <a:cubicBezTo>
                    <a:pt x="10" y="2328"/>
                    <a:pt x="2198" y="140"/>
                    <a:pt x="4898" y="140"/>
                  </a:cubicBezTo>
                  <a:cubicBezTo>
                    <a:pt x="7597" y="140"/>
                    <a:pt x="9786" y="2328"/>
                    <a:pt x="9786" y="5028"/>
                  </a:cubicBezTo>
                  <a:close/>
                </a:path>
              </a:pathLst>
            </a:custGeom>
            <a:solidFill>
              <a:srgbClr val="FFFFFF"/>
            </a:solidFill>
            <a:ln w="4865" cap="flat">
              <a:noFill/>
              <a:prstDash val="solid"/>
              <a:miter/>
            </a:ln>
          </p:spPr>
          <p:txBody>
            <a:bodyPr rtlCol="0" anchor="ctr"/>
            <a:lstStyle/>
            <a:p>
              <a:endParaRPr lang="en-US"/>
            </a:p>
          </p:txBody>
        </p:sp>
        <p:sp>
          <p:nvSpPr>
            <p:cNvPr id="559" name="Freeform: Shape 558">
              <a:extLst>
                <a:ext uri="{FF2B5EF4-FFF2-40B4-BE49-F238E27FC236}">
                  <a16:creationId xmlns:a16="http://schemas.microsoft.com/office/drawing/2014/main" id="{581BBAE1-451C-08AB-61D6-AD1CCD4DC488}"/>
                </a:ext>
              </a:extLst>
            </p:cNvPr>
            <p:cNvSpPr/>
            <p:nvPr/>
          </p:nvSpPr>
          <p:spPr>
            <a:xfrm>
              <a:off x="10778639" y="2252200"/>
              <a:ext cx="9775" cy="9775"/>
            </a:xfrm>
            <a:custGeom>
              <a:avLst/>
              <a:gdLst>
                <a:gd name="connsiteX0" fmla="*/ 9796 w 9775"/>
                <a:gd name="connsiteY0" fmla="*/ 5028 h 9775"/>
                <a:gd name="connsiteX1" fmla="*/ 4908 w 9775"/>
                <a:gd name="connsiteY1" fmla="*/ 9916 h 9775"/>
                <a:gd name="connsiteX2" fmla="*/ 20 w 9775"/>
                <a:gd name="connsiteY2" fmla="*/ 5028 h 9775"/>
                <a:gd name="connsiteX3" fmla="*/ 4908 w 9775"/>
                <a:gd name="connsiteY3" fmla="*/ 140 h 9775"/>
                <a:gd name="connsiteX4" fmla="*/ 979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96" y="5028"/>
                  </a:moveTo>
                  <a:cubicBezTo>
                    <a:pt x="9796" y="7727"/>
                    <a:pt x="7607" y="9916"/>
                    <a:pt x="4908" y="9916"/>
                  </a:cubicBezTo>
                  <a:cubicBezTo>
                    <a:pt x="2208" y="9916"/>
                    <a:pt x="20" y="7727"/>
                    <a:pt x="20" y="5028"/>
                  </a:cubicBezTo>
                  <a:cubicBezTo>
                    <a:pt x="20" y="2328"/>
                    <a:pt x="2208" y="140"/>
                    <a:pt x="4908" y="140"/>
                  </a:cubicBezTo>
                  <a:cubicBezTo>
                    <a:pt x="7607" y="140"/>
                    <a:pt x="9796" y="2328"/>
                    <a:pt x="9796" y="5028"/>
                  </a:cubicBezTo>
                  <a:close/>
                </a:path>
              </a:pathLst>
            </a:custGeom>
            <a:solidFill>
              <a:srgbClr val="FFFFFF"/>
            </a:solidFill>
            <a:ln w="4865" cap="flat">
              <a:noFill/>
              <a:prstDash val="solid"/>
              <a:miter/>
            </a:ln>
          </p:spPr>
          <p:txBody>
            <a:bodyPr rtlCol="0" anchor="ctr"/>
            <a:lstStyle/>
            <a:p>
              <a:endParaRPr lang="en-US"/>
            </a:p>
          </p:txBody>
        </p:sp>
        <p:sp>
          <p:nvSpPr>
            <p:cNvPr id="560" name="Freeform: Shape 559">
              <a:extLst>
                <a:ext uri="{FF2B5EF4-FFF2-40B4-BE49-F238E27FC236}">
                  <a16:creationId xmlns:a16="http://schemas.microsoft.com/office/drawing/2014/main" id="{43C6BC7E-F817-9D0C-DF4C-8CFA95014DA6}"/>
                </a:ext>
              </a:extLst>
            </p:cNvPr>
            <p:cNvSpPr/>
            <p:nvPr/>
          </p:nvSpPr>
          <p:spPr>
            <a:xfrm>
              <a:off x="10827518" y="2252200"/>
              <a:ext cx="9775" cy="9775"/>
            </a:xfrm>
            <a:custGeom>
              <a:avLst/>
              <a:gdLst>
                <a:gd name="connsiteX0" fmla="*/ 9806 w 9775"/>
                <a:gd name="connsiteY0" fmla="*/ 5028 h 9775"/>
                <a:gd name="connsiteX1" fmla="*/ 4918 w 9775"/>
                <a:gd name="connsiteY1" fmla="*/ 9916 h 9775"/>
                <a:gd name="connsiteX2" fmla="*/ 30 w 9775"/>
                <a:gd name="connsiteY2" fmla="*/ 5028 h 9775"/>
                <a:gd name="connsiteX3" fmla="*/ 4918 w 9775"/>
                <a:gd name="connsiteY3" fmla="*/ 140 h 9775"/>
                <a:gd name="connsiteX4" fmla="*/ 980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06" y="5028"/>
                  </a:moveTo>
                  <a:cubicBezTo>
                    <a:pt x="9806" y="7727"/>
                    <a:pt x="7617" y="9916"/>
                    <a:pt x="4918" y="9916"/>
                  </a:cubicBezTo>
                  <a:cubicBezTo>
                    <a:pt x="2218" y="9916"/>
                    <a:pt x="30" y="7727"/>
                    <a:pt x="30" y="5028"/>
                  </a:cubicBezTo>
                  <a:cubicBezTo>
                    <a:pt x="30" y="2328"/>
                    <a:pt x="2218" y="140"/>
                    <a:pt x="4918" y="140"/>
                  </a:cubicBezTo>
                  <a:cubicBezTo>
                    <a:pt x="7617" y="140"/>
                    <a:pt x="9806" y="2328"/>
                    <a:pt x="9806" y="5028"/>
                  </a:cubicBezTo>
                  <a:close/>
                </a:path>
              </a:pathLst>
            </a:custGeom>
            <a:solidFill>
              <a:srgbClr val="FFFFFF"/>
            </a:solidFill>
            <a:ln w="4865" cap="flat">
              <a:noFill/>
              <a:prstDash val="solid"/>
              <a:miter/>
            </a:ln>
          </p:spPr>
          <p:txBody>
            <a:bodyPr rtlCol="0" anchor="ctr"/>
            <a:lstStyle/>
            <a:p>
              <a:endParaRPr lang="en-US"/>
            </a:p>
          </p:txBody>
        </p:sp>
        <p:sp>
          <p:nvSpPr>
            <p:cNvPr id="561" name="Freeform: Shape 560">
              <a:extLst>
                <a:ext uri="{FF2B5EF4-FFF2-40B4-BE49-F238E27FC236}">
                  <a16:creationId xmlns:a16="http://schemas.microsoft.com/office/drawing/2014/main" id="{5F54C009-A28D-823B-2603-5C7077836A41}"/>
                </a:ext>
              </a:extLst>
            </p:cNvPr>
            <p:cNvSpPr/>
            <p:nvPr/>
          </p:nvSpPr>
          <p:spPr>
            <a:xfrm>
              <a:off x="10876396" y="2252200"/>
              <a:ext cx="9775" cy="9775"/>
            </a:xfrm>
            <a:custGeom>
              <a:avLst/>
              <a:gdLst>
                <a:gd name="connsiteX0" fmla="*/ 9816 w 9775"/>
                <a:gd name="connsiteY0" fmla="*/ 5028 h 9775"/>
                <a:gd name="connsiteX1" fmla="*/ 4928 w 9775"/>
                <a:gd name="connsiteY1" fmla="*/ 9916 h 9775"/>
                <a:gd name="connsiteX2" fmla="*/ 40 w 9775"/>
                <a:gd name="connsiteY2" fmla="*/ 5028 h 9775"/>
                <a:gd name="connsiteX3" fmla="*/ 4928 w 9775"/>
                <a:gd name="connsiteY3" fmla="*/ 140 h 9775"/>
                <a:gd name="connsiteX4" fmla="*/ 981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16" y="5028"/>
                  </a:moveTo>
                  <a:cubicBezTo>
                    <a:pt x="9816" y="7727"/>
                    <a:pt x="7627" y="9916"/>
                    <a:pt x="4928" y="9916"/>
                  </a:cubicBezTo>
                  <a:cubicBezTo>
                    <a:pt x="2228" y="9916"/>
                    <a:pt x="40" y="7727"/>
                    <a:pt x="40" y="5028"/>
                  </a:cubicBezTo>
                  <a:cubicBezTo>
                    <a:pt x="40" y="2328"/>
                    <a:pt x="2228" y="140"/>
                    <a:pt x="4928" y="140"/>
                  </a:cubicBezTo>
                  <a:cubicBezTo>
                    <a:pt x="7627" y="140"/>
                    <a:pt x="9816" y="2328"/>
                    <a:pt x="9816" y="5028"/>
                  </a:cubicBezTo>
                  <a:close/>
                </a:path>
              </a:pathLst>
            </a:custGeom>
            <a:solidFill>
              <a:srgbClr val="FFFFFF"/>
            </a:solidFill>
            <a:ln w="4865" cap="flat">
              <a:noFill/>
              <a:prstDash val="solid"/>
              <a:miter/>
            </a:ln>
          </p:spPr>
          <p:txBody>
            <a:bodyPr rtlCol="0" anchor="ctr"/>
            <a:lstStyle/>
            <a:p>
              <a:endParaRPr lang="en-US"/>
            </a:p>
          </p:txBody>
        </p:sp>
        <p:sp>
          <p:nvSpPr>
            <p:cNvPr id="562" name="Freeform: Shape 561">
              <a:extLst>
                <a:ext uri="{FF2B5EF4-FFF2-40B4-BE49-F238E27FC236}">
                  <a16:creationId xmlns:a16="http://schemas.microsoft.com/office/drawing/2014/main" id="{75BC7527-480E-B7B4-F5D4-C34C7AEAB7E1}"/>
                </a:ext>
              </a:extLst>
            </p:cNvPr>
            <p:cNvSpPr/>
            <p:nvPr/>
          </p:nvSpPr>
          <p:spPr>
            <a:xfrm>
              <a:off x="10925274" y="2252200"/>
              <a:ext cx="9775" cy="9775"/>
            </a:xfrm>
            <a:custGeom>
              <a:avLst/>
              <a:gdLst>
                <a:gd name="connsiteX0" fmla="*/ 9826 w 9775"/>
                <a:gd name="connsiteY0" fmla="*/ 5028 h 9775"/>
                <a:gd name="connsiteX1" fmla="*/ 4938 w 9775"/>
                <a:gd name="connsiteY1" fmla="*/ 9916 h 9775"/>
                <a:gd name="connsiteX2" fmla="*/ 50 w 9775"/>
                <a:gd name="connsiteY2" fmla="*/ 5028 h 9775"/>
                <a:gd name="connsiteX3" fmla="*/ 4938 w 9775"/>
                <a:gd name="connsiteY3" fmla="*/ 140 h 9775"/>
                <a:gd name="connsiteX4" fmla="*/ 982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26" y="5028"/>
                  </a:moveTo>
                  <a:cubicBezTo>
                    <a:pt x="9826" y="7727"/>
                    <a:pt x="7637" y="9916"/>
                    <a:pt x="4938" y="9916"/>
                  </a:cubicBezTo>
                  <a:cubicBezTo>
                    <a:pt x="2238" y="9916"/>
                    <a:pt x="50" y="7727"/>
                    <a:pt x="50" y="5028"/>
                  </a:cubicBezTo>
                  <a:cubicBezTo>
                    <a:pt x="50" y="2328"/>
                    <a:pt x="2238" y="140"/>
                    <a:pt x="4938" y="140"/>
                  </a:cubicBezTo>
                  <a:cubicBezTo>
                    <a:pt x="7637" y="140"/>
                    <a:pt x="9826" y="2328"/>
                    <a:pt x="9826" y="5028"/>
                  </a:cubicBezTo>
                  <a:close/>
                </a:path>
              </a:pathLst>
            </a:custGeom>
            <a:solidFill>
              <a:srgbClr val="FFFFFF"/>
            </a:solidFill>
            <a:ln w="4865" cap="flat">
              <a:noFill/>
              <a:prstDash val="solid"/>
              <a:miter/>
            </a:ln>
          </p:spPr>
          <p:txBody>
            <a:bodyPr rtlCol="0" anchor="ctr"/>
            <a:lstStyle/>
            <a:p>
              <a:endParaRPr lang="en-US"/>
            </a:p>
          </p:txBody>
        </p:sp>
        <p:sp>
          <p:nvSpPr>
            <p:cNvPr id="563" name="Freeform: Shape 562">
              <a:extLst>
                <a:ext uri="{FF2B5EF4-FFF2-40B4-BE49-F238E27FC236}">
                  <a16:creationId xmlns:a16="http://schemas.microsoft.com/office/drawing/2014/main" id="{ED5AAD4D-9B71-2FCA-03C9-E1D69B2745A8}"/>
                </a:ext>
              </a:extLst>
            </p:cNvPr>
            <p:cNvSpPr/>
            <p:nvPr/>
          </p:nvSpPr>
          <p:spPr>
            <a:xfrm>
              <a:off x="10974153" y="2252200"/>
              <a:ext cx="9775" cy="9775"/>
            </a:xfrm>
            <a:custGeom>
              <a:avLst/>
              <a:gdLst>
                <a:gd name="connsiteX0" fmla="*/ 9836 w 9775"/>
                <a:gd name="connsiteY0" fmla="*/ 5028 h 9775"/>
                <a:gd name="connsiteX1" fmla="*/ 4948 w 9775"/>
                <a:gd name="connsiteY1" fmla="*/ 9916 h 9775"/>
                <a:gd name="connsiteX2" fmla="*/ 60 w 9775"/>
                <a:gd name="connsiteY2" fmla="*/ 5028 h 9775"/>
                <a:gd name="connsiteX3" fmla="*/ 4948 w 9775"/>
                <a:gd name="connsiteY3" fmla="*/ 140 h 9775"/>
                <a:gd name="connsiteX4" fmla="*/ 983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36" y="5028"/>
                  </a:moveTo>
                  <a:cubicBezTo>
                    <a:pt x="9836" y="7727"/>
                    <a:pt x="7647" y="9916"/>
                    <a:pt x="4948" y="9916"/>
                  </a:cubicBezTo>
                  <a:cubicBezTo>
                    <a:pt x="2248" y="9916"/>
                    <a:pt x="60" y="7727"/>
                    <a:pt x="60" y="5028"/>
                  </a:cubicBezTo>
                  <a:cubicBezTo>
                    <a:pt x="60" y="2328"/>
                    <a:pt x="2248" y="140"/>
                    <a:pt x="4948" y="140"/>
                  </a:cubicBezTo>
                  <a:cubicBezTo>
                    <a:pt x="7647" y="140"/>
                    <a:pt x="9836" y="2328"/>
                    <a:pt x="9836" y="5028"/>
                  </a:cubicBezTo>
                  <a:close/>
                </a:path>
              </a:pathLst>
            </a:custGeom>
            <a:solidFill>
              <a:srgbClr val="FFFFFF"/>
            </a:solidFill>
            <a:ln w="4865" cap="flat">
              <a:noFill/>
              <a:prstDash val="solid"/>
              <a:miter/>
            </a:ln>
          </p:spPr>
          <p:txBody>
            <a:bodyPr rtlCol="0" anchor="ctr"/>
            <a:lstStyle/>
            <a:p>
              <a:endParaRPr lang="en-US"/>
            </a:p>
          </p:txBody>
        </p:sp>
        <p:sp>
          <p:nvSpPr>
            <p:cNvPr id="564" name="Freeform: Shape 563">
              <a:extLst>
                <a:ext uri="{FF2B5EF4-FFF2-40B4-BE49-F238E27FC236}">
                  <a16:creationId xmlns:a16="http://schemas.microsoft.com/office/drawing/2014/main" id="{5F1ACEE6-0817-A203-6B78-5F71BF280C7B}"/>
                </a:ext>
              </a:extLst>
            </p:cNvPr>
            <p:cNvSpPr/>
            <p:nvPr/>
          </p:nvSpPr>
          <p:spPr>
            <a:xfrm>
              <a:off x="11023031" y="2252200"/>
              <a:ext cx="9775" cy="9775"/>
            </a:xfrm>
            <a:custGeom>
              <a:avLst/>
              <a:gdLst>
                <a:gd name="connsiteX0" fmla="*/ 9846 w 9775"/>
                <a:gd name="connsiteY0" fmla="*/ 5028 h 9775"/>
                <a:gd name="connsiteX1" fmla="*/ 4958 w 9775"/>
                <a:gd name="connsiteY1" fmla="*/ 9916 h 9775"/>
                <a:gd name="connsiteX2" fmla="*/ 70 w 9775"/>
                <a:gd name="connsiteY2" fmla="*/ 5028 h 9775"/>
                <a:gd name="connsiteX3" fmla="*/ 4958 w 9775"/>
                <a:gd name="connsiteY3" fmla="*/ 140 h 9775"/>
                <a:gd name="connsiteX4" fmla="*/ 984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46" y="5028"/>
                  </a:moveTo>
                  <a:cubicBezTo>
                    <a:pt x="9846" y="7727"/>
                    <a:pt x="7657" y="9916"/>
                    <a:pt x="4958" y="9916"/>
                  </a:cubicBezTo>
                  <a:cubicBezTo>
                    <a:pt x="2258" y="9916"/>
                    <a:pt x="70" y="7727"/>
                    <a:pt x="70" y="5028"/>
                  </a:cubicBezTo>
                  <a:cubicBezTo>
                    <a:pt x="70" y="2328"/>
                    <a:pt x="2258" y="140"/>
                    <a:pt x="4958" y="140"/>
                  </a:cubicBezTo>
                  <a:cubicBezTo>
                    <a:pt x="7657" y="140"/>
                    <a:pt x="9846" y="2328"/>
                    <a:pt x="9846" y="5028"/>
                  </a:cubicBezTo>
                  <a:close/>
                </a:path>
              </a:pathLst>
            </a:custGeom>
            <a:solidFill>
              <a:srgbClr val="FFFFFF"/>
            </a:solidFill>
            <a:ln w="4865" cap="flat">
              <a:noFill/>
              <a:prstDash val="solid"/>
              <a:miter/>
            </a:ln>
          </p:spPr>
          <p:txBody>
            <a:bodyPr rtlCol="0" anchor="ctr"/>
            <a:lstStyle/>
            <a:p>
              <a:endParaRPr lang="en-US"/>
            </a:p>
          </p:txBody>
        </p:sp>
        <p:sp>
          <p:nvSpPr>
            <p:cNvPr id="565" name="Freeform: Shape 564">
              <a:extLst>
                <a:ext uri="{FF2B5EF4-FFF2-40B4-BE49-F238E27FC236}">
                  <a16:creationId xmlns:a16="http://schemas.microsoft.com/office/drawing/2014/main" id="{BA0AB550-0F2B-A6A1-050A-E5B9F064B2B2}"/>
                </a:ext>
              </a:extLst>
            </p:cNvPr>
            <p:cNvSpPr/>
            <p:nvPr/>
          </p:nvSpPr>
          <p:spPr>
            <a:xfrm>
              <a:off x="11071909" y="2252200"/>
              <a:ext cx="9775" cy="9775"/>
            </a:xfrm>
            <a:custGeom>
              <a:avLst/>
              <a:gdLst>
                <a:gd name="connsiteX0" fmla="*/ 9856 w 9775"/>
                <a:gd name="connsiteY0" fmla="*/ 5028 h 9775"/>
                <a:gd name="connsiteX1" fmla="*/ 4968 w 9775"/>
                <a:gd name="connsiteY1" fmla="*/ 9916 h 9775"/>
                <a:gd name="connsiteX2" fmla="*/ 80 w 9775"/>
                <a:gd name="connsiteY2" fmla="*/ 5028 h 9775"/>
                <a:gd name="connsiteX3" fmla="*/ 4968 w 9775"/>
                <a:gd name="connsiteY3" fmla="*/ 140 h 9775"/>
                <a:gd name="connsiteX4" fmla="*/ 985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56" y="5028"/>
                  </a:moveTo>
                  <a:cubicBezTo>
                    <a:pt x="9856" y="7727"/>
                    <a:pt x="7667" y="9916"/>
                    <a:pt x="4968" y="9916"/>
                  </a:cubicBezTo>
                  <a:cubicBezTo>
                    <a:pt x="2268" y="9916"/>
                    <a:pt x="80" y="7727"/>
                    <a:pt x="80" y="5028"/>
                  </a:cubicBezTo>
                  <a:cubicBezTo>
                    <a:pt x="80" y="2328"/>
                    <a:pt x="2268" y="140"/>
                    <a:pt x="4968" y="140"/>
                  </a:cubicBezTo>
                  <a:cubicBezTo>
                    <a:pt x="7667" y="140"/>
                    <a:pt x="9856" y="2328"/>
                    <a:pt x="9856" y="5028"/>
                  </a:cubicBezTo>
                  <a:close/>
                </a:path>
              </a:pathLst>
            </a:custGeom>
            <a:solidFill>
              <a:srgbClr val="FFFFFF"/>
            </a:solidFill>
            <a:ln w="4865" cap="flat">
              <a:noFill/>
              <a:prstDash val="solid"/>
              <a:miter/>
            </a:ln>
          </p:spPr>
          <p:txBody>
            <a:bodyPr rtlCol="0" anchor="ctr"/>
            <a:lstStyle/>
            <a:p>
              <a:endParaRPr lang="en-US"/>
            </a:p>
          </p:txBody>
        </p:sp>
        <p:sp>
          <p:nvSpPr>
            <p:cNvPr id="566" name="Freeform: Shape 565">
              <a:extLst>
                <a:ext uri="{FF2B5EF4-FFF2-40B4-BE49-F238E27FC236}">
                  <a16:creationId xmlns:a16="http://schemas.microsoft.com/office/drawing/2014/main" id="{FF1CB2B5-0D9F-96FF-6F92-C468B634FA6E}"/>
                </a:ext>
              </a:extLst>
            </p:cNvPr>
            <p:cNvSpPr/>
            <p:nvPr/>
          </p:nvSpPr>
          <p:spPr>
            <a:xfrm>
              <a:off x="11120788" y="2252200"/>
              <a:ext cx="9775" cy="9775"/>
            </a:xfrm>
            <a:custGeom>
              <a:avLst/>
              <a:gdLst>
                <a:gd name="connsiteX0" fmla="*/ 9866 w 9775"/>
                <a:gd name="connsiteY0" fmla="*/ 5028 h 9775"/>
                <a:gd name="connsiteX1" fmla="*/ 4978 w 9775"/>
                <a:gd name="connsiteY1" fmla="*/ 9916 h 9775"/>
                <a:gd name="connsiteX2" fmla="*/ 90 w 9775"/>
                <a:gd name="connsiteY2" fmla="*/ 5028 h 9775"/>
                <a:gd name="connsiteX3" fmla="*/ 4978 w 9775"/>
                <a:gd name="connsiteY3" fmla="*/ 140 h 9775"/>
                <a:gd name="connsiteX4" fmla="*/ 986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66" y="5028"/>
                  </a:moveTo>
                  <a:cubicBezTo>
                    <a:pt x="9866" y="7727"/>
                    <a:pt x="7677" y="9916"/>
                    <a:pt x="4978" y="9916"/>
                  </a:cubicBezTo>
                  <a:cubicBezTo>
                    <a:pt x="2278" y="9916"/>
                    <a:pt x="90" y="7727"/>
                    <a:pt x="90" y="5028"/>
                  </a:cubicBezTo>
                  <a:cubicBezTo>
                    <a:pt x="90" y="2328"/>
                    <a:pt x="2278" y="140"/>
                    <a:pt x="4978" y="140"/>
                  </a:cubicBezTo>
                  <a:cubicBezTo>
                    <a:pt x="7677" y="140"/>
                    <a:pt x="9866" y="2328"/>
                    <a:pt x="9866" y="5028"/>
                  </a:cubicBezTo>
                  <a:close/>
                </a:path>
              </a:pathLst>
            </a:custGeom>
            <a:solidFill>
              <a:srgbClr val="FFFFFF"/>
            </a:solidFill>
            <a:ln w="4865" cap="flat">
              <a:noFill/>
              <a:prstDash val="solid"/>
              <a:miter/>
            </a:ln>
          </p:spPr>
          <p:txBody>
            <a:bodyPr rtlCol="0" anchor="ctr"/>
            <a:lstStyle/>
            <a:p>
              <a:endParaRPr lang="en-US"/>
            </a:p>
          </p:txBody>
        </p:sp>
        <p:sp>
          <p:nvSpPr>
            <p:cNvPr id="567" name="Freeform: Shape 566">
              <a:extLst>
                <a:ext uri="{FF2B5EF4-FFF2-40B4-BE49-F238E27FC236}">
                  <a16:creationId xmlns:a16="http://schemas.microsoft.com/office/drawing/2014/main" id="{F320EEDE-2469-A9CA-D784-A350731830DC}"/>
                </a:ext>
              </a:extLst>
            </p:cNvPr>
            <p:cNvSpPr/>
            <p:nvPr/>
          </p:nvSpPr>
          <p:spPr>
            <a:xfrm>
              <a:off x="11169666" y="2252200"/>
              <a:ext cx="9775" cy="9775"/>
            </a:xfrm>
            <a:custGeom>
              <a:avLst/>
              <a:gdLst>
                <a:gd name="connsiteX0" fmla="*/ 9876 w 9775"/>
                <a:gd name="connsiteY0" fmla="*/ 5028 h 9775"/>
                <a:gd name="connsiteX1" fmla="*/ 4988 w 9775"/>
                <a:gd name="connsiteY1" fmla="*/ 9916 h 9775"/>
                <a:gd name="connsiteX2" fmla="*/ 100 w 9775"/>
                <a:gd name="connsiteY2" fmla="*/ 5028 h 9775"/>
                <a:gd name="connsiteX3" fmla="*/ 4988 w 9775"/>
                <a:gd name="connsiteY3" fmla="*/ 140 h 9775"/>
                <a:gd name="connsiteX4" fmla="*/ 987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76" y="5028"/>
                  </a:moveTo>
                  <a:cubicBezTo>
                    <a:pt x="9876" y="7727"/>
                    <a:pt x="7687" y="9916"/>
                    <a:pt x="4988" y="9916"/>
                  </a:cubicBezTo>
                  <a:cubicBezTo>
                    <a:pt x="2288" y="9916"/>
                    <a:pt x="100" y="7727"/>
                    <a:pt x="100" y="5028"/>
                  </a:cubicBezTo>
                  <a:cubicBezTo>
                    <a:pt x="100" y="2328"/>
                    <a:pt x="2288" y="140"/>
                    <a:pt x="4988" y="140"/>
                  </a:cubicBezTo>
                  <a:cubicBezTo>
                    <a:pt x="7687" y="140"/>
                    <a:pt x="9876" y="2328"/>
                    <a:pt x="9876" y="5028"/>
                  </a:cubicBezTo>
                  <a:close/>
                </a:path>
              </a:pathLst>
            </a:custGeom>
            <a:solidFill>
              <a:srgbClr val="FFFFFF"/>
            </a:solidFill>
            <a:ln w="4865" cap="flat">
              <a:noFill/>
              <a:prstDash val="solid"/>
              <a:miter/>
            </a:ln>
          </p:spPr>
          <p:txBody>
            <a:bodyPr rtlCol="0" anchor="ctr"/>
            <a:lstStyle/>
            <a:p>
              <a:endParaRPr lang="en-US"/>
            </a:p>
          </p:txBody>
        </p:sp>
        <p:sp>
          <p:nvSpPr>
            <p:cNvPr id="568" name="Freeform: Shape 567">
              <a:extLst>
                <a:ext uri="{FF2B5EF4-FFF2-40B4-BE49-F238E27FC236}">
                  <a16:creationId xmlns:a16="http://schemas.microsoft.com/office/drawing/2014/main" id="{6AA4619C-0036-6E89-EBE8-7C56A796F9BD}"/>
                </a:ext>
              </a:extLst>
            </p:cNvPr>
            <p:cNvSpPr/>
            <p:nvPr/>
          </p:nvSpPr>
          <p:spPr>
            <a:xfrm>
              <a:off x="11218544" y="2252200"/>
              <a:ext cx="9775" cy="9775"/>
            </a:xfrm>
            <a:custGeom>
              <a:avLst/>
              <a:gdLst>
                <a:gd name="connsiteX0" fmla="*/ 9886 w 9775"/>
                <a:gd name="connsiteY0" fmla="*/ 5028 h 9775"/>
                <a:gd name="connsiteX1" fmla="*/ 4998 w 9775"/>
                <a:gd name="connsiteY1" fmla="*/ 9916 h 9775"/>
                <a:gd name="connsiteX2" fmla="*/ 110 w 9775"/>
                <a:gd name="connsiteY2" fmla="*/ 5028 h 9775"/>
                <a:gd name="connsiteX3" fmla="*/ 4998 w 9775"/>
                <a:gd name="connsiteY3" fmla="*/ 140 h 9775"/>
                <a:gd name="connsiteX4" fmla="*/ 988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86" y="5028"/>
                  </a:moveTo>
                  <a:cubicBezTo>
                    <a:pt x="9886" y="7727"/>
                    <a:pt x="7697" y="9916"/>
                    <a:pt x="4998" y="9916"/>
                  </a:cubicBezTo>
                  <a:cubicBezTo>
                    <a:pt x="2298" y="9916"/>
                    <a:pt x="110" y="7727"/>
                    <a:pt x="110" y="5028"/>
                  </a:cubicBezTo>
                  <a:cubicBezTo>
                    <a:pt x="110" y="2328"/>
                    <a:pt x="2298" y="140"/>
                    <a:pt x="4998" y="140"/>
                  </a:cubicBezTo>
                  <a:cubicBezTo>
                    <a:pt x="7697" y="140"/>
                    <a:pt x="9886" y="2328"/>
                    <a:pt x="9886" y="5028"/>
                  </a:cubicBezTo>
                  <a:close/>
                </a:path>
              </a:pathLst>
            </a:custGeom>
            <a:solidFill>
              <a:srgbClr val="FFFFFF"/>
            </a:solidFill>
            <a:ln w="4865" cap="flat">
              <a:noFill/>
              <a:prstDash val="solid"/>
              <a:miter/>
            </a:ln>
          </p:spPr>
          <p:txBody>
            <a:bodyPr rtlCol="0" anchor="ctr"/>
            <a:lstStyle/>
            <a:p>
              <a:endParaRPr lang="en-US"/>
            </a:p>
          </p:txBody>
        </p:sp>
        <p:sp>
          <p:nvSpPr>
            <p:cNvPr id="569" name="Freeform: Shape 568">
              <a:extLst>
                <a:ext uri="{FF2B5EF4-FFF2-40B4-BE49-F238E27FC236}">
                  <a16:creationId xmlns:a16="http://schemas.microsoft.com/office/drawing/2014/main" id="{DFB842BE-FD8C-F111-8D59-A4D3EECA4044}"/>
                </a:ext>
              </a:extLst>
            </p:cNvPr>
            <p:cNvSpPr/>
            <p:nvPr/>
          </p:nvSpPr>
          <p:spPr>
            <a:xfrm>
              <a:off x="11267423" y="2252200"/>
              <a:ext cx="9775" cy="9775"/>
            </a:xfrm>
            <a:custGeom>
              <a:avLst/>
              <a:gdLst>
                <a:gd name="connsiteX0" fmla="*/ 9896 w 9775"/>
                <a:gd name="connsiteY0" fmla="*/ 5028 h 9775"/>
                <a:gd name="connsiteX1" fmla="*/ 5008 w 9775"/>
                <a:gd name="connsiteY1" fmla="*/ 9916 h 9775"/>
                <a:gd name="connsiteX2" fmla="*/ 120 w 9775"/>
                <a:gd name="connsiteY2" fmla="*/ 5028 h 9775"/>
                <a:gd name="connsiteX3" fmla="*/ 5008 w 9775"/>
                <a:gd name="connsiteY3" fmla="*/ 140 h 9775"/>
                <a:gd name="connsiteX4" fmla="*/ 989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96" y="5028"/>
                  </a:moveTo>
                  <a:cubicBezTo>
                    <a:pt x="9896" y="7727"/>
                    <a:pt x="7707" y="9916"/>
                    <a:pt x="5008" y="9916"/>
                  </a:cubicBezTo>
                  <a:cubicBezTo>
                    <a:pt x="2308" y="9916"/>
                    <a:pt x="120" y="7727"/>
                    <a:pt x="120" y="5028"/>
                  </a:cubicBezTo>
                  <a:cubicBezTo>
                    <a:pt x="120" y="2328"/>
                    <a:pt x="2308" y="140"/>
                    <a:pt x="5008" y="140"/>
                  </a:cubicBezTo>
                  <a:cubicBezTo>
                    <a:pt x="7707" y="140"/>
                    <a:pt x="9896" y="2328"/>
                    <a:pt x="9896" y="5028"/>
                  </a:cubicBezTo>
                  <a:close/>
                </a:path>
              </a:pathLst>
            </a:custGeom>
            <a:solidFill>
              <a:srgbClr val="FFFFFF"/>
            </a:solidFill>
            <a:ln w="4865" cap="flat">
              <a:noFill/>
              <a:prstDash val="solid"/>
              <a:miter/>
            </a:ln>
          </p:spPr>
          <p:txBody>
            <a:bodyPr rtlCol="0" anchor="ctr"/>
            <a:lstStyle/>
            <a:p>
              <a:endParaRPr lang="en-US"/>
            </a:p>
          </p:txBody>
        </p:sp>
        <p:sp>
          <p:nvSpPr>
            <p:cNvPr id="570" name="Freeform: Shape 569">
              <a:extLst>
                <a:ext uri="{FF2B5EF4-FFF2-40B4-BE49-F238E27FC236}">
                  <a16:creationId xmlns:a16="http://schemas.microsoft.com/office/drawing/2014/main" id="{F158A58C-AE9A-3383-0443-8F5E547FA491}"/>
                </a:ext>
              </a:extLst>
            </p:cNvPr>
            <p:cNvSpPr/>
            <p:nvPr/>
          </p:nvSpPr>
          <p:spPr>
            <a:xfrm>
              <a:off x="11316301" y="2252200"/>
              <a:ext cx="9775" cy="9775"/>
            </a:xfrm>
            <a:custGeom>
              <a:avLst/>
              <a:gdLst>
                <a:gd name="connsiteX0" fmla="*/ 9906 w 9775"/>
                <a:gd name="connsiteY0" fmla="*/ 5028 h 9775"/>
                <a:gd name="connsiteX1" fmla="*/ 5018 w 9775"/>
                <a:gd name="connsiteY1" fmla="*/ 9916 h 9775"/>
                <a:gd name="connsiteX2" fmla="*/ 130 w 9775"/>
                <a:gd name="connsiteY2" fmla="*/ 5028 h 9775"/>
                <a:gd name="connsiteX3" fmla="*/ 5018 w 9775"/>
                <a:gd name="connsiteY3" fmla="*/ 140 h 9775"/>
                <a:gd name="connsiteX4" fmla="*/ 990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06" y="5028"/>
                  </a:moveTo>
                  <a:cubicBezTo>
                    <a:pt x="9906" y="7727"/>
                    <a:pt x="7717" y="9916"/>
                    <a:pt x="5018" y="9916"/>
                  </a:cubicBezTo>
                  <a:cubicBezTo>
                    <a:pt x="2318" y="9916"/>
                    <a:pt x="130" y="7727"/>
                    <a:pt x="130" y="5028"/>
                  </a:cubicBezTo>
                  <a:cubicBezTo>
                    <a:pt x="130" y="2328"/>
                    <a:pt x="2318" y="140"/>
                    <a:pt x="5018" y="140"/>
                  </a:cubicBezTo>
                  <a:cubicBezTo>
                    <a:pt x="7717" y="140"/>
                    <a:pt x="9906" y="2328"/>
                    <a:pt x="9906" y="5028"/>
                  </a:cubicBezTo>
                  <a:close/>
                </a:path>
              </a:pathLst>
            </a:custGeom>
            <a:solidFill>
              <a:srgbClr val="FFFFFF"/>
            </a:solidFill>
            <a:ln w="4865" cap="flat">
              <a:noFill/>
              <a:prstDash val="solid"/>
              <a:miter/>
            </a:ln>
          </p:spPr>
          <p:txBody>
            <a:bodyPr rtlCol="0" anchor="ctr"/>
            <a:lstStyle/>
            <a:p>
              <a:endParaRPr lang="en-US"/>
            </a:p>
          </p:txBody>
        </p:sp>
        <p:sp>
          <p:nvSpPr>
            <p:cNvPr id="571" name="Freeform: Shape 570">
              <a:extLst>
                <a:ext uri="{FF2B5EF4-FFF2-40B4-BE49-F238E27FC236}">
                  <a16:creationId xmlns:a16="http://schemas.microsoft.com/office/drawing/2014/main" id="{7AE97021-42BB-2797-28D9-67EAFBA95C57}"/>
                </a:ext>
              </a:extLst>
            </p:cNvPr>
            <p:cNvSpPr/>
            <p:nvPr/>
          </p:nvSpPr>
          <p:spPr>
            <a:xfrm>
              <a:off x="11365179" y="2252200"/>
              <a:ext cx="9775" cy="9775"/>
            </a:xfrm>
            <a:custGeom>
              <a:avLst/>
              <a:gdLst>
                <a:gd name="connsiteX0" fmla="*/ 9916 w 9775"/>
                <a:gd name="connsiteY0" fmla="*/ 5028 h 9775"/>
                <a:gd name="connsiteX1" fmla="*/ 5028 w 9775"/>
                <a:gd name="connsiteY1" fmla="*/ 9916 h 9775"/>
                <a:gd name="connsiteX2" fmla="*/ 140 w 9775"/>
                <a:gd name="connsiteY2" fmla="*/ 5028 h 9775"/>
                <a:gd name="connsiteX3" fmla="*/ 5028 w 9775"/>
                <a:gd name="connsiteY3" fmla="*/ 140 h 9775"/>
                <a:gd name="connsiteX4" fmla="*/ 991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16" y="5028"/>
                  </a:moveTo>
                  <a:cubicBezTo>
                    <a:pt x="9916" y="7727"/>
                    <a:pt x="7727" y="9916"/>
                    <a:pt x="5028" y="9916"/>
                  </a:cubicBezTo>
                  <a:cubicBezTo>
                    <a:pt x="2328" y="9916"/>
                    <a:pt x="140" y="7727"/>
                    <a:pt x="140" y="5028"/>
                  </a:cubicBezTo>
                  <a:cubicBezTo>
                    <a:pt x="140" y="2328"/>
                    <a:pt x="2328" y="140"/>
                    <a:pt x="5028" y="140"/>
                  </a:cubicBezTo>
                  <a:cubicBezTo>
                    <a:pt x="7727" y="140"/>
                    <a:pt x="9916" y="2328"/>
                    <a:pt x="9916" y="5028"/>
                  </a:cubicBezTo>
                  <a:close/>
                </a:path>
              </a:pathLst>
            </a:custGeom>
            <a:solidFill>
              <a:srgbClr val="FFFFFF"/>
            </a:solidFill>
            <a:ln w="4865" cap="flat">
              <a:noFill/>
              <a:prstDash val="solid"/>
              <a:miter/>
            </a:ln>
          </p:spPr>
          <p:txBody>
            <a:bodyPr rtlCol="0" anchor="ctr"/>
            <a:lstStyle/>
            <a:p>
              <a:endParaRPr lang="en-US"/>
            </a:p>
          </p:txBody>
        </p:sp>
        <p:sp>
          <p:nvSpPr>
            <p:cNvPr id="572" name="Freeform: Shape 571">
              <a:extLst>
                <a:ext uri="{FF2B5EF4-FFF2-40B4-BE49-F238E27FC236}">
                  <a16:creationId xmlns:a16="http://schemas.microsoft.com/office/drawing/2014/main" id="{FBC07431-F1D3-01BA-DB2D-12394B04469C}"/>
                </a:ext>
              </a:extLst>
            </p:cNvPr>
            <p:cNvSpPr/>
            <p:nvPr/>
          </p:nvSpPr>
          <p:spPr>
            <a:xfrm>
              <a:off x="11414058" y="2252200"/>
              <a:ext cx="9775" cy="9775"/>
            </a:xfrm>
            <a:custGeom>
              <a:avLst/>
              <a:gdLst>
                <a:gd name="connsiteX0" fmla="*/ 9926 w 9775"/>
                <a:gd name="connsiteY0" fmla="*/ 5028 h 9775"/>
                <a:gd name="connsiteX1" fmla="*/ 5038 w 9775"/>
                <a:gd name="connsiteY1" fmla="*/ 9916 h 9775"/>
                <a:gd name="connsiteX2" fmla="*/ 150 w 9775"/>
                <a:gd name="connsiteY2" fmla="*/ 5028 h 9775"/>
                <a:gd name="connsiteX3" fmla="*/ 5038 w 9775"/>
                <a:gd name="connsiteY3" fmla="*/ 140 h 9775"/>
                <a:gd name="connsiteX4" fmla="*/ 992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26" y="5028"/>
                  </a:moveTo>
                  <a:cubicBezTo>
                    <a:pt x="9926" y="7727"/>
                    <a:pt x="7737" y="9916"/>
                    <a:pt x="5038" y="9916"/>
                  </a:cubicBezTo>
                  <a:cubicBezTo>
                    <a:pt x="2338" y="9916"/>
                    <a:pt x="150" y="7727"/>
                    <a:pt x="150" y="5028"/>
                  </a:cubicBezTo>
                  <a:cubicBezTo>
                    <a:pt x="150" y="2328"/>
                    <a:pt x="2338" y="140"/>
                    <a:pt x="5038" y="140"/>
                  </a:cubicBezTo>
                  <a:cubicBezTo>
                    <a:pt x="7737" y="140"/>
                    <a:pt x="9926" y="2328"/>
                    <a:pt x="9926" y="5028"/>
                  </a:cubicBezTo>
                  <a:close/>
                </a:path>
              </a:pathLst>
            </a:custGeom>
            <a:solidFill>
              <a:srgbClr val="FFFFFF"/>
            </a:solidFill>
            <a:ln w="4865" cap="flat">
              <a:noFill/>
              <a:prstDash val="solid"/>
              <a:miter/>
            </a:ln>
          </p:spPr>
          <p:txBody>
            <a:bodyPr rtlCol="0" anchor="ctr"/>
            <a:lstStyle/>
            <a:p>
              <a:endParaRPr lang="en-US"/>
            </a:p>
          </p:txBody>
        </p:sp>
        <p:sp>
          <p:nvSpPr>
            <p:cNvPr id="573" name="Freeform: Shape 572">
              <a:extLst>
                <a:ext uri="{FF2B5EF4-FFF2-40B4-BE49-F238E27FC236}">
                  <a16:creationId xmlns:a16="http://schemas.microsoft.com/office/drawing/2014/main" id="{8111712A-7FDA-2744-6C19-68CA23C8638A}"/>
                </a:ext>
              </a:extLst>
            </p:cNvPr>
            <p:cNvSpPr/>
            <p:nvPr/>
          </p:nvSpPr>
          <p:spPr>
            <a:xfrm>
              <a:off x="11462936" y="2252200"/>
              <a:ext cx="9775" cy="9775"/>
            </a:xfrm>
            <a:custGeom>
              <a:avLst/>
              <a:gdLst>
                <a:gd name="connsiteX0" fmla="*/ 9936 w 9775"/>
                <a:gd name="connsiteY0" fmla="*/ 5028 h 9775"/>
                <a:gd name="connsiteX1" fmla="*/ 5048 w 9775"/>
                <a:gd name="connsiteY1" fmla="*/ 9916 h 9775"/>
                <a:gd name="connsiteX2" fmla="*/ 160 w 9775"/>
                <a:gd name="connsiteY2" fmla="*/ 5028 h 9775"/>
                <a:gd name="connsiteX3" fmla="*/ 5048 w 9775"/>
                <a:gd name="connsiteY3" fmla="*/ 140 h 9775"/>
                <a:gd name="connsiteX4" fmla="*/ 993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36" y="5028"/>
                  </a:moveTo>
                  <a:cubicBezTo>
                    <a:pt x="9936" y="7727"/>
                    <a:pt x="7747" y="9916"/>
                    <a:pt x="5048" y="9916"/>
                  </a:cubicBezTo>
                  <a:cubicBezTo>
                    <a:pt x="2348" y="9916"/>
                    <a:pt x="160" y="7727"/>
                    <a:pt x="160" y="5028"/>
                  </a:cubicBezTo>
                  <a:cubicBezTo>
                    <a:pt x="160" y="2328"/>
                    <a:pt x="2348" y="140"/>
                    <a:pt x="5048" y="140"/>
                  </a:cubicBezTo>
                  <a:cubicBezTo>
                    <a:pt x="7747" y="140"/>
                    <a:pt x="9936" y="2328"/>
                    <a:pt x="9936" y="5028"/>
                  </a:cubicBezTo>
                  <a:close/>
                </a:path>
              </a:pathLst>
            </a:custGeom>
            <a:solidFill>
              <a:srgbClr val="FFFFFF"/>
            </a:solidFill>
            <a:ln w="4865" cap="flat">
              <a:noFill/>
              <a:prstDash val="solid"/>
              <a:miter/>
            </a:ln>
          </p:spPr>
          <p:txBody>
            <a:bodyPr rtlCol="0" anchor="ctr"/>
            <a:lstStyle/>
            <a:p>
              <a:endParaRPr lang="en-US"/>
            </a:p>
          </p:txBody>
        </p:sp>
        <p:sp>
          <p:nvSpPr>
            <p:cNvPr id="574" name="Freeform: Shape 573">
              <a:extLst>
                <a:ext uri="{FF2B5EF4-FFF2-40B4-BE49-F238E27FC236}">
                  <a16:creationId xmlns:a16="http://schemas.microsoft.com/office/drawing/2014/main" id="{EBE9BC50-8F6F-5FEB-7C13-A6F9018ECCE6}"/>
                </a:ext>
              </a:extLst>
            </p:cNvPr>
            <p:cNvSpPr/>
            <p:nvPr/>
          </p:nvSpPr>
          <p:spPr>
            <a:xfrm>
              <a:off x="11511814" y="2252200"/>
              <a:ext cx="9775" cy="9775"/>
            </a:xfrm>
            <a:custGeom>
              <a:avLst/>
              <a:gdLst>
                <a:gd name="connsiteX0" fmla="*/ 9946 w 9775"/>
                <a:gd name="connsiteY0" fmla="*/ 5028 h 9775"/>
                <a:gd name="connsiteX1" fmla="*/ 5058 w 9775"/>
                <a:gd name="connsiteY1" fmla="*/ 9916 h 9775"/>
                <a:gd name="connsiteX2" fmla="*/ 170 w 9775"/>
                <a:gd name="connsiteY2" fmla="*/ 5028 h 9775"/>
                <a:gd name="connsiteX3" fmla="*/ 5058 w 9775"/>
                <a:gd name="connsiteY3" fmla="*/ 140 h 9775"/>
                <a:gd name="connsiteX4" fmla="*/ 994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46" y="5028"/>
                  </a:moveTo>
                  <a:cubicBezTo>
                    <a:pt x="9946" y="7727"/>
                    <a:pt x="7757" y="9916"/>
                    <a:pt x="5058" y="9916"/>
                  </a:cubicBezTo>
                  <a:cubicBezTo>
                    <a:pt x="2358" y="9916"/>
                    <a:pt x="170" y="7727"/>
                    <a:pt x="170" y="5028"/>
                  </a:cubicBezTo>
                  <a:cubicBezTo>
                    <a:pt x="170" y="2328"/>
                    <a:pt x="2358" y="140"/>
                    <a:pt x="5058" y="140"/>
                  </a:cubicBezTo>
                  <a:cubicBezTo>
                    <a:pt x="7757" y="140"/>
                    <a:pt x="9946" y="2328"/>
                    <a:pt x="9946" y="5028"/>
                  </a:cubicBezTo>
                  <a:close/>
                </a:path>
              </a:pathLst>
            </a:custGeom>
            <a:solidFill>
              <a:srgbClr val="FFFFFF"/>
            </a:solidFill>
            <a:ln w="4865" cap="flat">
              <a:noFill/>
              <a:prstDash val="solid"/>
              <a:miter/>
            </a:ln>
          </p:spPr>
          <p:txBody>
            <a:bodyPr rtlCol="0" anchor="ctr"/>
            <a:lstStyle/>
            <a:p>
              <a:endParaRPr lang="en-US"/>
            </a:p>
          </p:txBody>
        </p:sp>
        <p:sp>
          <p:nvSpPr>
            <p:cNvPr id="575" name="Freeform: Shape 574">
              <a:extLst>
                <a:ext uri="{FF2B5EF4-FFF2-40B4-BE49-F238E27FC236}">
                  <a16:creationId xmlns:a16="http://schemas.microsoft.com/office/drawing/2014/main" id="{D7CF643E-AB8C-4720-6EDF-FCADE1B07E08}"/>
                </a:ext>
              </a:extLst>
            </p:cNvPr>
            <p:cNvSpPr/>
            <p:nvPr/>
          </p:nvSpPr>
          <p:spPr>
            <a:xfrm>
              <a:off x="11560693" y="2252200"/>
              <a:ext cx="9775" cy="9775"/>
            </a:xfrm>
            <a:custGeom>
              <a:avLst/>
              <a:gdLst>
                <a:gd name="connsiteX0" fmla="*/ 9956 w 9775"/>
                <a:gd name="connsiteY0" fmla="*/ 5028 h 9775"/>
                <a:gd name="connsiteX1" fmla="*/ 5068 w 9775"/>
                <a:gd name="connsiteY1" fmla="*/ 9916 h 9775"/>
                <a:gd name="connsiteX2" fmla="*/ 180 w 9775"/>
                <a:gd name="connsiteY2" fmla="*/ 5028 h 9775"/>
                <a:gd name="connsiteX3" fmla="*/ 5068 w 9775"/>
                <a:gd name="connsiteY3" fmla="*/ 140 h 9775"/>
                <a:gd name="connsiteX4" fmla="*/ 995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56" y="5028"/>
                  </a:moveTo>
                  <a:cubicBezTo>
                    <a:pt x="9956" y="7727"/>
                    <a:pt x="7767" y="9916"/>
                    <a:pt x="5068" y="9916"/>
                  </a:cubicBezTo>
                  <a:cubicBezTo>
                    <a:pt x="2368" y="9916"/>
                    <a:pt x="180" y="7727"/>
                    <a:pt x="180" y="5028"/>
                  </a:cubicBezTo>
                  <a:cubicBezTo>
                    <a:pt x="180" y="2328"/>
                    <a:pt x="2368" y="140"/>
                    <a:pt x="5068" y="140"/>
                  </a:cubicBezTo>
                  <a:cubicBezTo>
                    <a:pt x="7767" y="140"/>
                    <a:pt x="9956" y="2328"/>
                    <a:pt x="9956" y="5028"/>
                  </a:cubicBezTo>
                  <a:close/>
                </a:path>
              </a:pathLst>
            </a:custGeom>
            <a:solidFill>
              <a:srgbClr val="FFFFFF"/>
            </a:solidFill>
            <a:ln w="4865" cap="flat">
              <a:noFill/>
              <a:prstDash val="solid"/>
              <a:miter/>
            </a:ln>
          </p:spPr>
          <p:txBody>
            <a:bodyPr rtlCol="0" anchor="ctr"/>
            <a:lstStyle/>
            <a:p>
              <a:endParaRPr lang="en-US"/>
            </a:p>
          </p:txBody>
        </p:sp>
        <p:sp>
          <p:nvSpPr>
            <p:cNvPr id="576" name="Freeform: Shape 575">
              <a:extLst>
                <a:ext uri="{FF2B5EF4-FFF2-40B4-BE49-F238E27FC236}">
                  <a16:creationId xmlns:a16="http://schemas.microsoft.com/office/drawing/2014/main" id="{C649F000-6393-9959-1263-2B20AAFFDF00}"/>
                </a:ext>
              </a:extLst>
            </p:cNvPr>
            <p:cNvSpPr/>
            <p:nvPr/>
          </p:nvSpPr>
          <p:spPr>
            <a:xfrm>
              <a:off x="11609571" y="2252200"/>
              <a:ext cx="9775" cy="9775"/>
            </a:xfrm>
            <a:custGeom>
              <a:avLst/>
              <a:gdLst>
                <a:gd name="connsiteX0" fmla="*/ 9966 w 9775"/>
                <a:gd name="connsiteY0" fmla="*/ 5028 h 9775"/>
                <a:gd name="connsiteX1" fmla="*/ 5078 w 9775"/>
                <a:gd name="connsiteY1" fmla="*/ 9916 h 9775"/>
                <a:gd name="connsiteX2" fmla="*/ 190 w 9775"/>
                <a:gd name="connsiteY2" fmla="*/ 5028 h 9775"/>
                <a:gd name="connsiteX3" fmla="*/ 5078 w 9775"/>
                <a:gd name="connsiteY3" fmla="*/ 140 h 9775"/>
                <a:gd name="connsiteX4" fmla="*/ 996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66" y="5028"/>
                  </a:moveTo>
                  <a:cubicBezTo>
                    <a:pt x="9966" y="7727"/>
                    <a:pt x="7777" y="9916"/>
                    <a:pt x="5078" y="9916"/>
                  </a:cubicBezTo>
                  <a:cubicBezTo>
                    <a:pt x="2378" y="9916"/>
                    <a:pt x="190" y="7727"/>
                    <a:pt x="190" y="5028"/>
                  </a:cubicBezTo>
                  <a:cubicBezTo>
                    <a:pt x="190" y="2328"/>
                    <a:pt x="2378" y="140"/>
                    <a:pt x="5078" y="140"/>
                  </a:cubicBezTo>
                  <a:cubicBezTo>
                    <a:pt x="7777" y="140"/>
                    <a:pt x="9966" y="2328"/>
                    <a:pt x="9966" y="5028"/>
                  </a:cubicBezTo>
                  <a:close/>
                </a:path>
              </a:pathLst>
            </a:custGeom>
            <a:solidFill>
              <a:srgbClr val="FFFFFF"/>
            </a:solidFill>
            <a:ln w="4865" cap="flat">
              <a:noFill/>
              <a:prstDash val="solid"/>
              <a:miter/>
            </a:ln>
          </p:spPr>
          <p:txBody>
            <a:bodyPr rtlCol="0" anchor="ctr"/>
            <a:lstStyle/>
            <a:p>
              <a:endParaRPr lang="en-US"/>
            </a:p>
          </p:txBody>
        </p:sp>
        <p:sp>
          <p:nvSpPr>
            <p:cNvPr id="577" name="Freeform: Shape 576">
              <a:extLst>
                <a:ext uri="{FF2B5EF4-FFF2-40B4-BE49-F238E27FC236}">
                  <a16:creationId xmlns:a16="http://schemas.microsoft.com/office/drawing/2014/main" id="{F709A804-EDC7-D7E1-128E-B20DA9349404}"/>
                </a:ext>
              </a:extLst>
            </p:cNvPr>
            <p:cNvSpPr/>
            <p:nvPr/>
          </p:nvSpPr>
          <p:spPr>
            <a:xfrm>
              <a:off x="11658449" y="2252200"/>
              <a:ext cx="9775" cy="9775"/>
            </a:xfrm>
            <a:custGeom>
              <a:avLst/>
              <a:gdLst>
                <a:gd name="connsiteX0" fmla="*/ 9976 w 9775"/>
                <a:gd name="connsiteY0" fmla="*/ 5028 h 9775"/>
                <a:gd name="connsiteX1" fmla="*/ 5088 w 9775"/>
                <a:gd name="connsiteY1" fmla="*/ 9916 h 9775"/>
                <a:gd name="connsiteX2" fmla="*/ 200 w 9775"/>
                <a:gd name="connsiteY2" fmla="*/ 5028 h 9775"/>
                <a:gd name="connsiteX3" fmla="*/ 5088 w 9775"/>
                <a:gd name="connsiteY3" fmla="*/ 140 h 9775"/>
                <a:gd name="connsiteX4" fmla="*/ 997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76" y="5028"/>
                  </a:moveTo>
                  <a:cubicBezTo>
                    <a:pt x="9976" y="7727"/>
                    <a:pt x="7787" y="9916"/>
                    <a:pt x="5088" y="9916"/>
                  </a:cubicBezTo>
                  <a:cubicBezTo>
                    <a:pt x="2388" y="9916"/>
                    <a:pt x="200" y="7727"/>
                    <a:pt x="200" y="5028"/>
                  </a:cubicBezTo>
                  <a:cubicBezTo>
                    <a:pt x="200" y="2328"/>
                    <a:pt x="2388" y="140"/>
                    <a:pt x="5088" y="140"/>
                  </a:cubicBezTo>
                  <a:cubicBezTo>
                    <a:pt x="7787" y="140"/>
                    <a:pt x="9976" y="2328"/>
                    <a:pt x="9976" y="5028"/>
                  </a:cubicBezTo>
                  <a:close/>
                </a:path>
              </a:pathLst>
            </a:custGeom>
            <a:solidFill>
              <a:srgbClr val="FFFFFF"/>
            </a:solidFill>
            <a:ln w="4865" cap="flat">
              <a:noFill/>
              <a:prstDash val="solid"/>
              <a:miter/>
            </a:ln>
          </p:spPr>
          <p:txBody>
            <a:bodyPr rtlCol="0" anchor="ctr"/>
            <a:lstStyle/>
            <a:p>
              <a:endParaRPr lang="en-US"/>
            </a:p>
          </p:txBody>
        </p:sp>
        <p:sp>
          <p:nvSpPr>
            <p:cNvPr id="578" name="Freeform: Shape 577">
              <a:extLst>
                <a:ext uri="{FF2B5EF4-FFF2-40B4-BE49-F238E27FC236}">
                  <a16:creationId xmlns:a16="http://schemas.microsoft.com/office/drawing/2014/main" id="{B6B19051-079C-C484-8B47-3B0C7BC25863}"/>
                </a:ext>
              </a:extLst>
            </p:cNvPr>
            <p:cNvSpPr/>
            <p:nvPr/>
          </p:nvSpPr>
          <p:spPr>
            <a:xfrm>
              <a:off x="11707328" y="2252200"/>
              <a:ext cx="9775" cy="9775"/>
            </a:xfrm>
            <a:custGeom>
              <a:avLst/>
              <a:gdLst>
                <a:gd name="connsiteX0" fmla="*/ 9986 w 9775"/>
                <a:gd name="connsiteY0" fmla="*/ 5028 h 9775"/>
                <a:gd name="connsiteX1" fmla="*/ 5098 w 9775"/>
                <a:gd name="connsiteY1" fmla="*/ 9916 h 9775"/>
                <a:gd name="connsiteX2" fmla="*/ 210 w 9775"/>
                <a:gd name="connsiteY2" fmla="*/ 5028 h 9775"/>
                <a:gd name="connsiteX3" fmla="*/ 5098 w 9775"/>
                <a:gd name="connsiteY3" fmla="*/ 140 h 9775"/>
                <a:gd name="connsiteX4" fmla="*/ 998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86" y="5028"/>
                  </a:moveTo>
                  <a:cubicBezTo>
                    <a:pt x="9986" y="7727"/>
                    <a:pt x="7797" y="9916"/>
                    <a:pt x="5098" y="9916"/>
                  </a:cubicBezTo>
                  <a:cubicBezTo>
                    <a:pt x="2398" y="9916"/>
                    <a:pt x="210" y="7727"/>
                    <a:pt x="210" y="5028"/>
                  </a:cubicBezTo>
                  <a:cubicBezTo>
                    <a:pt x="210" y="2328"/>
                    <a:pt x="2398" y="140"/>
                    <a:pt x="5098" y="140"/>
                  </a:cubicBezTo>
                  <a:cubicBezTo>
                    <a:pt x="7797" y="140"/>
                    <a:pt x="9986" y="2328"/>
                    <a:pt x="9986" y="5028"/>
                  </a:cubicBezTo>
                  <a:close/>
                </a:path>
              </a:pathLst>
            </a:custGeom>
            <a:solidFill>
              <a:srgbClr val="FFFFFF"/>
            </a:solidFill>
            <a:ln w="4865" cap="flat">
              <a:noFill/>
              <a:prstDash val="solid"/>
              <a:miter/>
            </a:ln>
          </p:spPr>
          <p:txBody>
            <a:bodyPr rtlCol="0" anchor="ctr"/>
            <a:lstStyle/>
            <a:p>
              <a:endParaRPr lang="en-US"/>
            </a:p>
          </p:txBody>
        </p:sp>
        <p:sp>
          <p:nvSpPr>
            <p:cNvPr id="579" name="Freeform: Shape 578">
              <a:extLst>
                <a:ext uri="{FF2B5EF4-FFF2-40B4-BE49-F238E27FC236}">
                  <a16:creationId xmlns:a16="http://schemas.microsoft.com/office/drawing/2014/main" id="{86B36702-0A21-34CA-0063-3FAE5C86A3C0}"/>
                </a:ext>
              </a:extLst>
            </p:cNvPr>
            <p:cNvSpPr/>
            <p:nvPr/>
          </p:nvSpPr>
          <p:spPr>
            <a:xfrm>
              <a:off x="11756206" y="2252200"/>
              <a:ext cx="9775" cy="9775"/>
            </a:xfrm>
            <a:custGeom>
              <a:avLst/>
              <a:gdLst>
                <a:gd name="connsiteX0" fmla="*/ 9996 w 9775"/>
                <a:gd name="connsiteY0" fmla="*/ 5028 h 9775"/>
                <a:gd name="connsiteX1" fmla="*/ 5108 w 9775"/>
                <a:gd name="connsiteY1" fmla="*/ 9916 h 9775"/>
                <a:gd name="connsiteX2" fmla="*/ 220 w 9775"/>
                <a:gd name="connsiteY2" fmla="*/ 5028 h 9775"/>
                <a:gd name="connsiteX3" fmla="*/ 5108 w 9775"/>
                <a:gd name="connsiteY3" fmla="*/ 140 h 9775"/>
                <a:gd name="connsiteX4" fmla="*/ 999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96" y="5028"/>
                  </a:moveTo>
                  <a:cubicBezTo>
                    <a:pt x="9996" y="7727"/>
                    <a:pt x="7807" y="9916"/>
                    <a:pt x="5108" y="9916"/>
                  </a:cubicBezTo>
                  <a:cubicBezTo>
                    <a:pt x="2408" y="9916"/>
                    <a:pt x="220" y="7727"/>
                    <a:pt x="220" y="5028"/>
                  </a:cubicBezTo>
                  <a:cubicBezTo>
                    <a:pt x="220" y="2328"/>
                    <a:pt x="2408" y="140"/>
                    <a:pt x="5108" y="140"/>
                  </a:cubicBezTo>
                  <a:cubicBezTo>
                    <a:pt x="7807" y="140"/>
                    <a:pt x="9996" y="2328"/>
                    <a:pt x="9996" y="5028"/>
                  </a:cubicBezTo>
                  <a:close/>
                </a:path>
              </a:pathLst>
            </a:custGeom>
            <a:solidFill>
              <a:srgbClr val="FFFFFF"/>
            </a:solidFill>
            <a:ln w="4865" cap="flat">
              <a:noFill/>
              <a:prstDash val="solid"/>
              <a:miter/>
            </a:ln>
          </p:spPr>
          <p:txBody>
            <a:bodyPr rtlCol="0" anchor="ctr"/>
            <a:lstStyle/>
            <a:p>
              <a:endParaRPr lang="en-US"/>
            </a:p>
          </p:txBody>
        </p:sp>
        <p:sp>
          <p:nvSpPr>
            <p:cNvPr id="580" name="Freeform: Shape 579">
              <a:extLst>
                <a:ext uri="{FF2B5EF4-FFF2-40B4-BE49-F238E27FC236}">
                  <a16:creationId xmlns:a16="http://schemas.microsoft.com/office/drawing/2014/main" id="{91192D38-D7EA-3259-9C7F-24A7EAE15981}"/>
                </a:ext>
              </a:extLst>
            </p:cNvPr>
            <p:cNvSpPr/>
            <p:nvPr/>
          </p:nvSpPr>
          <p:spPr>
            <a:xfrm>
              <a:off x="11805084" y="2252200"/>
              <a:ext cx="9775" cy="9775"/>
            </a:xfrm>
            <a:custGeom>
              <a:avLst/>
              <a:gdLst>
                <a:gd name="connsiteX0" fmla="*/ 10006 w 9775"/>
                <a:gd name="connsiteY0" fmla="*/ 5028 h 9775"/>
                <a:gd name="connsiteX1" fmla="*/ 5118 w 9775"/>
                <a:gd name="connsiteY1" fmla="*/ 9916 h 9775"/>
                <a:gd name="connsiteX2" fmla="*/ 230 w 9775"/>
                <a:gd name="connsiteY2" fmla="*/ 5028 h 9775"/>
                <a:gd name="connsiteX3" fmla="*/ 5118 w 9775"/>
                <a:gd name="connsiteY3" fmla="*/ 140 h 9775"/>
                <a:gd name="connsiteX4" fmla="*/ 1000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06" y="5028"/>
                  </a:moveTo>
                  <a:cubicBezTo>
                    <a:pt x="10006" y="7727"/>
                    <a:pt x="7817" y="9916"/>
                    <a:pt x="5118" y="9916"/>
                  </a:cubicBezTo>
                  <a:cubicBezTo>
                    <a:pt x="2418" y="9916"/>
                    <a:pt x="230" y="7727"/>
                    <a:pt x="230" y="5028"/>
                  </a:cubicBezTo>
                  <a:cubicBezTo>
                    <a:pt x="230" y="2328"/>
                    <a:pt x="2418" y="140"/>
                    <a:pt x="5118" y="140"/>
                  </a:cubicBezTo>
                  <a:cubicBezTo>
                    <a:pt x="7817" y="140"/>
                    <a:pt x="10006" y="2328"/>
                    <a:pt x="10006" y="5028"/>
                  </a:cubicBezTo>
                  <a:close/>
                </a:path>
              </a:pathLst>
            </a:custGeom>
            <a:solidFill>
              <a:srgbClr val="FFFFFF"/>
            </a:solidFill>
            <a:ln w="4865" cap="flat">
              <a:noFill/>
              <a:prstDash val="solid"/>
              <a:miter/>
            </a:ln>
          </p:spPr>
          <p:txBody>
            <a:bodyPr rtlCol="0" anchor="ctr"/>
            <a:lstStyle/>
            <a:p>
              <a:endParaRPr lang="en-US"/>
            </a:p>
          </p:txBody>
        </p:sp>
        <p:sp>
          <p:nvSpPr>
            <p:cNvPr id="581" name="Freeform: Shape 580">
              <a:extLst>
                <a:ext uri="{FF2B5EF4-FFF2-40B4-BE49-F238E27FC236}">
                  <a16:creationId xmlns:a16="http://schemas.microsoft.com/office/drawing/2014/main" id="{548AE93A-3738-0324-A598-730C08CD8918}"/>
                </a:ext>
              </a:extLst>
            </p:cNvPr>
            <p:cNvSpPr/>
            <p:nvPr/>
          </p:nvSpPr>
          <p:spPr>
            <a:xfrm>
              <a:off x="11853963" y="2252200"/>
              <a:ext cx="9775" cy="9775"/>
            </a:xfrm>
            <a:custGeom>
              <a:avLst/>
              <a:gdLst>
                <a:gd name="connsiteX0" fmla="*/ 10016 w 9775"/>
                <a:gd name="connsiteY0" fmla="*/ 5028 h 9775"/>
                <a:gd name="connsiteX1" fmla="*/ 5128 w 9775"/>
                <a:gd name="connsiteY1" fmla="*/ 9916 h 9775"/>
                <a:gd name="connsiteX2" fmla="*/ 240 w 9775"/>
                <a:gd name="connsiteY2" fmla="*/ 5028 h 9775"/>
                <a:gd name="connsiteX3" fmla="*/ 5128 w 9775"/>
                <a:gd name="connsiteY3" fmla="*/ 140 h 9775"/>
                <a:gd name="connsiteX4" fmla="*/ 1001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16" y="5028"/>
                  </a:moveTo>
                  <a:cubicBezTo>
                    <a:pt x="10016" y="7727"/>
                    <a:pt x="7827" y="9916"/>
                    <a:pt x="5128" y="9916"/>
                  </a:cubicBezTo>
                  <a:cubicBezTo>
                    <a:pt x="2428" y="9916"/>
                    <a:pt x="240" y="7727"/>
                    <a:pt x="240" y="5028"/>
                  </a:cubicBezTo>
                  <a:cubicBezTo>
                    <a:pt x="240" y="2328"/>
                    <a:pt x="2428" y="140"/>
                    <a:pt x="5128" y="140"/>
                  </a:cubicBezTo>
                  <a:cubicBezTo>
                    <a:pt x="7827" y="140"/>
                    <a:pt x="10016" y="2328"/>
                    <a:pt x="10016" y="5028"/>
                  </a:cubicBezTo>
                  <a:close/>
                </a:path>
              </a:pathLst>
            </a:custGeom>
            <a:solidFill>
              <a:srgbClr val="FFFFFF"/>
            </a:solidFill>
            <a:ln w="4865" cap="flat">
              <a:noFill/>
              <a:prstDash val="solid"/>
              <a:miter/>
            </a:ln>
          </p:spPr>
          <p:txBody>
            <a:bodyPr rtlCol="0" anchor="ctr"/>
            <a:lstStyle/>
            <a:p>
              <a:endParaRPr lang="en-US"/>
            </a:p>
          </p:txBody>
        </p:sp>
        <p:sp>
          <p:nvSpPr>
            <p:cNvPr id="582" name="Freeform: Shape 581">
              <a:extLst>
                <a:ext uri="{FF2B5EF4-FFF2-40B4-BE49-F238E27FC236}">
                  <a16:creationId xmlns:a16="http://schemas.microsoft.com/office/drawing/2014/main" id="{D46F585B-9F2C-98D3-4720-36436E88E510}"/>
                </a:ext>
              </a:extLst>
            </p:cNvPr>
            <p:cNvSpPr/>
            <p:nvPr/>
          </p:nvSpPr>
          <p:spPr>
            <a:xfrm>
              <a:off x="11902841" y="2252200"/>
              <a:ext cx="9775" cy="9775"/>
            </a:xfrm>
            <a:custGeom>
              <a:avLst/>
              <a:gdLst>
                <a:gd name="connsiteX0" fmla="*/ 10026 w 9775"/>
                <a:gd name="connsiteY0" fmla="*/ 5028 h 9775"/>
                <a:gd name="connsiteX1" fmla="*/ 5138 w 9775"/>
                <a:gd name="connsiteY1" fmla="*/ 9916 h 9775"/>
                <a:gd name="connsiteX2" fmla="*/ 250 w 9775"/>
                <a:gd name="connsiteY2" fmla="*/ 5028 h 9775"/>
                <a:gd name="connsiteX3" fmla="*/ 5138 w 9775"/>
                <a:gd name="connsiteY3" fmla="*/ 140 h 9775"/>
                <a:gd name="connsiteX4" fmla="*/ 1002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26" y="5028"/>
                  </a:moveTo>
                  <a:cubicBezTo>
                    <a:pt x="10026" y="7727"/>
                    <a:pt x="7837" y="9916"/>
                    <a:pt x="5138" y="9916"/>
                  </a:cubicBezTo>
                  <a:cubicBezTo>
                    <a:pt x="2438" y="9916"/>
                    <a:pt x="250" y="7727"/>
                    <a:pt x="250" y="5028"/>
                  </a:cubicBezTo>
                  <a:cubicBezTo>
                    <a:pt x="250" y="2328"/>
                    <a:pt x="2438" y="140"/>
                    <a:pt x="5138" y="140"/>
                  </a:cubicBezTo>
                  <a:cubicBezTo>
                    <a:pt x="7837" y="140"/>
                    <a:pt x="10026" y="2328"/>
                    <a:pt x="10026" y="5028"/>
                  </a:cubicBezTo>
                  <a:close/>
                </a:path>
              </a:pathLst>
            </a:custGeom>
            <a:solidFill>
              <a:srgbClr val="FFFFFF"/>
            </a:solidFill>
            <a:ln w="4865" cap="flat">
              <a:noFill/>
              <a:prstDash val="solid"/>
              <a:miter/>
            </a:ln>
          </p:spPr>
          <p:txBody>
            <a:bodyPr rtlCol="0" anchor="ctr"/>
            <a:lstStyle/>
            <a:p>
              <a:endParaRPr lang="en-US"/>
            </a:p>
          </p:txBody>
        </p:sp>
        <p:sp>
          <p:nvSpPr>
            <p:cNvPr id="583" name="Freeform: Shape 582">
              <a:extLst>
                <a:ext uri="{FF2B5EF4-FFF2-40B4-BE49-F238E27FC236}">
                  <a16:creationId xmlns:a16="http://schemas.microsoft.com/office/drawing/2014/main" id="{324F1BDB-8AA8-1DD9-4B09-9715A73FC396}"/>
                </a:ext>
              </a:extLst>
            </p:cNvPr>
            <p:cNvSpPr/>
            <p:nvPr/>
          </p:nvSpPr>
          <p:spPr>
            <a:xfrm>
              <a:off x="11951719" y="2252200"/>
              <a:ext cx="9775" cy="9775"/>
            </a:xfrm>
            <a:custGeom>
              <a:avLst/>
              <a:gdLst>
                <a:gd name="connsiteX0" fmla="*/ 10036 w 9775"/>
                <a:gd name="connsiteY0" fmla="*/ 5028 h 9775"/>
                <a:gd name="connsiteX1" fmla="*/ 5148 w 9775"/>
                <a:gd name="connsiteY1" fmla="*/ 9916 h 9775"/>
                <a:gd name="connsiteX2" fmla="*/ 260 w 9775"/>
                <a:gd name="connsiteY2" fmla="*/ 5028 h 9775"/>
                <a:gd name="connsiteX3" fmla="*/ 5148 w 9775"/>
                <a:gd name="connsiteY3" fmla="*/ 140 h 9775"/>
                <a:gd name="connsiteX4" fmla="*/ 1003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36" y="5028"/>
                  </a:moveTo>
                  <a:cubicBezTo>
                    <a:pt x="10036" y="7727"/>
                    <a:pt x="7847" y="9916"/>
                    <a:pt x="5148" y="9916"/>
                  </a:cubicBezTo>
                  <a:cubicBezTo>
                    <a:pt x="2448" y="9916"/>
                    <a:pt x="260" y="7727"/>
                    <a:pt x="260" y="5028"/>
                  </a:cubicBezTo>
                  <a:cubicBezTo>
                    <a:pt x="260" y="2328"/>
                    <a:pt x="2448" y="140"/>
                    <a:pt x="5148" y="140"/>
                  </a:cubicBezTo>
                  <a:cubicBezTo>
                    <a:pt x="7847" y="140"/>
                    <a:pt x="10036" y="2328"/>
                    <a:pt x="10036" y="5028"/>
                  </a:cubicBezTo>
                  <a:close/>
                </a:path>
              </a:pathLst>
            </a:custGeom>
            <a:solidFill>
              <a:srgbClr val="FFFFFF"/>
            </a:solidFill>
            <a:ln w="4865" cap="flat">
              <a:noFill/>
              <a:prstDash val="solid"/>
              <a:miter/>
            </a:ln>
          </p:spPr>
          <p:txBody>
            <a:bodyPr rtlCol="0" anchor="ctr"/>
            <a:lstStyle/>
            <a:p>
              <a:endParaRPr lang="en-US"/>
            </a:p>
          </p:txBody>
        </p:sp>
        <p:sp>
          <p:nvSpPr>
            <p:cNvPr id="584" name="Freeform: Shape 583">
              <a:extLst>
                <a:ext uri="{FF2B5EF4-FFF2-40B4-BE49-F238E27FC236}">
                  <a16:creationId xmlns:a16="http://schemas.microsoft.com/office/drawing/2014/main" id="{17D9CBD6-D120-80DD-3488-C8652E1C8ACD}"/>
                </a:ext>
              </a:extLst>
            </p:cNvPr>
            <p:cNvSpPr/>
            <p:nvPr/>
          </p:nvSpPr>
          <p:spPr>
            <a:xfrm>
              <a:off x="12000598" y="2252200"/>
              <a:ext cx="9775" cy="9775"/>
            </a:xfrm>
            <a:custGeom>
              <a:avLst/>
              <a:gdLst>
                <a:gd name="connsiteX0" fmla="*/ 10046 w 9775"/>
                <a:gd name="connsiteY0" fmla="*/ 5028 h 9775"/>
                <a:gd name="connsiteX1" fmla="*/ 5158 w 9775"/>
                <a:gd name="connsiteY1" fmla="*/ 9916 h 9775"/>
                <a:gd name="connsiteX2" fmla="*/ 270 w 9775"/>
                <a:gd name="connsiteY2" fmla="*/ 5028 h 9775"/>
                <a:gd name="connsiteX3" fmla="*/ 5158 w 9775"/>
                <a:gd name="connsiteY3" fmla="*/ 140 h 9775"/>
                <a:gd name="connsiteX4" fmla="*/ 1004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46" y="5028"/>
                  </a:moveTo>
                  <a:cubicBezTo>
                    <a:pt x="10046" y="7727"/>
                    <a:pt x="7857" y="9916"/>
                    <a:pt x="5158" y="9916"/>
                  </a:cubicBezTo>
                  <a:cubicBezTo>
                    <a:pt x="2458" y="9916"/>
                    <a:pt x="270" y="7727"/>
                    <a:pt x="270" y="5028"/>
                  </a:cubicBezTo>
                  <a:cubicBezTo>
                    <a:pt x="270" y="2328"/>
                    <a:pt x="2458" y="140"/>
                    <a:pt x="5158" y="140"/>
                  </a:cubicBezTo>
                  <a:cubicBezTo>
                    <a:pt x="7857" y="140"/>
                    <a:pt x="10046" y="2328"/>
                    <a:pt x="10046" y="5028"/>
                  </a:cubicBezTo>
                  <a:close/>
                </a:path>
              </a:pathLst>
            </a:custGeom>
            <a:solidFill>
              <a:srgbClr val="FFFFFF"/>
            </a:solidFill>
            <a:ln w="4865" cap="flat">
              <a:noFill/>
              <a:prstDash val="solid"/>
              <a:miter/>
            </a:ln>
          </p:spPr>
          <p:txBody>
            <a:bodyPr rtlCol="0" anchor="ctr"/>
            <a:lstStyle/>
            <a:p>
              <a:endParaRPr lang="en-US"/>
            </a:p>
          </p:txBody>
        </p:sp>
        <p:sp>
          <p:nvSpPr>
            <p:cNvPr id="585" name="Freeform: Shape 584">
              <a:extLst>
                <a:ext uri="{FF2B5EF4-FFF2-40B4-BE49-F238E27FC236}">
                  <a16:creationId xmlns:a16="http://schemas.microsoft.com/office/drawing/2014/main" id="{F8E829CC-16DB-EA94-E640-D91B23EB980C}"/>
                </a:ext>
              </a:extLst>
            </p:cNvPr>
            <p:cNvSpPr/>
            <p:nvPr/>
          </p:nvSpPr>
          <p:spPr>
            <a:xfrm>
              <a:off x="12049476" y="2252200"/>
              <a:ext cx="9775" cy="9775"/>
            </a:xfrm>
            <a:custGeom>
              <a:avLst/>
              <a:gdLst>
                <a:gd name="connsiteX0" fmla="*/ 10056 w 9775"/>
                <a:gd name="connsiteY0" fmla="*/ 5028 h 9775"/>
                <a:gd name="connsiteX1" fmla="*/ 5168 w 9775"/>
                <a:gd name="connsiteY1" fmla="*/ 9916 h 9775"/>
                <a:gd name="connsiteX2" fmla="*/ 280 w 9775"/>
                <a:gd name="connsiteY2" fmla="*/ 5028 h 9775"/>
                <a:gd name="connsiteX3" fmla="*/ 5168 w 9775"/>
                <a:gd name="connsiteY3" fmla="*/ 140 h 9775"/>
                <a:gd name="connsiteX4" fmla="*/ 1005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56" y="5028"/>
                  </a:moveTo>
                  <a:cubicBezTo>
                    <a:pt x="10056" y="7727"/>
                    <a:pt x="7867" y="9916"/>
                    <a:pt x="5168" y="9916"/>
                  </a:cubicBezTo>
                  <a:cubicBezTo>
                    <a:pt x="2468" y="9916"/>
                    <a:pt x="280" y="7727"/>
                    <a:pt x="280" y="5028"/>
                  </a:cubicBezTo>
                  <a:cubicBezTo>
                    <a:pt x="280" y="2328"/>
                    <a:pt x="2468" y="140"/>
                    <a:pt x="5168" y="140"/>
                  </a:cubicBezTo>
                  <a:cubicBezTo>
                    <a:pt x="7867" y="140"/>
                    <a:pt x="10056" y="2328"/>
                    <a:pt x="10056" y="5028"/>
                  </a:cubicBezTo>
                  <a:close/>
                </a:path>
              </a:pathLst>
            </a:custGeom>
            <a:solidFill>
              <a:srgbClr val="FFFFFF"/>
            </a:solidFill>
            <a:ln w="4865" cap="flat">
              <a:noFill/>
              <a:prstDash val="solid"/>
              <a:miter/>
            </a:ln>
          </p:spPr>
          <p:txBody>
            <a:bodyPr rtlCol="0" anchor="ctr"/>
            <a:lstStyle/>
            <a:p>
              <a:endParaRPr lang="en-US"/>
            </a:p>
          </p:txBody>
        </p:sp>
        <p:sp>
          <p:nvSpPr>
            <p:cNvPr id="586" name="Freeform: Shape 585">
              <a:extLst>
                <a:ext uri="{FF2B5EF4-FFF2-40B4-BE49-F238E27FC236}">
                  <a16:creationId xmlns:a16="http://schemas.microsoft.com/office/drawing/2014/main" id="{1D4399A2-C903-F6A8-C273-0C1EBA9B2304}"/>
                </a:ext>
              </a:extLst>
            </p:cNvPr>
            <p:cNvSpPr/>
            <p:nvPr/>
          </p:nvSpPr>
          <p:spPr>
            <a:xfrm>
              <a:off x="12098354" y="2252200"/>
              <a:ext cx="9775" cy="9775"/>
            </a:xfrm>
            <a:custGeom>
              <a:avLst/>
              <a:gdLst>
                <a:gd name="connsiteX0" fmla="*/ 10066 w 9775"/>
                <a:gd name="connsiteY0" fmla="*/ 5028 h 9775"/>
                <a:gd name="connsiteX1" fmla="*/ 5178 w 9775"/>
                <a:gd name="connsiteY1" fmla="*/ 9916 h 9775"/>
                <a:gd name="connsiteX2" fmla="*/ 290 w 9775"/>
                <a:gd name="connsiteY2" fmla="*/ 5028 h 9775"/>
                <a:gd name="connsiteX3" fmla="*/ 5178 w 9775"/>
                <a:gd name="connsiteY3" fmla="*/ 140 h 9775"/>
                <a:gd name="connsiteX4" fmla="*/ 1006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66" y="5028"/>
                  </a:moveTo>
                  <a:cubicBezTo>
                    <a:pt x="10066" y="7727"/>
                    <a:pt x="7877" y="9916"/>
                    <a:pt x="5178" y="9916"/>
                  </a:cubicBezTo>
                  <a:cubicBezTo>
                    <a:pt x="2478" y="9916"/>
                    <a:pt x="290" y="7727"/>
                    <a:pt x="290" y="5028"/>
                  </a:cubicBezTo>
                  <a:cubicBezTo>
                    <a:pt x="290" y="2328"/>
                    <a:pt x="2478" y="140"/>
                    <a:pt x="5178" y="140"/>
                  </a:cubicBezTo>
                  <a:cubicBezTo>
                    <a:pt x="7877" y="140"/>
                    <a:pt x="10066" y="2328"/>
                    <a:pt x="10066" y="5028"/>
                  </a:cubicBezTo>
                  <a:close/>
                </a:path>
              </a:pathLst>
            </a:custGeom>
            <a:solidFill>
              <a:srgbClr val="FFFFFF"/>
            </a:solidFill>
            <a:ln w="4865" cap="flat">
              <a:noFill/>
              <a:prstDash val="solid"/>
              <a:miter/>
            </a:ln>
          </p:spPr>
          <p:txBody>
            <a:bodyPr rtlCol="0" anchor="ctr"/>
            <a:lstStyle/>
            <a:p>
              <a:endParaRPr lang="en-US"/>
            </a:p>
          </p:txBody>
        </p:sp>
        <p:sp>
          <p:nvSpPr>
            <p:cNvPr id="587" name="Freeform: Shape 586">
              <a:extLst>
                <a:ext uri="{FF2B5EF4-FFF2-40B4-BE49-F238E27FC236}">
                  <a16:creationId xmlns:a16="http://schemas.microsoft.com/office/drawing/2014/main" id="{3401503D-3C2B-8A39-FB3C-8F6E52D18F2C}"/>
                </a:ext>
              </a:extLst>
            </p:cNvPr>
            <p:cNvSpPr/>
            <p:nvPr/>
          </p:nvSpPr>
          <p:spPr>
            <a:xfrm>
              <a:off x="12147233" y="2252200"/>
              <a:ext cx="9775" cy="9775"/>
            </a:xfrm>
            <a:custGeom>
              <a:avLst/>
              <a:gdLst>
                <a:gd name="connsiteX0" fmla="*/ 10076 w 9775"/>
                <a:gd name="connsiteY0" fmla="*/ 5028 h 9775"/>
                <a:gd name="connsiteX1" fmla="*/ 5188 w 9775"/>
                <a:gd name="connsiteY1" fmla="*/ 9916 h 9775"/>
                <a:gd name="connsiteX2" fmla="*/ 300 w 9775"/>
                <a:gd name="connsiteY2" fmla="*/ 5028 h 9775"/>
                <a:gd name="connsiteX3" fmla="*/ 5188 w 9775"/>
                <a:gd name="connsiteY3" fmla="*/ 140 h 9775"/>
                <a:gd name="connsiteX4" fmla="*/ 1007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76" y="5028"/>
                  </a:moveTo>
                  <a:cubicBezTo>
                    <a:pt x="10076" y="7727"/>
                    <a:pt x="7887" y="9916"/>
                    <a:pt x="5188" y="9916"/>
                  </a:cubicBezTo>
                  <a:cubicBezTo>
                    <a:pt x="2488" y="9916"/>
                    <a:pt x="300" y="7727"/>
                    <a:pt x="300" y="5028"/>
                  </a:cubicBezTo>
                  <a:cubicBezTo>
                    <a:pt x="300" y="2328"/>
                    <a:pt x="2488" y="140"/>
                    <a:pt x="5188" y="140"/>
                  </a:cubicBezTo>
                  <a:cubicBezTo>
                    <a:pt x="7887" y="140"/>
                    <a:pt x="10076" y="2328"/>
                    <a:pt x="10076" y="5028"/>
                  </a:cubicBezTo>
                  <a:close/>
                </a:path>
              </a:pathLst>
            </a:custGeom>
            <a:solidFill>
              <a:srgbClr val="FFFFFF"/>
            </a:solidFill>
            <a:ln w="4865" cap="flat">
              <a:noFill/>
              <a:prstDash val="solid"/>
              <a:miter/>
            </a:ln>
          </p:spPr>
          <p:txBody>
            <a:bodyPr rtlCol="0" anchor="ctr"/>
            <a:lstStyle/>
            <a:p>
              <a:endParaRPr lang="en-US"/>
            </a:p>
          </p:txBody>
        </p:sp>
        <p:sp>
          <p:nvSpPr>
            <p:cNvPr id="595" name="Freeform: Shape 594">
              <a:extLst>
                <a:ext uri="{FF2B5EF4-FFF2-40B4-BE49-F238E27FC236}">
                  <a16:creationId xmlns:a16="http://schemas.microsoft.com/office/drawing/2014/main" id="{A4C94E46-983E-FC0F-E92D-C23C9ABC10C8}"/>
                </a:ext>
              </a:extLst>
            </p:cNvPr>
            <p:cNvSpPr/>
            <p:nvPr/>
          </p:nvSpPr>
          <p:spPr>
            <a:xfrm>
              <a:off x="10680883" y="2301078"/>
              <a:ext cx="9775" cy="9775"/>
            </a:xfrm>
            <a:custGeom>
              <a:avLst/>
              <a:gdLst>
                <a:gd name="connsiteX0" fmla="*/ 9776 w 9775"/>
                <a:gd name="connsiteY0" fmla="*/ 5038 h 9775"/>
                <a:gd name="connsiteX1" fmla="*/ 4888 w 9775"/>
                <a:gd name="connsiteY1" fmla="*/ 9926 h 9775"/>
                <a:gd name="connsiteX2" fmla="*/ 0 w 9775"/>
                <a:gd name="connsiteY2" fmla="*/ 5038 h 9775"/>
                <a:gd name="connsiteX3" fmla="*/ 4888 w 9775"/>
                <a:gd name="connsiteY3" fmla="*/ 150 h 9775"/>
                <a:gd name="connsiteX4" fmla="*/ 977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76" y="5038"/>
                  </a:moveTo>
                  <a:cubicBezTo>
                    <a:pt x="9776" y="7737"/>
                    <a:pt x="7587" y="9926"/>
                    <a:pt x="4888" y="9926"/>
                  </a:cubicBezTo>
                  <a:cubicBezTo>
                    <a:pt x="2188" y="9926"/>
                    <a:pt x="0" y="7737"/>
                    <a:pt x="0" y="5038"/>
                  </a:cubicBezTo>
                  <a:cubicBezTo>
                    <a:pt x="0" y="2338"/>
                    <a:pt x="2188" y="150"/>
                    <a:pt x="4888" y="150"/>
                  </a:cubicBezTo>
                  <a:cubicBezTo>
                    <a:pt x="7587" y="150"/>
                    <a:pt x="9776" y="2338"/>
                    <a:pt x="9776" y="5038"/>
                  </a:cubicBezTo>
                  <a:close/>
                </a:path>
              </a:pathLst>
            </a:custGeom>
            <a:solidFill>
              <a:srgbClr val="FFFFFF"/>
            </a:solidFill>
            <a:ln w="4865" cap="flat">
              <a:noFill/>
              <a:prstDash val="solid"/>
              <a:miter/>
            </a:ln>
          </p:spPr>
          <p:txBody>
            <a:bodyPr rtlCol="0" anchor="ctr"/>
            <a:lstStyle/>
            <a:p>
              <a:endParaRPr lang="en-US"/>
            </a:p>
          </p:txBody>
        </p:sp>
        <p:sp>
          <p:nvSpPr>
            <p:cNvPr id="596" name="Freeform: Shape 595">
              <a:extLst>
                <a:ext uri="{FF2B5EF4-FFF2-40B4-BE49-F238E27FC236}">
                  <a16:creationId xmlns:a16="http://schemas.microsoft.com/office/drawing/2014/main" id="{677EDFB4-B9A0-3629-8AFA-91E0B19E5CC5}"/>
                </a:ext>
              </a:extLst>
            </p:cNvPr>
            <p:cNvSpPr/>
            <p:nvPr/>
          </p:nvSpPr>
          <p:spPr>
            <a:xfrm>
              <a:off x="10729761" y="2301078"/>
              <a:ext cx="9775" cy="9775"/>
            </a:xfrm>
            <a:custGeom>
              <a:avLst/>
              <a:gdLst>
                <a:gd name="connsiteX0" fmla="*/ 9786 w 9775"/>
                <a:gd name="connsiteY0" fmla="*/ 5038 h 9775"/>
                <a:gd name="connsiteX1" fmla="*/ 4898 w 9775"/>
                <a:gd name="connsiteY1" fmla="*/ 9926 h 9775"/>
                <a:gd name="connsiteX2" fmla="*/ 10 w 9775"/>
                <a:gd name="connsiteY2" fmla="*/ 5038 h 9775"/>
                <a:gd name="connsiteX3" fmla="*/ 4898 w 9775"/>
                <a:gd name="connsiteY3" fmla="*/ 150 h 9775"/>
                <a:gd name="connsiteX4" fmla="*/ 978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86" y="5038"/>
                  </a:moveTo>
                  <a:cubicBezTo>
                    <a:pt x="9786" y="7737"/>
                    <a:pt x="7597" y="9926"/>
                    <a:pt x="4898" y="9926"/>
                  </a:cubicBezTo>
                  <a:cubicBezTo>
                    <a:pt x="2198" y="9926"/>
                    <a:pt x="10" y="7737"/>
                    <a:pt x="10" y="5038"/>
                  </a:cubicBezTo>
                  <a:cubicBezTo>
                    <a:pt x="10" y="2338"/>
                    <a:pt x="2198" y="150"/>
                    <a:pt x="4898" y="150"/>
                  </a:cubicBezTo>
                  <a:cubicBezTo>
                    <a:pt x="7597" y="150"/>
                    <a:pt x="9786" y="2338"/>
                    <a:pt x="9786" y="5038"/>
                  </a:cubicBezTo>
                  <a:close/>
                </a:path>
              </a:pathLst>
            </a:custGeom>
            <a:solidFill>
              <a:srgbClr val="FFFFFF"/>
            </a:solidFill>
            <a:ln w="4865" cap="flat">
              <a:noFill/>
              <a:prstDash val="solid"/>
              <a:miter/>
            </a:ln>
          </p:spPr>
          <p:txBody>
            <a:bodyPr rtlCol="0" anchor="ctr"/>
            <a:lstStyle/>
            <a:p>
              <a:endParaRPr lang="en-US"/>
            </a:p>
          </p:txBody>
        </p:sp>
        <p:sp>
          <p:nvSpPr>
            <p:cNvPr id="597" name="Freeform: Shape 596">
              <a:extLst>
                <a:ext uri="{FF2B5EF4-FFF2-40B4-BE49-F238E27FC236}">
                  <a16:creationId xmlns:a16="http://schemas.microsoft.com/office/drawing/2014/main" id="{881AF318-D6E1-679B-C610-8873A01B0477}"/>
                </a:ext>
              </a:extLst>
            </p:cNvPr>
            <p:cNvSpPr/>
            <p:nvPr/>
          </p:nvSpPr>
          <p:spPr>
            <a:xfrm>
              <a:off x="10778639" y="2301078"/>
              <a:ext cx="9775" cy="9775"/>
            </a:xfrm>
            <a:custGeom>
              <a:avLst/>
              <a:gdLst>
                <a:gd name="connsiteX0" fmla="*/ 9796 w 9775"/>
                <a:gd name="connsiteY0" fmla="*/ 5038 h 9775"/>
                <a:gd name="connsiteX1" fmla="*/ 4908 w 9775"/>
                <a:gd name="connsiteY1" fmla="*/ 9926 h 9775"/>
                <a:gd name="connsiteX2" fmla="*/ 20 w 9775"/>
                <a:gd name="connsiteY2" fmla="*/ 5038 h 9775"/>
                <a:gd name="connsiteX3" fmla="*/ 4908 w 9775"/>
                <a:gd name="connsiteY3" fmla="*/ 150 h 9775"/>
                <a:gd name="connsiteX4" fmla="*/ 979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96" y="5038"/>
                  </a:moveTo>
                  <a:cubicBezTo>
                    <a:pt x="9796" y="7737"/>
                    <a:pt x="7607" y="9926"/>
                    <a:pt x="4908" y="9926"/>
                  </a:cubicBezTo>
                  <a:cubicBezTo>
                    <a:pt x="2208" y="9926"/>
                    <a:pt x="20" y="7737"/>
                    <a:pt x="20" y="5038"/>
                  </a:cubicBezTo>
                  <a:cubicBezTo>
                    <a:pt x="20" y="2338"/>
                    <a:pt x="2208" y="150"/>
                    <a:pt x="4908" y="150"/>
                  </a:cubicBezTo>
                  <a:cubicBezTo>
                    <a:pt x="7607" y="150"/>
                    <a:pt x="9796" y="2338"/>
                    <a:pt x="9796" y="5038"/>
                  </a:cubicBezTo>
                  <a:close/>
                </a:path>
              </a:pathLst>
            </a:custGeom>
            <a:solidFill>
              <a:srgbClr val="FFFFFF"/>
            </a:solidFill>
            <a:ln w="4865" cap="flat">
              <a:noFill/>
              <a:prstDash val="solid"/>
              <a:miter/>
            </a:ln>
          </p:spPr>
          <p:txBody>
            <a:bodyPr rtlCol="0" anchor="ctr"/>
            <a:lstStyle/>
            <a:p>
              <a:endParaRPr lang="en-US"/>
            </a:p>
          </p:txBody>
        </p:sp>
        <p:sp>
          <p:nvSpPr>
            <p:cNvPr id="598" name="Freeform: Shape 597">
              <a:extLst>
                <a:ext uri="{FF2B5EF4-FFF2-40B4-BE49-F238E27FC236}">
                  <a16:creationId xmlns:a16="http://schemas.microsoft.com/office/drawing/2014/main" id="{1001B7CF-1601-7138-5FB4-814E7BE0C913}"/>
                </a:ext>
              </a:extLst>
            </p:cNvPr>
            <p:cNvSpPr/>
            <p:nvPr/>
          </p:nvSpPr>
          <p:spPr>
            <a:xfrm>
              <a:off x="10827518" y="2301078"/>
              <a:ext cx="9775" cy="9775"/>
            </a:xfrm>
            <a:custGeom>
              <a:avLst/>
              <a:gdLst>
                <a:gd name="connsiteX0" fmla="*/ 9806 w 9775"/>
                <a:gd name="connsiteY0" fmla="*/ 5038 h 9775"/>
                <a:gd name="connsiteX1" fmla="*/ 4918 w 9775"/>
                <a:gd name="connsiteY1" fmla="*/ 9926 h 9775"/>
                <a:gd name="connsiteX2" fmla="*/ 30 w 9775"/>
                <a:gd name="connsiteY2" fmla="*/ 5038 h 9775"/>
                <a:gd name="connsiteX3" fmla="*/ 4918 w 9775"/>
                <a:gd name="connsiteY3" fmla="*/ 150 h 9775"/>
                <a:gd name="connsiteX4" fmla="*/ 980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06" y="5038"/>
                  </a:moveTo>
                  <a:cubicBezTo>
                    <a:pt x="9806" y="7737"/>
                    <a:pt x="7617" y="9926"/>
                    <a:pt x="4918" y="9926"/>
                  </a:cubicBezTo>
                  <a:cubicBezTo>
                    <a:pt x="2218" y="9926"/>
                    <a:pt x="30" y="7737"/>
                    <a:pt x="30" y="5038"/>
                  </a:cubicBezTo>
                  <a:cubicBezTo>
                    <a:pt x="30" y="2338"/>
                    <a:pt x="2218" y="150"/>
                    <a:pt x="4918" y="150"/>
                  </a:cubicBezTo>
                  <a:cubicBezTo>
                    <a:pt x="7617" y="150"/>
                    <a:pt x="9806" y="2338"/>
                    <a:pt x="9806" y="5038"/>
                  </a:cubicBezTo>
                  <a:close/>
                </a:path>
              </a:pathLst>
            </a:custGeom>
            <a:solidFill>
              <a:srgbClr val="FFFFFF"/>
            </a:solidFill>
            <a:ln w="4865" cap="flat">
              <a:noFill/>
              <a:prstDash val="solid"/>
              <a:miter/>
            </a:ln>
          </p:spPr>
          <p:txBody>
            <a:bodyPr rtlCol="0" anchor="ctr"/>
            <a:lstStyle/>
            <a:p>
              <a:endParaRPr lang="en-US"/>
            </a:p>
          </p:txBody>
        </p:sp>
        <p:sp>
          <p:nvSpPr>
            <p:cNvPr id="599" name="Freeform: Shape 598">
              <a:extLst>
                <a:ext uri="{FF2B5EF4-FFF2-40B4-BE49-F238E27FC236}">
                  <a16:creationId xmlns:a16="http://schemas.microsoft.com/office/drawing/2014/main" id="{C483F87C-9C63-33F6-7395-8FAF921E83A4}"/>
                </a:ext>
              </a:extLst>
            </p:cNvPr>
            <p:cNvSpPr/>
            <p:nvPr/>
          </p:nvSpPr>
          <p:spPr>
            <a:xfrm>
              <a:off x="10876396" y="2301078"/>
              <a:ext cx="9775" cy="9775"/>
            </a:xfrm>
            <a:custGeom>
              <a:avLst/>
              <a:gdLst>
                <a:gd name="connsiteX0" fmla="*/ 9816 w 9775"/>
                <a:gd name="connsiteY0" fmla="*/ 5038 h 9775"/>
                <a:gd name="connsiteX1" fmla="*/ 4928 w 9775"/>
                <a:gd name="connsiteY1" fmla="*/ 9926 h 9775"/>
                <a:gd name="connsiteX2" fmla="*/ 40 w 9775"/>
                <a:gd name="connsiteY2" fmla="*/ 5038 h 9775"/>
                <a:gd name="connsiteX3" fmla="*/ 4928 w 9775"/>
                <a:gd name="connsiteY3" fmla="*/ 150 h 9775"/>
                <a:gd name="connsiteX4" fmla="*/ 981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16" y="5038"/>
                  </a:moveTo>
                  <a:cubicBezTo>
                    <a:pt x="9816" y="7737"/>
                    <a:pt x="7627" y="9926"/>
                    <a:pt x="4928" y="9926"/>
                  </a:cubicBezTo>
                  <a:cubicBezTo>
                    <a:pt x="2228" y="9926"/>
                    <a:pt x="40" y="7737"/>
                    <a:pt x="40" y="5038"/>
                  </a:cubicBezTo>
                  <a:cubicBezTo>
                    <a:pt x="40" y="2338"/>
                    <a:pt x="2228" y="150"/>
                    <a:pt x="4928" y="150"/>
                  </a:cubicBezTo>
                  <a:cubicBezTo>
                    <a:pt x="7627" y="150"/>
                    <a:pt x="9816" y="2338"/>
                    <a:pt x="9816" y="5038"/>
                  </a:cubicBezTo>
                  <a:close/>
                </a:path>
              </a:pathLst>
            </a:custGeom>
            <a:solidFill>
              <a:srgbClr val="FFFFFF"/>
            </a:solidFill>
            <a:ln w="4865" cap="flat">
              <a:noFill/>
              <a:prstDash val="solid"/>
              <a:miter/>
            </a:ln>
          </p:spPr>
          <p:txBody>
            <a:bodyPr rtlCol="0" anchor="ctr"/>
            <a:lstStyle/>
            <a:p>
              <a:endParaRPr lang="en-US"/>
            </a:p>
          </p:txBody>
        </p:sp>
        <p:sp>
          <p:nvSpPr>
            <p:cNvPr id="600" name="Freeform: Shape 599">
              <a:extLst>
                <a:ext uri="{FF2B5EF4-FFF2-40B4-BE49-F238E27FC236}">
                  <a16:creationId xmlns:a16="http://schemas.microsoft.com/office/drawing/2014/main" id="{032FEE88-618A-044A-F19C-AD7623E5D80F}"/>
                </a:ext>
              </a:extLst>
            </p:cNvPr>
            <p:cNvSpPr/>
            <p:nvPr/>
          </p:nvSpPr>
          <p:spPr>
            <a:xfrm>
              <a:off x="10925274" y="2301078"/>
              <a:ext cx="9775" cy="9775"/>
            </a:xfrm>
            <a:custGeom>
              <a:avLst/>
              <a:gdLst>
                <a:gd name="connsiteX0" fmla="*/ 9826 w 9775"/>
                <a:gd name="connsiteY0" fmla="*/ 5038 h 9775"/>
                <a:gd name="connsiteX1" fmla="*/ 4938 w 9775"/>
                <a:gd name="connsiteY1" fmla="*/ 9926 h 9775"/>
                <a:gd name="connsiteX2" fmla="*/ 50 w 9775"/>
                <a:gd name="connsiteY2" fmla="*/ 5038 h 9775"/>
                <a:gd name="connsiteX3" fmla="*/ 4938 w 9775"/>
                <a:gd name="connsiteY3" fmla="*/ 150 h 9775"/>
                <a:gd name="connsiteX4" fmla="*/ 982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26" y="5038"/>
                  </a:moveTo>
                  <a:cubicBezTo>
                    <a:pt x="9826" y="7737"/>
                    <a:pt x="7637" y="9926"/>
                    <a:pt x="4938" y="9926"/>
                  </a:cubicBezTo>
                  <a:cubicBezTo>
                    <a:pt x="2238" y="9926"/>
                    <a:pt x="50" y="7737"/>
                    <a:pt x="50" y="5038"/>
                  </a:cubicBezTo>
                  <a:cubicBezTo>
                    <a:pt x="50" y="2338"/>
                    <a:pt x="2238" y="150"/>
                    <a:pt x="4938" y="150"/>
                  </a:cubicBezTo>
                  <a:cubicBezTo>
                    <a:pt x="7637" y="150"/>
                    <a:pt x="9826" y="2338"/>
                    <a:pt x="9826" y="5038"/>
                  </a:cubicBezTo>
                  <a:close/>
                </a:path>
              </a:pathLst>
            </a:custGeom>
            <a:solidFill>
              <a:srgbClr val="FFFFFF"/>
            </a:solidFill>
            <a:ln w="4865" cap="flat">
              <a:noFill/>
              <a:prstDash val="solid"/>
              <a:miter/>
            </a:ln>
          </p:spPr>
          <p:txBody>
            <a:bodyPr rtlCol="0" anchor="ctr"/>
            <a:lstStyle/>
            <a:p>
              <a:endParaRPr lang="en-US"/>
            </a:p>
          </p:txBody>
        </p:sp>
        <p:sp>
          <p:nvSpPr>
            <p:cNvPr id="601" name="Freeform: Shape 600">
              <a:extLst>
                <a:ext uri="{FF2B5EF4-FFF2-40B4-BE49-F238E27FC236}">
                  <a16:creationId xmlns:a16="http://schemas.microsoft.com/office/drawing/2014/main" id="{6848D084-1619-80F1-EDD4-3369BF0D6E94}"/>
                </a:ext>
              </a:extLst>
            </p:cNvPr>
            <p:cNvSpPr/>
            <p:nvPr/>
          </p:nvSpPr>
          <p:spPr>
            <a:xfrm>
              <a:off x="10974153" y="2301078"/>
              <a:ext cx="9775" cy="9775"/>
            </a:xfrm>
            <a:custGeom>
              <a:avLst/>
              <a:gdLst>
                <a:gd name="connsiteX0" fmla="*/ 9836 w 9775"/>
                <a:gd name="connsiteY0" fmla="*/ 5038 h 9775"/>
                <a:gd name="connsiteX1" fmla="*/ 4948 w 9775"/>
                <a:gd name="connsiteY1" fmla="*/ 9926 h 9775"/>
                <a:gd name="connsiteX2" fmla="*/ 60 w 9775"/>
                <a:gd name="connsiteY2" fmla="*/ 5038 h 9775"/>
                <a:gd name="connsiteX3" fmla="*/ 4948 w 9775"/>
                <a:gd name="connsiteY3" fmla="*/ 150 h 9775"/>
                <a:gd name="connsiteX4" fmla="*/ 983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36" y="5038"/>
                  </a:moveTo>
                  <a:cubicBezTo>
                    <a:pt x="9836" y="7737"/>
                    <a:pt x="7647" y="9926"/>
                    <a:pt x="4948" y="9926"/>
                  </a:cubicBezTo>
                  <a:cubicBezTo>
                    <a:pt x="2248" y="9926"/>
                    <a:pt x="60" y="7737"/>
                    <a:pt x="60" y="5038"/>
                  </a:cubicBezTo>
                  <a:cubicBezTo>
                    <a:pt x="60" y="2338"/>
                    <a:pt x="2248" y="150"/>
                    <a:pt x="4948" y="150"/>
                  </a:cubicBezTo>
                  <a:cubicBezTo>
                    <a:pt x="7647" y="150"/>
                    <a:pt x="9836" y="2338"/>
                    <a:pt x="9836" y="5038"/>
                  </a:cubicBezTo>
                  <a:close/>
                </a:path>
              </a:pathLst>
            </a:custGeom>
            <a:solidFill>
              <a:srgbClr val="FFFFFF"/>
            </a:solidFill>
            <a:ln w="4865" cap="flat">
              <a:noFill/>
              <a:prstDash val="solid"/>
              <a:miter/>
            </a:ln>
          </p:spPr>
          <p:txBody>
            <a:bodyPr rtlCol="0" anchor="ctr"/>
            <a:lstStyle/>
            <a:p>
              <a:endParaRPr lang="en-US"/>
            </a:p>
          </p:txBody>
        </p:sp>
        <p:sp>
          <p:nvSpPr>
            <p:cNvPr id="602" name="Freeform: Shape 601">
              <a:extLst>
                <a:ext uri="{FF2B5EF4-FFF2-40B4-BE49-F238E27FC236}">
                  <a16:creationId xmlns:a16="http://schemas.microsoft.com/office/drawing/2014/main" id="{E45CB5A3-E7D2-5E4E-B46C-6DBFEFD17037}"/>
                </a:ext>
              </a:extLst>
            </p:cNvPr>
            <p:cNvSpPr/>
            <p:nvPr/>
          </p:nvSpPr>
          <p:spPr>
            <a:xfrm>
              <a:off x="11023031" y="2301078"/>
              <a:ext cx="9775" cy="9775"/>
            </a:xfrm>
            <a:custGeom>
              <a:avLst/>
              <a:gdLst>
                <a:gd name="connsiteX0" fmla="*/ 9846 w 9775"/>
                <a:gd name="connsiteY0" fmla="*/ 5038 h 9775"/>
                <a:gd name="connsiteX1" fmla="*/ 4958 w 9775"/>
                <a:gd name="connsiteY1" fmla="*/ 9926 h 9775"/>
                <a:gd name="connsiteX2" fmla="*/ 70 w 9775"/>
                <a:gd name="connsiteY2" fmla="*/ 5038 h 9775"/>
                <a:gd name="connsiteX3" fmla="*/ 4958 w 9775"/>
                <a:gd name="connsiteY3" fmla="*/ 150 h 9775"/>
                <a:gd name="connsiteX4" fmla="*/ 984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46" y="5038"/>
                  </a:moveTo>
                  <a:cubicBezTo>
                    <a:pt x="9846" y="7737"/>
                    <a:pt x="7657" y="9926"/>
                    <a:pt x="4958" y="9926"/>
                  </a:cubicBezTo>
                  <a:cubicBezTo>
                    <a:pt x="2258" y="9926"/>
                    <a:pt x="70" y="7737"/>
                    <a:pt x="70" y="5038"/>
                  </a:cubicBezTo>
                  <a:cubicBezTo>
                    <a:pt x="70" y="2338"/>
                    <a:pt x="2258" y="150"/>
                    <a:pt x="4958" y="150"/>
                  </a:cubicBezTo>
                  <a:cubicBezTo>
                    <a:pt x="7657" y="150"/>
                    <a:pt x="9846" y="2338"/>
                    <a:pt x="9846" y="5038"/>
                  </a:cubicBezTo>
                  <a:close/>
                </a:path>
              </a:pathLst>
            </a:custGeom>
            <a:solidFill>
              <a:srgbClr val="FFFFFF"/>
            </a:solidFill>
            <a:ln w="4865" cap="flat">
              <a:noFill/>
              <a:prstDash val="solid"/>
              <a:miter/>
            </a:ln>
          </p:spPr>
          <p:txBody>
            <a:bodyPr rtlCol="0" anchor="ctr"/>
            <a:lstStyle/>
            <a:p>
              <a:endParaRPr lang="en-US"/>
            </a:p>
          </p:txBody>
        </p:sp>
        <p:sp>
          <p:nvSpPr>
            <p:cNvPr id="603" name="Freeform: Shape 602">
              <a:extLst>
                <a:ext uri="{FF2B5EF4-FFF2-40B4-BE49-F238E27FC236}">
                  <a16:creationId xmlns:a16="http://schemas.microsoft.com/office/drawing/2014/main" id="{7F9D5AF2-F9EB-4EC8-102D-D342EA076CEF}"/>
                </a:ext>
              </a:extLst>
            </p:cNvPr>
            <p:cNvSpPr/>
            <p:nvPr/>
          </p:nvSpPr>
          <p:spPr>
            <a:xfrm>
              <a:off x="11071909" y="2301078"/>
              <a:ext cx="9775" cy="9775"/>
            </a:xfrm>
            <a:custGeom>
              <a:avLst/>
              <a:gdLst>
                <a:gd name="connsiteX0" fmla="*/ 9856 w 9775"/>
                <a:gd name="connsiteY0" fmla="*/ 5038 h 9775"/>
                <a:gd name="connsiteX1" fmla="*/ 4968 w 9775"/>
                <a:gd name="connsiteY1" fmla="*/ 9926 h 9775"/>
                <a:gd name="connsiteX2" fmla="*/ 80 w 9775"/>
                <a:gd name="connsiteY2" fmla="*/ 5038 h 9775"/>
                <a:gd name="connsiteX3" fmla="*/ 4968 w 9775"/>
                <a:gd name="connsiteY3" fmla="*/ 150 h 9775"/>
                <a:gd name="connsiteX4" fmla="*/ 985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56" y="5038"/>
                  </a:moveTo>
                  <a:cubicBezTo>
                    <a:pt x="9856" y="7737"/>
                    <a:pt x="7667" y="9926"/>
                    <a:pt x="4968" y="9926"/>
                  </a:cubicBezTo>
                  <a:cubicBezTo>
                    <a:pt x="2268" y="9926"/>
                    <a:pt x="80" y="7737"/>
                    <a:pt x="80" y="5038"/>
                  </a:cubicBezTo>
                  <a:cubicBezTo>
                    <a:pt x="80" y="2338"/>
                    <a:pt x="2268" y="150"/>
                    <a:pt x="4968" y="150"/>
                  </a:cubicBezTo>
                  <a:cubicBezTo>
                    <a:pt x="7667" y="150"/>
                    <a:pt x="9856" y="2338"/>
                    <a:pt x="9856" y="5038"/>
                  </a:cubicBezTo>
                  <a:close/>
                </a:path>
              </a:pathLst>
            </a:custGeom>
            <a:solidFill>
              <a:srgbClr val="FFFFFF"/>
            </a:solidFill>
            <a:ln w="4865" cap="flat">
              <a:noFill/>
              <a:prstDash val="solid"/>
              <a:miter/>
            </a:ln>
          </p:spPr>
          <p:txBody>
            <a:bodyPr rtlCol="0" anchor="ctr"/>
            <a:lstStyle/>
            <a:p>
              <a:endParaRPr lang="en-US"/>
            </a:p>
          </p:txBody>
        </p:sp>
        <p:sp>
          <p:nvSpPr>
            <p:cNvPr id="604" name="Freeform: Shape 603">
              <a:extLst>
                <a:ext uri="{FF2B5EF4-FFF2-40B4-BE49-F238E27FC236}">
                  <a16:creationId xmlns:a16="http://schemas.microsoft.com/office/drawing/2014/main" id="{19946D6B-8935-2520-BC76-240C937A1436}"/>
                </a:ext>
              </a:extLst>
            </p:cNvPr>
            <p:cNvSpPr/>
            <p:nvPr/>
          </p:nvSpPr>
          <p:spPr>
            <a:xfrm>
              <a:off x="11120788" y="2301078"/>
              <a:ext cx="9775" cy="9775"/>
            </a:xfrm>
            <a:custGeom>
              <a:avLst/>
              <a:gdLst>
                <a:gd name="connsiteX0" fmla="*/ 9866 w 9775"/>
                <a:gd name="connsiteY0" fmla="*/ 5038 h 9775"/>
                <a:gd name="connsiteX1" fmla="*/ 4978 w 9775"/>
                <a:gd name="connsiteY1" fmla="*/ 9926 h 9775"/>
                <a:gd name="connsiteX2" fmla="*/ 90 w 9775"/>
                <a:gd name="connsiteY2" fmla="*/ 5038 h 9775"/>
                <a:gd name="connsiteX3" fmla="*/ 4978 w 9775"/>
                <a:gd name="connsiteY3" fmla="*/ 150 h 9775"/>
                <a:gd name="connsiteX4" fmla="*/ 986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66" y="5038"/>
                  </a:moveTo>
                  <a:cubicBezTo>
                    <a:pt x="9866" y="7737"/>
                    <a:pt x="7677" y="9926"/>
                    <a:pt x="4978" y="9926"/>
                  </a:cubicBezTo>
                  <a:cubicBezTo>
                    <a:pt x="2278" y="9926"/>
                    <a:pt x="90" y="7737"/>
                    <a:pt x="90" y="5038"/>
                  </a:cubicBezTo>
                  <a:cubicBezTo>
                    <a:pt x="90" y="2338"/>
                    <a:pt x="2278" y="150"/>
                    <a:pt x="4978" y="150"/>
                  </a:cubicBezTo>
                  <a:cubicBezTo>
                    <a:pt x="7677" y="150"/>
                    <a:pt x="9866" y="2338"/>
                    <a:pt x="9866" y="5038"/>
                  </a:cubicBezTo>
                  <a:close/>
                </a:path>
              </a:pathLst>
            </a:custGeom>
            <a:solidFill>
              <a:srgbClr val="FFFFFF"/>
            </a:solidFill>
            <a:ln w="4865" cap="flat">
              <a:noFill/>
              <a:prstDash val="solid"/>
              <a:miter/>
            </a:ln>
          </p:spPr>
          <p:txBody>
            <a:bodyPr rtlCol="0" anchor="ctr"/>
            <a:lstStyle/>
            <a:p>
              <a:endParaRPr lang="en-US"/>
            </a:p>
          </p:txBody>
        </p:sp>
        <p:sp>
          <p:nvSpPr>
            <p:cNvPr id="605" name="Freeform: Shape 604">
              <a:extLst>
                <a:ext uri="{FF2B5EF4-FFF2-40B4-BE49-F238E27FC236}">
                  <a16:creationId xmlns:a16="http://schemas.microsoft.com/office/drawing/2014/main" id="{9E462207-B0CF-519C-5159-E1769C408F2A}"/>
                </a:ext>
              </a:extLst>
            </p:cNvPr>
            <p:cNvSpPr/>
            <p:nvPr/>
          </p:nvSpPr>
          <p:spPr>
            <a:xfrm>
              <a:off x="11169666" y="2301078"/>
              <a:ext cx="9775" cy="9775"/>
            </a:xfrm>
            <a:custGeom>
              <a:avLst/>
              <a:gdLst>
                <a:gd name="connsiteX0" fmla="*/ 9876 w 9775"/>
                <a:gd name="connsiteY0" fmla="*/ 5038 h 9775"/>
                <a:gd name="connsiteX1" fmla="*/ 4988 w 9775"/>
                <a:gd name="connsiteY1" fmla="*/ 9926 h 9775"/>
                <a:gd name="connsiteX2" fmla="*/ 100 w 9775"/>
                <a:gd name="connsiteY2" fmla="*/ 5038 h 9775"/>
                <a:gd name="connsiteX3" fmla="*/ 4988 w 9775"/>
                <a:gd name="connsiteY3" fmla="*/ 150 h 9775"/>
                <a:gd name="connsiteX4" fmla="*/ 987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76" y="5038"/>
                  </a:moveTo>
                  <a:cubicBezTo>
                    <a:pt x="9876" y="7737"/>
                    <a:pt x="7687" y="9926"/>
                    <a:pt x="4988" y="9926"/>
                  </a:cubicBezTo>
                  <a:cubicBezTo>
                    <a:pt x="2288" y="9926"/>
                    <a:pt x="100" y="7737"/>
                    <a:pt x="100" y="5038"/>
                  </a:cubicBezTo>
                  <a:cubicBezTo>
                    <a:pt x="100" y="2338"/>
                    <a:pt x="2288" y="150"/>
                    <a:pt x="4988" y="150"/>
                  </a:cubicBezTo>
                  <a:cubicBezTo>
                    <a:pt x="7687" y="150"/>
                    <a:pt x="9876" y="2338"/>
                    <a:pt x="9876" y="5038"/>
                  </a:cubicBezTo>
                  <a:close/>
                </a:path>
              </a:pathLst>
            </a:custGeom>
            <a:solidFill>
              <a:srgbClr val="FFFFFF"/>
            </a:solidFill>
            <a:ln w="4865" cap="flat">
              <a:noFill/>
              <a:prstDash val="solid"/>
              <a:miter/>
            </a:ln>
          </p:spPr>
          <p:txBody>
            <a:bodyPr rtlCol="0" anchor="ctr"/>
            <a:lstStyle/>
            <a:p>
              <a:endParaRPr lang="en-US"/>
            </a:p>
          </p:txBody>
        </p:sp>
        <p:sp>
          <p:nvSpPr>
            <p:cNvPr id="606" name="Freeform: Shape 605">
              <a:extLst>
                <a:ext uri="{FF2B5EF4-FFF2-40B4-BE49-F238E27FC236}">
                  <a16:creationId xmlns:a16="http://schemas.microsoft.com/office/drawing/2014/main" id="{5CFE1398-BCD8-8EFF-A885-CDAACF72176E}"/>
                </a:ext>
              </a:extLst>
            </p:cNvPr>
            <p:cNvSpPr/>
            <p:nvPr/>
          </p:nvSpPr>
          <p:spPr>
            <a:xfrm>
              <a:off x="11218544" y="2301078"/>
              <a:ext cx="9775" cy="9775"/>
            </a:xfrm>
            <a:custGeom>
              <a:avLst/>
              <a:gdLst>
                <a:gd name="connsiteX0" fmla="*/ 9886 w 9775"/>
                <a:gd name="connsiteY0" fmla="*/ 5038 h 9775"/>
                <a:gd name="connsiteX1" fmla="*/ 4998 w 9775"/>
                <a:gd name="connsiteY1" fmla="*/ 9926 h 9775"/>
                <a:gd name="connsiteX2" fmla="*/ 110 w 9775"/>
                <a:gd name="connsiteY2" fmla="*/ 5038 h 9775"/>
                <a:gd name="connsiteX3" fmla="*/ 4998 w 9775"/>
                <a:gd name="connsiteY3" fmla="*/ 150 h 9775"/>
                <a:gd name="connsiteX4" fmla="*/ 988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86" y="5038"/>
                  </a:moveTo>
                  <a:cubicBezTo>
                    <a:pt x="9886" y="7737"/>
                    <a:pt x="7697" y="9926"/>
                    <a:pt x="4998" y="9926"/>
                  </a:cubicBezTo>
                  <a:cubicBezTo>
                    <a:pt x="2298" y="9926"/>
                    <a:pt x="110" y="7737"/>
                    <a:pt x="110" y="5038"/>
                  </a:cubicBezTo>
                  <a:cubicBezTo>
                    <a:pt x="110" y="2338"/>
                    <a:pt x="2298" y="150"/>
                    <a:pt x="4998" y="150"/>
                  </a:cubicBezTo>
                  <a:cubicBezTo>
                    <a:pt x="7697" y="150"/>
                    <a:pt x="9886" y="2338"/>
                    <a:pt x="9886" y="5038"/>
                  </a:cubicBezTo>
                  <a:close/>
                </a:path>
              </a:pathLst>
            </a:custGeom>
            <a:solidFill>
              <a:srgbClr val="FFFFFF"/>
            </a:solidFill>
            <a:ln w="4865" cap="flat">
              <a:noFill/>
              <a:prstDash val="solid"/>
              <a:miter/>
            </a:ln>
          </p:spPr>
          <p:txBody>
            <a:bodyPr rtlCol="0" anchor="ctr"/>
            <a:lstStyle/>
            <a:p>
              <a:endParaRPr lang="en-US"/>
            </a:p>
          </p:txBody>
        </p:sp>
        <p:sp>
          <p:nvSpPr>
            <p:cNvPr id="607" name="Freeform: Shape 606">
              <a:extLst>
                <a:ext uri="{FF2B5EF4-FFF2-40B4-BE49-F238E27FC236}">
                  <a16:creationId xmlns:a16="http://schemas.microsoft.com/office/drawing/2014/main" id="{C168B564-049C-9852-CCBC-5AA4860291E5}"/>
                </a:ext>
              </a:extLst>
            </p:cNvPr>
            <p:cNvSpPr/>
            <p:nvPr/>
          </p:nvSpPr>
          <p:spPr>
            <a:xfrm>
              <a:off x="11267423" y="2301078"/>
              <a:ext cx="9775" cy="9775"/>
            </a:xfrm>
            <a:custGeom>
              <a:avLst/>
              <a:gdLst>
                <a:gd name="connsiteX0" fmla="*/ 9896 w 9775"/>
                <a:gd name="connsiteY0" fmla="*/ 5038 h 9775"/>
                <a:gd name="connsiteX1" fmla="*/ 5008 w 9775"/>
                <a:gd name="connsiteY1" fmla="*/ 9926 h 9775"/>
                <a:gd name="connsiteX2" fmla="*/ 120 w 9775"/>
                <a:gd name="connsiteY2" fmla="*/ 5038 h 9775"/>
                <a:gd name="connsiteX3" fmla="*/ 5008 w 9775"/>
                <a:gd name="connsiteY3" fmla="*/ 150 h 9775"/>
                <a:gd name="connsiteX4" fmla="*/ 989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96" y="5038"/>
                  </a:moveTo>
                  <a:cubicBezTo>
                    <a:pt x="9896" y="7737"/>
                    <a:pt x="7707" y="9926"/>
                    <a:pt x="5008" y="9926"/>
                  </a:cubicBezTo>
                  <a:cubicBezTo>
                    <a:pt x="2308" y="9926"/>
                    <a:pt x="120" y="7737"/>
                    <a:pt x="120" y="5038"/>
                  </a:cubicBezTo>
                  <a:cubicBezTo>
                    <a:pt x="120" y="2338"/>
                    <a:pt x="2308" y="150"/>
                    <a:pt x="5008" y="150"/>
                  </a:cubicBezTo>
                  <a:cubicBezTo>
                    <a:pt x="7707" y="150"/>
                    <a:pt x="9896" y="2338"/>
                    <a:pt x="9896" y="5038"/>
                  </a:cubicBezTo>
                  <a:close/>
                </a:path>
              </a:pathLst>
            </a:custGeom>
            <a:solidFill>
              <a:srgbClr val="FFFFFF"/>
            </a:solidFill>
            <a:ln w="4865" cap="flat">
              <a:noFill/>
              <a:prstDash val="solid"/>
              <a:miter/>
            </a:ln>
          </p:spPr>
          <p:txBody>
            <a:bodyPr rtlCol="0" anchor="ctr"/>
            <a:lstStyle/>
            <a:p>
              <a:endParaRPr lang="en-US"/>
            </a:p>
          </p:txBody>
        </p:sp>
        <p:sp>
          <p:nvSpPr>
            <p:cNvPr id="608" name="Freeform: Shape 607">
              <a:extLst>
                <a:ext uri="{FF2B5EF4-FFF2-40B4-BE49-F238E27FC236}">
                  <a16:creationId xmlns:a16="http://schemas.microsoft.com/office/drawing/2014/main" id="{9F0265EF-6682-503D-49DE-E54AEBFFE6A8}"/>
                </a:ext>
              </a:extLst>
            </p:cNvPr>
            <p:cNvSpPr/>
            <p:nvPr/>
          </p:nvSpPr>
          <p:spPr>
            <a:xfrm>
              <a:off x="11316301" y="2301078"/>
              <a:ext cx="9775" cy="9775"/>
            </a:xfrm>
            <a:custGeom>
              <a:avLst/>
              <a:gdLst>
                <a:gd name="connsiteX0" fmla="*/ 9906 w 9775"/>
                <a:gd name="connsiteY0" fmla="*/ 5038 h 9775"/>
                <a:gd name="connsiteX1" fmla="*/ 5018 w 9775"/>
                <a:gd name="connsiteY1" fmla="*/ 9926 h 9775"/>
                <a:gd name="connsiteX2" fmla="*/ 130 w 9775"/>
                <a:gd name="connsiteY2" fmla="*/ 5038 h 9775"/>
                <a:gd name="connsiteX3" fmla="*/ 5018 w 9775"/>
                <a:gd name="connsiteY3" fmla="*/ 150 h 9775"/>
                <a:gd name="connsiteX4" fmla="*/ 990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06" y="5038"/>
                  </a:moveTo>
                  <a:cubicBezTo>
                    <a:pt x="9906" y="7737"/>
                    <a:pt x="7717" y="9926"/>
                    <a:pt x="5018" y="9926"/>
                  </a:cubicBezTo>
                  <a:cubicBezTo>
                    <a:pt x="2318" y="9926"/>
                    <a:pt x="130" y="7737"/>
                    <a:pt x="130" y="5038"/>
                  </a:cubicBezTo>
                  <a:cubicBezTo>
                    <a:pt x="130" y="2338"/>
                    <a:pt x="2318" y="150"/>
                    <a:pt x="5018" y="150"/>
                  </a:cubicBezTo>
                  <a:cubicBezTo>
                    <a:pt x="7717" y="150"/>
                    <a:pt x="9906" y="2338"/>
                    <a:pt x="9906" y="5038"/>
                  </a:cubicBezTo>
                  <a:close/>
                </a:path>
              </a:pathLst>
            </a:custGeom>
            <a:solidFill>
              <a:srgbClr val="FFFFFF"/>
            </a:solidFill>
            <a:ln w="4865" cap="flat">
              <a:noFill/>
              <a:prstDash val="solid"/>
              <a:miter/>
            </a:ln>
          </p:spPr>
          <p:txBody>
            <a:bodyPr rtlCol="0" anchor="ctr"/>
            <a:lstStyle/>
            <a:p>
              <a:endParaRPr lang="en-US"/>
            </a:p>
          </p:txBody>
        </p:sp>
        <p:sp>
          <p:nvSpPr>
            <p:cNvPr id="609" name="Freeform: Shape 608">
              <a:extLst>
                <a:ext uri="{FF2B5EF4-FFF2-40B4-BE49-F238E27FC236}">
                  <a16:creationId xmlns:a16="http://schemas.microsoft.com/office/drawing/2014/main" id="{6B9D89AE-AF1E-7FF6-D4A5-C259D325FAA4}"/>
                </a:ext>
              </a:extLst>
            </p:cNvPr>
            <p:cNvSpPr/>
            <p:nvPr/>
          </p:nvSpPr>
          <p:spPr>
            <a:xfrm>
              <a:off x="11365179" y="2301078"/>
              <a:ext cx="9775" cy="9775"/>
            </a:xfrm>
            <a:custGeom>
              <a:avLst/>
              <a:gdLst>
                <a:gd name="connsiteX0" fmla="*/ 9916 w 9775"/>
                <a:gd name="connsiteY0" fmla="*/ 5038 h 9775"/>
                <a:gd name="connsiteX1" fmla="*/ 5028 w 9775"/>
                <a:gd name="connsiteY1" fmla="*/ 9926 h 9775"/>
                <a:gd name="connsiteX2" fmla="*/ 140 w 9775"/>
                <a:gd name="connsiteY2" fmla="*/ 5038 h 9775"/>
                <a:gd name="connsiteX3" fmla="*/ 5028 w 9775"/>
                <a:gd name="connsiteY3" fmla="*/ 150 h 9775"/>
                <a:gd name="connsiteX4" fmla="*/ 991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16" y="5038"/>
                  </a:moveTo>
                  <a:cubicBezTo>
                    <a:pt x="9916" y="7737"/>
                    <a:pt x="7727" y="9926"/>
                    <a:pt x="5028" y="9926"/>
                  </a:cubicBezTo>
                  <a:cubicBezTo>
                    <a:pt x="2328" y="9926"/>
                    <a:pt x="140" y="7737"/>
                    <a:pt x="140" y="5038"/>
                  </a:cubicBezTo>
                  <a:cubicBezTo>
                    <a:pt x="140" y="2338"/>
                    <a:pt x="2328" y="150"/>
                    <a:pt x="5028" y="150"/>
                  </a:cubicBezTo>
                  <a:cubicBezTo>
                    <a:pt x="7727" y="150"/>
                    <a:pt x="9916" y="2338"/>
                    <a:pt x="9916" y="5038"/>
                  </a:cubicBezTo>
                  <a:close/>
                </a:path>
              </a:pathLst>
            </a:custGeom>
            <a:solidFill>
              <a:srgbClr val="FFFFFF"/>
            </a:solidFill>
            <a:ln w="4865" cap="flat">
              <a:noFill/>
              <a:prstDash val="solid"/>
              <a:miter/>
            </a:ln>
          </p:spPr>
          <p:txBody>
            <a:bodyPr rtlCol="0" anchor="ctr"/>
            <a:lstStyle/>
            <a:p>
              <a:endParaRPr lang="en-US"/>
            </a:p>
          </p:txBody>
        </p:sp>
        <p:sp>
          <p:nvSpPr>
            <p:cNvPr id="610" name="Freeform: Shape 609">
              <a:extLst>
                <a:ext uri="{FF2B5EF4-FFF2-40B4-BE49-F238E27FC236}">
                  <a16:creationId xmlns:a16="http://schemas.microsoft.com/office/drawing/2014/main" id="{7FC663EB-8A4B-2A1F-98AB-796FD9DE041C}"/>
                </a:ext>
              </a:extLst>
            </p:cNvPr>
            <p:cNvSpPr/>
            <p:nvPr/>
          </p:nvSpPr>
          <p:spPr>
            <a:xfrm>
              <a:off x="11414058" y="2301078"/>
              <a:ext cx="9775" cy="9775"/>
            </a:xfrm>
            <a:custGeom>
              <a:avLst/>
              <a:gdLst>
                <a:gd name="connsiteX0" fmla="*/ 9926 w 9775"/>
                <a:gd name="connsiteY0" fmla="*/ 5038 h 9775"/>
                <a:gd name="connsiteX1" fmla="*/ 5038 w 9775"/>
                <a:gd name="connsiteY1" fmla="*/ 9926 h 9775"/>
                <a:gd name="connsiteX2" fmla="*/ 150 w 9775"/>
                <a:gd name="connsiteY2" fmla="*/ 5038 h 9775"/>
                <a:gd name="connsiteX3" fmla="*/ 5038 w 9775"/>
                <a:gd name="connsiteY3" fmla="*/ 150 h 9775"/>
                <a:gd name="connsiteX4" fmla="*/ 992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26" y="5038"/>
                  </a:moveTo>
                  <a:cubicBezTo>
                    <a:pt x="9926" y="7737"/>
                    <a:pt x="7737" y="9926"/>
                    <a:pt x="5038" y="9926"/>
                  </a:cubicBezTo>
                  <a:cubicBezTo>
                    <a:pt x="2338" y="9926"/>
                    <a:pt x="150" y="7737"/>
                    <a:pt x="150" y="5038"/>
                  </a:cubicBezTo>
                  <a:cubicBezTo>
                    <a:pt x="150" y="2338"/>
                    <a:pt x="2338" y="150"/>
                    <a:pt x="5038" y="150"/>
                  </a:cubicBezTo>
                  <a:cubicBezTo>
                    <a:pt x="7737" y="150"/>
                    <a:pt x="9926" y="2338"/>
                    <a:pt x="9926" y="5038"/>
                  </a:cubicBezTo>
                  <a:close/>
                </a:path>
              </a:pathLst>
            </a:custGeom>
            <a:solidFill>
              <a:srgbClr val="FFFFFF"/>
            </a:solidFill>
            <a:ln w="4865" cap="flat">
              <a:noFill/>
              <a:prstDash val="solid"/>
              <a:miter/>
            </a:ln>
          </p:spPr>
          <p:txBody>
            <a:bodyPr rtlCol="0" anchor="ctr"/>
            <a:lstStyle/>
            <a:p>
              <a:endParaRPr lang="en-US"/>
            </a:p>
          </p:txBody>
        </p:sp>
        <p:sp>
          <p:nvSpPr>
            <p:cNvPr id="611" name="Freeform: Shape 610">
              <a:extLst>
                <a:ext uri="{FF2B5EF4-FFF2-40B4-BE49-F238E27FC236}">
                  <a16:creationId xmlns:a16="http://schemas.microsoft.com/office/drawing/2014/main" id="{10B96A24-D9A3-7356-A27E-4D40FB84132E}"/>
                </a:ext>
              </a:extLst>
            </p:cNvPr>
            <p:cNvSpPr/>
            <p:nvPr/>
          </p:nvSpPr>
          <p:spPr>
            <a:xfrm>
              <a:off x="11462936" y="2301078"/>
              <a:ext cx="9775" cy="9775"/>
            </a:xfrm>
            <a:custGeom>
              <a:avLst/>
              <a:gdLst>
                <a:gd name="connsiteX0" fmla="*/ 9936 w 9775"/>
                <a:gd name="connsiteY0" fmla="*/ 5038 h 9775"/>
                <a:gd name="connsiteX1" fmla="*/ 5048 w 9775"/>
                <a:gd name="connsiteY1" fmla="*/ 9926 h 9775"/>
                <a:gd name="connsiteX2" fmla="*/ 160 w 9775"/>
                <a:gd name="connsiteY2" fmla="*/ 5038 h 9775"/>
                <a:gd name="connsiteX3" fmla="*/ 5048 w 9775"/>
                <a:gd name="connsiteY3" fmla="*/ 150 h 9775"/>
                <a:gd name="connsiteX4" fmla="*/ 993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36" y="5038"/>
                  </a:moveTo>
                  <a:cubicBezTo>
                    <a:pt x="9936" y="7737"/>
                    <a:pt x="7747" y="9926"/>
                    <a:pt x="5048" y="9926"/>
                  </a:cubicBezTo>
                  <a:cubicBezTo>
                    <a:pt x="2348" y="9926"/>
                    <a:pt x="160" y="7737"/>
                    <a:pt x="160" y="5038"/>
                  </a:cubicBezTo>
                  <a:cubicBezTo>
                    <a:pt x="160" y="2338"/>
                    <a:pt x="2348" y="150"/>
                    <a:pt x="5048" y="150"/>
                  </a:cubicBezTo>
                  <a:cubicBezTo>
                    <a:pt x="7747" y="150"/>
                    <a:pt x="9936" y="2338"/>
                    <a:pt x="9936" y="5038"/>
                  </a:cubicBezTo>
                  <a:close/>
                </a:path>
              </a:pathLst>
            </a:custGeom>
            <a:solidFill>
              <a:srgbClr val="FFFFFF"/>
            </a:solidFill>
            <a:ln w="4865" cap="flat">
              <a:noFill/>
              <a:prstDash val="solid"/>
              <a:miter/>
            </a:ln>
          </p:spPr>
          <p:txBody>
            <a:bodyPr rtlCol="0" anchor="ctr"/>
            <a:lstStyle/>
            <a:p>
              <a:endParaRPr lang="en-US"/>
            </a:p>
          </p:txBody>
        </p:sp>
        <p:sp>
          <p:nvSpPr>
            <p:cNvPr id="612" name="Freeform: Shape 611">
              <a:extLst>
                <a:ext uri="{FF2B5EF4-FFF2-40B4-BE49-F238E27FC236}">
                  <a16:creationId xmlns:a16="http://schemas.microsoft.com/office/drawing/2014/main" id="{0CE947AC-D52E-0212-5C15-6487BA69F1E8}"/>
                </a:ext>
              </a:extLst>
            </p:cNvPr>
            <p:cNvSpPr/>
            <p:nvPr/>
          </p:nvSpPr>
          <p:spPr>
            <a:xfrm>
              <a:off x="11511814" y="2301078"/>
              <a:ext cx="9775" cy="9775"/>
            </a:xfrm>
            <a:custGeom>
              <a:avLst/>
              <a:gdLst>
                <a:gd name="connsiteX0" fmla="*/ 9946 w 9775"/>
                <a:gd name="connsiteY0" fmla="*/ 5038 h 9775"/>
                <a:gd name="connsiteX1" fmla="*/ 5058 w 9775"/>
                <a:gd name="connsiteY1" fmla="*/ 9926 h 9775"/>
                <a:gd name="connsiteX2" fmla="*/ 170 w 9775"/>
                <a:gd name="connsiteY2" fmla="*/ 5038 h 9775"/>
                <a:gd name="connsiteX3" fmla="*/ 5058 w 9775"/>
                <a:gd name="connsiteY3" fmla="*/ 150 h 9775"/>
                <a:gd name="connsiteX4" fmla="*/ 994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46" y="5038"/>
                  </a:moveTo>
                  <a:cubicBezTo>
                    <a:pt x="9946" y="7737"/>
                    <a:pt x="7757" y="9926"/>
                    <a:pt x="5058" y="9926"/>
                  </a:cubicBezTo>
                  <a:cubicBezTo>
                    <a:pt x="2358" y="9926"/>
                    <a:pt x="170" y="7737"/>
                    <a:pt x="170" y="5038"/>
                  </a:cubicBezTo>
                  <a:cubicBezTo>
                    <a:pt x="170" y="2338"/>
                    <a:pt x="2358" y="150"/>
                    <a:pt x="5058" y="150"/>
                  </a:cubicBezTo>
                  <a:cubicBezTo>
                    <a:pt x="7757" y="150"/>
                    <a:pt x="9946" y="2338"/>
                    <a:pt x="9946" y="5038"/>
                  </a:cubicBezTo>
                  <a:close/>
                </a:path>
              </a:pathLst>
            </a:custGeom>
            <a:solidFill>
              <a:srgbClr val="FFFFFF"/>
            </a:solidFill>
            <a:ln w="4865" cap="flat">
              <a:noFill/>
              <a:prstDash val="solid"/>
              <a:miter/>
            </a:ln>
          </p:spPr>
          <p:txBody>
            <a:bodyPr rtlCol="0" anchor="ctr"/>
            <a:lstStyle/>
            <a:p>
              <a:endParaRPr lang="en-US"/>
            </a:p>
          </p:txBody>
        </p:sp>
        <p:sp>
          <p:nvSpPr>
            <p:cNvPr id="613" name="Freeform: Shape 612">
              <a:extLst>
                <a:ext uri="{FF2B5EF4-FFF2-40B4-BE49-F238E27FC236}">
                  <a16:creationId xmlns:a16="http://schemas.microsoft.com/office/drawing/2014/main" id="{24A2174D-590E-A672-9D06-DE4297D4FE2B}"/>
                </a:ext>
              </a:extLst>
            </p:cNvPr>
            <p:cNvSpPr/>
            <p:nvPr/>
          </p:nvSpPr>
          <p:spPr>
            <a:xfrm>
              <a:off x="11560693" y="2301078"/>
              <a:ext cx="9775" cy="9775"/>
            </a:xfrm>
            <a:custGeom>
              <a:avLst/>
              <a:gdLst>
                <a:gd name="connsiteX0" fmla="*/ 9956 w 9775"/>
                <a:gd name="connsiteY0" fmla="*/ 5038 h 9775"/>
                <a:gd name="connsiteX1" fmla="*/ 5068 w 9775"/>
                <a:gd name="connsiteY1" fmla="*/ 9926 h 9775"/>
                <a:gd name="connsiteX2" fmla="*/ 180 w 9775"/>
                <a:gd name="connsiteY2" fmla="*/ 5038 h 9775"/>
                <a:gd name="connsiteX3" fmla="*/ 5068 w 9775"/>
                <a:gd name="connsiteY3" fmla="*/ 150 h 9775"/>
                <a:gd name="connsiteX4" fmla="*/ 995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56" y="5038"/>
                  </a:moveTo>
                  <a:cubicBezTo>
                    <a:pt x="9956" y="7737"/>
                    <a:pt x="7767" y="9926"/>
                    <a:pt x="5068" y="9926"/>
                  </a:cubicBezTo>
                  <a:cubicBezTo>
                    <a:pt x="2368" y="9926"/>
                    <a:pt x="180" y="7737"/>
                    <a:pt x="180" y="5038"/>
                  </a:cubicBezTo>
                  <a:cubicBezTo>
                    <a:pt x="180" y="2338"/>
                    <a:pt x="2368" y="150"/>
                    <a:pt x="5068" y="150"/>
                  </a:cubicBezTo>
                  <a:cubicBezTo>
                    <a:pt x="7767" y="150"/>
                    <a:pt x="9956" y="2338"/>
                    <a:pt x="9956" y="5038"/>
                  </a:cubicBezTo>
                  <a:close/>
                </a:path>
              </a:pathLst>
            </a:custGeom>
            <a:solidFill>
              <a:srgbClr val="FFFFFF"/>
            </a:solidFill>
            <a:ln w="4865" cap="flat">
              <a:noFill/>
              <a:prstDash val="solid"/>
              <a:miter/>
            </a:ln>
          </p:spPr>
          <p:txBody>
            <a:bodyPr rtlCol="0" anchor="ctr"/>
            <a:lstStyle/>
            <a:p>
              <a:endParaRPr lang="en-US"/>
            </a:p>
          </p:txBody>
        </p:sp>
        <p:sp>
          <p:nvSpPr>
            <p:cNvPr id="614" name="Freeform: Shape 613">
              <a:extLst>
                <a:ext uri="{FF2B5EF4-FFF2-40B4-BE49-F238E27FC236}">
                  <a16:creationId xmlns:a16="http://schemas.microsoft.com/office/drawing/2014/main" id="{C880F53D-26CF-AA40-2BEE-F98C72FD5279}"/>
                </a:ext>
              </a:extLst>
            </p:cNvPr>
            <p:cNvSpPr/>
            <p:nvPr/>
          </p:nvSpPr>
          <p:spPr>
            <a:xfrm>
              <a:off x="11609571" y="2301078"/>
              <a:ext cx="9775" cy="9775"/>
            </a:xfrm>
            <a:custGeom>
              <a:avLst/>
              <a:gdLst>
                <a:gd name="connsiteX0" fmla="*/ 9966 w 9775"/>
                <a:gd name="connsiteY0" fmla="*/ 5038 h 9775"/>
                <a:gd name="connsiteX1" fmla="*/ 5078 w 9775"/>
                <a:gd name="connsiteY1" fmla="*/ 9926 h 9775"/>
                <a:gd name="connsiteX2" fmla="*/ 190 w 9775"/>
                <a:gd name="connsiteY2" fmla="*/ 5038 h 9775"/>
                <a:gd name="connsiteX3" fmla="*/ 5078 w 9775"/>
                <a:gd name="connsiteY3" fmla="*/ 150 h 9775"/>
                <a:gd name="connsiteX4" fmla="*/ 996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66" y="5038"/>
                  </a:moveTo>
                  <a:cubicBezTo>
                    <a:pt x="9966" y="7737"/>
                    <a:pt x="7777" y="9926"/>
                    <a:pt x="5078" y="9926"/>
                  </a:cubicBezTo>
                  <a:cubicBezTo>
                    <a:pt x="2378" y="9926"/>
                    <a:pt x="190" y="7737"/>
                    <a:pt x="190" y="5038"/>
                  </a:cubicBezTo>
                  <a:cubicBezTo>
                    <a:pt x="190" y="2338"/>
                    <a:pt x="2378" y="150"/>
                    <a:pt x="5078" y="150"/>
                  </a:cubicBezTo>
                  <a:cubicBezTo>
                    <a:pt x="7777" y="150"/>
                    <a:pt x="9966" y="2338"/>
                    <a:pt x="9966" y="5038"/>
                  </a:cubicBezTo>
                  <a:close/>
                </a:path>
              </a:pathLst>
            </a:custGeom>
            <a:solidFill>
              <a:srgbClr val="FFFFFF"/>
            </a:solidFill>
            <a:ln w="4865" cap="flat">
              <a:noFill/>
              <a:prstDash val="solid"/>
              <a:miter/>
            </a:ln>
          </p:spPr>
          <p:txBody>
            <a:bodyPr rtlCol="0" anchor="ctr"/>
            <a:lstStyle/>
            <a:p>
              <a:endParaRPr lang="en-US"/>
            </a:p>
          </p:txBody>
        </p:sp>
        <p:sp>
          <p:nvSpPr>
            <p:cNvPr id="615" name="Freeform: Shape 614">
              <a:extLst>
                <a:ext uri="{FF2B5EF4-FFF2-40B4-BE49-F238E27FC236}">
                  <a16:creationId xmlns:a16="http://schemas.microsoft.com/office/drawing/2014/main" id="{A380C30D-E05D-7062-FB74-A0585277C3EB}"/>
                </a:ext>
              </a:extLst>
            </p:cNvPr>
            <p:cNvSpPr/>
            <p:nvPr/>
          </p:nvSpPr>
          <p:spPr>
            <a:xfrm>
              <a:off x="11658449" y="2301078"/>
              <a:ext cx="9775" cy="9775"/>
            </a:xfrm>
            <a:custGeom>
              <a:avLst/>
              <a:gdLst>
                <a:gd name="connsiteX0" fmla="*/ 9976 w 9775"/>
                <a:gd name="connsiteY0" fmla="*/ 5038 h 9775"/>
                <a:gd name="connsiteX1" fmla="*/ 5088 w 9775"/>
                <a:gd name="connsiteY1" fmla="*/ 9926 h 9775"/>
                <a:gd name="connsiteX2" fmla="*/ 200 w 9775"/>
                <a:gd name="connsiteY2" fmla="*/ 5038 h 9775"/>
                <a:gd name="connsiteX3" fmla="*/ 5088 w 9775"/>
                <a:gd name="connsiteY3" fmla="*/ 150 h 9775"/>
                <a:gd name="connsiteX4" fmla="*/ 997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76" y="5038"/>
                  </a:moveTo>
                  <a:cubicBezTo>
                    <a:pt x="9976" y="7737"/>
                    <a:pt x="7787" y="9926"/>
                    <a:pt x="5088" y="9926"/>
                  </a:cubicBezTo>
                  <a:cubicBezTo>
                    <a:pt x="2388" y="9926"/>
                    <a:pt x="200" y="7737"/>
                    <a:pt x="200" y="5038"/>
                  </a:cubicBezTo>
                  <a:cubicBezTo>
                    <a:pt x="200" y="2338"/>
                    <a:pt x="2388" y="150"/>
                    <a:pt x="5088" y="150"/>
                  </a:cubicBezTo>
                  <a:cubicBezTo>
                    <a:pt x="7787" y="150"/>
                    <a:pt x="9976" y="2338"/>
                    <a:pt x="9976" y="5038"/>
                  </a:cubicBezTo>
                  <a:close/>
                </a:path>
              </a:pathLst>
            </a:custGeom>
            <a:solidFill>
              <a:srgbClr val="FFFFFF"/>
            </a:solidFill>
            <a:ln w="4865" cap="flat">
              <a:noFill/>
              <a:prstDash val="solid"/>
              <a:miter/>
            </a:ln>
          </p:spPr>
          <p:txBody>
            <a:bodyPr rtlCol="0" anchor="ctr"/>
            <a:lstStyle/>
            <a:p>
              <a:endParaRPr lang="en-US"/>
            </a:p>
          </p:txBody>
        </p:sp>
        <p:sp>
          <p:nvSpPr>
            <p:cNvPr id="616" name="Freeform: Shape 615">
              <a:extLst>
                <a:ext uri="{FF2B5EF4-FFF2-40B4-BE49-F238E27FC236}">
                  <a16:creationId xmlns:a16="http://schemas.microsoft.com/office/drawing/2014/main" id="{5121AEF8-CB75-7D8A-32A4-C544BA658C3E}"/>
                </a:ext>
              </a:extLst>
            </p:cNvPr>
            <p:cNvSpPr/>
            <p:nvPr/>
          </p:nvSpPr>
          <p:spPr>
            <a:xfrm>
              <a:off x="11707328" y="2301078"/>
              <a:ext cx="9775" cy="9775"/>
            </a:xfrm>
            <a:custGeom>
              <a:avLst/>
              <a:gdLst>
                <a:gd name="connsiteX0" fmla="*/ 9986 w 9775"/>
                <a:gd name="connsiteY0" fmla="*/ 5038 h 9775"/>
                <a:gd name="connsiteX1" fmla="*/ 5098 w 9775"/>
                <a:gd name="connsiteY1" fmla="*/ 9926 h 9775"/>
                <a:gd name="connsiteX2" fmla="*/ 210 w 9775"/>
                <a:gd name="connsiteY2" fmla="*/ 5038 h 9775"/>
                <a:gd name="connsiteX3" fmla="*/ 5098 w 9775"/>
                <a:gd name="connsiteY3" fmla="*/ 150 h 9775"/>
                <a:gd name="connsiteX4" fmla="*/ 998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86" y="5038"/>
                  </a:moveTo>
                  <a:cubicBezTo>
                    <a:pt x="9986" y="7737"/>
                    <a:pt x="7797" y="9926"/>
                    <a:pt x="5098" y="9926"/>
                  </a:cubicBezTo>
                  <a:cubicBezTo>
                    <a:pt x="2398" y="9926"/>
                    <a:pt x="210" y="7737"/>
                    <a:pt x="210" y="5038"/>
                  </a:cubicBezTo>
                  <a:cubicBezTo>
                    <a:pt x="210" y="2338"/>
                    <a:pt x="2398" y="150"/>
                    <a:pt x="5098" y="150"/>
                  </a:cubicBezTo>
                  <a:cubicBezTo>
                    <a:pt x="7797" y="150"/>
                    <a:pt x="9986" y="2338"/>
                    <a:pt x="9986" y="5038"/>
                  </a:cubicBezTo>
                  <a:close/>
                </a:path>
              </a:pathLst>
            </a:custGeom>
            <a:solidFill>
              <a:srgbClr val="FFFFFF"/>
            </a:solidFill>
            <a:ln w="4865" cap="flat">
              <a:noFill/>
              <a:prstDash val="solid"/>
              <a:miter/>
            </a:ln>
          </p:spPr>
          <p:txBody>
            <a:bodyPr rtlCol="0" anchor="ctr"/>
            <a:lstStyle/>
            <a:p>
              <a:endParaRPr lang="en-US"/>
            </a:p>
          </p:txBody>
        </p:sp>
        <p:sp>
          <p:nvSpPr>
            <p:cNvPr id="617" name="Freeform: Shape 616">
              <a:extLst>
                <a:ext uri="{FF2B5EF4-FFF2-40B4-BE49-F238E27FC236}">
                  <a16:creationId xmlns:a16="http://schemas.microsoft.com/office/drawing/2014/main" id="{36FBA8DE-F6C9-9057-1B14-AC93816FF3CD}"/>
                </a:ext>
              </a:extLst>
            </p:cNvPr>
            <p:cNvSpPr/>
            <p:nvPr/>
          </p:nvSpPr>
          <p:spPr>
            <a:xfrm>
              <a:off x="11756206" y="2301078"/>
              <a:ext cx="9775" cy="9775"/>
            </a:xfrm>
            <a:custGeom>
              <a:avLst/>
              <a:gdLst>
                <a:gd name="connsiteX0" fmla="*/ 9996 w 9775"/>
                <a:gd name="connsiteY0" fmla="*/ 5038 h 9775"/>
                <a:gd name="connsiteX1" fmla="*/ 5108 w 9775"/>
                <a:gd name="connsiteY1" fmla="*/ 9926 h 9775"/>
                <a:gd name="connsiteX2" fmla="*/ 220 w 9775"/>
                <a:gd name="connsiteY2" fmla="*/ 5038 h 9775"/>
                <a:gd name="connsiteX3" fmla="*/ 5108 w 9775"/>
                <a:gd name="connsiteY3" fmla="*/ 150 h 9775"/>
                <a:gd name="connsiteX4" fmla="*/ 999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96" y="5038"/>
                  </a:moveTo>
                  <a:cubicBezTo>
                    <a:pt x="9996" y="7737"/>
                    <a:pt x="7807" y="9926"/>
                    <a:pt x="5108" y="9926"/>
                  </a:cubicBezTo>
                  <a:cubicBezTo>
                    <a:pt x="2408" y="9926"/>
                    <a:pt x="220" y="7737"/>
                    <a:pt x="220" y="5038"/>
                  </a:cubicBezTo>
                  <a:cubicBezTo>
                    <a:pt x="220" y="2338"/>
                    <a:pt x="2408" y="150"/>
                    <a:pt x="5108" y="150"/>
                  </a:cubicBezTo>
                  <a:cubicBezTo>
                    <a:pt x="7807" y="150"/>
                    <a:pt x="9996" y="2338"/>
                    <a:pt x="9996" y="5038"/>
                  </a:cubicBezTo>
                  <a:close/>
                </a:path>
              </a:pathLst>
            </a:custGeom>
            <a:solidFill>
              <a:srgbClr val="FFFFFF"/>
            </a:solidFill>
            <a:ln w="4865" cap="flat">
              <a:noFill/>
              <a:prstDash val="solid"/>
              <a:miter/>
            </a:ln>
          </p:spPr>
          <p:txBody>
            <a:bodyPr rtlCol="0" anchor="ctr"/>
            <a:lstStyle/>
            <a:p>
              <a:endParaRPr lang="en-US"/>
            </a:p>
          </p:txBody>
        </p:sp>
        <p:sp>
          <p:nvSpPr>
            <p:cNvPr id="618" name="Freeform: Shape 617">
              <a:extLst>
                <a:ext uri="{FF2B5EF4-FFF2-40B4-BE49-F238E27FC236}">
                  <a16:creationId xmlns:a16="http://schemas.microsoft.com/office/drawing/2014/main" id="{3068A76E-D1EA-C83A-6D3E-93685B57106E}"/>
                </a:ext>
              </a:extLst>
            </p:cNvPr>
            <p:cNvSpPr/>
            <p:nvPr/>
          </p:nvSpPr>
          <p:spPr>
            <a:xfrm>
              <a:off x="11805084" y="2301078"/>
              <a:ext cx="9775" cy="9775"/>
            </a:xfrm>
            <a:custGeom>
              <a:avLst/>
              <a:gdLst>
                <a:gd name="connsiteX0" fmla="*/ 10006 w 9775"/>
                <a:gd name="connsiteY0" fmla="*/ 5038 h 9775"/>
                <a:gd name="connsiteX1" fmla="*/ 5118 w 9775"/>
                <a:gd name="connsiteY1" fmla="*/ 9926 h 9775"/>
                <a:gd name="connsiteX2" fmla="*/ 230 w 9775"/>
                <a:gd name="connsiteY2" fmla="*/ 5038 h 9775"/>
                <a:gd name="connsiteX3" fmla="*/ 5118 w 9775"/>
                <a:gd name="connsiteY3" fmla="*/ 150 h 9775"/>
                <a:gd name="connsiteX4" fmla="*/ 1000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06" y="5038"/>
                  </a:moveTo>
                  <a:cubicBezTo>
                    <a:pt x="10006" y="7737"/>
                    <a:pt x="7817" y="9926"/>
                    <a:pt x="5118" y="9926"/>
                  </a:cubicBezTo>
                  <a:cubicBezTo>
                    <a:pt x="2418" y="9926"/>
                    <a:pt x="230" y="7737"/>
                    <a:pt x="230" y="5038"/>
                  </a:cubicBezTo>
                  <a:cubicBezTo>
                    <a:pt x="230" y="2338"/>
                    <a:pt x="2418" y="150"/>
                    <a:pt x="5118" y="150"/>
                  </a:cubicBezTo>
                  <a:cubicBezTo>
                    <a:pt x="7817" y="150"/>
                    <a:pt x="10006" y="2338"/>
                    <a:pt x="10006" y="5038"/>
                  </a:cubicBezTo>
                  <a:close/>
                </a:path>
              </a:pathLst>
            </a:custGeom>
            <a:solidFill>
              <a:srgbClr val="FFFFFF"/>
            </a:solidFill>
            <a:ln w="4865" cap="flat">
              <a:noFill/>
              <a:prstDash val="solid"/>
              <a:miter/>
            </a:ln>
          </p:spPr>
          <p:txBody>
            <a:bodyPr rtlCol="0" anchor="ctr"/>
            <a:lstStyle/>
            <a:p>
              <a:endParaRPr lang="en-US"/>
            </a:p>
          </p:txBody>
        </p:sp>
        <p:sp>
          <p:nvSpPr>
            <p:cNvPr id="619" name="Freeform: Shape 618">
              <a:extLst>
                <a:ext uri="{FF2B5EF4-FFF2-40B4-BE49-F238E27FC236}">
                  <a16:creationId xmlns:a16="http://schemas.microsoft.com/office/drawing/2014/main" id="{C47ADDFD-072A-5707-2055-67E0B978711F}"/>
                </a:ext>
              </a:extLst>
            </p:cNvPr>
            <p:cNvSpPr/>
            <p:nvPr/>
          </p:nvSpPr>
          <p:spPr>
            <a:xfrm>
              <a:off x="11853963" y="2301078"/>
              <a:ext cx="9775" cy="9775"/>
            </a:xfrm>
            <a:custGeom>
              <a:avLst/>
              <a:gdLst>
                <a:gd name="connsiteX0" fmla="*/ 10016 w 9775"/>
                <a:gd name="connsiteY0" fmla="*/ 5038 h 9775"/>
                <a:gd name="connsiteX1" fmla="*/ 5128 w 9775"/>
                <a:gd name="connsiteY1" fmla="*/ 9926 h 9775"/>
                <a:gd name="connsiteX2" fmla="*/ 240 w 9775"/>
                <a:gd name="connsiteY2" fmla="*/ 5038 h 9775"/>
                <a:gd name="connsiteX3" fmla="*/ 5128 w 9775"/>
                <a:gd name="connsiteY3" fmla="*/ 150 h 9775"/>
                <a:gd name="connsiteX4" fmla="*/ 1001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16" y="5038"/>
                  </a:moveTo>
                  <a:cubicBezTo>
                    <a:pt x="10016" y="7737"/>
                    <a:pt x="7827" y="9926"/>
                    <a:pt x="5128" y="9926"/>
                  </a:cubicBezTo>
                  <a:cubicBezTo>
                    <a:pt x="2428" y="9926"/>
                    <a:pt x="240" y="7737"/>
                    <a:pt x="240" y="5038"/>
                  </a:cubicBezTo>
                  <a:cubicBezTo>
                    <a:pt x="240" y="2338"/>
                    <a:pt x="2428" y="150"/>
                    <a:pt x="5128" y="150"/>
                  </a:cubicBezTo>
                  <a:cubicBezTo>
                    <a:pt x="7827" y="150"/>
                    <a:pt x="10016" y="2338"/>
                    <a:pt x="10016" y="5038"/>
                  </a:cubicBezTo>
                  <a:close/>
                </a:path>
              </a:pathLst>
            </a:custGeom>
            <a:solidFill>
              <a:srgbClr val="FFFFFF"/>
            </a:solidFill>
            <a:ln w="4865" cap="flat">
              <a:noFill/>
              <a:prstDash val="solid"/>
              <a:miter/>
            </a:ln>
          </p:spPr>
          <p:txBody>
            <a:bodyPr rtlCol="0" anchor="ctr"/>
            <a:lstStyle/>
            <a:p>
              <a:endParaRPr lang="en-US"/>
            </a:p>
          </p:txBody>
        </p:sp>
        <p:sp>
          <p:nvSpPr>
            <p:cNvPr id="620" name="Freeform: Shape 619">
              <a:extLst>
                <a:ext uri="{FF2B5EF4-FFF2-40B4-BE49-F238E27FC236}">
                  <a16:creationId xmlns:a16="http://schemas.microsoft.com/office/drawing/2014/main" id="{CFC93156-4721-926B-BCE8-64B3ED2AD488}"/>
                </a:ext>
              </a:extLst>
            </p:cNvPr>
            <p:cNvSpPr/>
            <p:nvPr/>
          </p:nvSpPr>
          <p:spPr>
            <a:xfrm>
              <a:off x="11902841" y="2301078"/>
              <a:ext cx="9775" cy="9775"/>
            </a:xfrm>
            <a:custGeom>
              <a:avLst/>
              <a:gdLst>
                <a:gd name="connsiteX0" fmla="*/ 10026 w 9775"/>
                <a:gd name="connsiteY0" fmla="*/ 5038 h 9775"/>
                <a:gd name="connsiteX1" fmla="*/ 5138 w 9775"/>
                <a:gd name="connsiteY1" fmla="*/ 9926 h 9775"/>
                <a:gd name="connsiteX2" fmla="*/ 250 w 9775"/>
                <a:gd name="connsiteY2" fmla="*/ 5038 h 9775"/>
                <a:gd name="connsiteX3" fmla="*/ 5138 w 9775"/>
                <a:gd name="connsiteY3" fmla="*/ 150 h 9775"/>
                <a:gd name="connsiteX4" fmla="*/ 1002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26" y="5038"/>
                  </a:moveTo>
                  <a:cubicBezTo>
                    <a:pt x="10026" y="7737"/>
                    <a:pt x="7837" y="9926"/>
                    <a:pt x="5138" y="9926"/>
                  </a:cubicBezTo>
                  <a:cubicBezTo>
                    <a:pt x="2438" y="9926"/>
                    <a:pt x="250" y="7737"/>
                    <a:pt x="250" y="5038"/>
                  </a:cubicBezTo>
                  <a:cubicBezTo>
                    <a:pt x="250" y="2338"/>
                    <a:pt x="2438" y="150"/>
                    <a:pt x="5138" y="150"/>
                  </a:cubicBezTo>
                  <a:cubicBezTo>
                    <a:pt x="7837" y="150"/>
                    <a:pt x="10026" y="2338"/>
                    <a:pt x="10026" y="5038"/>
                  </a:cubicBezTo>
                  <a:close/>
                </a:path>
              </a:pathLst>
            </a:custGeom>
            <a:solidFill>
              <a:srgbClr val="FFFFFF"/>
            </a:solidFill>
            <a:ln w="4865" cap="flat">
              <a:noFill/>
              <a:prstDash val="solid"/>
              <a:miter/>
            </a:ln>
          </p:spPr>
          <p:txBody>
            <a:bodyPr rtlCol="0" anchor="ctr"/>
            <a:lstStyle/>
            <a:p>
              <a:endParaRPr lang="en-US"/>
            </a:p>
          </p:txBody>
        </p:sp>
        <p:sp>
          <p:nvSpPr>
            <p:cNvPr id="621" name="Freeform: Shape 620">
              <a:extLst>
                <a:ext uri="{FF2B5EF4-FFF2-40B4-BE49-F238E27FC236}">
                  <a16:creationId xmlns:a16="http://schemas.microsoft.com/office/drawing/2014/main" id="{71528DFA-C2CB-4D1B-78B3-735359A1D8BE}"/>
                </a:ext>
              </a:extLst>
            </p:cNvPr>
            <p:cNvSpPr/>
            <p:nvPr/>
          </p:nvSpPr>
          <p:spPr>
            <a:xfrm>
              <a:off x="11951719" y="2301078"/>
              <a:ext cx="9775" cy="9775"/>
            </a:xfrm>
            <a:custGeom>
              <a:avLst/>
              <a:gdLst>
                <a:gd name="connsiteX0" fmla="*/ 10036 w 9775"/>
                <a:gd name="connsiteY0" fmla="*/ 5038 h 9775"/>
                <a:gd name="connsiteX1" fmla="*/ 5148 w 9775"/>
                <a:gd name="connsiteY1" fmla="*/ 9926 h 9775"/>
                <a:gd name="connsiteX2" fmla="*/ 260 w 9775"/>
                <a:gd name="connsiteY2" fmla="*/ 5038 h 9775"/>
                <a:gd name="connsiteX3" fmla="*/ 5148 w 9775"/>
                <a:gd name="connsiteY3" fmla="*/ 150 h 9775"/>
                <a:gd name="connsiteX4" fmla="*/ 1003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36" y="5038"/>
                  </a:moveTo>
                  <a:cubicBezTo>
                    <a:pt x="10036" y="7737"/>
                    <a:pt x="7847" y="9926"/>
                    <a:pt x="5148" y="9926"/>
                  </a:cubicBezTo>
                  <a:cubicBezTo>
                    <a:pt x="2448" y="9926"/>
                    <a:pt x="260" y="7737"/>
                    <a:pt x="260" y="5038"/>
                  </a:cubicBezTo>
                  <a:cubicBezTo>
                    <a:pt x="260" y="2338"/>
                    <a:pt x="2448" y="150"/>
                    <a:pt x="5148" y="150"/>
                  </a:cubicBezTo>
                  <a:cubicBezTo>
                    <a:pt x="7847" y="150"/>
                    <a:pt x="10036" y="2338"/>
                    <a:pt x="10036" y="5038"/>
                  </a:cubicBezTo>
                  <a:close/>
                </a:path>
              </a:pathLst>
            </a:custGeom>
            <a:solidFill>
              <a:srgbClr val="FFFFFF"/>
            </a:solidFill>
            <a:ln w="4865" cap="flat">
              <a:noFill/>
              <a:prstDash val="solid"/>
              <a:miter/>
            </a:ln>
          </p:spPr>
          <p:txBody>
            <a:bodyPr rtlCol="0" anchor="ctr"/>
            <a:lstStyle/>
            <a:p>
              <a:endParaRPr lang="en-US"/>
            </a:p>
          </p:txBody>
        </p:sp>
        <p:sp>
          <p:nvSpPr>
            <p:cNvPr id="622" name="Freeform: Shape 621">
              <a:extLst>
                <a:ext uri="{FF2B5EF4-FFF2-40B4-BE49-F238E27FC236}">
                  <a16:creationId xmlns:a16="http://schemas.microsoft.com/office/drawing/2014/main" id="{EAC988BA-F1BC-BC13-2068-40F837A82509}"/>
                </a:ext>
              </a:extLst>
            </p:cNvPr>
            <p:cNvSpPr/>
            <p:nvPr/>
          </p:nvSpPr>
          <p:spPr>
            <a:xfrm>
              <a:off x="12000598" y="2301078"/>
              <a:ext cx="9775" cy="9775"/>
            </a:xfrm>
            <a:custGeom>
              <a:avLst/>
              <a:gdLst>
                <a:gd name="connsiteX0" fmla="*/ 10046 w 9775"/>
                <a:gd name="connsiteY0" fmla="*/ 5038 h 9775"/>
                <a:gd name="connsiteX1" fmla="*/ 5158 w 9775"/>
                <a:gd name="connsiteY1" fmla="*/ 9926 h 9775"/>
                <a:gd name="connsiteX2" fmla="*/ 270 w 9775"/>
                <a:gd name="connsiteY2" fmla="*/ 5038 h 9775"/>
                <a:gd name="connsiteX3" fmla="*/ 5158 w 9775"/>
                <a:gd name="connsiteY3" fmla="*/ 150 h 9775"/>
                <a:gd name="connsiteX4" fmla="*/ 1004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46" y="5038"/>
                  </a:moveTo>
                  <a:cubicBezTo>
                    <a:pt x="10046" y="7737"/>
                    <a:pt x="7857" y="9926"/>
                    <a:pt x="5158" y="9926"/>
                  </a:cubicBezTo>
                  <a:cubicBezTo>
                    <a:pt x="2458" y="9926"/>
                    <a:pt x="270" y="7737"/>
                    <a:pt x="270" y="5038"/>
                  </a:cubicBezTo>
                  <a:cubicBezTo>
                    <a:pt x="270" y="2338"/>
                    <a:pt x="2458" y="150"/>
                    <a:pt x="5158" y="150"/>
                  </a:cubicBezTo>
                  <a:cubicBezTo>
                    <a:pt x="7857" y="150"/>
                    <a:pt x="10046" y="2338"/>
                    <a:pt x="10046" y="5038"/>
                  </a:cubicBezTo>
                  <a:close/>
                </a:path>
              </a:pathLst>
            </a:custGeom>
            <a:solidFill>
              <a:srgbClr val="FFFFFF"/>
            </a:solidFill>
            <a:ln w="4865" cap="flat">
              <a:noFill/>
              <a:prstDash val="solid"/>
              <a:miter/>
            </a:ln>
          </p:spPr>
          <p:txBody>
            <a:bodyPr rtlCol="0" anchor="ctr"/>
            <a:lstStyle/>
            <a:p>
              <a:endParaRPr lang="en-US"/>
            </a:p>
          </p:txBody>
        </p:sp>
        <p:sp>
          <p:nvSpPr>
            <p:cNvPr id="623" name="Freeform: Shape 622">
              <a:extLst>
                <a:ext uri="{FF2B5EF4-FFF2-40B4-BE49-F238E27FC236}">
                  <a16:creationId xmlns:a16="http://schemas.microsoft.com/office/drawing/2014/main" id="{86EEFF32-C197-8B3E-C809-7D8EBC3A49BB}"/>
                </a:ext>
              </a:extLst>
            </p:cNvPr>
            <p:cNvSpPr/>
            <p:nvPr/>
          </p:nvSpPr>
          <p:spPr>
            <a:xfrm>
              <a:off x="12049476" y="2301078"/>
              <a:ext cx="9775" cy="9775"/>
            </a:xfrm>
            <a:custGeom>
              <a:avLst/>
              <a:gdLst>
                <a:gd name="connsiteX0" fmla="*/ 10056 w 9775"/>
                <a:gd name="connsiteY0" fmla="*/ 5038 h 9775"/>
                <a:gd name="connsiteX1" fmla="*/ 5168 w 9775"/>
                <a:gd name="connsiteY1" fmla="*/ 9926 h 9775"/>
                <a:gd name="connsiteX2" fmla="*/ 280 w 9775"/>
                <a:gd name="connsiteY2" fmla="*/ 5038 h 9775"/>
                <a:gd name="connsiteX3" fmla="*/ 5168 w 9775"/>
                <a:gd name="connsiteY3" fmla="*/ 150 h 9775"/>
                <a:gd name="connsiteX4" fmla="*/ 1005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56" y="5038"/>
                  </a:moveTo>
                  <a:cubicBezTo>
                    <a:pt x="10056" y="7737"/>
                    <a:pt x="7867" y="9926"/>
                    <a:pt x="5168" y="9926"/>
                  </a:cubicBezTo>
                  <a:cubicBezTo>
                    <a:pt x="2468" y="9926"/>
                    <a:pt x="280" y="7737"/>
                    <a:pt x="280" y="5038"/>
                  </a:cubicBezTo>
                  <a:cubicBezTo>
                    <a:pt x="280" y="2338"/>
                    <a:pt x="2468" y="150"/>
                    <a:pt x="5168" y="150"/>
                  </a:cubicBezTo>
                  <a:cubicBezTo>
                    <a:pt x="7867" y="150"/>
                    <a:pt x="10056" y="2338"/>
                    <a:pt x="10056" y="5038"/>
                  </a:cubicBezTo>
                  <a:close/>
                </a:path>
              </a:pathLst>
            </a:custGeom>
            <a:solidFill>
              <a:srgbClr val="FFFFFF"/>
            </a:solidFill>
            <a:ln w="4865" cap="flat">
              <a:noFill/>
              <a:prstDash val="solid"/>
              <a:miter/>
            </a:ln>
          </p:spPr>
          <p:txBody>
            <a:bodyPr rtlCol="0" anchor="ctr"/>
            <a:lstStyle/>
            <a:p>
              <a:endParaRPr lang="en-US"/>
            </a:p>
          </p:txBody>
        </p:sp>
        <p:sp>
          <p:nvSpPr>
            <p:cNvPr id="624" name="Freeform: Shape 623">
              <a:extLst>
                <a:ext uri="{FF2B5EF4-FFF2-40B4-BE49-F238E27FC236}">
                  <a16:creationId xmlns:a16="http://schemas.microsoft.com/office/drawing/2014/main" id="{8FFD5FE3-9725-5A23-9F52-4F3991DC6C44}"/>
                </a:ext>
              </a:extLst>
            </p:cNvPr>
            <p:cNvSpPr/>
            <p:nvPr/>
          </p:nvSpPr>
          <p:spPr>
            <a:xfrm>
              <a:off x="12098354" y="2301078"/>
              <a:ext cx="9775" cy="9775"/>
            </a:xfrm>
            <a:custGeom>
              <a:avLst/>
              <a:gdLst>
                <a:gd name="connsiteX0" fmla="*/ 10066 w 9775"/>
                <a:gd name="connsiteY0" fmla="*/ 5038 h 9775"/>
                <a:gd name="connsiteX1" fmla="*/ 5178 w 9775"/>
                <a:gd name="connsiteY1" fmla="*/ 9926 h 9775"/>
                <a:gd name="connsiteX2" fmla="*/ 290 w 9775"/>
                <a:gd name="connsiteY2" fmla="*/ 5038 h 9775"/>
                <a:gd name="connsiteX3" fmla="*/ 5178 w 9775"/>
                <a:gd name="connsiteY3" fmla="*/ 150 h 9775"/>
                <a:gd name="connsiteX4" fmla="*/ 1006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66" y="5038"/>
                  </a:moveTo>
                  <a:cubicBezTo>
                    <a:pt x="10066" y="7737"/>
                    <a:pt x="7877" y="9926"/>
                    <a:pt x="5178" y="9926"/>
                  </a:cubicBezTo>
                  <a:cubicBezTo>
                    <a:pt x="2478" y="9926"/>
                    <a:pt x="290" y="7737"/>
                    <a:pt x="290" y="5038"/>
                  </a:cubicBezTo>
                  <a:cubicBezTo>
                    <a:pt x="290" y="2338"/>
                    <a:pt x="2478" y="150"/>
                    <a:pt x="5178" y="150"/>
                  </a:cubicBezTo>
                  <a:cubicBezTo>
                    <a:pt x="7877" y="150"/>
                    <a:pt x="10066" y="2338"/>
                    <a:pt x="10066" y="5038"/>
                  </a:cubicBezTo>
                  <a:close/>
                </a:path>
              </a:pathLst>
            </a:custGeom>
            <a:solidFill>
              <a:srgbClr val="FFFFFF"/>
            </a:solidFill>
            <a:ln w="4865" cap="flat">
              <a:noFill/>
              <a:prstDash val="solid"/>
              <a:miter/>
            </a:ln>
          </p:spPr>
          <p:txBody>
            <a:bodyPr rtlCol="0" anchor="ctr"/>
            <a:lstStyle/>
            <a:p>
              <a:endParaRPr lang="en-US"/>
            </a:p>
          </p:txBody>
        </p:sp>
        <p:sp>
          <p:nvSpPr>
            <p:cNvPr id="625" name="Freeform: Shape 624">
              <a:extLst>
                <a:ext uri="{FF2B5EF4-FFF2-40B4-BE49-F238E27FC236}">
                  <a16:creationId xmlns:a16="http://schemas.microsoft.com/office/drawing/2014/main" id="{59CD9877-59BD-2773-D0D3-4352EF158D5B}"/>
                </a:ext>
              </a:extLst>
            </p:cNvPr>
            <p:cNvSpPr/>
            <p:nvPr/>
          </p:nvSpPr>
          <p:spPr>
            <a:xfrm>
              <a:off x="12147233" y="2301078"/>
              <a:ext cx="9775" cy="9775"/>
            </a:xfrm>
            <a:custGeom>
              <a:avLst/>
              <a:gdLst>
                <a:gd name="connsiteX0" fmla="*/ 10076 w 9775"/>
                <a:gd name="connsiteY0" fmla="*/ 5038 h 9775"/>
                <a:gd name="connsiteX1" fmla="*/ 5188 w 9775"/>
                <a:gd name="connsiteY1" fmla="*/ 9926 h 9775"/>
                <a:gd name="connsiteX2" fmla="*/ 300 w 9775"/>
                <a:gd name="connsiteY2" fmla="*/ 5038 h 9775"/>
                <a:gd name="connsiteX3" fmla="*/ 5188 w 9775"/>
                <a:gd name="connsiteY3" fmla="*/ 150 h 9775"/>
                <a:gd name="connsiteX4" fmla="*/ 1007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76" y="5038"/>
                  </a:moveTo>
                  <a:cubicBezTo>
                    <a:pt x="10076" y="7737"/>
                    <a:pt x="7887" y="9926"/>
                    <a:pt x="5188" y="9926"/>
                  </a:cubicBezTo>
                  <a:cubicBezTo>
                    <a:pt x="2488" y="9926"/>
                    <a:pt x="300" y="7737"/>
                    <a:pt x="300" y="5038"/>
                  </a:cubicBezTo>
                  <a:cubicBezTo>
                    <a:pt x="300" y="2338"/>
                    <a:pt x="2488" y="150"/>
                    <a:pt x="5188" y="150"/>
                  </a:cubicBezTo>
                  <a:cubicBezTo>
                    <a:pt x="7887" y="150"/>
                    <a:pt x="10076" y="2338"/>
                    <a:pt x="10076" y="5038"/>
                  </a:cubicBezTo>
                  <a:close/>
                </a:path>
              </a:pathLst>
            </a:custGeom>
            <a:solidFill>
              <a:srgbClr val="FFFFFF"/>
            </a:solidFill>
            <a:ln w="4865" cap="flat">
              <a:noFill/>
              <a:prstDash val="solid"/>
              <a:miter/>
            </a:ln>
          </p:spPr>
          <p:txBody>
            <a:bodyPr rtlCol="0" anchor="ctr"/>
            <a:lstStyle/>
            <a:p>
              <a:endParaRPr lang="en-US"/>
            </a:p>
          </p:txBody>
        </p:sp>
      </p:grpSp>
      <p:grpSp>
        <p:nvGrpSpPr>
          <p:cNvPr id="27" name="Group 26">
            <a:extLst>
              <a:ext uri="{FF2B5EF4-FFF2-40B4-BE49-F238E27FC236}">
                <a16:creationId xmlns:a16="http://schemas.microsoft.com/office/drawing/2014/main" id="{97BADAA6-351E-6EFC-A5DC-E89E69B4DAD8}"/>
              </a:ext>
            </a:extLst>
          </p:cNvPr>
          <p:cNvGrpSpPr/>
          <p:nvPr/>
        </p:nvGrpSpPr>
        <p:grpSpPr>
          <a:xfrm>
            <a:off x="326150" y="6326462"/>
            <a:ext cx="1951240" cy="230977"/>
            <a:chOff x="320054" y="6507065"/>
            <a:chExt cx="1951240" cy="230977"/>
          </a:xfrm>
        </p:grpSpPr>
        <p:sp>
          <p:nvSpPr>
            <p:cNvPr id="30" name="Footer Placeholder 3">
              <a:extLst>
                <a:ext uri="{FF2B5EF4-FFF2-40B4-BE49-F238E27FC236}">
                  <a16:creationId xmlns:a16="http://schemas.microsoft.com/office/drawing/2014/main" id="{74FC3798-0B8B-32D0-2084-91F3999F5648}"/>
                </a:ext>
              </a:extLst>
            </p:cNvPr>
            <p:cNvSpPr txBox="1"/>
            <p:nvPr userDrawn="1"/>
          </p:nvSpPr>
          <p:spPr>
            <a:xfrm>
              <a:off x="518698" y="6522777"/>
              <a:ext cx="1752596" cy="21526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sz="800" dirty="0">
                  <a:solidFill>
                    <a:schemeClr val="accent1"/>
                  </a:solidFill>
                </a:rPr>
                <a:t>© Anblicks. All Rights Reserved</a:t>
              </a:r>
              <a:endParaRPr lang="en-IN" sz="800" dirty="0">
                <a:solidFill>
                  <a:schemeClr val="accent1"/>
                </a:solidFill>
              </a:endParaRPr>
            </a:p>
          </p:txBody>
        </p:sp>
        <p:pic>
          <p:nvPicPr>
            <p:cNvPr id="32" name="Graphic 31">
              <a:extLst>
                <a:ext uri="{FF2B5EF4-FFF2-40B4-BE49-F238E27FC236}">
                  <a16:creationId xmlns:a16="http://schemas.microsoft.com/office/drawing/2014/main" id="{0F97951B-C1A3-2965-1522-6893E06EFD13}"/>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320054" y="6507065"/>
              <a:ext cx="229123" cy="217373"/>
            </a:xfrm>
            <a:prstGeom prst="rect">
              <a:avLst/>
            </a:prstGeom>
          </p:spPr>
        </p:pic>
      </p:grpSp>
      <p:cxnSp>
        <p:nvCxnSpPr>
          <p:cNvPr id="33" name="Straight Connector 32">
            <a:extLst>
              <a:ext uri="{FF2B5EF4-FFF2-40B4-BE49-F238E27FC236}">
                <a16:creationId xmlns:a16="http://schemas.microsoft.com/office/drawing/2014/main" id="{58A0F152-26AE-343A-27BA-5CC196FE6B58}"/>
              </a:ext>
            </a:extLst>
          </p:cNvPr>
          <p:cNvCxnSpPr>
            <a:cxnSpLocks/>
          </p:cNvCxnSpPr>
          <p:nvPr/>
        </p:nvCxnSpPr>
        <p:spPr>
          <a:xfrm>
            <a:off x="11681461" y="6566414"/>
            <a:ext cx="0" cy="29158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515" name="Slide Number Placeholder 5">
            <a:extLst>
              <a:ext uri="{FF2B5EF4-FFF2-40B4-BE49-F238E27FC236}">
                <a16:creationId xmlns:a16="http://schemas.microsoft.com/office/drawing/2014/main" id="{A5183EC2-8634-C72A-D642-395AA13D41DF}"/>
              </a:ext>
            </a:extLst>
          </p:cNvPr>
          <p:cNvSpPr txBox="1"/>
          <p:nvPr userDrawn="1"/>
        </p:nvSpPr>
        <p:spPr>
          <a:xfrm>
            <a:off x="11490976" y="6312413"/>
            <a:ext cx="390103" cy="254001"/>
          </a:xfrm>
          <a:prstGeom prst="rect">
            <a:avLst/>
          </a:prstGeom>
        </p:spPr>
        <p:txBody>
          <a:bodyPr anchor="ctr"/>
          <a:lstStyle>
            <a:defPPr>
              <a:defRPr lang="en-US"/>
            </a:defPPr>
            <a:lvl1pPr algn="ctr">
              <a:defRPr sz="800" b="1">
                <a:solidFill>
                  <a:schemeClr val="accent1"/>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fld id="{707CDADC-9C7F-4AE2-9073-56EBA64A87C0}" type="slidenum">
              <a:rPr lang="en-US" smtClean="0"/>
              <a:pPr lvl="0"/>
              <a:t>‹#›</a:t>
            </a:fld>
            <a:endParaRPr lang="en-US" dirty="0"/>
          </a:p>
        </p:txBody>
      </p:sp>
    </p:spTree>
    <p:extLst>
      <p:ext uri="{BB962C8B-B14F-4D97-AF65-F5344CB8AC3E}">
        <p14:creationId xmlns:p14="http://schemas.microsoft.com/office/powerpoint/2010/main" val="3887919845"/>
      </p:ext>
    </p:extLst>
  </p:cSld>
  <p:clrMapOvr>
    <a:masterClrMapping/>
  </p:clrMapOvr>
  <p:hf hdr="0" ftr="0" dt="0"/>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862" name="Rectangle 861">
            <a:extLst>
              <a:ext uri="{FF2B5EF4-FFF2-40B4-BE49-F238E27FC236}">
                <a16:creationId xmlns:a16="http://schemas.microsoft.com/office/drawing/2014/main" id="{DF1B9C2B-C61A-5687-E32D-E42775F97E22}"/>
              </a:ext>
            </a:extLst>
          </p:cNvPr>
          <p:cNvSpPr/>
          <p:nvPr userDrawn="1"/>
        </p:nvSpPr>
        <p:spPr>
          <a:xfrm>
            <a:off x="0" y="3429000"/>
            <a:ext cx="12192000" cy="3429000"/>
          </a:xfrm>
          <a:prstGeom prst="rect">
            <a:avLst/>
          </a:prstGeom>
          <a:solidFill>
            <a:srgbClr val="CFDBE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09454E16-61D9-B6C5-E60F-C14286954E1E}"/>
              </a:ext>
            </a:extLst>
          </p:cNvPr>
          <p:cNvGrpSpPr/>
          <p:nvPr userDrawn="1"/>
        </p:nvGrpSpPr>
        <p:grpSpPr>
          <a:xfrm>
            <a:off x="-1" y="-1164"/>
            <a:ext cx="12192000" cy="6862108"/>
            <a:chOff x="-1" y="-1164"/>
            <a:chExt cx="12192000" cy="6862108"/>
          </a:xfrm>
          <a:noFill/>
        </p:grpSpPr>
        <p:sp>
          <p:nvSpPr>
            <p:cNvPr id="16" name="Rectangle 15">
              <a:extLst>
                <a:ext uri="{FF2B5EF4-FFF2-40B4-BE49-F238E27FC236}">
                  <a16:creationId xmlns:a16="http://schemas.microsoft.com/office/drawing/2014/main" id="{2288DDEB-0B18-B82D-0AE9-73532B65E0A9}"/>
                </a:ext>
              </a:extLst>
            </p:cNvPr>
            <p:cNvSpPr/>
            <p:nvPr userDrawn="1"/>
          </p:nvSpPr>
          <p:spPr>
            <a:xfrm>
              <a:off x="-1" y="0"/>
              <a:ext cx="32005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D523BBE-95A1-4067-412A-56A5C33DDE0A}"/>
                </a:ext>
              </a:extLst>
            </p:cNvPr>
            <p:cNvSpPr/>
            <p:nvPr userDrawn="1"/>
          </p:nvSpPr>
          <p:spPr>
            <a:xfrm>
              <a:off x="11871946" y="0"/>
              <a:ext cx="32005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DAB272D-DA37-5C3B-C1E9-C35CE104FAE4}"/>
                </a:ext>
              </a:extLst>
            </p:cNvPr>
            <p:cNvSpPr/>
            <p:nvPr userDrawn="1"/>
          </p:nvSpPr>
          <p:spPr>
            <a:xfrm rot="16200000">
              <a:off x="5937428" y="-5615629"/>
              <a:ext cx="320053" cy="115489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6079245-B821-5BC0-CB99-EF17A8B0F1E4}"/>
                </a:ext>
              </a:extLst>
            </p:cNvPr>
            <p:cNvSpPr/>
            <p:nvPr userDrawn="1"/>
          </p:nvSpPr>
          <p:spPr>
            <a:xfrm rot="16200000">
              <a:off x="5937429" y="926426"/>
              <a:ext cx="320053" cy="115489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Graphic 9">
            <a:extLst>
              <a:ext uri="{FF2B5EF4-FFF2-40B4-BE49-F238E27FC236}">
                <a16:creationId xmlns:a16="http://schemas.microsoft.com/office/drawing/2014/main" id="{CB6B4874-FD66-C22A-DA6A-7B241DC58D32}"/>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4191000" cy="1171575"/>
          </a:xfrm>
          <a:prstGeom prst="rect">
            <a:avLst/>
          </a:prstGeom>
        </p:spPr>
      </p:pic>
      <p:grpSp>
        <p:nvGrpSpPr>
          <p:cNvPr id="6" name="Group 5">
            <a:extLst>
              <a:ext uri="{FF2B5EF4-FFF2-40B4-BE49-F238E27FC236}">
                <a16:creationId xmlns:a16="http://schemas.microsoft.com/office/drawing/2014/main" id="{EC8EAE4A-49E7-FE7A-5401-11A474288039}"/>
              </a:ext>
            </a:extLst>
          </p:cNvPr>
          <p:cNvGrpSpPr/>
          <p:nvPr userDrawn="1"/>
        </p:nvGrpSpPr>
        <p:grpSpPr>
          <a:xfrm>
            <a:off x="326150" y="6326462"/>
            <a:ext cx="1951240" cy="230977"/>
            <a:chOff x="320054" y="6507065"/>
            <a:chExt cx="1951240" cy="230977"/>
          </a:xfrm>
        </p:grpSpPr>
        <p:sp>
          <p:nvSpPr>
            <p:cNvPr id="7" name="Footer Placeholder 3">
              <a:extLst>
                <a:ext uri="{FF2B5EF4-FFF2-40B4-BE49-F238E27FC236}">
                  <a16:creationId xmlns:a16="http://schemas.microsoft.com/office/drawing/2014/main" id="{EA4F6319-B7FA-0A5E-4D28-9B173A7B9C95}"/>
                </a:ext>
              </a:extLst>
            </p:cNvPr>
            <p:cNvSpPr txBox="1"/>
            <p:nvPr userDrawn="1"/>
          </p:nvSpPr>
          <p:spPr>
            <a:xfrm>
              <a:off x="518698" y="6522777"/>
              <a:ext cx="1752596" cy="21526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sz="800" dirty="0">
                  <a:solidFill>
                    <a:schemeClr val="accent1"/>
                  </a:solidFill>
                </a:rPr>
                <a:t>© Anblicks. All Rights Reserved</a:t>
              </a:r>
              <a:endParaRPr lang="en-IN" sz="800" dirty="0">
                <a:solidFill>
                  <a:schemeClr val="accent1"/>
                </a:solidFill>
              </a:endParaRPr>
            </a:p>
          </p:txBody>
        </p:sp>
        <p:pic>
          <p:nvPicPr>
            <p:cNvPr id="8" name="Graphic 7">
              <a:extLst>
                <a:ext uri="{FF2B5EF4-FFF2-40B4-BE49-F238E27FC236}">
                  <a16:creationId xmlns:a16="http://schemas.microsoft.com/office/drawing/2014/main" id="{865B89FE-59EC-8B2E-DD87-A282A3DC888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20054" y="6507065"/>
              <a:ext cx="229123" cy="217373"/>
            </a:xfrm>
            <a:prstGeom prst="rect">
              <a:avLst/>
            </a:prstGeom>
          </p:spPr>
        </p:pic>
      </p:grpSp>
      <p:pic>
        <p:nvPicPr>
          <p:cNvPr id="12" name="Graphic 11">
            <a:extLst>
              <a:ext uri="{FF2B5EF4-FFF2-40B4-BE49-F238E27FC236}">
                <a16:creationId xmlns:a16="http://schemas.microsoft.com/office/drawing/2014/main" id="{ECEC6D5C-4BA7-CF1A-2894-20CC4610DFB2}"/>
              </a:ext>
            </a:extLst>
          </p:cNvPr>
          <p:cNvPicPr>
            <a:picLocks noChangeAspect="1"/>
          </p:cNvPicPr>
          <p:nvPr userDrawn="1"/>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848600" y="0"/>
            <a:ext cx="4343400" cy="1171575"/>
          </a:xfrm>
          <a:prstGeom prst="rect">
            <a:avLst/>
          </a:prstGeom>
        </p:spPr>
      </p:pic>
      <p:cxnSp>
        <p:nvCxnSpPr>
          <p:cNvPr id="15" name="Straight Connector 14">
            <a:extLst>
              <a:ext uri="{FF2B5EF4-FFF2-40B4-BE49-F238E27FC236}">
                <a16:creationId xmlns:a16="http://schemas.microsoft.com/office/drawing/2014/main" id="{F1635AB3-8470-F37F-CF75-09503BE980FD}"/>
              </a:ext>
            </a:extLst>
          </p:cNvPr>
          <p:cNvCxnSpPr>
            <a:cxnSpLocks/>
          </p:cNvCxnSpPr>
          <p:nvPr userDrawn="1"/>
        </p:nvCxnSpPr>
        <p:spPr>
          <a:xfrm>
            <a:off x="11681461" y="6566414"/>
            <a:ext cx="0" cy="29158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pic>
        <p:nvPicPr>
          <p:cNvPr id="28" name="Graphic 27">
            <a:extLst>
              <a:ext uri="{FF2B5EF4-FFF2-40B4-BE49-F238E27FC236}">
                <a16:creationId xmlns:a16="http://schemas.microsoft.com/office/drawing/2014/main" id="{8B45E46D-DED7-CDBA-0C95-B218891D7DC6}"/>
              </a:ext>
            </a:extLst>
          </p:cNvPr>
          <p:cNvPicPr>
            <a:picLocks noChangeAspect="1"/>
          </p:cNvPicPr>
          <p:nvPr userDrawn="1"/>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15716" y="-3166"/>
            <a:ext cx="3776283" cy="1448860"/>
          </a:xfrm>
          <a:prstGeom prst="rect">
            <a:avLst/>
          </a:prstGeom>
        </p:spPr>
      </p:pic>
      <p:pic>
        <p:nvPicPr>
          <p:cNvPr id="29" name="Graphic 28">
            <a:extLst>
              <a:ext uri="{FF2B5EF4-FFF2-40B4-BE49-F238E27FC236}">
                <a16:creationId xmlns:a16="http://schemas.microsoft.com/office/drawing/2014/main" id="{D0F8C36D-802B-5CA0-2D36-121BFEFC99E5}"/>
              </a:ext>
            </a:extLst>
          </p:cNvPr>
          <p:cNvPicPr>
            <a:picLocks noChangeAspect="1"/>
          </p:cNvPicPr>
          <p:nvPr userDrawn="1"/>
        </p:nvPicPr>
        <p:blipFill>
          <a:blip r:embed="rId10" cstate="hq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045012" y="5885846"/>
            <a:ext cx="4366260" cy="972153"/>
          </a:xfrm>
          <a:prstGeom prst="rect">
            <a:avLst/>
          </a:prstGeom>
        </p:spPr>
      </p:pic>
      <p:grpSp>
        <p:nvGrpSpPr>
          <p:cNvPr id="365" name="Group 364">
            <a:extLst>
              <a:ext uri="{FF2B5EF4-FFF2-40B4-BE49-F238E27FC236}">
                <a16:creationId xmlns:a16="http://schemas.microsoft.com/office/drawing/2014/main" id="{8E7AA304-ED41-4AC8-9E2E-DCCB1DB2AAC8}"/>
              </a:ext>
            </a:extLst>
          </p:cNvPr>
          <p:cNvGrpSpPr/>
          <p:nvPr userDrawn="1"/>
        </p:nvGrpSpPr>
        <p:grpSpPr>
          <a:xfrm>
            <a:off x="10680883" y="1567904"/>
            <a:ext cx="1476125" cy="742949"/>
            <a:chOff x="10680883" y="1567904"/>
            <a:chExt cx="1476125" cy="742949"/>
          </a:xfrm>
          <a:solidFill>
            <a:srgbClr val="CFDBE8"/>
          </a:solidFill>
        </p:grpSpPr>
        <p:sp>
          <p:nvSpPr>
            <p:cNvPr id="366" name="Freeform: Shape 365">
              <a:extLst>
                <a:ext uri="{FF2B5EF4-FFF2-40B4-BE49-F238E27FC236}">
                  <a16:creationId xmlns:a16="http://schemas.microsoft.com/office/drawing/2014/main" id="{AA7AFBED-2F9F-C416-B83E-67663302F54A}"/>
                </a:ext>
              </a:extLst>
            </p:cNvPr>
            <p:cNvSpPr/>
            <p:nvPr/>
          </p:nvSpPr>
          <p:spPr>
            <a:xfrm>
              <a:off x="10680883" y="1567904"/>
              <a:ext cx="9775" cy="9775"/>
            </a:xfrm>
            <a:custGeom>
              <a:avLst/>
              <a:gdLst>
                <a:gd name="connsiteX0" fmla="*/ 9776 w 9775"/>
                <a:gd name="connsiteY0" fmla="*/ 4888 h 9775"/>
                <a:gd name="connsiteX1" fmla="*/ 4888 w 9775"/>
                <a:gd name="connsiteY1" fmla="*/ 9776 h 9775"/>
                <a:gd name="connsiteX2" fmla="*/ 0 w 9775"/>
                <a:gd name="connsiteY2" fmla="*/ 4888 h 9775"/>
                <a:gd name="connsiteX3" fmla="*/ 4888 w 9775"/>
                <a:gd name="connsiteY3" fmla="*/ 0 h 9775"/>
                <a:gd name="connsiteX4" fmla="*/ 977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76" y="4888"/>
                  </a:moveTo>
                  <a:cubicBezTo>
                    <a:pt x="9776" y="7587"/>
                    <a:pt x="7587" y="9776"/>
                    <a:pt x="4888" y="9776"/>
                  </a:cubicBezTo>
                  <a:cubicBezTo>
                    <a:pt x="2188" y="9776"/>
                    <a:pt x="0" y="7587"/>
                    <a:pt x="0" y="4888"/>
                  </a:cubicBezTo>
                  <a:cubicBezTo>
                    <a:pt x="0" y="2188"/>
                    <a:pt x="2188" y="0"/>
                    <a:pt x="4888" y="0"/>
                  </a:cubicBezTo>
                  <a:cubicBezTo>
                    <a:pt x="7587" y="0"/>
                    <a:pt x="9776" y="2188"/>
                    <a:pt x="9776" y="4888"/>
                  </a:cubicBezTo>
                  <a:close/>
                </a:path>
              </a:pathLst>
            </a:custGeom>
            <a:grpFill/>
            <a:ln w="486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6B052472-4D5C-64F2-29A5-803FD184C41E}"/>
                </a:ext>
              </a:extLst>
            </p:cNvPr>
            <p:cNvSpPr/>
            <p:nvPr/>
          </p:nvSpPr>
          <p:spPr>
            <a:xfrm>
              <a:off x="10729761" y="1567904"/>
              <a:ext cx="9775" cy="9775"/>
            </a:xfrm>
            <a:custGeom>
              <a:avLst/>
              <a:gdLst>
                <a:gd name="connsiteX0" fmla="*/ 9786 w 9775"/>
                <a:gd name="connsiteY0" fmla="*/ 4888 h 9775"/>
                <a:gd name="connsiteX1" fmla="*/ 4898 w 9775"/>
                <a:gd name="connsiteY1" fmla="*/ 9776 h 9775"/>
                <a:gd name="connsiteX2" fmla="*/ 10 w 9775"/>
                <a:gd name="connsiteY2" fmla="*/ 4888 h 9775"/>
                <a:gd name="connsiteX3" fmla="*/ 4898 w 9775"/>
                <a:gd name="connsiteY3" fmla="*/ 0 h 9775"/>
                <a:gd name="connsiteX4" fmla="*/ 978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86" y="4888"/>
                  </a:moveTo>
                  <a:cubicBezTo>
                    <a:pt x="9786" y="7587"/>
                    <a:pt x="7597" y="9776"/>
                    <a:pt x="4898" y="9776"/>
                  </a:cubicBezTo>
                  <a:cubicBezTo>
                    <a:pt x="2198" y="9776"/>
                    <a:pt x="10" y="7587"/>
                    <a:pt x="10" y="4888"/>
                  </a:cubicBezTo>
                  <a:cubicBezTo>
                    <a:pt x="10" y="2188"/>
                    <a:pt x="2198" y="0"/>
                    <a:pt x="4898" y="0"/>
                  </a:cubicBezTo>
                  <a:cubicBezTo>
                    <a:pt x="7597" y="0"/>
                    <a:pt x="9786" y="2188"/>
                    <a:pt x="9786" y="4888"/>
                  </a:cubicBezTo>
                  <a:close/>
                </a:path>
              </a:pathLst>
            </a:custGeom>
            <a:grpFill/>
            <a:ln w="486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60716BE7-1FFB-8246-3971-27258CC70AA5}"/>
                </a:ext>
              </a:extLst>
            </p:cNvPr>
            <p:cNvSpPr/>
            <p:nvPr/>
          </p:nvSpPr>
          <p:spPr>
            <a:xfrm>
              <a:off x="10778639" y="1567904"/>
              <a:ext cx="9775" cy="9775"/>
            </a:xfrm>
            <a:custGeom>
              <a:avLst/>
              <a:gdLst>
                <a:gd name="connsiteX0" fmla="*/ 9796 w 9775"/>
                <a:gd name="connsiteY0" fmla="*/ 4888 h 9775"/>
                <a:gd name="connsiteX1" fmla="*/ 4908 w 9775"/>
                <a:gd name="connsiteY1" fmla="*/ 9776 h 9775"/>
                <a:gd name="connsiteX2" fmla="*/ 20 w 9775"/>
                <a:gd name="connsiteY2" fmla="*/ 4888 h 9775"/>
                <a:gd name="connsiteX3" fmla="*/ 4908 w 9775"/>
                <a:gd name="connsiteY3" fmla="*/ 0 h 9775"/>
                <a:gd name="connsiteX4" fmla="*/ 979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96" y="4888"/>
                  </a:moveTo>
                  <a:cubicBezTo>
                    <a:pt x="9796" y="7587"/>
                    <a:pt x="7607" y="9776"/>
                    <a:pt x="4908" y="9776"/>
                  </a:cubicBezTo>
                  <a:cubicBezTo>
                    <a:pt x="2208" y="9776"/>
                    <a:pt x="20" y="7587"/>
                    <a:pt x="20" y="4888"/>
                  </a:cubicBezTo>
                  <a:cubicBezTo>
                    <a:pt x="20" y="2188"/>
                    <a:pt x="2208" y="0"/>
                    <a:pt x="4908" y="0"/>
                  </a:cubicBezTo>
                  <a:cubicBezTo>
                    <a:pt x="7607" y="0"/>
                    <a:pt x="9796" y="2188"/>
                    <a:pt x="9796" y="4888"/>
                  </a:cubicBezTo>
                  <a:close/>
                </a:path>
              </a:pathLst>
            </a:custGeom>
            <a:grpFill/>
            <a:ln w="486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D9742C46-A690-DFDB-5FA9-516335EBD6C3}"/>
                </a:ext>
              </a:extLst>
            </p:cNvPr>
            <p:cNvSpPr/>
            <p:nvPr/>
          </p:nvSpPr>
          <p:spPr>
            <a:xfrm>
              <a:off x="10827518" y="1567904"/>
              <a:ext cx="9775" cy="9775"/>
            </a:xfrm>
            <a:custGeom>
              <a:avLst/>
              <a:gdLst>
                <a:gd name="connsiteX0" fmla="*/ 9806 w 9775"/>
                <a:gd name="connsiteY0" fmla="*/ 4888 h 9775"/>
                <a:gd name="connsiteX1" fmla="*/ 4918 w 9775"/>
                <a:gd name="connsiteY1" fmla="*/ 9776 h 9775"/>
                <a:gd name="connsiteX2" fmla="*/ 30 w 9775"/>
                <a:gd name="connsiteY2" fmla="*/ 4888 h 9775"/>
                <a:gd name="connsiteX3" fmla="*/ 4918 w 9775"/>
                <a:gd name="connsiteY3" fmla="*/ 0 h 9775"/>
                <a:gd name="connsiteX4" fmla="*/ 980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06" y="4888"/>
                  </a:moveTo>
                  <a:cubicBezTo>
                    <a:pt x="9806" y="7587"/>
                    <a:pt x="7617" y="9776"/>
                    <a:pt x="4918" y="9776"/>
                  </a:cubicBezTo>
                  <a:cubicBezTo>
                    <a:pt x="2218" y="9776"/>
                    <a:pt x="30" y="7587"/>
                    <a:pt x="30" y="4888"/>
                  </a:cubicBezTo>
                  <a:cubicBezTo>
                    <a:pt x="30" y="2188"/>
                    <a:pt x="2218" y="0"/>
                    <a:pt x="4918" y="0"/>
                  </a:cubicBezTo>
                  <a:cubicBezTo>
                    <a:pt x="7617" y="0"/>
                    <a:pt x="9806" y="2188"/>
                    <a:pt x="9806" y="4888"/>
                  </a:cubicBezTo>
                  <a:close/>
                </a:path>
              </a:pathLst>
            </a:custGeom>
            <a:grpFill/>
            <a:ln w="486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A9877676-27F5-90D3-F5D3-4DD70CE56DBC}"/>
                </a:ext>
              </a:extLst>
            </p:cNvPr>
            <p:cNvSpPr/>
            <p:nvPr/>
          </p:nvSpPr>
          <p:spPr>
            <a:xfrm>
              <a:off x="10876396" y="1567904"/>
              <a:ext cx="9775" cy="9775"/>
            </a:xfrm>
            <a:custGeom>
              <a:avLst/>
              <a:gdLst>
                <a:gd name="connsiteX0" fmla="*/ 9816 w 9775"/>
                <a:gd name="connsiteY0" fmla="*/ 4888 h 9775"/>
                <a:gd name="connsiteX1" fmla="*/ 4928 w 9775"/>
                <a:gd name="connsiteY1" fmla="*/ 9776 h 9775"/>
                <a:gd name="connsiteX2" fmla="*/ 40 w 9775"/>
                <a:gd name="connsiteY2" fmla="*/ 4888 h 9775"/>
                <a:gd name="connsiteX3" fmla="*/ 4928 w 9775"/>
                <a:gd name="connsiteY3" fmla="*/ 0 h 9775"/>
                <a:gd name="connsiteX4" fmla="*/ 981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16" y="4888"/>
                  </a:moveTo>
                  <a:cubicBezTo>
                    <a:pt x="9816" y="7587"/>
                    <a:pt x="7627" y="9776"/>
                    <a:pt x="4928" y="9776"/>
                  </a:cubicBezTo>
                  <a:cubicBezTo>
                    <a:pt x="2228" y="9776"/>
                    <a:pt x="40" y="7587"/>
                    <a:pt x="40" y="4888"/>
                  </a:cubicBezTo>
                  <a:cubicBezTo>
                    <a:pt x="40" y="2188"/>
                    <a:pt x="2228" y="0"/>
                    <a:pt x="4928" y="0"/>
                  </a:cubicBezTo>
                  <a:cubicBezTo>
                    <a:pt x="7627" y="0"/>
                    <a:pt x="9816" y="2188"/>
                    <a:pt x="9816" y="4888"/>
                  </a:cubicBezTo>
                  <a:close/>
                </a:path>
              </a:pathLst>
            </a:custGeom>
            <a:grpFill/>
            <a:ln w="486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5D09769C-BC50-9240-A5CC-384B03C10D4D}"/>
                </a:ext>
              </a:extLst>
            </p:cNvPr>
            <p:cNvSpPr/>
            <p:nvPr/>
          </p:nvSpPr>
          <p:spPr>
            <a:xfrm>
              <a:off x="10925274" y="1567904"/>
              <a:ext cx="9775" cy="9775"/>
            </a:xfrm>
            <a:custGeom>
              <a:avLst/>
              <a:gdLst>
                <a:gd name="connsiteX0" fmla="*/ 9826 w 9775"/>
                <a:gd name="connsiteY0" fmla="*/ 4888 h 9775"/>
                <a:gd name="connsiteX1" fmla="*/ 4938 w 9775"/>
                <a:gd name="connsiteY1" fmla="*/ 9776 h 9775"/>
                <a:gd name="connsiteX2" fmla="*/ 50 w 9775"/>
                <a:gd name="connsiteY2" fmla="*/ 4888 h 9775"/>
                <a:gd name="connsiteX3" fmla="*/ 4938 w 9775"/>
                <a:gd name="connsiteY3" fmla="*/ 0 h 9775"/>
                <a:gd name="connsiteX4" fmla="*/ 982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26" y="4888"/>
                  </a:moveTo>
                  <a:cubicBezTo>
                    <a:pt x="9826" y="7587"/>
                    <a:pt x="7637" y="9776"/>
                    <a:pt x="4938" y="9776"/>
                  </a:cubicBezTo>
                  <a:cubicBezTo>
                    <a:pt x="2238" y="9776"/>
                    <a:pt x="50" y="7587"/>
                    <a:pt x="50" y="4888"/>
                  </a:cubicBezTo>
                  <a:cubicBezTo>
                    <a:pt x="50" y="2188"/>
                    <a:pt x="2238" y="0"/>
                    <a:pt x="4938" y="0"/>
                  </a:cubicBezTo>
                  <a:cubicBezTo>
                    <a:pt x="7637" y="0"/>
                    <a:pt x="9826" y="2188"/>
                    <a:pt x="9826" y="4888"/>
                  </a:cubicBezTo>
                  <a:close/>
                </a:path>
              </a:pathLst>
            </a:custGeom>
            <a:grpFill/>
            <a:ln w="486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C6263C0B-554C-8424-D9CD-4D697E5DF70F}"/>
                </a:ext>
              </a:extLst>
            </p:cNvPr>
            <p:cNvSpPr/>
            <p:nvPr/>
          </p:nvSpPr>
          <p:spPr>
            <a:xfrm>
              <a:off x="10974153" y="1567904"/>
              <a:ext cx="9775" cy="9775"/>
            </a:xfrm>
            <a:custGeom>
              <a:avLst/>
              <a:gdLst>
                <a:gd name="connsiteX0" fmla="*/ 9836 w 9775"/>
                <a:gd name="connsiteY0" fmla="*/ 4888 h 9775"/>
                <a:gd name="connsiteX1" fmla="*/ 4948 w 9775"/>
                <a:gd name="connsiteY1" fmla="*/ 9776 h 9775"/>
                <a:gd name="connsiteX2" fmla="*/ 60 w 9775"/>
                <a:gd name="connsiteY2" fmla="*/ 4888 h 9775"/>
                <a:gd name="connsiteX3" fmla="*/ 4948 w 9775"/>
                <a:gd name="connsiteY3" fmla="*/ 0 h 9775"/>
                <a:gd name="connsiteX4" fmla="*/ 983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36" y="4888"/>
                  </a:moveTo>
                  <a:cubicBezTo>
                    <a:pt x="9836" y="7587"/>
                    <a:pt x="7647" y="9776"/>
                    <a:pt x="4948" y="9776"/>
                  </a:cubicBezTo>
                  <a:cubicBezTo>
                    <a:pt x="2248" y="9776"/>
                    <a:pt x="60" y="7587"/>
                    <a:pt x="60" y="4888"/>
                  </a:cubicBezTo>
                  <a:cubicBezTo>
                    <a:pt x="60" y="2188"/>
                    <a:pt x="2248" y="0"/>
                    <a:pt x="4948" y="0"/>
                  </a:cubicBezTo>
                  <a:cubicBezTo>
                    <a:pt x="7647" y="0"/>
                    <a:pt x="9836" y="2188"/>
                    <a:pt x="9836" y="4888"/>
                  </a:cubicBezTo>
                  <a:close/>
                </a:path>
              </a:pathLst>
            </a:custGeom>
            <a:grpFill/>
            <a:ln w="486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FBAC03B6-CEAF-C7CD-BE2B-67946DE082C7}"/>
                </a:ext>
              </a:extLst>
            </p:cNvPr>
            <p:cNvSpPr/>
            <p:nvPr/>
          </p:nvSpPr>
          <p:spPr>
            <a:xfrm>
              <a:off x="11023031" y="1567904"/>
              <a:ext cx="9775" cy="9775"/>
            </a:xfrm>
            <a:custGeom>
              <a:avLst/>
              <a:gdLst>
                <a:gd name="connsiteX0" fmla="*/ 9846 w 9775"/>
                <a:gd name="connsiteY0" fmla="*/ 4888 h 9775"/>
                <a:gd name="connsiteX1" fmla="*/ 4958 w 9775"/>
                <a:gd name="connsiteY1" fmla="*/ 9776 h 9775"/>
                <a:gd name="connsiteX2" fmla="*/ 70 w 9775"/>
                <a:gd name="connsiteY2" fmla="*/ 4888 h 9775"/>
                <a:gd name="connsiteX3" fmla="*/ 4958 w 9775"/>
                <a:gd name="connsiteY3" fmla="*/ 0 h 9775"/>
                <a:gd name="connsiteX4" fmla="*/ 984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46" y="4888"/>
                  </a:moveTo>
                  <a:cubicBezTo>
                    <a:pt x="9846" y="7587"/>
                    <a:pt x="7657" y="9776"/>
                    <a:pt x="4958" y="9776"/>
                  </a:cubicBezTo>
                  <a:cubicBezTo>
                    <a:pt x="2258" y="9776"/>
                    <a:pt x="70" y="7587"/>
                    <a:pt x="70" y="4888"/>
                  </a:cubicBezTo>
                  <a:cubicBezTo>
                    <a:pt x="70" y="2188"/>
                    <a:pt x="2258" y="0"/>
                    <a:pt x="4958" y="0"/>
                  </a:cubicBezTo>
                  <a:cubicBezTo>
                    <a:pt x="7657" y="0"/>
                    <a:pt x="9846" y="2188"/>
                    <a:pt x="9846" y="4888"/>
                  </a:cubicBezTo>
                  <a:close/>
                </a:path>
              </a:pathLst>
            </a:custGeom>
            <a:grpFill/>
            <a:ln w="486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9C38D160-662A-D178-6A25-171A329CBC21}"/>
                </a:ext>
              </a:extLst>
            </p:cNvPr>
            <p:cNvSpPr/>
            <p:nvPr/>
          </p:nvSpPr>
          <p:spPr>
            <a:xfrm>
              <a:off x="11071909" y="1567904"/>
              <a:ext cx="9775" cy="9775"/>
            </a:xfrm>
            <a:custGeom>
              <a:avLst/>
              <a:gdLst>
                <a:gd name="connsiteX0" fmla="*/ 9856 w 9775"/>
                <a:gd name="connsiteY0" fmla="*/ 4888 h 9775"/>
                <a:gd name="connsiteX1" fmla="*/ 4968 w 9775"/>
                <a:gd name="connsiteY1" fmla="*/ 9776 h 9775"/>
                <a:gd name="connsiteX2" fmla="*/ 80 w 9775"/>
                <a:gd name="connsiteY2" fmla="*/ 4888 h 9775"/>
                <a:gd name="connsiteX3" fmla="*/ 4968 w 9775"/>
                <a:gd name="connsiteY3" fmla="*/ 0 h 9775"/>
                <a:gd name="connsiteX4" fmla="*/ 985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56" y="4888"/>
                  </a:moveTo>
                  <a:cubicBezTo>
                    <a:pt x="9856" y="7587"/>
                    <a:pt x="7667" y="9776"/>
                    <a:pt x="4968" y="9776"/>
                  </a:cubicBezTo>
                  <a:cubicBezTo>
                    <a:pt x="2268" y="9776"/>
                    <a:pt x="80" y="7587"/>
                    <a:pt x="80" y="4888"/>
                  </a:cubicBezTo>
                  <a:cubicBezTo>
                    <a:pt x="80" y="2188"/>
                    <a:pt x="2268" y="0"/>
                    <a:pt x="4968" y="0"/>
                  </a:cubicBezTo>
                  <a:cubicBezTo>
                    <a:pt x="7667" y="0"/>
                    <a:pt x="9856" y="2188"/>
                    <a:pt x="9856" y="4888"/>
                  </a:cubicBezTo>
                  <a:close/>
                </a:path>
              </a:pathLst>
            </a:custGeom>
            <a:grpFill/>
            <a:ln w="4865"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4A68681D-E50B-F602-9DC4-D4ED9FD8FEB1}"/>
                </a:ext>
              </a:extLst>
            </p:cNvPr>
            <p:cNvSpPr/>
            <p:nvPr/>
          </p:nvSpPr>
          <p:spPr>
            <a:xfrm>
              <a:off x="11120788" y="1567904"/>
              <a:ext cx="9775" cy="9775"/>
            </a:xfrm>
            <a:custGeom>
              <a:avLst/>
              <a:gdLst>
                <a:gd name="connsiteX0" fmla="*/ 9866 w 9775"/>
                <a:gd name="connsiteY0" fmla="*/ 4888 h 9775"/>
                <a:gd name="connsiteX1" fmla="*/ 4978 w 9775"/>
                <a:gd name="connsiteY1" fmla="*/ 9776 h 9775"/>
                <a:gd name="connsiteX2" fmla="*/ 90 w 9775"/>
                <a:gd name="connsiteY2" fmla="*/ 4888 h 9775"/>
                <a:gd name="connsiteX3" fmla="*/ 4978 w 9775"/>
                <a:gd name="connsiteY3" fmla="*/ 0 h 9775"/>
                <a:gd name="connsiteX4" fmla="*/ 986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66" y="4888"/>
                  </a:moveTo>
                  <a:cubicBezTo>
                    <a:pt x="9866" y="7587"/>
                    <a:pt x="7677" y="9776"/>
                    <a:pt x="4978" y="9776"/>
                  </a:cubicBezTo>
                  <a:cubicBezTo>
                    <a:pt x="2278" y="9776"/>
                    <a:pt x="90" y="7587"/>
                    <a:pt x="90" y="4888"/>
                  </a:cubicBezTo>
                  <a:cubicBezTo>
                    <a:pt x="90" y="2188"/>
                    <a:pt x="2278" y="0"/>
                    <a:pt x="4978" y="0"/>
                  </a:cubicBezTo>
                  <a:cubicBezTo>
                    <a:pt x="7677" y="0"/>
                    <a:pt x="9866" y="2188"/>
                    <a:pt x="9866" y="4888"/>
                  </a:cubicBezTo>
                  <a:close/>
                </a:path>
              </a:pathLst>
            </a:custGeom>
            <a:grpFill/>
            <a:ln w="4865"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D478458E-AF47-526F-5A31-1321155A2E6F}"/>
                </a:ext>
              </a:extLst>
            </p:cNvPr>
            <p:cNvSpPr/>
            <p:nvPr/>
          </p:nvSpPr>
          <p:spPr>
            <a:xfrm>
              <a:off x="11169666" y="1567904"/>
              <a:ext cx="9775" cy="9775"/>
            </a:xfrm>
            <a:custGeom>
              <a:avLst/>
              <a:gdLst>
                <a:gd name="connsiteX0" fmla="*/ 9876 w 9775"/>
                <a:gd name="connsiteY0" fmla="*/ 4888 h 9775"/>
                <a:gd name="connsiteX1" fmla="*/ 4988 w 9775"/>
                <a:gd name="connsiteY1" fmla="*/ 9776 h 9775"/>
                <a:gd name="connsiteX2" fmla="*/ 100 w 9775"/>
                <a:gd name="connsiteY2" fmla="*/ 4888 h 9775"/>
                <a:gd name="connsiteX3" fmla="*/ 4988 w 9775"/>
                <a:gd name="connsiteY3" fmla="*/ 0 h 9775"/>
                <a:gd name="connsiteX4" fmla="*/ 987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76" y="4888"/>
                  </a:moveTo>
                  <a:cubicBezTo>
                    <a:pt x="9876" y="7587"/>
                    <a:pt x="7687" y="9776"/>
                    <a:pt x="4988" y="9776"/>
                  </a:cubicBezTo>
                  <a:cubicBezTo>
                    <a:pt x="2288" y="9776"/>
                    <a:pt x="100" y="7587"/>
                    <a:pt x="100" y="4888"/>
                  </a:cubicBezTo>
                  <a:cubicBezTo>
                    <a:pt x="100" y="2188"/>
                    <a:pt x="2288" y="0"/>
                    <a:pt x="4988" y="0"/>
                  </a:cubicBezTo>
                  <a:cubicBezTo>
                    <a:pt x="7687" y="0"/>
                    <a:pt x="9876" y="2188"/>
                    <a:pt x="9876" y="4888"/>
                  </a:cubicBezTo>
                  <a:close/>
                </a:path>
              </a:pathLst>
            </a:custGeom>
            <a:grpFill/>
            <a:ln w="4865"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649F5901-E6AB-A8D1-D43E-2699103803D7}"/>
                </a:ext>
              </a:extLst>
            </p:cNvPr>
            <p:cNvSpPr/>
            <p:nvPr/>
          </p:nvSpPr>
          <p:spPr>
            <a:xfrm>
              <a:off x="11218544" y="1567904"/>
              <a:ext cx="9775" cy="9775"/>
            </a:xfrm>
            <a:custGeom>
              <a:avLst/>
              <a:gdLst>
                <a:gd name="connsiteX0" fmla="*/ 9886 w 9775"/>
                <a:gd name="connsiteY0" fmla="*/ 4888 h 9775"/>
                <a:gd name="connsiteX1" fmla="*/ 4998 w 9775"/>
                <a:gd name="connsiteY1" fmla="*/ 9776 h 9775"/>
                <a:gd name="connsiteX2" fmla="*/ 110 w 9775"/>
                <a:gd name="connsiteY2" fmla="*/ 4888 h 9775"/>
                <a:gd name="connsiteX3" fmla="*/ 4998 w 9775"/>
                <a:gd name="connsiteY3" fmla="*/ 0 h 9775"/>
                <a:gd name="connsiteX4" fmla="*/ 988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86" y="4888"/>
                  </a:moveTo>
                  <a:cubicBezTo>
                    <a:pt x="9886" y="7587"/>
                    <a:pt x="7697" y="9776"/>
                    <a:pt x="4998" y="9776"/>
                  </a:cubicBezTo>
                  <a:cubicBezTo>
                    <a:pt x="2298" y="9776"/>
                    <a:pt x="110" y="7587"/>
                    <a:pt x="110" y="4888"/>
                  </a:cubicBezTo>
                  <a:cubicBezTo>
                    <a:pt x="110" y="2188"/>
                    <a:pt x="2298" y="0"/>
                    <a:pt x="4998" y="0"/>
                  </a:cubicBezTo>
                  <a:cubicBezTo>
                    <a:pt x="7697" y="0"/>
                    <a:pt x="9886" y="2188"/>
                    <a:pt x="9886" y="4888"/>
                  </a:cubicBezTo>
                  <a:close/>
                </a:path>
              </a:pathLst>
            </a:custGeom>
            <a:grpFill/>
            <a:ln w="4865"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08E0E447-7F38-B868-FD4E-1556ECD5311A}"/>
                </a:ext>
              </a:extLst>
            </p:cNvPr>
            <p:cNvSpPr/>
            <p:nvPr/>
          </p:nvSpPr>
          <p:spPr>
            <a:xfrm>
              <a:off x="11267423" y="1567904"/>
              <a:ext cx="9775" cy="9775"/>
            </a:xfrm>
            <a:custGeom>
              <a:avLst/>
              <a:gdLst>
                <a:gd name="connsiteX0" fmla="*/ 9896 w 9775"/>
                <a:gd name="connsiteY0" fmla="*/ 4888 h 9775"/>
                <a:gd name="connsiteX1" fmla="*/ 5008 w 9775"/>
                <a:gd name="connsiteY1" fmla="*/ 9776 h 9775"/>
                <a:gd name="connsiteX2" fmla="*/ 120 w 9775"/>
                <a:gd name="connsiteY2" fmla="*/ 4888 h 9775"/>
                <a:gd name="connsiteX3" fmla="*/ 5008 w 9775"/>
                <a:gd name="connsiteY3" fmla="*/ 0 h 9775"/>
                <a:gd name="connsiteX4" fmla="*/ 989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96" y="4888"/>
                  </a:moveTo>
                  <a:cubicBezTo>
                    <a:pt x="9896" y="7587"/>
                    <a:pt x="7707" y="9776"/>
                    <a:pt x="5008" y="9776"/>
                  </a:cubicBezTo>
                  <a:cubicBezTo>
                    <a:pt x="2308" y="9776"/>
                    <a:pt x="120" y="7587"/>
                    <a:pt x="120" y="4888"/>
                  </a:cubicBezTo>
                  <a:cubicBezTo>
                    <a:pt x="120" y="2188"/>
                    <a:pt x="2308" y="0"/>
                    <a:pt x="5008" y="0"/>
                  </a:cubicBezTo>
                  <a:cubicBezTo>
                    <a:pt x="7707" y="0"/>
                    <a:pt x="9896" y="2188"/>
                    <a:pt x="9896" y="4888"/>
                  </a:cubicBezTo>
                  <a:close/>
                </a:path>
              </a:pathLst>
            </a:custGeom>
            <a:grpFill/>
            <a:ln w="486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8AD69F05-1C6A-CD50-F86A-C009C8662239}"/>
                </a:ext>
              </a:extLst>
            </p:cNvPr>
            <p:cNvSpPr/>
            <p:nvPr/>
          </p:nvSpPr>
          <p:spPr>
            <a:xfrm>
              <a:off x="11316301" y="1567904"/>
              <a:ext cx="9775" cy="9775"/>
            </a:xfrm>
            <a:custGeom>
              <a:avLst/>
              <a:gdLst>
                <a:gd name="connsiteX0" fmla="*/ 9906 w 9775"/>
                <a:gd name="connsiteY0" fmla="*/ 4888 h 9775"/>
                <a:gd name="connsiteX1" fmla="*/ 5018 w 9775"/>
                <a:gd name="connsiteY1" fmla="*/ 9776 h 9775"/>
                <a:gd name="connsiteX2" fmla="*/ 130 w 9775"/>
                <a:gd name="connsiteY2" fmla="*/ 4888 h 9775"/>
                <a:gd name="connsiteX3" fmla="*/ 5018 w 9775"/>
                <a:gd name="connsiteY3" fmla="*/ 0 h 9775"/>
                <a:gd name="connsiteX4" fmla="*/ 990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06" y="4888"/>
                  </a:moveTo>
                  <a:cubicBezTo>
                    <a:pt x="9906" y="7587"/>
                    <a:pt x="7717" y="9776"/>
                    <a:pt x="5018" y="9776"/>
                  </a:cubicBezTo>
                  <a:cubicBezTo>
                    <a:pt x="2318" y="9776"/>
                    <a:pt x="130" y="7587"/>
                    <a:pt x="130" y="4888"/>
                  </a:cubicBezTo>
                  <a:cubicBezTo>
                    <a:pt x="130" y="2188"/>
                    <a:pt x="2318" y="0"/>
                    <a:pt x="5018" y="0"/>
                  </a:cubicBezTo>
                  <a:cubicBezTo>
                    <a:pt x="7717" y="0"/>
                    <a:pt x="9906" y="2188"/>
                    <a:pt x="9906" y="4888"/>
                  </a:cubicBezTo>
                  <a:close/>
                </a:path>
              </a:pathLst>
            </a:custGeom>
            <a:grpFill/>
            <a:ln w="486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962077DA-8AAE-153A-A24E-6BA07170CB41}"/>
                </a:ext>
              </a:extLst>
            </p:cNvPr>
            <p:cNvSpPr/>
            <p:nvPr/>
          </p:nvSpPr>
          <p:spPr>
            <a:xfrm>
              <a:off x="11365179" y="1567904"/>
              <a:ext cx="9775" cy="9775"/>
            </a:xfrm>
            <a:custGeom>
              <a:avLst/>
              <a:gdLst>
                <a:gd name="connsiteX0" fmla="*/ 9916 w 9775"/>
                <a:gd name="connsiteY0" fmla="*/ 4888 h 9775"/>
                <a:gd name="connsiteX1" fmla="*/ 5028 w 9775"/>
                <a:gd name="connsiteY1" fmla="*/ 9776 h 9775"/>
                <a:gd name="connsiteX2" fmla="*/ 140 w 9775"/>
                <a:gd name="connsiteY2" fmla="*/ 4888 h 9775"/>
                <a:gd name="connsiteX3" fmla="*/ 5028 w 9775"/>
                <a:gd name="connsiteY3" fmla="*/ 0 h 9775"/>
                <a:gd name="connsiteX4" fmla="*/ 991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16" y="4888"/>
                  </a:moveTo>
                  <a:cubicBezTo>
                    <a:pt x="9916" y="7587"/>
                    <a:pt x="7727" y="9776"/>
                    <a:pt x="5028" y="9776"/>
                  </a:cubicBezTo>
                  <a:cubicBezTo>
                    <a:pt x="2328" y="9776"/>
                    <a:pt x="140" y="7587"/>
                    <a:pt x="140" y="4888"/>
                  </a:cubicBezTo>
                  <a:cubicBezTo>
                    <a:pt x="140" y="2188"/>
                    <a:pt x="2328" y="0"/>
                    <a:pt x="5028" y="0"/>
                  </a:cubicBezTo>
                  <a:cubicBezTo>
                    <a:pt x="7727" y="0"/>
                    <a:pt x="9916" y="2188"/>
                    <a:pt x="9916" y="4888"/>
                  </a:cubicBezTo>
                  <a:close/>
                </a:path>
              </a:pathLst>
            </a:custGeom>
            <a:grpFill/>
            <a:ln w="4865"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AD291581-CC0E-DB11-6D9A-1669BED3A30E}"/>
                </a:ext>
              </a:extLst>
            </p:cNvPr>
            <p:cNvSpPr/>
            <p:nvPr/>
          </p:nvSpPr>
          <p:spPr>
            <a:xfrm>
              <a:off x="11414058" y="1567904"/>
              <a:ext cx="9775" cy="9775"/>
            </a:xfrm>
            <a:custGeom>
              <a:avLst/>
              <a:gdLst>
                <a:gd name="connsiteX0" fmla="*/ 9926 w 9775"/>
                <a:gd name="connsiteY0" fmla="*/ 4888 h 9775"/>
                <a:gd name="connsiteX1" fmla="*/ 5038 w 9775"/>
                <a:gd name="connsiteY1" fmla="*/ 9776 h 9775"/>
                <a:gd name="connsiteX2" fmla="*/ 150 w 9775"/>
                <a:gd name="connsiteY2" fmla="*/ 4888 h 9775"/>
                <a:gd name="connsiteX3" fmla="*/ 5038 w 9775"/>
                <a:gd name="connsiteY3" fmla="*/ 0 h 9775"/>
                <a:gd name="connsiteX4" fmla="*/ 992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26" y="4888"/>
                  </a:moveTo>
                  <a:cubicBezTo>
                    <a:pt x="9926" y="7587"/>
                    <a:pt x="7737" y="9776"/>
                    <a:pt x="5038" y="9776"/>
                  </a:cubicBezTo>
                  <a:cubicBezTo>
                    <a:pt x="2338" y="9776"/>
                    <a:pt x="150" y="7587"/>
                    <a:pt x="150" y="4888"/>
                  </a:cubicBezTo>
                  <a:cubicBezTo>
                    <a:pt x="150" y="2188"/>
                    <a:pt x="2338" y="0"/>
                    <a:pt x="5038" y="0"/>
                  </a:cubicBezTo>
                  <a:cubicBezTo>
                    <a:pt x="7737" y="0"/>
                    <a:pt x="9926" y="2188"/>
                    <a:pt x="9926" y="4888"/>
                  </a:cubicBezTo>
                  <a:close/>
                </a:path>
              </a:pathLst>
            </a:custGeom>
            <a:grpFill/>
            <a:ln w="486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3A42A100-C2D5-75F9-668E-D6C972E41BA0}"/>
                </a:ext>
              </a:extLst>
            </p:cNvPr>
            <p:cNvSpPr/>
            <p:nvPr/>
          </p:nvSpPr>
          <p:spPr>
            <a:xfrm>
              <a:off x="11462936" y="1567904"/>
              <a:ext cx="9775" cy="9775"/>
            </a:xfrm>
            <a:custGeom>
              <a:avLst/>
              <a:gdLst>
                <a:gd name="connsiteX0" fmla="*/ 9936 w 9775"/>
                <a:gd name="connsiteY0" fmla="*/ 4888 h 9775"/>
                <a:gd name="connsiteX1" fmla="*/ 5048 w 9775"/>
                <a:gd name="connsiteY1" fmla="*/ 9776 h 9775"/>
                <a:gd name="connsiteX2" fmla="*/ 160 w 9775"/>
                <a:gd name="connsiteY2" fmla="*/ 4888 h 9775"/>
                <a:gd name="connsiteX3" fmla="*/ 5048 w 9775"/>
                <a:gd name="connsiteY3" fmla="*/ 0 h 9775"/>
                <a:gd name="connsiteX4" fmla="*/ 993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36" y="4888"/>
                  </a:moveTo>
                  <a:cubicBezTo>
                    <a:pt x="9936" y="7587"/>
                    <a:pt x="7747" y="9776"/>
                    <a:pt x="5048" y="9776"/>
                  </a:cubicBezTo>
                  <a:cubicBezTo>
                    <a:pt x="2348" y="9776"/>
                    <a:pt x="160" y="7587"/>
                    <a:pt x="160" y="4888"/>
                  </a:cubicBezTo>
                  <a:cubicBezTo>
                    <a:pt x="160" y="2188"/>
                    <a:pt x="2348" y="0"/>
                    <a:pt x="5048" y="0"/>
                  </a:cubicBezTo>
                  <a:cubicBezTo>
                    <a:pt x="7747" y="0"/>
                    <a:pt x="9936" y="2188"/>
                    <a:pt x="9936" y="4888"/>
                  </a:cubicBezTo>
                  <a:close/>
                </a:path>
              </a:pathLst>
            </a:custGeom>
            <a:grpFill/>
            <a:ln w="486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261B2F42-7640-98D4-47DE-B6891364F1AE}"/>
                </a:ext>
              </a:extLst>
            </p:cNvPr>
            <p:cNvSpPr/>
            <p:nvPr/>
          </p:nvSpPr>
          <p:spPr>
            <a:xfrm>
              <a:off x="11511814" y="1567904"/>
              <a:ext cx="9775" cy="9775"/>
            </a:xfrm>
            <a:custGeom>
              <a:avLst/>
              <a:gdLst>
                <a:gd name="connsiteX0" fmla="*/ 9946 w 9775"/>
                <a:gd name="connsiteY0" fmla="*/ 4888 h 9775"/>
                <a:gd name="connsiteX1" fmla="*/ 5058 w 9775"/>
                <a:gd name="connsiteY1" fmla="*/ 9776 h 9775"/>
                <a:gd name="connsiteX2" fmla="*/ 170 w 9775"/>
                <a:gd name="connsiteY2" fmla="*/ 4888 h 9775"/>
                <a:gd name="connsiteX3" fmla="*/ 5058 w 9775"/>
                <a:gd name="connsiteY3" fmla="*/ 0 h 9775"/>
                <a:gd name="connsiteX4" fmla="*/ 994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46" y="4888"/>
                  </a:moveTo>
                  <a:cubicBezTo>
                    <a:pt x="9946" y="7587"/>
                    <a:pt x="7757" y="9776"/>
                    <a:pt x="5058" y="9776"/>
                  </a:cubicBezTo>
                  <a:cubicBezTo>
                    <a:pt x="2358" y="9776"/>
                    <a:pt x="170" y="7587"/>
                    <a:pt x="170" y="4888"/>
                  </a:cubicBezTo>
                  <a:cubicBezTo>
                    <a:pt x="170" y="2188"/>
                    <a:pt x="2358" y="0"/>
                    <a:pt x="5058" y="0"/>
                  </a:cubicBezTo>
                  <a:cubicBezTo>
                    <a:pt x="7757" y="0"/>
                    <a:pt x="9946" y="2188"/>
                    <a:pt x="9946" y="4888"/>
                  </a:cubicBezTo>
                  <a:close/>
                </a:path>
              </a:pathLst>
            </a:custGeom>
            <a:grpFill/>
            <a:ln w="486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F676478E-9B48-8B9E-DB63-ADF25E9846F7}"/>
                </a:ext>
              </a:extLst>
            </p:cNvPr>
            <p:cNvSpPr/>
            <p:nvPr/>
          </p:nvSpPr>
          <p:spPr>
            <a:xfrm>
              <a:off x="11560693" y="1567904"/>
              <a:ext cx="9775" cy="9775"/>
            </a:xfrm>
            <a:custGeom>
              <a:avLst/>
              <a:gdLst>
                <a:gd name="connsiteX0" fmla="*/ 9956 w 9775"/>
                <a:gd name="connsiteY0" fmla="*/ 4888 h 9775"/>
                <a:gd name="connsiteX1" fmla="*/ 5068 w 9775"/>
                <a:gd name="connsiteY1" fmla="*/ 9776 h 9775"/>
                <a:gd name="connsiteX2" fmla="*/ 180 w 9775"/>
                <a:gd name="connsiteY2" fmla="*/ 4888 h 9775"/>
                <a:gd name="connsiteX3" fmla="*/ 5068 w 9775"/>
                <a:gd name="connsiteY3" fmla="*/ 0 h 9775"/>
                <a:gd name="connsiteX4" fmla="*/ 995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56" y="4888"/>
                  </a:moveTo>
                  <a:cubicBezTo>
                    <a:pt x="9956" y="7587"/>
                    <a:pt x="7767" y="9776"/>
                    <a:pt x="5068" y="9776"/>
                  </a:cubicBezTo>
                  <a:cubicBezTo>
                    <a:pt x="2368" y="9776"/>
                    <a:pt x="180" y="7587"/>
                    <a:pt x="180" y="4888"/>
                  </a:cubicBezTo>
                  <a:cubicBezTo>
                    <a:pt x="180" y="2188"/>
                    <a:pt x="2368" y="0"/>
                    <a:pt x="5068" y="0"/>
                  </a:cubicBezTo>
                  <a:cubicBezTo>
                    <a:pt x="7767" y="0"/>
                    <a:pt x="9956" y="2188"/>
                    <a:pt x="9956" y="4888"/>
                  </a:cubicBezTo>
                  <a:close/>
                </a:path>
              </a:pathLst>
            </a:custGeom>
            <a:grpFill/>
            <a:ln w="486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38460FEA-F4CA-B1FA-5FE0-9E551B75E096}"/>
                </a:ext>
              </a:extLst>
            </p:cNvPr>
            <p:cNvSpPr/>
            <p:nvPr/>
          </p:nvSpPr>
          <p:spPr>
            <a:xfrm>
              <a:off x="11609571" y="1567904"/>
              <a:ext cx="9775" cy="9775"/>
            </a:xfrm>
            <a:custGeom>
              <a:avLst/>
              <a:gdLst>
                <a:gd name="connsiteX0" fmla="*/ 9966 w 9775"/>
                <a:gd name="connsiteY0" fmla="*/ 4888 h 9775"/>
                <a:gd name="connsiteX1" fmla="*/ 5078 w 9775"/>
                <a:gd name="connsiteY1" fmla="*/ 9776 h 9775"/>
                <a:gd name="connsiteX2" fmla="*/ 190 w 9775"/>
                <a:gd name="connsiteY2" fmla="*/ 4888 h 9775"/>
                <a:gd name="connsiteX3" fmla="*/ 5078 w 9775"/>
                <a:gd name="connsiteY3" fmla="*/ 0 h 9775"/>
                <a:gd name="connsiteX4" fmla="*/ 996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66" y="4888"/>
                  </a:moveTo>
                  <a:cubicBezTo>
                    <a:pt x="9966" y="7587"/>
                    <a:pt x="7777" y="9776"/>
                    <a:pt x="5078" y="9776"/>
                  </a:cubicBezTo>
                  <a:cubicBezTo>
                    <a:pt x="2378" y="9776"/>
                    <a:pt x="190" y="7587"/>
                    <a:pt x="190" y="4888"/>
                  </a:cubicBezTo>
                  <a:cubicBezTo>
                    <a:pt x="190" y="2188"/>
                    <a:pt x="2378" y="0"/>
                    <a:pt x="5078" y="0"/>
                  </a:cubicBezTo>
                  <a:cubicBezTo>
                    <a:pt x="7777" y="0"/>
                    <a:pt x="9966" y="2188"/>
                    <a:pt x="9966" y="4888"/>
                  </a:cubicBezTo>
                  <a:close/>
                </a:path>
              </a:pathLst>
            </a:custGeom>
            <a:grpFill/>
            <a:ln w="486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150DA85D-4A4B-72D3-EEBC-707616717E01}"/>
                </a:ext>
              </a:extLst>
            </p:cNvPr>
            <p:cNvSpPr/>
            <p:nvPr/>
          </p:nvSpPr>
          <p:spPr>
            <a:xfrm>
              <a:off x="11658449" y="1567904"/>
              <a:ext cx="9775" cy="9775"/>
            </a:xfrm>
            <a:custGeom>
              <a:avLst/>
              <a:gdLst>
                <a:gd name="connsiteX0" fmla="*/ 9976 w 9775"/>
                <a:gd name="connsiteY0" fmla="*/ 4888 h 9775"/>
                <a:gd name="connsiteX1" fmla="*/ 5088 w 9775"/>
                <a:gd name="connsiteY1" fmla="*/ 9776 h 9775"/>
                <a:gd name="connsiteX2" fmla="*/ 200 w 9775"/>
                <a:gd name="connsiteY2" fmla="*/ 4888 h 9775"/>
                <a:gd name="connsiteX3" fmla="*/ 5088 w 9775"/>
                <a:gd name="connsiteY3" fmla="*/ 0 h 9775"/>
                <a:gd name="connsiteX4" fmla="*/ 997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76" y="4888"/>
                  </a:moveTo>
                  <a:cubicBezTo>
                    <a:pt x="9976" y="7587"/>
                    <a:pt x="7787" y="9776"/>
                    <a:pt x="5088" y="9776"/>
                  </a:cubicBezTo>
                  <a:cubicBezTo>
                    <a:pt x="2388" y="9776"/>
                    <a:pt x="200" y="7587"/>
                    <a:pt x="200" y="4888"/>
                  </a:cubicBezTo>
                  <a:cubicBezTo>
                    <a:pt x="200" y="2188"/>
                    <a:pt x="2388" y="0"/>
                    <a:pt x="5088" y="0"/>
                  </a:cubicBezTo>
                  <a:cubicBezTo>
                    <a:pt x="7787" y="0"/>
                    <a:pt x="9976" y="2188"/>
                    <a:pt x="9976" y="4888"/>
                  </a:cubicBezTo>
                  <a:close/>
                </a:path>
              </a:pathLst>
            </a:custGeom>
            <a:grpFill/>
            <a:ln w="486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10747A2A-5AA2-99C0-E071-F6F1C0433C2B}"/>
                </a:ext>
              </a:extLst>
            </p:cNvPr>
            <p:cNvSpPr/>
            <p:nvPr/>
          </p:nvSpPr>
          <p:spPr>
            <a:xfrm>
              <a:off x="11707328" y="1567904"/>
              <a:ext cx="9775" cy="9775"/>
            </a:xfrm>
            <a:custGeom>
              <a:avLst/>
              <a:gdLst>
                <a:gd name="connsiteX0" fmla="*/ 9986 w 9775"/>
                <a:gd name="connsiteY0" fmla="*/ 4888 h 9775"/>
                <a:gd name="connsiteX1" fmla="*/ 5098 w 9775"/>
                <a:gd name="connsiteY1" fmla="*/ 9776 h 9775"/>
                <a:gd name="connsiteX2" fmla="*/ 210 w 9775"/>
                <a:gd name="connsiteY2" fmla="*/ 4888 h 9775"/>
                <a:gd name="connsiteX3" fmla="*/ 5098 w 9775"/>
                <a:gd name="connsiteY3" fmla="*/ 0 h 9775"/>
                <a:gd name="connsiteX4" fmla="*/ 998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86" y="4888"/>
                  </a:moveTo>
                  <a:cubicBezTo>
                    <a:pt x="9986" y="7587"/>
                    <a:pt x="7797" y="9776"/>
                    <a:pt x="5098" y="9776"/>
                  </a:cubicBezTo>
                  <a:cubicBezTo>
                    <a:pt x="2398" y="9776"/>
                    <a:pt x="210" y="7587"/>
                    <a:pt x="210" y="4888"/>
                  </a:cubicBezTo>
                  <a:cubicBezTo>
                    <a:pt x="210" y="2188"/>
                    <a:pt x="2398" y="0"/>
                    <a:pt x="5098" y="0"/>
                  </a:cubicBezTo>
                  <a:cubicBezTo>
                    <a:pt x="7797" y="0"/>
                    <a:pt x="9986" y="2188"/>
                    <a:pt x="9986" y="4888"/>
                  </a:cubicBezTo>
                  <a:close/>
                </a:path>
              </a:pathLst>
            </a:custGeom>
            <a:grpFill/>
            <a:ln w="486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8492BD3C-D2D2-DAF9-6E4A-4DF3C1C98463}"/>
                </a:ext>
              </a:extLst>
            </p:cNvPr>
            <p:cNvSpPr/>
            <p:nvPr/>
          </p:nvSpPr>
          <p:spPr>
            <a:xfrm>
              <a:off x="11756206" y="1567904"/>
              <a:ext cx="9775" cy="9775"/>
            </a:xfrm>
            <a:custGeom>
              <a:avLst/>
              <a:gdLst>
                <a:gd name="connsiteX0" fmla="*/ 9996 w 9775"/>
                <a:gd name="connsiteY0" fmla="*/ 4888 h 9775"/>
                <a:gd name="connsiteX1" fmla="*/ 5108 w 9775"/>
                <a:gd name="connsiteY1" fmla="*/ 9776 h 9775"/>
                <a:gd name="connsiteX2" fmla="*/ 220 w 9775"/>
                <a:gd name="connsiteY2" fmla="*/ 4888 h 9775"/>
                <a:gd name="connsiteX3" fmla="*/ 5108 w 9775"/>
                <a:gd name="connsiteY3" fmla="*/ 0 h 9775"/>
                <a:gd name="connsiteX4" fmla="*/ 999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96" y="4888"/>
                  </a:moveTo>
                  <a:cubicBezTo>
                    <a:pt x="9996" y="7587"/>
                    <a:pt x="7807" y="9776"/>
                    <a:pt x="5108" y="9776"/>
                  </a:cubicBezTo>
                  <a:cubicBezTo>
                    <a:pt x="2408" y="9776"/>
                    <a:pt x="220" y="7587"/>
                    <a:pt x="220" y="4888"/>
                  </a:cubicBezTo>
                  <a:cubicBezTo>
                    <a:pt x="220" y="2188"/>
                    <a:pt x="2408" y="0"/>
                    <a:pt x="5108" y="0"/>
                  </a:cubicBezTo>
                  <a:cubicBezTo>
                    <a:pt x="7807" y="0"/>
                    <a:pt x="9996" y="2188"/>
                    <a:pt x="9996" y="4888"/>
                  </a:cubicBezTo>
                  <a:close/>
                </a:path>
              </a:pathLst>
            </a:custGeom>
            <a:grpFill/>
            <a:ln w="486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AF6A469C-1B74-8EBF-BE11-A87AC8B7B4AB}"/>
                </a:ext>
              </a:extLst>
            </p:cNvPr>
            <p:cNvSpPr/>
            <p:nvPr/>
          </p:nvSpPr>
          <p:spPr>
            <a:xfrm>
              <a:off x="11805084" y="1567904"/>
              <a:ext cx="9775" cy="9775"/>
            </a:xfrm>
            <a:custGeom>
              <a:avLst/>
              <a:gdLst>
                <a:gd name="connsiteX0" fmla="*/ 10006 w 9775"/>
                <a:gd name="connsiteY0" fmla="*/ 4888 h 9775"/>
                <a:gd name="connsiteX1" fmla="*/ 5118 w 9775"/>
                <a:gd name="connsiteY1" fmla="*/ 9776 h 9775"/>
                <a:gd name="connsiteX2" fmla="*/ 230 w 9775"/>
                <a:gd name="connsiteY2" fmla="*/ 4888 h 9775"/>
                <a:gd name="connsiteX3" fmla="*/ 5118 w 9775"/>
                <a:gd name="connsiteY3" fmla="*/ 0 h 9775"/>
                <a:gd name="connsiteX4" fmla="*/ 1000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06" y="4888"/>
                  </a:moveTo>
                  <a:cubicBezTo>
                    <a:pt x="10006" y="7587"/>
                    <a:pt x="7817" y="9776"/>
                    <a:pt x="5118" y="9776"/>
                  </a:cubicBezTo>
                  <a:cubicBezTo>
                    <a:pt x="2418" y="9776"/>
                    <a:pt x="230" y="7587"/>
                    <a:pt x="230" y="4888"/>
                  </a:cubicBezTo>
                  <a:cubicBezTo>
                    <a:pt x="230" y="2188"/>
                    <a:pt x="2418" y="0"/>
                    <a:pt x="5118" y="0"/>
                  </a:cubicBezTo>
                  <a:cubicBezTo>
                    <a:pt x="7817" y="0"/>
                    <a:pt x="10006" y="2188"/>
                    <a:pt x="10006" y="4888"/>
                  </a:cubicBezTo>
                  <a:close/>
                </a:path>
              </a:pathLst>
            </a:custGeom>
            <a:grpFill/>
            <a:ln w="486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54B3E531-4445-62A3-02C6-3B52DA3B84B1}"/>
                </a:ext>
              </a:extLst>
            </p:cNvPr>
            <p:cNvSpPr/>
            <p:nvPr/>
          </p:nvSpPr>
          <p:spPr>
            <a:xfrm>
              <a:off x="11853963" y="1567904"/>
              <a:ext cx="9775" cy="9775"/>
            </a:xfrm>
            <a:custGeom>
              <a:avLst/>
              <a:gdLst>
                <a:gd name="connsiteX0" fmla="*/ 10016 w 9775"/>
                <a:gd name="connsiteY0" fmla="*/ 4888 h 9775"/>
                <a:gd name="connsiteX1" fmla="*/ 5128 w 9775"/>
                <a:gd name="connsiteY1" fmla="*/ 9776 h 9775"/>
                <a:gd name="connsiteX2" fmla="*/ 240 w 9775"/>
                <a:gd name="connsiteY2" fmla="*/ 4888 h 9775"/>
                <a:gd name="connsiteX3" fmla="*/ 5128 w 9775"/>
                <a:gd name="connsiteY3" fmla="*/ 0 h 9775"/>
                <a:gd name="connsiteX4" fmla="*/ 1001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16" y="4888"/>
                  </a:moveTo>
                  <a:cubicBezTo>
                    <a:pt x="10016" y="7587"/>
                    <a:pt x="7827" y="9776"/>
                    <a:pt x="5128" y="9776"/>
                  </a:cubicBezTo>
                  <a:cubicBezTo>
                    <a:pt x="2428" y="9776"/>
                    <a:pt x="240" y="7587"/>
                    <a:pt x="240" y="4888"/>
                  </a:cubicBezTo>
                  <a:cubicBezTo>
                    <a:pt x="240" y="2188"/>
                    <a:pt x="2428" y="0"/>
                    <a:pt x="5128" y="0"/>
                  </a:cubicBezTo>
                  <a:cubicBezTo>
                    <a:pt x="7827" y="0"/>
                    <a:pt x="10016" y="2188"/>
                    <a:pt x="10016" y="4888"/>
                  </a:cubicBezTo>
                  <a:close/>
                </a:path>
              </a:pathLst>
            </a:custGeom>
            <a:grpFill/>
            <a:ln w="486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C9C26B4C-3387-59AE-8117-17921A8617C5}"/>
                </a:ext>
              </a:extLst>
            </p:cNvPr>
            <p:cNvSpPr/>
            <p:nvPr/>
          </p:nvSpPr>
          <p:spPr>
            <a:xfrm>
              <a:off x="11902841" y="1567904"/>
              <a:ext cx="9775" cy="9775"/>
            </a:xfrm>
            <a:custGeom>
              <a:avLst/>
              <a:gdLst>
                <a:gd name="connsiteX0" fmla="*/ 10026 w 9775"/>
                <a:gd name="connsiteY0" fmla="*/ 4888 h 9775"/>
                <a:gd name="connsiteX1" fmla="*/ 5138 w 9775"/>
                <a:gd name="connsiteY1" fmla="*/ 9776 h 9775"/>
                <a:gd name="connsiteX2" fmla="*/ 250 w 9775"/>
                <a:gd name="connsiteY2" fmla="*/ 4888 h 9775"/>
                <a:gd name="connsiteX3" fmla="*/ 5138 w 9775"/>
                <a:gd name="connsiteY3" fmla="*/ 0 h 9775"/>
                <a:gd name="connsiteX4" fmla="*/ 1002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26" y="4888"/>
                  </a:moveTo>
                  <a:cubicBezTo>
                    <a:pt x="10026" y="7587"/>
                    <a:pt x="7837" y="9776"/>
                    <a:pt x="5138" y="9776"/>
                  </a:cubicBezTo>
                  <a:cubicBezTo>
                    <a:pt x="2438" y="9776"/>
                    <a:pt x="250" y="7587"/>
                    <a:pt x="250" y="4888"/>
                  </a:cubicBezTo>
                  <a:cubicBezTo>
                    <a:pt x="250" y="2188"/>
                    <a:pt x="2438" y="0"/>
                    <a:pt x="5138" y="0"/>
                  </a:cubicBezTo>
                  <a:cubicBezTo>
                    <a:pt x="7837" y="0"/>
                    <a:pt x="10026" y="2188"/>
                    <a:pt x="10026" y="4888"/>
                  </a:cubicBezTo>
                  <a:close/>
                </a:path>
              </a:pathLst>
            </a:custGeom>
            <a:grpFill/>
            <a:ln w="486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9CBA1E23-261D-CC04-C1C5-7FE48FA11227}"/>
                </a:ext>
              </a:extLst>
            </p:cNvPr>
            <p:cNvSpPr/>
            <p:nvPr/>
          </p:nvSpPr>
          <p:spPr>
            <a:xfrm>
              <a:off x="11951719" y="1567904"/>
              <a:ext cx="9775" cy="9775"/>
            </a:xfrm>
            <a:custGeom>
              <a:avLst/>
              <a:gdLst>
                <a:gd name="connsiteX0" fmla="*/ 10036 w 9775"/>
                <a:gd name="connsiteY0" fmla="*/ 4888 h 9775"/>
                <a:gd name="connsiteX1" fmla="*/ 5148 w 9775"/>
                <a:gd name="connsiteY1" fmla="*/ 9776 h 9775"/>
                <a:gd name="connsiteX2" fmla="*/ 260 w 9775"/>
                <a:gd name="connsiteY2" fmla="*/ 4888 h 9775"/>
                <a:gd name="connsiteX3" fmla="*/ 5148 w 9775"/>
                <a:gd name="connsiteY3" fmla="*/ 0 h 9775"/>
                <a:gd name="connsiteX4" fmla="*/ 1003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36" y="4888"/>
                  </a:moveTo>
                  <a:cubicBezTo>
                    <a:pt x="10036" y="7587"/>
                    <a:pt x="7847" y="9776"/>
                    <a:pt x="5148" y="9776"/>
                  </a:cubicBezTo>
                  <a:cubicBezTo>
                    <a:pt x="2448" y="9776"/>
                    <a:pt x="260" y="7587"/>
                    <a:pt x="260" y="4888"/>
                  </a:cubicBezTo>
                  <a:cubicBezTo>
                    <a:pt x="260" y="2188"/>
                    <a:pt x="2448" y="0"/>
                    <a:pt x="5148" y="0"/>
                  </a:cubicBezTo>
                  <a:cubicBezTo>
                    <a:pt x="7847" y="0"/>
                    <a:pt x="10036" y="2188"/>
                    <a:pt x="10036" y="4888"/>
                  </a:cubicBezTo>
                  <a:close/>
                </a:path>
              </a:pathLst>
            </a:custGeom>
            <a:grpFill/>
            <a:ln w="486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3DDAF549-D25E-CBD8-CA32-B1D8FE95DB67}"/>
                </a:ext>
              </a:extLst>
            </p:cNvPr>
            <p:cNvSpPr/>
            <p:nvPr/>
          </p:nvSpPr>
          <p:spPr>
            <a:xfrm>
              <a:off x="12000598" y="1567904"/>
              <a:ext cx="9775" cy="9775"/>
            </a:xfrm>
            <a:custGeom>
              <a:avLst/>
              <a:gdLst>
                <a:gd name="connsiteX0" fmla="*/ 10046 w 9775"/>
                <a:gd name="connsiteY0" fmla="*/ 4888 h 9775"/>
                <a:gd name="connsiteX1" fmla="*/ 5158 w 9775"/>
                <a:gd name="connsiteY1" fmla="*/ 9776 h 9775"/>
                <a:gd name="connsiteX2" fmla="*/ 270 w 9775"/>
                <a:gd name="connsiteY2" fmla="*/ 4888 h 9775"/>
                <a:gd name="connsiteX3" fmla="*/ 5158 w 9775"/>
                <a:gd name="connsiteY3" fmla="*/ 0 h 9775"/>
                <a:gd name="connsiteX4" fmla="*/ 1004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46" y="4888"/>
                  </a:moveTo>
                  <a:cubicBezTo>
                    <a:pt x="10046" y="7587"/>
                    <a:pt x="7857" y="9776"/>
                    <a:pt x="5158" y="9776"/>
                  </a:cubicBezTo>
                  <a:cubicBezTo>
                    <a:pt x="2458" y="9776"/>
                    <a:pt x="270" y="7587"/>
                    <a:pt x="270" y="4888"/>
                  </a:cubicBezTo>
                  <a:cubicBezTo>
                    <a:pt x="270" y="2188"/>
                    <a:pt x="2458" y="0"/>
                    <a:pt x="5158" y="0"/>
                  </a:cubicBezTo>
                  <a:cubicBezTo>
                    <a:pt x="7857" y="0"/>
                    <a:pt x="10046" y="2188"/>
                    <a:pt x="10046" y="4888"/>
                  </a:cubicBezTo>
                  <a:close/>
                </a:path>
              </a:pathLst>
            </a:custGeom>
            <a:grpFill/>
            <a:ln w="486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EFE3038E-FE1A-C301-18AE-C353CC0AF8BF}"/>
                </a:ext>
              </a:extLst>
            </p:cNvPr>
            <p:cNvSpPr/>
            <p:nvPr/>
          </p:nvSpPr>
          <p:spPr>
            <a:xfrm>
              <a:off x="12049476" y="1567904"/>
              <a:ext cx="9775" cy="9775"/>
            </a:xfrm>
            <a:custGeom>
              <a:avLst/>
              <a:gdLst>
                <a:gd name="connsiteX0" fmla="*/ 10056 w 9775"/>
                <a:gd name="connsiteY0" fmla="*/ 4888 h 9775"/>
                <a:gd name="connsiteX1" fmla="*/ 5168 w 9775"/>
                <a:gd name="connsiteY1" fmla="*/ 9776 h 9775"/>
                <a:gd name="connsiteX2" fmla="*/ 280 w 9775"/>
                <a:gd name="connsiteY2" fmla="*/ 4888 h 9775"/>
                <a:gd name="connsiteX3" fmla="*/ 5168 w 9775"/>
                <a:gd name="connsiteY3" fmla="*/ 0 h 9775"/>
                <a:gd name="connsiteX4" fmla="*/ 1005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56" y="4888"/>
                  </a:moveTo>
                  <a:cubicBezTo>
                    <a:pt x="10056" y="7587"/>
                    <a:pt x="7867" y="9776"/>
                    <a:pt x="5168" y="9776"/>
                  </a:cubicBezTo>
                  <a:cubicBezTo>
                    <a:pt x="2468" y="9776"/>
                    <a:pt x="280" y="7587"/>
                    <a:pt x="280" y="4888"/>
                  </a:cubicBezTo>
                  <a:cubicBezTo>
                    <a:pt x="280" y="2188"/>
                    <a:pt x="2468" y="0"/>
                    <a:pt x="5168" y="0"/>
                  </a:cubicBezTo>
                  <a:cubicBezTo>
                    <a:pt x="7867" y="0"/>
                    <a:pt x="10056" y="2188"/>
                    <a:pt x="10056" y="4888"/>
                  </a:cubicBezTo>
                  <a:close/>
                </a:path>
              </a:pathLst>
            </a:custGeom>
            <a:grpFill/>
            <a:ln w="486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1881641B-EC5A-7F54-DCDD-973B06A35EBE}"/>
                </a:ext>
              </a:extLst>
            </p:cNvPr>
            <p:cNvSpPr/>
            <p:nvPr/>
          </p:nvSpPr>
          <p:spPr>
            <a:xfrm>
              <a:off x="12098354" y="1567904"/>
              <a:ext cx="9775" cy="9775"/>
            </a:xfrm>
            <a:custGeom>
              <a:avLst/>
              <a:gdLst>
                <a:gd name="connsiteX0" fmla="*/ 10066 w 9775"/>
                <a:gd name="connsiteY0" fmla="*/ 4888 h 9775"/>
                <a:gd name="connsiteX1" fmla="*/ 5178 w 9775"/>
                <a:gd name="connsiteY1" fmla="*/ 9776 h 9775"/>
                <a:gd name="connsiteX2" fmla="*/ 290 w 9775"/>
                <a:gd name="connsiteY2" fmla="*/ 4888 h 9775"/>
                <a:gd name="connsiteX3" fmla="*/ 5178 w 9775"/>
                <a:gd name="connsiteY3" fmla="*/ 0 h 9775"/>
                <a:gd name="connsiteX4" fmla="*/ 1006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66" y="4888"/>
                  </a:moveTo>
                  <a:cubicBezTo>
                    <a:pt x="10066" y="7587"/>
                    <a:pt x="7877" y="9776"/>
                    <a:pt x="5178" y="9776"/>
                  </a:cubicBezTo>
                  <a:cubicBezTo>
                    <a:pt x="2478" y="9776"/>
                    <a:pt x="290" y="7587"/>
                    <a:pt x="290" y="4888"/>
                  </a:cubicBezTo>
                  <a:cubicBezTo>
                    <a:pt x="290" y="2188"/>
                    <a:pt x="2478" y="0"/>
                    <a:pt x="5178" y="0"/>
                  </a:cubicBezTo>
                  <a:cubicBezTo>
                    <a:pt x="7877" y="0"/>
                    <a:pt x="10066" y="2188"/>
                    <a:pt x="10066" y="4888"/>
                  </a:cubicBezTo>
                  <a:close/>
                </a:path>
              </a:pathLst>
            </a:custGeom>
            <a:grpFill/>
            <a:ln w="486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C86747F6-BE64-67B7-98E7-498E7CC1DC23}"/>
                </a:ext>
              </a:extLst>
            </p:cNvPr>
            <p:cNvSpPr/>
            <p:nvPr/>
          </p:nvSpPr>
          <p:spPr>
            <a:xfrm>
              <a:off x="12147233" y="1567904"/>
              <a:ext cx="9775" cy="9775"/>
            </a:xfrm>
            <a:custGeom>
              <a:avLst/>
              <a:gdLst>
                <a:gd name="connsiteX0" fmla="*/ 10076 w 9775"/>
                <a:gd name="connsiteY0" fmla="*/ 4888 h 9775"/>
                <a:gd name="connsiteX1" fmla="*/ 5188 w 9775"/>
                <a:gd name="connsiteY1" fmla="*/ 9776 h 9775"/>
                <a:gd name="connsiteX2" fmla="*/ 300 w 9775"/>
                <a:gd name="connsiteY2" fmla="*/ 4888 h 9775"/>
                <a:gd name="connsiteX3" fmla="*/ 5188 w 9775"/>
                <a:gd name="connsiteY3" fmla="*/ 0 h 9775"/>
                <a:gd name="connsiteX4" fmla="*/ 10076 w 9775"/>
                <a:gd name="connsiteY4" fmla="*/ 48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76" y="4888"/>
                  </a:moveTo>
                  <a:cubicBezTo>
                    <a:pt x="10076" y="7587"/>
                    <a:pt x="7887" y="9776"/>
                    <a:pt x="5188" y="9776"/>
                  </a:cubicBezTo>
                  <a:cubicBezTo>
                    <a:pt x="2488" y="9776"/>
                    <a:pt x="300" y="7587"/>
                    <a:pt x="300" y="4888"/>
                  </a:cubicBezTo>
                  <a:cubicBezTo>
                    <a:pt x="300" y="2188"/>
                    <a:pt x="2488" y="0"/>
                    <a:pt x="5188" y="0"/>
                  </a:cubicBezTo>
                  <a:cubicBezTo>
                    <a:pt x="7887" y="0"/>
                    <a:pt x="10076" y="2188"/>
                    <a:pt x="10076" y="4888"/>
                  </a:cubicBezTo>
                  <a:close/>
                </a:path>
              </a:pathLst>
            </a:custGeom>
            <a:grpFill/>
            <a:ln w="486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CB22FA25-B8B9-EE44-F161-FB9E15AC1FEA}"/>
                </a:ext>
              </a:extLst>
            </p:cNvPr>
            <p:cNvSpPr/>
            <p:nvPr/>
          </p:nvSpPr>
          <p:spPr>
            <a:xfrm>
              <a:off x="10680883" y="1616782"/>
              <a:ext cx="9775" cy="9775"/>
            </a:xfrm>
            <a:custGeom>
              <a:avLst/>
              <a:gdLst>
                <a:gd name="connsiteX0" fmla="*/ 9776 w 9775"/>
                <a:gd name="connsiteY0" fmla="*/ 4898 h 9775"/>
                <a:gd name="connsiteX1" fmla="*/ 4888 w 9775"/>
                <a:gd name="connsiteY1" fmla="*/ 9786 h 9775"/>
                <a:gd name="connsiteX2" fmla="*/ 0 w 9775"/>
                <a:gd name="connsiteY2" fmla="*/ 4898 h 9775"/>
                <a:gd name="connsiteX3" fmla="*/ 4888 w 9775"/>
                <a:gd name="connsiteY3" fmla="*/ 10 h 9775"/>
                <a:gd name="connsiteX4" fmla="*/ 977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76" y="4898"/>
                  </a:moveTo>
                  <a:cubicBezTo>
                    <a:pt x="9776" y="7597"/>
                    <a:pt x="7587" y="9786"/>
                    <a:pt x="4888" y="9786"/>
                  </a:cubicBezTo>
                  <a:cubicBezTo>
                    <a:pt x="2188" y="9786"/>
                    <a:pt x="0" y="7597"/>
                    <a:pt x="0" y="4898"/>
                  </a:cubicBezTo>
                  <a:cubicBezTo>
                    <a:pt x="0" y="2198"/>
                    <a:pt x="2188" y="10"/>
                    <a:pt x="4888" y="10"/>
                  </a:cubicBezTo>
                  <a:cubicBezTo>
                    <a:pt x="7587" y="10"/>
                    <a:pt x="9776" y="2198"/>
                    <a:pt x="9776" y="4898"/>
                  </a:cubicBezTo>
                  <a:close/>
                </a:path>
              </a:pathLst>
            </a:custGeom>
            <a:grpFill/>
            <a:ln w="486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9C0BB94A-BDFA-58EE-2451-0CF38447D733}"/>
                </a:ext>
              </a:extLst>
            </p:cNvPr>
            <p:cNvSpPr/>
            <p:nvPr/>
          </p:nvSpPr>
          <p:spPr>
            <a:xfrm>
              <a:off x="10729761" y="1616782"/>
              <a:ext cx="9775" cy="9775"/>
            </a:xfrm>
            <a:custGeom>
              <a:avLst/>
              <a:gdLst>
                <a:gd name="connsiteX0" fmla="*/ 9786 w 9775"/>
                <a:gd name="connsiteY0" fmla="*/ 4898 h 9775"/>
                <a:gd name="connsiteX1" fmla="*/ 4898 w 9775"/>
                <a:gd name="connsiteY1" fmla="*/ 9786 h 9775"/>
                <a:gd name="connsiteX2" fmla="*/ 10 w 9775"/>
                <a:gd name="connsiteY2" fmla="*/ 4898 h 9775"/>
                <a:gd name="connsiteX3" fmla="*/ 4898 w 9775"/>
                <a:gd name="connsiteY3" fmla="*/ 10 h 9775"/>
                <a:gd name="connsiteX4" fmla="*/ 978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86" y="4898"/>
                  </a:moveTo>
                  <a:cubicBezTo>
                    <a:pt x="9786" y="7597"/>
                    <a:pt x="7597" y="9786"/>
                    <a:pt x="4898" y="9786"/>
                  </a:cubicBezTo>
                  <a:cubicBezTo>
                    <a:pt x="2198" y="9786"/>
                    <a:pt x="10" y="7597"/>
                    <a:pt x="10" y="4898"/>
                  </a:cubicBezTo>
                  <a:cubicBezTo>
                    <a:pt x="10" y="2198"/>
                    <a:pt x="2198" y="10"/>
                    <a:pt x="4898" y="10"/>
                  </a:cubicBezTo>
                  <a:cubicBezTo>
                    <a:pt x="7597" y="10"/>
                    <a:pt x="9786" y="2198"/>
                    <a:pt x="9786" y="4898"/>
                  </a:cubicBezTo>
                  <a:close/>
                </a:path>
              </a:pathLst>
            </a:custGeom>
            <a:grpFill/>
            <a:ln w="486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554EDD0A-7A33-517C-9F2E-11440B0D48B2}"/>
                </a:ext>
              </a:extLst>
            </p:cNvPr>
            <p:cNvSpPr/>
            <p:nvPr/>
          </p:nvSpPr>
          <p:spPr>
            <a:xfrm>
              <a:off x="10778639" y="1616782"/>
              <a:ext cx="9775" cy="9775"/>
            </a:xfrm>
            <a:custGeom>
              <a:avLst/>
              <a:gdLst>
                <a:gd name="connsiteX0" fmla="*/ 9796 w 9775"/>
                <a:gd name="connsiteY0" fmla="*/ 4898 h 9775"/>
                <a:gd name="connsiteX1" fmla="*/ 4908 w 9775"/>
                <a:gd name="connsiteY1" fmla="*/ 9786 h 9775"/>
                <a:gd name="connsiteX2" fmla="*/ 20 w 9775"/>
                <a:gd name="connsiteY2" fmla="*/ 4898 h 9775"/>
                <a:gd name="connsiteX3" fmla="*/ 4908 w 9775"/>
                <a:gd name="connsiteY3" fmla="*/ 10 h 9775"/>
                <a:gd name="connsiteX4" fmla="*/ 979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96" y="4898"/>
                  </a:moveTo>
                  <a:cubicBezTo>
                    <a:pt x="9796" y="7597"/>
                    <a:pt x="7607" y="9786"/>
                    <a:pt x="4908" y="9786"/>
                  </a:cubicBezTo>
                  <a:cubicBezTo>
                    <a:pt x="2208" y="9786"/>
                    <a:pt x="20" y="7597"/>
                    <a:pt x="20" y="4898"/>
                  </a:cubicBezTo>
                  <a:cubicBezTo>
                    <a:pt x="20" y="2198"/>
                    <a:pt x="2208" y="10"/>
                    <a:pt x="4908" y="10"/>
                  </a:cubicBezTo>
                  <a:cubicBezTo>
                    <a:pt x="7607" y="10"/>
                    <a:pt x="9796" y="2198"/>
                    <a:pt x="9796" y="4898"/>
                  </a:cubicBezTo>
                  <a:close/>
                </a:path>
              </a:pathLst>
            </a:custGeom>
            <a:grpFill/>
            <a:ln w="486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6BC2ED30-DC49-221F-9EC9-3336C27A6EAC}"/>
                </a:ext>
              </a:extLst>
            </p:cNvPr>
            <p:cNvSpPr/>
            <p:nvPr/>
          </p:nvSpPr>
          <p:spPr>
            <a:xfrm>
              <a:off x="10827518" y="1616782"/>
              <a:ext cx="9775" cy="9775"/>
            </a:xfrm>
            <a:custGeom>
              <a:avLst/>
              <a:gdLst>
                <a:gd name="connsiteX0" fmla="*/ 9806 w 9775"/>
                <a:gd name="connsiteY0" fmla="*/ 4898 h 9775"/>
                <a:gd name="connsiteX1" fmla="*/ 4918 w 9775"/>
                <a:gd name="connsiteY1" fmla="*/ 9786 h 9775"/>
                <a:gd name="connsiteX2" fmla="*/ 30 w 9775"/>
                <a:gd name="connsiteY2" fmla="*/ 4898 h 9775"/>
                <a:gd name="connsiteX3" fmla="*/ 4918 w 9775"/>
                <a:gd name="connsiteY3" fmla="*/ 10 h 9775"/>
                <a:gd name="connsiteX4" fmla="*/ 980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06" y="4898"/>
                  </a:moveTo>
                  <a:cubicBezTo>
                    <a:pt x="9806" y="7597"/>
                    <a:pt x="7617" y="9786"/>
                    <a:pt x="4918" y="9786"/>
                  </a:cubicBezTo>
                  <a:cubicBezTo>
                    <a:pt x="2218" y="9786"/>
                    <a:pt x="30" y="7597"/>
                    <a:pt x="30" y="4898"/>
                  </a:cubicBezTo>
                  <a:cubicBezTo>
                    <a:pt x="30" y="2198"/>
                    <a:pt x="2218" y="10"/>
                    <a:pt x="4918" y="10"/>
                  </a:cubicBezTo>
                  <a:cubicBezTo>
                    <a:pt x="7617" y="10"/>
                    <a:pt x="9806" y="2198"/>
                    <a:pt x="9806" y="4898"/>
                  </a:cubicBezTo>
                  <a:close/>
                </a:path>
              </a:pathLst>
            </a:custGeom>
            <a:grpFill/>
            <a:ln w="4865"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72AFEF43-D9F7-9A9B-AED9-BE57DA163621}"/>
                </a:ext>
              </a:extLst>
            </p:cNvPr>
            <p:cNvSpPr/>
            <p:nvPr/>
          </p:nvSpPr>
          <p:spPr>
            <a:xfrm>
              <a:off x="10876396" y="1616782"/>
              <a:ext cx="9775" cy="9775"/>
            </a:xfrm>
            <a:custGeom>
              <a:avLst/>
              <a:gdLst>
                <a:gd name="connsiteX0" fmla="*/ 9816 w 9775"/>
                <a:gd name="connsiteY0" fmla="*/ 4898 h 9775"/>
                <a:gd name="connsiteX1" fmla="*/ 4928 w 9775"/>
                <a:gd name="connsiteY1" fmla="*/ 9786 h 9775"/>
                <a:gd name="connsiteX2" fmla="*/ 40 w 9775"/>
                <a:gd name="connsiteY2" fmla="*/ 4898 h 9775"/>
                <a:gd name="connsiteX3" fmla="*/ 4928 w 9775"/>
                <a:gd name="connsiteY3" fmla="*/ 10 h 9775"/>
                <a:gd name="connsiteX4" fmla="*/ 981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16" y="4898"/>
                  </a:moveTo>
                  <a:cubicBezTo>
                    <a:pt x="9816" y="7597"/>
                    <a:pt x="7627" y="9786"/>
                    <a:pt x="4928" y="9786"/>
                  </a:cubicBezTo>
                  <a:cubicBezTo>
                    <a:pt x="2228" y="9786"/>
                    <a:pt x="40" y="7597"/>
                    <a:pt x="40" y="4898"/>
                  </a:cubicBezTo>
                  <a:cubicBezTo>
                    <a:pt x="40" y="2198"/>
                    <a:pt x="2228" y="10"/>
                    <a:pt x="4928" y="10"/>
                  </a:cubicBezTo>
                  <a:cubicBezTo>
                    <a:pt x="7627" y="10"/>
                    <a:pt x="9816" y="2198"/>
                    <a:pt x="9816" y="4898"/>
                  </a:cubicBezTo>
                  <a:close/>
                </a:path>
              </a:pathLst>
            </a:custGeom>
            <a:grpFill/>
            <a:ln w="4865"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6666C07B-B84E-BF35-D87E-B390CDDFC1FC}"/>
                </a:ext>
              </a:extLst>
            </p:cNvPr>
            <p:cNvSpPr/>
            <p:nvPr/>
          </p:nvSpPr>
          <p:spPr>
            <a:xfrm>
              <a:off x="10925274" y="1616782"/>
              <a:ext cx="9775" cy="9775"/>
            </a:xfrm>
            <a:custGeom>
              <a:avLst/>
              <a:gdLst>
                <a:gd name="connsiteX0" fmla="*/ 9826 w 9775"/>
                <a:gd name="connsiteY0" fmla="*/ 4898 h 9775"/>
                <a:gd name="connsiteX1" fmla="*/ 4938 w 9775"/>
                <a:gd name="connsiteY1" fmla="*/ 9786 h 9775"/>
                <a:gd name="connsiteX2" fmla="*/ 50 w 9775"/>
                <a:gd name="connsiteY2" fmla="*/ 4898 h 9775"/>
                <a:gd name="connsiteX3" fmla="*/ 4938 w 9775"/>
                <a:gd name="connsiteY3" fmla="*/ 10 h 9775"/>
                <a:gd name="connsiteX4" fmla="*/ 982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26" y="4898"/>
                  </a:moveTo>
                  <a:cubicBezTo>
                    <a:pt x="9826" y="7597"/>
                    <a:pt x="7637" y="9786"/>
                    <a:pt x="4938" y="9786"/>
                  </a:cubicBezTo>
                  <a:cubicBezTo>
                    <a:pt x="2238" y="9786"/>
                    <a:pt x="50" y="7597"/>
                    <a:pt x="50" y="4898"/>
                  </a:cubicBezTo>
                  <a:cubicBezTo>
                    <a:pt x="50" y="2198"/>
                    <a:pt x="2238" y="10"/>
                    <a:pt x="4938" y="10"/>
                  </a:cubicBezTo>
                  <a:cubicBezTo>
                    <a:pt x="7637" y="10"/>
                    <a:pt x="9826" y="2198"/>
                    <a:pt x="9826" y="4898"/>
                  </a:cubicBezTo>
                  <a:close/>
                </a:path>
              </a:pathLst>
            </a:custGeom>
            <a:grpFill/>
            <a:ln w="4865" cap="flat">
              <a:no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1A863F1E-CCA1-4D75-AE3B-5F3192C3FB92}"/>
                </a:ext>
              </a:extLst>
            </p:cNvPr>
            <p:cNvSpPr/>
            <p:nvPr/>
          </p:nvSpPr>
          <p:spPr>
            <a:xfrm>
              <a:off x="10974153" y="1616782"/>
              <a:ext cx="9775" cy="9775"/>
            </a:xfrm>
            <a:custGeom>
              <a:avLst/>
              <a:gdLst>
                <a:gd name="connsiteX0" fmla="*/ 9836 w 9775"/>
                <a:gd name="connsiteY0" fmla="*/ 4898 h 9775"/>
                <a:gd name="connsiteX1" fmla="*/ 4948 w 9775"/>
                <a:gd name="connsiteY1" fmla="*/ 9786 h 9775"/>
                <a:gd name="connsiteX2" fmla="*/ 60 w 9775"/>
                <a:gd name="connsiteY2" fmla="*/ 4898 h 9775"/>
                <a:gd name="connsiteX3" fmla="*/ 4948 w 9775"/>
                <a:gd name="connsiteY3" fmla="*/ 10 h 9775"/>
                <a:gd name="connsiteX4" fmla="*/ 983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36" y="4898"/>
                  </a:moveTo>
                  <a:cubicBezTo>
                    <a:pt x="9836" y="7597"/>
                    <a:pt x="7647" y="9786"/>
                    <a:pt x="4948" y="9786"/>
                  </a:cubicBezTo>
                  <a:cubicBezTo>
                    <a:pt x="2248" y="9786"/>
                    <a:pt x="60" y="7597"/>
                    <a:pt x="60" y="4898"/>
                  </a:cubicBezTo>
                  <a:cubicBezTo>
                    <a:pt x="60" y="2198"/>
                    <a:pt x="2248" y="10"/>
                    <a:pt x="4948" y="10"/>
                  </a:cubicBezTo>
                  <a:cubicBezTo>
                    <a:pt x="7647" y="10"/>
                    <a:pt x="9836" y="2198"/>
                    <a:pt x="9836" y="4898"/>
                  </a:cubicBezTo>
                  <a:close/>
                </a:path>
              </a:pathLst>
            </a:custGeom>
            <a:grpFill/>
            <a:ln w="4865" cap="flat">
              <a:no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4CE76716-99B9-489B-A435-849518ED8F47}"/>
                </a:ext>
              </a:extLst>
            </p:cNvPr>
            <p:cNvSpPr/>
            <p:nvPr/>
          </p:nvSpPr>
          <p:spPr>
            <a:xfrm>
              <a:off x="11023031" y="1616782"/>
              <a:ext cx="9775" cy="9775"/>
            </a:xfrm>
            <a:custGeom>
              <a:avLst/>
              <a:gdLst>
                <a:gd name="connsiteX0" fmla="*/ 9846 w 9775"/>
                <a:gd name="connsiteY0" fmla="*/ 4898 h 9775"/>
                <a:gd name="connsiteX1" fmla="*/ 4958 w 9775"/>
                <a:gd name="connsiteY1" fmla="*/ 9786 h 9775"/>
                <a:gd name="connsiteX2" fmla="*/ 70 w 9775"/>
                <a:gd name="connsiteY2" fmla="*/ 4898 h 9775"/>
                <a:gd name="connsiteX3" fmla="*/ 4958 w 9775"/>
                <a:gd name="connsiteY3" fmla="*/ 10 h 9775"/>
                <a:gd name="connsiteX4" fmla="*/ 984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46" y="4898"/>
                  </a:moveTo>
                  <a:cubicBezTo>
                    <a:pt x="9846" y="7597"/>
                    <a:pt x="7657" y="9786"/>
                    <a:pt x="4958" y="9786"/>
                  </a:cubicBezTo>
                  <a:cubicBezTo>
                    <a:pt x="2258" y="9786"/>
                    <a:pt x="70" y="7597"/>
                    <a:pt x="70" y="4898"/>
                  </a:cubicBezTo>
                  <a:cubicBezTo>
                    <a:pt x="70" y="2198"/>
                    <a:pt x="2258" y="10"/>
                    <a:pt x="4958" y="10"/>
                  </a:cubicBezTo>
                  <a:cubicBezTo>
                    <a:pt x="7657" y="10"/>
                    <a:pt x="9846" y="2198"/>
                    <a:pt x="9846" y="4898"/>
                  </a:cubicBezTo>
                  <a:close/>
                </a:path>
              </a:pathLst>
            </a:custGeom>
            <a:grpFill/>
            <a:ln w="4865" cap="flat">
              <a:no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76F9B9C9-C7AF-B77F-6C22-E5316CFBDB9C}"/>
                </a:ext>
              </a:extLst>
            </p:cNvPr>
            <p:cNvSpPr/>
            <p:nvPr/>
          </p:nvSpPr>
          <p:spPr>
            <a:xfrm>
              <a:off x="11071909" y="1616782"/>
              <a:ext cx="9775" cy="9775"/>
            </a:xfrm>
            <a:custGeom>
              <a:avLst/>
              <a:gdLst>
                <a:gd name="connsiteX0" fmla="*/ 9856 w 9775"/>
                <a:gd name="connsiteY0" fmla="*/ 4898 h 9775"/>
                <a:gd name="connsiteX1" fmla="*/ 4968 w 9775"/>
                <a:gd name="connsiteY1" fmla="*/ 9786 h 9775"/>
                <a:gd name="connsiteX2" fmla="*/ 80 w 9775"/>
                <a:gd name="connsiteY2" fmla="*/ 4898 h 9775"/>
                <a:gd name="connsiteX3" fmla="*/ 4968 w 9775"/>
                <a:gd name="connsiteY3" fmla="*/ 10 h 9775"/>
                <a:gd name="connsiteX4" fmla="*/ 985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56" y="4898"/>
                  </a:moveTo>
                  <a:cubicBezTo>
                    <a:pt x="9856" y="7597"/>
                    <a:pt x="7667" y="9786"/>
                    <a:pt x="4968" y="9786"/>
                  </a:cubicBezTo>
                  <a:cubicBezTo>
                    <a:pt x="2268" y="9786"/>
                    <a:pt x="80" y="7597"/>
                    <a:pt x="80" y="4898"/>
                  </a:cubicBezTo>
                  <a:cubicBezTo>
                    <a:pt x="80" y="2198"/>
                    <a:pt x="2268" y="10"/>
                    <a:pt x="4968" y="10"/>
                  </a:cubicBezTo>
                  <a:cubicBezTo>
                    <a:pt x="7667" y="10"/>
                    <a:pt x="9856" y="2198"/>
                    <a:pt x="9856" y="4898"/>
                  </a:cubicBezTo>
                  <a:close/>
                </a:path>
              </a:pathLst>
            </a:custGeom>
            <a:grpFill/>
            <a:ln w="4865" cap="flat">
              <a:no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423477B7-76DB-E2E8-D695-A41A956D5A9B}"/>
                </a:ext>
              </a:extLst>
            </p:cNvPr>
            <p:cNvSpPr/>
            <p:nvPr/>
          </p:nvSpPr>
          <p:spPr>
            <a:xfrm>
              <a:off x="11120788" y="1616782"/>
              <a:ext cx="9775" cy="9775"/>
            </a:xfrm>
            <a:custGeom>
              <a:avLst/>
              <a:gdLst>
                <a:gd name="connsiteX0" fmla="*/ 9866 w 9775"/>
                <a:gd name="connsiteY0" fmla="*/ 4898 h 9775"/>
                <a:gd name="connsiteX1" fmla="*/ 4978 w 9775"/>
                <a:gd name="connsiteY1" fmla="*/ 9786 h 9775"/>
                <a:gd name="connsiteX2" fmla="*/ 90 w 9775"/>
                <a:gd name="connsiteY2" fmla="*/ 4898 h 9775"/>
                <a:gd name="connsiteX3" fmla="*/ 4978 w 9775"/>
                <a:gd name="connsiteY3" fmla="*/ 10 h 9775"/>
                <a:gd name="connsiteX4" fmla="*/ 986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66" y="4898"/>
                  </a:moveTo>
                  <a:cubicBezTo>
                    <a:pt x="9866" y="7597"/>
                    <a:pt x="7677" y="9786"/>
                    <a:pt x="4978" y="9786"/>
                  </a:cubicBezTo>
                  <a:cubicBezTo>
                    <a:pt x="2278" y="9786"/>
                    <a:pt x="90" y="7597"/>
                    <a:pt x="90" y="4898"/>
                  </a:cubicBezTo>
                  <a:cubicBezTo>
                    <a:pt x="90" y="2198"/>
                    <a:pt x="2278" y="10"/>
                    <a:pt x="4978" y="10"/>
                  </a:cubicBezTo>
                  <a:cubicBezTo>
                    <a:pt x="7677" y="10"/>
                    <a:pt x="9866" y="2198"/>
                    <a:pt x="9866" y="4898"/>
                  </a:cubicBezTo>
                  <a:close/>
                </a:path>
              </a:pathLst>
            </a:custGeom>
            <a:grpFill/>
            <a:ln w="4865" cap="flat">
              <a:no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1340316B-4FBD-495E-4EE0-F2DE1A0FEB34}"/>
                </a:ext>
              </a:extLst>
            </p:cNvPr>
            <p:cNvSpPr/>
            <p:nvPr/>
          </p:nvSpPr>
          <p:spPr>
            <a:xfrm>
              <a:off x="11169666" y="1616782"/>
              <a:ext cx="9775" cy="9775"/>
            </a:xfrm>
            <a:custGeom>
              <a:avLst/>
              <a:gdLst>
                <a:gd name="connsiteX0" fmla="*/ 9876 w 9775"/>
                <a:gd name="connsiteY0" fmla="*/ 4898 h 9775"/>
                <a:gd name="connsiteX1" fmla="*/ 4988 w 9775"/>
                <a:gd name="connsiteY1" fmla="*/ 9786 h 9775"/>
                <a:gd name="connsiteX2" fmla="*/ 100 w 9775"/>
                <a:gd name="connsiteY2" fmla="*/ 4898 h 9775"/>
                <a:gd name="connsiteX3" fmla="*/ 4988 w 9775"/>
                <a:gd name="connsiteY3" fmla="*/ 10 h 9775"/>
                <a:gd name="connsiteX4" fmla="*/ 987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76" y="4898"/>
                  </a:moveTo>
                  <a:cubicBezTo>
                    <a:pt x="9876" y="7597"/>
                    <a:pt x="7687" y="9786"/>
                    <a:pt x="4988" y="9786"/>
                  </a:cubicBezTo>
                  <a:cubicBezTo>
                    <a:pt x="2288" y="9786"/>
                    <a:pt x="100" y="7597"/>
                    <a:pt x="100" y="4898"/>
                  </a:cubicBezTo>
                  <a:cubicBezTo>
                    <a:pt x="100" y="2198"/>
                    <a:pt x="2288" y="10"/>
                    <a:pt x="4988" y="10"/>
                  </a:cubicBezTo>
                  <a:cubicBezTo>
                    <a:pt x="7687" y="10"/>
                    <a:pt x="9876" y="2198"/>
                    <a:pt x="9876" y="4898"/>
                  </a:cubicBezTo>
                  <a:close/>
                </a:path>
              </a:pathLst>
            </a:custGeom>
            <a:grpFill/>
            <a:ln w="4865" cap="flat">
              <a:no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78AB1418-2432-5C4A-51B1-B92B8CBB2DC1}"/>
                </a:ext>
              </a:extLst>
            </p:cNvPr>
            <p:cNvSpPr/>
            <p:nvPr/>
          </p:nvSpPr>
          <p:spPr>
            <a:xfrm>
              <a:off x="11218544" y="1616782"/>
              <a:ext cx="9775" cy="9775"/>
            </a:xfrm>
            <a:custGeom>
              <a:avLst/>
              <a:gdLst>
                <a:gd name="connsiteX0" fmla="*/ 9886 w 9775"/>
                <a:gd name="connsiteY0" fmla="*/ 4898 h 9775"/>
                <a:gd name="connsiteX1" fmla="*/ 4998 w 9775"/>
                <a:gd name="connsiteY1" fmla="*/ 9786 h 9775"/>
                <a:gd name="connsiteX2" fmla="*/ 110 w 9775"/>
                <a:gd name="connsiteY2" fmla="*/ 4898 h 9775"/>
                <a:gd name="connsiteX3" fmla="*/ 4998 w 9775"/>
                <a:gd name="connsiteY3" fmla="*/ 10 h 9775"/>
                <a:gd name="connsiteX4" fmla="*/ 988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86" y="4898"/>
                  </a:moveTo>
                  <a:cubicBezTo>
                    <a:pt x="9886" y="7597"/>
                    <a:pt x="7697" y="9786"/>
                    <a:pt x="4998" y="9786"/>
                  </a:cubicBezTo>
                  <a:cubicBezTo>
                    <a:pt x="2298" y="9786"/>
                    <a:pt x="110" y="7597"/>
                    <a:pt x="110" y="4898"/>
                  </a:cubicBezTo>
                  <a:cubicBezTo>
                    <a:pt x="110" y="2198"/>
                    <a:pt x="2298" y="10"/>
                    <a:pt x="4998" y="10"/>
                  </a:cubicBezTo>
                  <a:cubicBezTo>
                    <a:pt x="7697" y="10"/>
                    <a:pt x="9886" y="2198"/>
                    <a:pt x="9886" y="4898"/>
                  </a:cubicBezTo>
                  <a:close/>
                </a:path>
              </a:pathLst>
            </a:custGeom>
            <a:grpFill/>
            <a:ln w="4865" cap="flat">
              <a:no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05FD0D55-4860-EA0C-DC9D-29041643B498}"/>
                </a:ext>
              </a:extLst>
            </p:cNvPr>
            <p:cNvSpPr/>
            <p:nvPr/>
          </p:nvSpPr>
          <p:spPr>
            <a:xfrm>
              <a:off x="11267423" y="1616782"/>
              <a:ext cx="9775" cy="9775"/>
            </a:xfrm>
            <a:custGeom>
              <a:avLst/>
              <a:gdLst>
                <a:gd name="connsiteX0" fmla="*/ 9896 w 9775"/>
                <a:gd name="connsiteY0" fmla="*/ 4898 h 9775"/>
                <a:gd name="connsiteX1" fmla="*/ 5008 w 9775"/>
                <a:gd name="connsiteY1" fmla="*/ 9786 h 9775"/>
                <a:gd name="connsiteX2" fmla="*/ 120 w 9775"/>
                <a:gd name="connsiteY2" fmla="*/ 4898 h 9775"/>
                <a:gd name="connsiteX3" fmla="*/ 5008 w 9775"/>
                <a:gd name="connsiteY3" fmla="*/ 10 h 9775"/>
                <a:gd name="connsiteX4" fmla="*/ 989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96" y="4898"/>
                  </a:moveTo>
                  <a:cubicBezTo>
                    <a:pt x="9896" y="7597"/>
                    <a:pt x="7707" y="9786"/>
                    <a:pt x="5008" y="9786"/>
                  </a:cubicBezTo>
                  <a:cubicBezTo>
                    <a:pt x="2308" y="9786"/>
                    <a:pt x="120" y="7597"/>
                    <a:pt x="120" y="4898"/>
                  </a:cubicBezTo>
                  <a:cubicBezTo>
                    <a:pt x="120" y="2198"/>
                    <a:pt x="2308" y="10"/>
                    <a:pt x="5008" y="10"/>
                  </a:cubicBezTo>
                  <a:cubicBezTo>
                    <a:pt x="7707" y="10"/>
                    <a:pt x="9896" y="2198"/>
                    <a:pt x="9896" y="4898"/>
                  </a:cubicBezTo>
                  <a:close/>
                </a:path>
              </a:pathLst>
            </a:custGeom>
            <a:grpFill/>
            <a:ln w="4865" cap="flat">
              <a:no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2CF8CFBD-3E68-6197-2062-6A2BD878E18D}"/>
                </a:ext>
              </a:extLst>
            </p:cNvPr>
            <p:cNvSpPr/>
            <p:nvPr/>
          </p:nvSpPr>
          <p:spPr>
            <a:xfrm>
              <a:off x="11316301" y="1616782"/>
              <a:ext cx="9775" cy="9775"/>
            </a:xfrm>
            <a:custGeom>
              <a:avLst/>
              <a:gdLst>
                <a:gd name="connsiteX0" fmla="*/ 9906 w 9775"/>
                <a:gd name="connsiteY0" fmla="*/ 4898 h 9775"/>
                <a:gd name="connsiteX1" fmla="*/ 5018 w 9775"/>
                <a:gd name="connsiteY1" fmla="*/ 9786 h 9775"/>
                <a:gd name="connsiteX2" fmla="*/ 130 w 9775"/>
                <a:gd name="connsiteY2" fmla="*/ 4898 h 9775"/>
                <a:gd name="connsiteX3" fmla="*/ 5018 w 9775"/>
                <a:gd name="connsiteY3" fmla="*/ 10 h 9775"/>
                <a:gd name="connsiteX4" fmla="*/ 990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06" y="4898"/>
                  </a:moveTo>
                  <a:cubicBezTo>
                    <a:pt x="9906" y="7597"/>
                    <a:pt x="7717" y="9786"/>
                    <a:pt x="5018" y="9786"/>
                  </a:cubicBezTo>
                  <a:cubicBezTo>
                    <a:pt x="2318" y="9786"/>
                    <a:pt x="130" y="7597"/>
                    <a:pt x="130" y="4898"/>
                  </a:cubicBezTo>
                  <a:cubicBezTo>
                    <a:pt x="130" y="2198"/>
                    <a:pt x="2318" y="10"/>
                    <a:pt x="5018" y="10"/>
                  </a:cubicBezTo>
                  <a:cubicBezTo>
                    <a:pt x="7717" y="10"/>
                    <a:pt x="9906" y="2198"/>
                    <a:pt x="9906" y="4898"/>
                  </a:cubicBezTo>
                  <a:close/>
                </a:path>
              </a:pathLst>
            </a:custGeom>
            <a:grpFill/>
            <a:ln w="4865"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944AEF12-6426-4A76-E623-B12C280EBCEE}"/>
                </a:ext>
              </a:extLst>
            </p:cNvPr>
            <p:cNvSpPr/>
            <p:nvPr/>
          </p:nvSpPr>
          <p:spPr>
            <a:xfrm>
              <a:off x="11365179" y="1616782"/>
              <a:ext cx="9775" cy="9775"/>
            </a:xfrm>
            <a:custGeom>
              <a:avLst/>
              <a:gdLst>
                <a:gd name="connsiteX0" fmla="*/ 9916 w 9775"/>
                <a:gd name="connsiteY0" fmla="*/ 4898 h 9775"/>
                <a:gd name="connsiteX1" fmla="*/ 5028 w 9775"/>
                <a:gd name="connsiteY1" fmla="*/ 9786 h 9775"/>
                <a:gd name="connsiteX2" fmla="*/ 140 w 9775"/>
                <a:gd name="connsiteY2" fmla="*/ 4898 h 9775"/>
                <a:gd name="connsiteX3" fmla="*/ 5028 w 9775"/>
                <a:gd name="connsiteY3" fmla="*/ 10 h 9775"/>
                <a:gd name="connsiteX4" fmla="*/ 991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16" y="4898"/>
                  </a:moveTo>
                  <a:cubicBezTo>
                    <a:pt x="9916" y="7597"/>
                    <a:pt x="7727" y="9786"/>
                    <a:pt x="5028" y="9786"/>
                  </a:cubicBezTo>
                  <a:cubicBezTo>
                    <a:pt x="2328" y="9786"/>
                    <a:pt x="140" y="7597"/>
                    <a:pt x="140" y="4898"/>
                  </a:cubicBezTo>
                  <a:cubicBezTo>
                    <a:pt x="140" y="2198"/>
                    <a:pt x="2328" y="10"/>
                    <a:pt x="5028" y="10"/>
                  </a:cubicBezTo>
                  <a:cubicBezTo>
                    <a:pt x="7727" y="10"/>
                    <a:pt x="9916" y="2198"/>
                    <a:pt x="9916" y="4898"/>
                  </a:cubicBezTo>
                  <a:close/>
                </a:path>
              </a:pathLst>
            </a:custGeom>
            <a:grpFill/>
            <a:ln w="4865" cap="flat">
              <a:no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397898AD-477C-1568-24F6-7980797EC600}"/>
                </a:ext>
              </a:extLst>
            </p:cNvPr>
            <p:cNvSpPr/>
            <p:nvPr/>
          </p:nvSpPr>
          <p:spPr>
            <a:xfrm>
              <a:off x="11414058" y="1616782"/>
              <a:ext cx="9775" cy="9775"/>
            </a:xfrm>
            <a:custGeom>
              <a:avLst/>
              <a:gdLst>
                <a:gd name="connsiteX0" fmla="*/ 9926 w 9775"/>
                <a:gd name="connsiteY0" fmla="*/ 4898 h 9775"/>
                <a:gd name="connsiteX1" fmla="*/ 5038 w 9775"/>
                <a:gd name="connsiteY1" fmla="*/ 9786 h 9775"/>
                <a:gd name="connsiteX2" fmla="*/ 150 w 9775"/>
                <a:gd name="connsiteY2" fmla="*/ 4898 h 9775"/>
                <a:gd name="connsiteX3" fmla="*/ 5038 w 9775"/>
                <a:gd name="connsiteY3" fmla="*/ 10 h 9775"/>
                <a:gd name="connsiteX4" fmla="*/ 992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26" y="4898"/>
                  </a:moveTo>
                  <a:cubicBezTo>
                    <a:pt x="9926" y="7597"/>
                    <a:pt x="7737" y="9786"/>
                    <a:pt x="5038" y="9786"/>
                  </a:cubicBezTo>
                  <a:cubicBezTo>
                    <a:pt x="2338" y="9786"/>
                    <a:pt x="150" y="7597"/>
                    <a:pt x="150" y="4898"/>
                  </a:cubicBezTo>
                  <a:cubicBezTo>
                    <a:pt x="150" y="2198"/>
                    <a:pt x="2338" y="10"/>
                    <a:pt x="5038" y="10"/>
                  </a:cubicBezTo>
                  <a:cubicBezTo>
                    <a:pt x="7737" y="10"/>
                    <a:pt x="9926" y="2198"/>
                    <a:pt x="9926" y="4898"/>
                  </a:cubicBezTo>
                  <a:close/>
                </a:path>
              </a:pathLst>
            </a:custGeom>
            <a:grpFill/>
            <a:ln w="4865" cap="flat">
              <a:no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DDA17BA8-B817-6B27-0A8F-7851CA602E5D}"/>
                </a:ext>
              </a:extLst>
            </p:cNvPr>
            <p:cNvSpPr/>
            <p:nvPr/>
          </p:nvSpPr>
          <p:spPr>
            <a:xfrm>
              <a:off x="11462936" y="1616782"/>
              <a:ext cx="9775" cy="9775"/>
            </a:xfrm>
            <a:custGeom>
              <a:avLst/>
              <a:gdLst>
                <a:gd name="connsiteX0" fmla="*/ 9936 w 9775"/>
                <a:gd name="connsiteY0" fmla="*/ 4898 h 9775"/>
                <a:gd name="connsiteX1" fmla="*/ 5048 w 9775"/>
                <a:gd name="connsiteY1" fmla="*/ 9786 h 9775"/>
                <a:gd name="connsiteX2" fmla="*/ 160 w 9775"/>
                <a:gd name="connsiteY2" fmla="*/ 4898 h 9775"/>
                <a:gd name="connsiteX3" fmla="*/ 5048 w 9775"/>
                <a:gd name="connsiteY3" fmla="*/ 10 h 9775"/>
                <a:gd name="connsiteX4" fmla="*/ 993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36" y="4898"/>
                  </a:moveTo>
                  <a:cubicBezTo>
                    <a:pt x="9936" y="7597"/>
                    <a:pt x="7747" y="9786"/>
                    <a:pt x="5048" y="9786"/>
                  </a:cubicBezTo>
                  <a:cubicBezTo>
                    <a:pt x="2348" y="9786"/>
                    <a:pt x="160" y="7597"/>
                    <a:pt x="160" y="4898"/>
                  </a:cubicBezTo>
                  <a:cubicBezTo>
                    <a:pt x="160" y="2198"/>
                    <a:pt x="2348" y="10"/>
                    <a:pt x="5048" y="10"/>
                  </a:cubicBezTo>
                  <a:cubicBezTo>
                    <a:pt x="7747" y="10"/>
                    <a:pt x="9936" y="2198"/>
                    <a:pt x="9936" y="4898"/>
                  </a:cubicBezTo>
                  <a:close/>
                </a:path>
              </a:pathLst>
            </a:custGeom>
            <a:grpFill/>
            <a:ln w="4865" cap="flat">
              <a:no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22E0CF16-056C-E022-2087-FBB23DCECB5D}"/>
                </a:ext>
              </a:extLst>
            </p:cNvPr>
            <p:cNvSpPr/>
            <p:nvPr/>
          </p:nvSpPr>
          <p:spPr>
            <a:xfrm>
              <a:off x="11511814" y="1616782"/>
              <a:ext cx="9775" cy="9775"/>
            </a:xfrm>
            <a:custGeom>
              <a:avLst/>
              <a:gdLst>
                <a:gd name="connsiteX0" fmla="*/ 9946 w 9775"/>
                <a:gd name="connsiteY0" fmla="*/ 4898 h 9775"/>
                <a:gd name="connsiteX1" fmla="*/ 5058 w 9775"/>
                <a:gd name="connsiteY1" fmla="*/ 9786 h 9775"/>
                <a:gd name="connsiteX2" fmla="*/ 170 w 9775"/>
                <a:gd name="connsiteY2" fmla="*/ 4898 h 9775"/>
                <a:gd name="connsiteX3" fmla="*/ 5058 w 9775"/>
                <a:gd name="connsiteY3" fmla="*/ 10 h 9775"/>
                <a:gd name="connsiteX4" fmla="*/ 994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46" y="4898"/>
                  </a:moveTo>
                  <a:cubicBezTo>
                    <a:pt x="9946" y="7597"/>
                    <a:pt x="7757" y="9786"/>
                    <a:pt x="5058" y="9786"/>
                  </a:cubicBezTo>
                  <a:cubicBezTo>
                    <a:pt x="2358" y="9786"/>
                    <a:pt x="170" y="7597"/>
                    <a:pt x="170" y="4898"/>
                  </a:cubicBezTo>
                  <a:cubicBezTo>
                    <a:pt x="170" y="2198"/>
                    <a:pt x="2358" y="10"/>
                    <a:pt x="5058" y="10"/>
                  </a:cubicBezTo>
                  <a:cubicBezTo>
                    <a:pt x="7757" y="10"/>
                    <a:pt x="9946" y="2198"/>
                    <a:pt x="9946" y="4898"/>
                  </a:cubicBezTo>
                  <a:close/>
                </a:path>
              </a:pathLst>
            </a:custGeom>
            <a:grpFill/>
            <a:ln w="4865" cap="flat">
              <a:no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029C172A-C7E6-DF72-B209-B7D43B10121C}"/>
                </a:ext>
              </a:extLst>
            </p:cNvPr>
            <p:cNvSpPr/>
            <p:nvPr/>
          </p:nvSpPr>
          <p:spPr>
            <a:xfrm>
              <a:off x="11560693" y="1616782"/>
              <a:ext cx="9775" cy="9775"/>
            </a:xfrm>
            <a:custGeom>
              <a:avLst/>
              <a:gdLst>
                <a:gd name="connsiteX0" fmla="*/ 9956 w 9775"/>
                <a:gd name="connsiteY0" fmla="*/ 4898 h 9775"/>
                <a:gd name="connsiteX1" fmla="*/ 5068 w 9775"/>
                <a:gd name="connsiteY1" fmla="*/ 9786 h 9775"/>
                <a:gd name="connsiteX2" fmla="*/ 180 w 9775"/>
                <a:gd name="connsiteY2" fmla="*/ 4898 h 9775"/>
                <a:gd name="connsiteX3" fmla="*/ 5068 w 9775"/>
                <a:gd name="connsiteY3" fmla="*/ 10 h 9775"/>
                <a:gd name="connsiteX4" fmla="*/ 995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56" y="4898"/>
                  </a:moveTo>
                  <a:cubicBezTo>
                    <a:pt x="9956" y="7597"/>
                    <a:pt x="7767" y="9786"/>
                    <a:pt x="5068" y="9786"/>
                  </a:cubicBezTo>
                  <a:cubicBezTo>
                    <a:pt x="2368" y="9786"/>
                    <a:pt x="180" y="7597"/>
                    <a:pt x="180" y="4898"/>
                  </a:cubicBezTo>
                  <a:cubicBezTo>
                    <a:pt x="180" y="2198"/>
                    <a:pt x="2368" y="10"/>
                    <a:pt x="5068" y="10"/>
                  </a:cubicBezTo>
                  <a:cubicBezTo>
                    <a:pt x="7767" y="10"/>
                    <a:pt x="9956" y="2198"/>
                    <a:pt x="9956" y="4898"/>
                  </a:cubicBezTo>
                  <a:close/>
                </a:path>
              </a:pathLst>
            </a:custGeom>
            <a:grpFill/>
            <a:ln w="4865" cap="flat">
              <a:noFill/>
              <a:prstDash val="solid"/>
              <a:miter/>
            </a:ln>
          </p:spPr>
          <p:txBody>
            <a:bodyPr rtlCol="0" anchor="ctr"/>
            <a:lstStyle/>
            <a:p>
              <a:endParaRPr lang="en-US"/>
            </a:p>
          </p:txBody>
        </p:sp>
        <p:sp>
          <p:nvSpPr>
            <p:cNvPr id="416" name="Freeform: Shape 415">
              <a:extLst>
                <a:ext uri="{FF2B5EF4-FFF2-40B4-BE49-F238E27FC236}">
                  <a16:creationId xmlns:a16="http://schemas.microsoft.com/office/drawing/2014/main" id="{D3B2926D-6B1D-91B9-6370-613A96A527A0}"/>
                </a:ext>
              </a:extLst>
            </p:cNvPr>
            <p:cNvSpPr/>
            <p:nvPr/>
          </p:nvSpPr>
          <p:spPr>
            <a:xfrm>
              <a:off x="11609571" y="1616782"/>
              <a:ext cx="9775" cy="9775"/>
            </a:xfrm>
            <a:custGeom>
              <a:avLst/>
              <a:gdLst>
                <a:gd name="connsiteX0" fmla="*/ 9966 w 9775"/>
                <a:gd name="connsiteY0" fmla="*/ 4898 h 9775"/>
                <a:gd name="connsiteX1" fmla="*/ 5078 w 9775"/>
                <a:gd name="connsiteY1" fmla="*/ 9786 h 9775"/>
                <a:gd name="connsiteX2" fmla="*/ 190 w 9775"/>
                <a:gd name="connsiteY2" fmla="*/ 4898 h 9775"/>
                <a:gd name="connsiteX3" fmla="*/ 5078 w 9775"/>
                <a:gd name="connsiteY3" fmla="*/ 10 h 9775"/>
                <a:gd name="connsiteX4" fmla="*/ 996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66" y="4898"/>
                  </a:moveTo>
                  <a:cubicBezTo>
                    <a:pt x="9966" y="7597"/>
                    <a:pt x="7777" y="9786"/>
                    <a:pt x="5078" y="9786"/>
                  </a:cubicBezTo>
                  <a:cubicBezTo>
                    <a:pt x="2378" y="9786"/>
                    <a:pt x="190" y="7597"/>
                    <a:pt x="190" y="4898"/>
                  </a:cubicBezTo>
                  <a:cubicBezTo>
                    <a:pt x="190" y="2198"/>
                    <a:pt x="2378" y="10"/>
                    <a:pt x="5078" y="10"/>
                  </a:cubicBezTo>
                  <a:cubicBezTo>
                    <a:pt x="7777" y="10"/>
                    <a:pt x="9966" y="2198"/>
                    <a:pt x="9966" y="4898"/>
                  </a:cubicBezTo>
                  <a:close/>
                </a:path>
              </a:pathLst>
            </a:custGeom>
            <a:grpFill/>
            <a:ln w="4865" cap="flat">
              <a:no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3123AA3A-FC0C-0343-8444-F7003F3A4A91}"/>
                </a:ext>
              </a:extLst>
            </p:cNvPr>
            <p:cNvSpPr/>
            <p:nvPr/>
          </p:nvSpPr>
          <p:spPr>
            <a:xfrm>
              <a:off x="11658449" y="1616782"/>
              <a:ext cx="9775" cy="9775"/>
            </a:xfrm>
            <a:custGeom>
              <a:avLst/>
              <a:gdLst>
                <a:gd name="connsiteX0" fmla="*/ 9976 w 9775"/>
                <a:gd name="connsiteY0" fmla="*/ 4898 h 9775"/>
                <a:gd name="connsiteX1" fmla="*/ 5088 w 9775"/>
                <a:gd name="connsiteY1" fmla="*/ 9786 h 9775"/>
                <a:gd name="connsiteX2" fmla="*/ 200 w 9775"/>
                <a:gd name="connsiteY2" fmla="*/ 4898 h 9775"/>
                <a:gd name="connsiteX3" fmla="*/ 5088 w 9775"/>
                <a:gd name="connsiteY3" fmla="*/ 10 h 9775"/>
                <a:gd name="connsiteX4" fmla="*/ 997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76" y="4898"/>
                  </a:moveTo>
                  <a:cubicBezTo>
                    <a:pt x="9976" y="7597"/>
                    <a:pt x="7787" y="9786"/>
                    <a:pt x="5088" y="9786"/>
                  </a:cubicBezTo>
                  <a:cubicBezTo>
                    <a:pt x="2388" y="9786"/>
                    <a:pt x="200" y="7597"/>
                    <a:pt x="200" y="4898"/>
                  </a:cubicBezTo>
                  <a:cubicBezTo>
                    <a:pt x="200" y="2198"/>
                    <a:pt x="2388" y="10"/>
                    <a:pt x="5088" y="10"/>
                  </a:cubicBezTo>
                  <a:cubicBezTo>
                    <a:pt x="7787" y="10"/>
                    <a:pt x="9976" y="2198"/>
                    <a:pt x="9976" y="4898"/>
                  </a:cubicBezTo>
                  <a:close/>
                </a:path>
              </a:pathLst>
            </a:custGeom>
            <a:grpFill/>
            <a:ln w="4865" cap="flat">
              <a:no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FB197F01-1BE8-D3CF-F09D-DE928236A6E7}"/>
                </a:ext>
              </a:extLst>
            </p:cNvPr>
            <p:cNvSpPr/>
            <p:nvPr/>
          </p:nvSpPr>
          <p:spPr>
            <a:xfrm>
              <a:off x="11707328" y="1616782"/>
              <a:ext cx="9775" cy="9775"/>
            </a:xfrm>
            <a:custGeom>
              <a:avLst/>
              <a:gdLst>
                <a:gd name="connsiteX0" fmla="*/ 9986 w 9775"/>
                <a:gd name="connsiteY0" fmla="*/ 4898 h 9775"/>
                <a:gd name="connsiteX1" fmla="*/ 5098 w 9775"/>
                <a:gd name="connsiteY1" fmla="*/ 9786 h 9775"/>
                <a:gd name="connsiteX2" fmla="*/ 210 w 9775"/>
                <a:gd name="connsiteY2" fmla="*/ 4898 h 9775"/>
                <a:gd name="connsiteX3" fmla="*/ 5098 w 9775"/>
                <a:gd name="connsiteY3" fmla="*/ 10 h 9775"/>
                <a:gd name="connsiteX4" fmla="*/ 998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86" y="4898"/>
                  </a:moveTo>
                  <a:cubicBezTo>
                    <a:pt x="9986" y="7597"/>
                    <a:pt x="7797" y="9786"/>
                    <a:pt x="5098" y="9786"/>
                  </a:cubicBezTo>
                  <a:cubicBezTo>
                    <a:pt x="2398" y="9786"/>
                    <a:pt x="210" y="7597"/>
                    <a:pt x="210" y="4898"/>
                  </a:cubicBezTo>
                  <a:cubicBezTo>
                    <a:pt x="210" y="2198"/>
                    <a:pt x="2398" y="10"/>
                    <a:pt x="5098" y="10"/>
                  </a:cubicBezTo>
                  <a:cubicBezTo>
                    <a:pt x="7797" y="10"/>
                    <a:pt x="9986" y="2198"/>
                    <a:pt x="9986" y="4898"/>
                  </a:cubicBezTo>
                  <a:close/>
                </a:path>
              </a:pathLst>
            </a:custGeom>
            <a:grpFill/>
            <a:ln w="4865" cap="flat">
              <a:no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1ECC233F-2C78-D73D-9B6D-0B26787BE3EF}"/>
                </a:ext>
              </a:extLst>
            </p:cNvPr>
            <p:cNvSpPr/>
            <p:nvPr/>
          </p:nvSpPr>
          <p:spPr>
            <a:xfrm>
              <a:off x="11756206" y="1616782"/>
              <a:ext cx="9775" cy="9775"/>
            </a:xfrm>
            <a:custGeom>
              <a:avLst/>
              <a:gdLst>
                <a:gd name="connsiteX0" fmla="*/ 9996 w 9775"/>
                <a:gd name="connsiteY0" fmla="*/ 4898 h 9775"/>
                <a:gd name="connsiteX1" fmla="*/ 5108 w 9775"/>
                <a:gd name="connsiteY1" fmla="*/ 9786 h 9775"/>
                <a:gd name="connsiteX2" fmla="*/ 220 w 9775"/>
                <a:gd name="connsiteY2" fmla="*/ 4898 h 9775"/>
                <a:gd name="connsiteX3" fmla="*/ 5108 w 9775"/>
                <a:gd name="connsiteY3" fmla="*/ 10 h 9775"/>
                <a:gd name="connsiteX4" fmla="*/ 999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96" y="4898"/>
                  </a:moveTo>
                  <a:cubicBezTo>
                    <a:pt x="9996" y="7597"/>
                    <a:pt x="7807" y="9786"/>
                    <a:pt x="5108" y="9786"/>
                  </a:cubicBezTo>
                  <a:cubicBezTo>
                    <a:pt x="2408" y="9786"/>
                    <a:pt x="220" y="7597"/>
                    <a:pt x="220" y="4898"/>
                  </a:cubicBezTo>
                  <a:cubicBezTo>
                    <a:pt x="220" y="2198"/>
                    <a:pt x="2408" y="10"/>
                    <a:pt x="5108" y="10"/>
                  </a:cubicBezTo>
                  <a:cubicBezTo>
                    <a:pt x="7807" y="10"/>
                    <a:pt x="9996" y="2198"/>
                    <a:pt x="9996" y="4898"/>
                  </a:cubicBezTo>
                  <a:close/>
                </a:path>
              </a:pathLst>
            </a:custGeom>
            <a:grpFill/>
            <a:ln w="4865" cap="flat">
              <a:noFill/>
              <a:prstDash val="solid"/>
              <a:miter/>
            </a:ln>
          </p:spPr>
          <p:txBody>
            <a:bodyPr rtlCol="0" anchor="ctr"/>
            <a:lstStyle/>
            <a:p>
              <a:endParaRPr lang="en-US"/>
            </a:p>
          </p:txBody>
        </p:sp>
        <p:sp>
          <p:nvSpPr>
            <p:cNvPr id="420" name="Freeform: Shape 419">
              <a:extLst>
                <a:ext uri="{FF2B5EF4-FFF2-40B4-BE49-F238E27FC236}">
                  <a16:creationId xmlns:a16="http://schemas.microsoft.com/office/drawing/2014/main" id="{48D952B3-691B-420B-C779-B44312A1732C}"/>
                </a:ext>
              </a:extLst>
            </p:cNvPr>
            <p:cNvSpPr/>
            <p:nvPr/>
          </p:nvSpPr>
          <p:spPr>
            <a:xfrm>
              <a:off x="11805084" y="1616782"/>
              <a:ext cx="9775" cy="9775"/>
            </a:xfrm>
            <a:custGeom>
              <a:avLst/>
              <a:gdLst>
                <a:gd name="connsiteX0" fmla="*/ 10006 w 9775"/>
                <a:gd name="connsiteY0" fmla="*/ 4898 h 9775"/>
                <a:gd name="connsiteX1" fmla="*/ 5118 w 9775"/>
                <a:gd name="connsiteY1" fmla="*/ 9786 h 9775"/>
                <a:gd name="connsiteX2" fmla="*/ 230 w 9775"/>
                <a:gd name="connsiteY2" fmla="*/ 4898 h 9775"/>
                <a:gd name="connsiteX3" fmla="*/ 5118 w 9775"/>
                <a:gd name="connsiteY3" fmla="*/ 10 h 9775"/>
                <a:gd name="connsiteX4" fmla="*/ 1000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06" y="4898"/>
                  </a:moveTo>
                  <a:cubicBezTo>
                    <a:pt x="10006" y="7597"/>
                    <a:pt x="7817" y="9786"/>
                    <a:pt x="5118" y="9786"/>
                  </a:cubicBezTo>
                  <a:cubicBezTo>
                    <a:pt x="2418" y="9786"/>
                    <a:pt x="230" y="7597"/>
                    <a:pt x="230" y="4898"/>
                  </a:cubicBezTo>
                  <a:cubicBezTo>
                    <a:pt x="230" y="2198"/>
                    <a:pt x="2418" y="10"/>
                    <a:pt x="5118" y="10"/>
                  </a:cubicBezTo>
                  <a:cubicBezTo>
                    <a:pt x="7817" y="10"/>
                    <a:pt x="10006" y="2198"/>
                    <a:pt x="10006" y="4898"/>
                  </a:cubicBezTo>
                  <a:close/>
                </a:path>
              </a:pathLst>
            </a:custGeom>
            <a:grpFill/>
            <a:ln w="4865" cap="flat">
              <a:noFill/>
              <a:prstDash val="solid"/>
              <a:miter/>
            </a:ln>
          </p:spPr>
          <p:txBody>
            <a:bodyPr rtlCol="0" anchor="ctr"/>
            <a:lstStyle/>
            <a:p>
              <a:endParaRPr lang="en-US"/>
            </a:p>
          </p:txBody>
        </p:sp>
        <p:sp>
          <p:nvSpPr>
            <p:cNvPr id="421" name="Freeform: Shape 420">
              <a:extLst>
                <a:ext uri="{FF2B5EF4-FFF2-40B4-BE49-F238E27FC236}">
                  <a16:creationId xmlns:a16="http://schemas.microsoft.com/office/drawing/2014/main" id="{346F81F8-EA6B-416C-843B-9351CE1930C4}"/>
                </a:ext>
              </a:extLst>
            </p:cNvPr>
            <p:cNvSpPr/>
            <p:nvPr/>
          </p:nvSpPr>
          <p:spPr>
            <a:xfrm>
              <a:off x="11853963" y="1616782"/>
              <a:ext cx="9775" cy="9775"/>
            </a:xfrm>
            <a:custGeom>
              <a:avLst/>
              <a:gdLst>
                <a:gd name="connsiteX0" fmla="*/ 10016 w 9775"/>
                <a:gd name="connsiteY0" fmla="*/ 4898 h 9775"/>
                <a:gd name="connsiteX1" fmla="*/ 5128 w 9775"/>
                <a:gd name="connsiteY1" fmla="*/ 9786 h 9775"/>
                <a:gd name="connsiteX2" fmla="*/ 240 w 9775"/>
                <a:gd name="connsiteY2" fmla="*/ 4898 h 9775"/>
                <a:gd name="connsiteX3" fmla="*/ 5128 w 9775"/>
                <a:gd name="connsiteY3" fmla="*/ 10 h 9775"/>
                <a:gd name="connsiteX4" fmla="*/ 1001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16" y="4898"/>
                  </a:moveTo>
                  <a:cubicBezTo>
                    <a:pt x="10016" y="7597"/>
                    <a:pt x="7827" y="9786"/>
                    <a:pt x="5128" y="9786"/>
                  </a:cubicBezTo>
                  <a:cubicBezTo>
                    <a:pt x="2428" y="9786"/>
                    <a:pt x="240" y="7597"/>
                    <a:pt x="240" y="4898"/>
                  </a:cubicBezTo>
                  <a:cubicBezTo>
                    <a:pt x="240" y="2198"/>
                    <a:pt x="2428" y="10"/>
                    <a:pt x="5128" y="10"/>
                  </a:cubicBezTo>
                  <a:cubicBezTo>
                    <a:pt x="7827" y="10"/>
                    <a:pt x="10016" y="2198"/>
                    <a:pt x="10016" y="4898"/>
                  </a:cubicBezTo>
                  <a:close/>
                </a:path>
              </a:pathLst>
            </a:custGeom>
            <a:grpFill/>
            <a:ln w="4865" cap="flat">
              <a:noFill/>
              <a:prstDash val="solid"/>
              <a:miter/>
            </a:ln>
          </p:spPr>
          <p:txBody>
            <a:bodyPr rtlCol="0" anchor="ctr"/>
            <a:lstStyle/>
            <a:p>
              <a:endParaRPr lang="en-US"/>
            </a:p>
          </p:txBody>
        </p:sp>
        <p:sp>
          <p:nvSpPr>
            <p:cNvPr id="422" name="Freeform: Shape 421">
              <a:extLst>
                <a:ext uri="{FF2B5EF4-FFF2-40B4-BE49-F238E27FC236}">
                  <a16:creationId xmlns:a16="http://schemas.microsoft.com/office/drawing/2014/main" id="{F5F8CB69-92ED-1357-7315-5527D09C646E}"/>
                </a:ext>
              </a:extLst>
            </p:cNvPr>
            <p:cNvSpPr/>
            <p:nvPr/>
          </p:nvSpPr>
          <p:spPr>
            <a:xfrm>
              <a:off x="11902841" y="1616782"/>
              <a:ext cx="9775" cy="9775"/>
            </a:xfrm>
            <a:custGeom>
              <a:avLst/>
              <a:gdLst>
                <a:gd name="connsiteX0" fmla="*/ 10026 w 9775"/>
                <a:gd name="connsiteY0" fmla="*/ 4898 h 9775"/>
                <a:gd name="connsiteX1" fmla="*/ 5138 w 9775"/>
                <a:gd name="connsiteY1" fmla="*/ 9786 h 9775"/>
                <a:gd name="connsiteX2" fmla="*/ 250 w 9775"/>
                <a:gd name="connsiteY2" fmla="*/ 4898 h 9775"/>
                <a:gd name="connsiteX3" fmla="*/ 5138 w 9775"/>
                <a:gd name="connsiteY3" fmla="*/ 10 h 9775"/>
                <a:gd name="connsiteX4" fmla="*/ 1002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26" y="4898"/>
                  </a:moveTo>
                  <a:cubicBezTo>
                    <a:pt x="10026" y="7597"/>
                    <a:pt x="7837" y="9786"/>
                    <a:pt x="5138" y="9786"/>
                  </a:cubicBezTo>
                  <a:cubicBezTo>
                    <a:pt x="2438" y="9786"/>
                    <a:pt x="250" y="7597"/>
                    <a:pt x="250" y="4898"/>
                  </a:cubicBezTo>
                  <a:cubicBezTo>
                    <a:pt x="250" y="2198"/>
                    <a:pt x="2438" y="10"/>
                    <a:pt x="5138" y="10"/>
                  </a:cubicBezTo>
                  <a:cubicBezTo>
                    <a:pt x="7837" y="10"/>
                    <a:pt x="10026" y="2198"/>
                    <a:pt x="10026" y="4898"/>
                  </a:cubicBezTo>
                  <a:close/>
                </a:path>
              </a:pathLst>
            </a:custGeom>
            <a:grpFill/>
            <a:ln w="4865" cap="flat">
              <a:noFill/>
              <a:prstDash val="solid"/>
              <a:miter/>
            </a:ln>
          </p:spPr>
          <p:txBody>
            <a:bodyPr rtlCol="0" anchor="ctr"/>
            <a:lstStyle/>
            <a:p>
              <a:endParaRPr lang="en-US"/>
            </a:p>
          </p:txBody>
        </p:sp>
        <p:sp>
          <p:nvSpPr>
            <p:cNvPr id="423" name="Freeform: Shape 422">
              <a:extLst>
                <a:ext uri="{FF2B5EF4-FFF2-40B4-BE49-F238E27FC236}">
                  <a16:creationId xmlns:a16="http://schemas.microsoft.com/office/drawing/2014/main" id="{BAE8CA22-86F1-2B5C-7E7E-B455BBC6DF09}"/>
                </a:ext>
              </a:extLst>
            </p:cNvPr>
            <p:cNvSpPr/>
            <p:nvPr/>
          </p:nvSpPr>
          <p:spPr>
            <a:xfrm>
              <a:off x="11951719" y="1616782"/>
              <a:ext cx="9775" cy="9775"/>
            </a:xfrm>
            <a:custGeom>
              <a:avLst/>
              <a:gdLst>
                <a:gd name="connsiteX0" fmla="*/ 10036 w 9775"/>
                <a:gd name="connsiteY0" fmla="*/ 4898 h 9775"/>
                <a:gd name="connsiteX1" fmla="*/ 5148 w 9775"/>
                <a:gd name="connsiteY1" fmla="*/ 9786 h 9775"/>
                <a:gd name="connsiteX2" fmla="*/ 260 w 9775"/>
                <a:gd name="connsiteY2" fmla="*/ 4898 h 9775"/>
                <a:gd name="connsiteX3" fmla="*/ 5148 w 9775"/>
                <a:gd name="connsiteY3" fmla="*/ 10 h 9775"/>
                <a:gd name="connsiteX4" fmla="*/ 1003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36" y="4898"/>
                  </a:moveTo>
                  <a:cubicBezTo>
                    <a:pt x="10036" y="7597"/>
                    <a:pt x="7847" y="9786"/>
                    <a:pt x="5148" y="9786"/>
                  </a:cubicBezTo>
                  <a:cubicBezTo>
                    <a:pt x="2448" y="9786"/>
                    <a:pt x="260" y="7597"/>
                    <a:pt x="260" y="4898"/>
                  </a:cubicBezTo>
                  <a:cubicBezTo>
                    <a:pt x="260" y="2198"/>
                    <a:pt x="2448" y="10"/>
                    <a:pt x="5148" y="10"/>
                  </a:cubicBezTo>
                  <a:cubicBezTo>
                    <a:pt x="7847" y="10"/>
                    <a:pt x="10036" y="2198"/>
                    <a:pt x="10036" y="4898"/>
                  </a:cubicBezTo>
                  <a:close/>
                </a:path>
              </a:pathLst>
            </a:custGeom>
            <a:grpFill/>
            <a:ln w="4865" cap="flat">
              <a:noFill/>
              <a:prstDash val="solid"/>
              <a:miter/>
            </a:ln>
          </p:spPr>
          <p:txBody>
            <a:bodyPr rtlCol="0" anchor="ctr"/>
            <a:lstStyle/>
            <a:p>
              <a:endParaRPr lang="en-US"/>
            </a:p>
          </p:txBody>
        </p:sp>
        <p:sp>
          <p:nvSpPr>
            <p:cNvPr id="424" name="Freeform: Shape 423">
              <a:extLst>
                <a:ext uri="{FF2B5EF4-FFF2-40B4-BE49-F238E27FC236}">
                  <a16:creationId xmlns:a16="http://schemas.microsoft.com/office/drawing/2014/main" id="{4B4CDE54-544B-AA5F-57B1-A4E2A4A8ECEC}"/>
                </a:ext>
              </a:extLst>
            </p:cNvPr>
            <p:cNvSpPr/>
            <p:nvPr/>
          </p:nvSpPr>
          <p:spPr>
            <a:xfrm>
              <a:off x="12000598" y="1616782"/>
              <a:ext cx="9775" cy="9775"/>
            </a:xfrm>
            <a:custGeom>
              <a:avLst/>
              <a:gdLst>
                <a:gd name="connsiteX0" fmla="*/ 10046 w 9775"/>
                <a:gd name="connsiteY0" fmla="*/ 4898 h 9775"/>
                <a:gd name="connsiteX1" fmla="*/ 5158 w 9775"/>
                <a:gd name="connsiteY1" fmla="*/ 9786 h 9775"/>
                <a:gd name="connsiteX2" fmla="*/ 270 w 9775"/>
                <a:gd name="connsiteY2" fmla="*/ 4898 h 9775"/>
                <a:gd name="connsiteX3" fmla="*/ 5158 w 9775"/>
                <a:gd name="connsiteY3" fmla="*/ 10 h 9775"/>
                <a:gd name="connsiteX4" fmla="*/ 1004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46" y="4898"/>
                  </a:moveTo>
                  <a:cubicBezTo>
                    <a:pt x="10046" y="7597"/>
                    <a:pt x="7857" y="9786"/>
                    <a:pt x="5158" y="9786"/>
                  </a:cubicBezTo>
                  <a:cubicBezTo>
                    <a:pt x="2458" y="9786"/>
                    <a:pt x="270" y="7597"/>
                    <a:pt x="270" y="4898"/>
                  </a:cubicBezTo>
                  <a:cubicBezTo>
                    <a:pt x="270" y="2198"/>
                    <a:pt x="2458" y="10"/>
                    <a:pt x="5158" y="10"/>
                  </a:cubicBezTo>
                  <a:cubicBezTo>
                    <a:pt x="7857" y="10"/>
                    <a:pt x="10046" y="2198"/>
                    <a:pt x="10046" y="4898"/>
                  </a:cubicBezTo>
                  <a:close/>
                </a:path>
              </a:pathLst>
            </a:custGeom>
            <a:grpFill/>
            <a:ln w="4865" cap="flat">
              <a:noFill/>
              <a:prstDash val="solid"/>
              <a:miter/>
            </a:ln>
          </p:spPr>
          <p:txBody>
            <a:bodyPr rtlCol="0" anchor="ctr"/>
            <a:lstStyle/>
            <a:p>
              <a:endParaRPr lang="en-US"/>
            </a:p>
          </p:txBody>
        </p:sp>
        <p:sp>
          <p:nvSpPr>
            <p:cNvPr id="425" name="Freeform: Shape 424">
              <a:extLst>
                <a:ext uri="{FF2B5EF4-FFF2-40B4-BE49-F238E27FC236}">
                  <a16:creationId xmlns:a16="http://schemas.microsoft.com/office/drawing/2014/main" id="{4966356B-4D34-7D17-4AA3-90D2D9801E2B}"/>
                </a:ext>
              </a:extLst>
            </p:cNvPr>
            <p:cNvSpPr/>
            <p:nvPr/>
          </p:nvSpPr>
          <p:spPr>
            <a:xfrm>
              <a:off x="12049476" y="1616782"/>
              <a:ext cx="9775" cy="9775"/>
            </a:xfrm>
            <a:custGeom>
              <a:avLst/>
              <a:gdLst>
                <a:gd name="connsiteX0" fmla="*/ 10056 w 9775"/>
                <a:gd name="connsiteY0" fmla="*/ 4898 h 9775"/>
                <a:gd name="connsiteX1" fmla="*/ 5168 w 9775"/>
                <a:gd name="connsiteY1" fmla="*/ 9786 h 9775"/>
                <a:gd name="connsiteX2" fmla="*/ 280 w 9775"/>
                <a:gd name="connsiteY2" fmla="*/ 4898 h 9775"/>
                <a:gd name="connsiteX3" fmla="*/ 5168 w 9775"/>
                <a:gd name="connsiteY3" fmla="*/ 10 h 9775"/>
                <a:gd name="connsiteX4" fmla="*/ 1005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56" y="4898"/>
                  </a:moveTo>
                  <a:cubicBezTo>
                    <a:pt x="10056" y="7597"/>
                    <a:pt x="7867" y="9786"/>
                    <a:pt x="5168" y="9786"/>
                  </a:cubicBezTo>
                  <a:cubicBezTo>
                    <a:pt x="2468" y="9786"/>
                    <a:pt x="280" y="7597"/>
                    <a:pt x="280" y="4898"/>
                  </a:cubicBezTo>
                  <a:cubicBezTo>
                    <a:pt x="280" y="2198"/>
                    <a:pt x="2468" y="10"/>
                    <a:pt x="5168" y="10"/>
                  </a:cubicBezTo>
                  <a:cubicBezTo>
                    <a:pt x="7867" y="10"/>
                    <a:pt x="10056" y="2198"/>
                    <a:pt x="10056" y="4898"/>
                  </a:cubicBezTo>
                  <a:close/>
                </a:path>
              </a:pathLst>
            </a:custGeom>
            <a:grpFill/>
            <a:ln w="4865" cap="flat">
              <a:noFill/>
              <a:prstDash val="solid"/>
              <a:miter/>
            </a:ln>
          </p:spPr>
          <p:txBody>
            <a:bodyPr rtlCol="0" anchor="ctr"/>
            <a:lstStyle/>
            <a:p>
              <a:endParaRPr lang="en-US"/>
            </a:p>
          </p:txBody>
        </p:sp>
        <p:sp>
          <p:nvSpPr>
            <p:cNvPr id="426" name="Freeform: Shape 425">
              <a:extLst>
                <a:ext uri="{FF2B5EF4-FFF2-40B4-BE49-F238E27FC236}">
                  <a16:creationId xmlns:a16="http://schemas.microsoft.com/office/drawing/2014/main" id="{1D947FFC-9028-4A69-6143-72AF7D4BFB7C}"/>
                </a:ext>
              </a:extLst>
            </p:cNvPr>
            <p:cNvSpPr/>
            <p:nvPr/>
          </p:nvSpPr>
          <p:spPr>
            <a:xfrm>
              <a:off x="12098354" y="1616782"/>
              <a:ext cx="9775" cy="9775"/>
            </a:xfrm>
            <a:custGeom>
              <a:avLst/>
              <a:gdLst>
                <a:gd name="connsiteX0" fmla="*/ 10066 w 9775"/>
                <a:gd name="connsiteY0" fmla="*/ 4898 h 9775"/>
                <a:gd name="connsiteX1" fmla="*/ 5178 w 9775"/>
                <a:gd name="connsiteY1" fmla="*/ 9786 h 9775"/>
                <a:gd name="connsiteX2" fmla="*/ 290 w 9775"/>
                <a:gd name="connsiteY2" fmla="*/ 4898 h 9775"/>
                <a:gd name="connsiteX3" fmla="*/ 5178 w 9775"/>
                <a:gd name="connsiteY3" fmla="*/ 10 h 9775"/>
                <a:gd name="connsiteX4" fmla="*/ 1006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66" y="4898"/>
                  </a:moveTo>
                  <a:cubicBezTo>
                    <a:pt x="10066" y="7597"/>
                    <a:pt x="7877" y="9786"/>
                    <a:pt x="5178" y="9786"/>
                  </a:cubicBezTo>
                  <a:cubicBezTo>
                    <a:pt x="2478" y="9786"/>
                    <a:pt x="290" y="7597"/>
                    <a:pt x="290" y="4898"/>
                  </a:cubicBezTo>
                  <a:cubicBezTo>
                    <a:pt x="290" y="2198"/>
                    <a:pt x="2478" y="10"/>
                    <a:pt x="5178" y="10"/>
                  </a:cubicBezTo>
                  <a:cubicBezTo>
                    <a:pt x="7877" y="10"/>
                    <a:pt x="10066" y="2198"/>
                    <a:pt x="10066" y="4898"/>
                  </a:cubicBezTo>
                  <a:close/>
                </a:path>
              </a:pathLst>
            </a:custGeom>
            <a:grpFill/>
            <a:ln w="4865" cap="flat">
              <a:noFill/>
              <a:prstDash val="solid"/>
              <a:miter/>
            </a:ln>
          </p:spPr>
          <p:txBody>
            <a:bodyPr rtlCol="0" anchor="ctr"/>
            <a:lstStyle/>
            <a:p>
              <a:endParaRPr lang="en-US"/>
            </a:p>
          </p:txBody>
        </p:sp>
        <p:sp>
          <p:nvSpPr>
            <p:cNvPr id="427" name="Freeform: Shape 426">
              <a:extLst>
                <a:ext uri="{FF2B5EF4-FFF2-40B4-BE49-F238E27FC236}">
                  <a16:creationId xmlns:a16="http://schemas.microsoft.com/office/drawing/2014/main" id="{F8351C25-25BF-9BCF-5E96-05A1ED91DD09}"/>
                </a:ext>
              </a:extLst>
            </p:cNvPr>
            <p:cNvSpPr/>
            <p:nvPr/>
          </p:nvSpPr>
          <p:spPr>
            <a:xfrm>
              <a:off x="12147233" y="1616782"/>
              <a:ext cx="9775" cy="9775"/>
            </a:xfrm>
            <a:custGeom>
              <a:avLst/>
              <a:gdLst>
                <a:gd name="connsiteX0" fmla="*/ 10076 w 9775"/>
                <a:gd name="connsiteY0" fmla="*/ 4898 h 9775"/>
                <a:gd name="connsiteX1" fmla="*/ 5188 w 9775"/>
                <a:gd name="connsiteY1" fmla="*/ 9786 h 9775"/>
                <a:gd name="connsiteX2" fmla="*/ 300 w 9775"/>
                <a:gd name="connsiteY2" fmla="*/ 4898 h 9775"/>
                <a:gd name="connsiteX3" fmla="*/ 5188 w 9775"/>
                <a:gd name="connsiteY3" fmla="*/ 10 h 9775"/>
                <a:gd name="connsiteX4" fmla="*/ 10076 w 9775"/>
                <a:gd name="connsiteY4" fmla="*/ 48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76" y="4898"/>
                  </a:moveTo>
                  <a:cubicBezTo>
                    <a:pt x="10076" y="7597"/>
                    <a:pt x="7887" y="9786"/>
                    <a:pt x="5188" y="9786"/>
                  </a:cubicBezTo>
                  <a:cubicBezTo>
                    <a:pt x="2488" y="9786"/>
                    <a:pt x="300" y="7597"/>
                    <a:pt x="300" y="4898"/>
                  </a:cubicBezTo>
                  <a:cubicBezTo>
                    <a:pt x="300" y="2198"/>
                    <a:pt x="2488" y="10"/>
                    <a:pt x="5188" y="10"/>
                  </a:cubicBezTo>
                  <a:cubicBezTo>
                    <a:pt x="7887" y="10"/>
                    <a:pt x="10076" y="2198"/>
                    <a:pt x="10076" y="4898"/>
                  </a:cubicBezTo>
                  <a:close/>
                </a:path>
              </a:pathLst>
            </a:custGeom>
            <a:grpFill/>
            <a:ln w="4865" cap="flat">
              <a:noFill/>
              <a:prstDash val="solid"/>
              <a:miter/>
            </a:ln>
          </p:spPr>
          <p:txBody>
            <a:bodyPr rtlCol="0" anchor="ctr"/>
            <a:lstStyle/>
            <a:p>
              <a:endParaRPr lang="en-US"/>
            </a:p>
          </p:txBody>
        </p:sp>
        <p:sp>
          <p:nvSpPr>
            <p:cNvPr id="428" name="Freeform: Shape 427">
              <a:extLst>
                <a:ext uri="{FF2B5EF4-FFF2-40B4-BE49-F238E27FC236}">
                  <a16:creationId xmlns:a16="http://schemas.microsoft.com/office/drawing/2014/main" id="{3AECB259-0C57-6A0C-D864-68DAD34987BB}"/>
                </a:ext>
              </a:extLst>
            </p:cNvPr>
            <p:cNvSpPr/>
            <p:nvPr/>
          </p:nvSpPr>
          <p:spPr>
            <a:xfrm>
              <a:off x="10680883" y="1665660"/>
              <a:ext cx="9775" cy="9775"/>
            </a:xfrm>
            <a:custGeom>
              <a:avLst/>
              <a:gdLst>
                <a:gd name="connsiteX0" fmla="*/ 9776 w 9775"/>
                <a:gd name="connsiteY0" fmla="*/ 4908 h 9775"/>
                <a:gd name="connsiteX1" fmla="*/ 4888 w 9775"/>
                <a:gd name="connsiteY1" fmla="*/ 9796 h 9775"/>
                <a:gd name="connsiteX2" fmla="*/ 0 w 9775"/>
                <a:gd name="connsiteY2" fmla="*/ 4908 h 9775"/>
                <a:gd name="connsiteX3" fmla="*/ 4888 w 9775"/>
                <a:gd name="connsiteY3" fmla="*/ 20 h 9775"/>
                <a:gd name="connsiteX4" fmla="*/ 977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76" y="4908"/>
                  </a:moveTo>
                  <a:cubicBezTo>
                    <a:pt x="9776" y="7607"/>
                    <a:pt x="7587" y="9796"/>
                    <a:pt x="4888" y="9796"/>
                  </a:cubicBezTo>
                  <a:cubicBezTo>
                    <a:pt x="2188" y="9796"/>
                    <a:pt x="0" y="7607"/>
                    <a:pt x="0" y="4908"/>
                  </a:cubicBezTo>
                  <a:cubicBezTo>
                    <a:pt x="0" y="2208"/>
                    <a:pt x="2188" y="20"/>
                    <a:pt x="4888" y="20"/>
                  </a:cubicBezTo>
                  <a:cubicBezTo>
                    <a:pt x="7587" y="20"/>
                    <a:pt x="9776" y="2208"/>
                    <a:pt x="9776" y="4908"/>
                  </a:cubicBezTo>
                  <a:close/>
                </a:path>
              </a:pathLst>
            </a:custGeom>
            <a:grpFill/>
            <a:ln w="4865" cap="flat">
              <a:noFill/>
              <a:prstDash val="solid"/>
              <a:miter/>
            </a:ln>
          </p:spPr>
          <p:txBody>
            <a:bodyPr rtlCol="0" anchor="ctr"/>
            <a:lstStyle/>
            <a:p>
              <a:endParaRPr lang="en-US"/>
            </a:p>
          </p:txBody>
        </p:sp>
        <p:sp>
          <p:nvSpPr>
            <p:cNvPr id="429" name="Freeform: Shape 428">
              <a:extLst>
                <a:ext uri="{FF2B5EF4-FFF2-40B4-BE49-F238E27FC236}">
                  <a16:creationId xmlns:a16="http://schemas.microsoft.com/office/drawing/2014/main" id="{2F0529C8-9A5E-2F75-ACB4-3302F74FED1B}"/>
                </a:ext>
              </a:extLst>
            </p:cNvPr>
            <p:cNvSpPr/>
            <p:nvPr/>
          </p:nvSpPr>
          <p:spPr>
            <a:xfrm>
              <a:off x="10729761" y="1665660"/>
              <a:ext cx="9775" cy="9775"/>
            </a:xfrm>
            <a:custGeom>
              <a:avLst/>
              <a:gdLst>
                <a:gd name="connsiteX0" fmla="*/ 9786 w 9775"/>
                <a:gd name="connsiteY0" fmla="*/ 4908 h 9775"/>
                <a:gd name="connsiteX1" fmla="*/ 4898 w 9775"/>
                <a:gd name="connsiteY1" fmla="*/ 9796 h 9775"/>
                <a:gd name="connsiteX2" fmla="*/ 10 w 9775"/>
                <a:gd name="connsiteY2" fmla="*/ 4908 h 9775"/>
                <a:gd name="connsiteX3" fmla="*/ 4898 w 9775"/>
                <a:gd name="connsiteY3" fmla="*/ 20 h 9775"/>
                <a:gd name="connsiteX4" fmla="*/ 978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86" y="4908"/>
                  </a:moveTo>
                  <a:cubicBezTo>
                    <a:pt x="9786" y="7607"/>
                    <a:pt x="7597" y="9796"/>
                    <a:pt x="4898" y="9796"/>
                  </a:cubicBezTo>
                  <a:cubicBezTo>
                    <a:pt x="2198" y="9796"/>
                    <a:pt x="10" y="7607"/>
                    <a:pt x="10" y="4908"/>
                  </a:cubicBezTo>
                  <a:cubicBezTo>
                    <a:pt x="10" y="2208"/>
                    <a:pt x="2198" y="20"/>
                    <a:pt x="4898" y="20"/>
                  </a:cubicBezTo>
                  <a:cubicBezTo>
                    <a:pt x="7597" y="20"/>
                    <a:pt x="9786" y="2208"/>
                    <a:pt x="9786" y="4908"/>
                  </a:cubicBezTo>
                  <a:close/>
                </a:path>
              </a:pathLst>
            </a:custGeom>
            <a:grpFill/>
            <a:ln w="4865" cap="flat">
              <a:noFill/>
              <a:prstDash val="solid"/>
              <a:miter/>
            </a:ln>
          </p:spPr>
          <p:txBody>
            <a:bodyPr rtlCol="0" anchor="ctr"/>
            <a:lstStyle/>
            <a:p>
              <a:endParaRPr lang="en-US"/>
            </a:p>
          </p:txBody>
        </p:sp>
        <p:sp>
          <p:nvSpPr>
            <p:cNvPr id="430" name="Freeform: Shape 429">
              <a:extLst>
                <a:ext uri="{FF2B5EF4-FFF2-40B4-BE49-F238E27FC236}">
                  <a16:creationId xmlns:a16="http://schemas.microsoft.com/office/drawing/2014/main" id="{63BF6500-AE10-DC1F-E62B-2B6A0E9CCD96}"/>
                </a:ext>
              </a:extLst>
            </p:cNvPr>
            <p:cNvSpPr/>
            <p:nvPr/>
          </p:nvSpPr>
          <p:spPr>
            <a:xfrm>
              <a:off x="10778639" y="1665660"/>
              <a:ext cx="9775" cy="9775"/>
            </a:xfrm>
            <a:custGeom>
              <a:avLst/>
              <a:gdLst>
                <a:gd name="connsiteX0" fmla="*/ 9796 w 9775"/>
                <a:gd name="connsiteY0" fmla="*/ 4908 h 9775"/>
                <a:gd name="connsiteX1" fmla="*/ 4908 w 9775"/>
                <a:gd name="connsiteY1" fmla="*/ 9796 h 9775"/>
                <a:gd name="connsiteX2" fmla="*/ 20 w 9775"/>
                <a:gd name="connsiteY2" fmla="*/ 4908 h 9775"/>
                <a:gd name="connsiteX3" fmla="*/ 4908 w 9775"/>
                <a:gd name="connsiteY3" fmla="*/ 20 h 9775"/>
                <a:gd name="connsiteX4" fmla="*/ 979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96" y="4908"/>
                  </a:moveTo>
                  <a:cubicBezTo>
                    <a:pt x="9796" y="7607"/>
                    <a:pt x="7607" y="9796"/>
                    <a:pt x="4908" y="9796"/>
                  </a:cubicBezTo>
                  <a:cubicBezTo>
                    <a:pt x="2208" y="9796"/>
                    <a:pt x="20" y="7607"/>
                    <a:pt x="20" y="4908"/>
                  </a:cubicBezTo>
                  <a:cubicBezTo>
                    <a:pt x="20" y="2208"/>
                    <a:pt x="2208" y="20"/>
                    <a:pt x="4908" y="20"/>
                  </a:cubicBezTo>
                  <a:cubicBezTo>
                    <a:pt x="7607" y="20"/>
                    <a:pt x="9796" y="2208"/>
                    <a:pt x="9796" y="4908"/>
                  </a:cubicBezTo>
                  <a:close/>
                </a:path>
              </a:pathLst>
            </a:custGeom>
            <a:grpFill/>
            <a:ln w="4865" cap="flat">
              <a:noFill/>
              <a:prstDash val="solid"/>
              <a:miter/>
            </a:ln>
          </p:spPr>
          <p:txBody>
            <a:bodyPr rtlCol="0" anchor="ctr"/>
            <a:lstStyle/>
            <a:p>
              <a:endParaRPr lang="en-US"/>
            </a:p>
          </p:txBody>
        </p:sp>
        <p:sp>
          <p:nvSpPr>
            <p:cNvPr id="431" name="Freeform: Shape 430">
              <a:extLst>
                <a:ext uri="{FF2B5EF4-FFF2-40B4-BE49-F238E27FC236}">
                  <a16:creationId xmlns:a16="http://schemas.microsoft.com/office/drawing/2014/main" id="{E0D83353-2BDF-57F7-9673-4F12EF5FB958}"/>
                </a:ext>
              </a:extLst>
            </p:cNvPr>
            <p:cNvSpPr/>
            <p:nvPr/>
          </p:nvSpPr>
          <p:spPr>
            <a:xfrm>
              <a:off x="10827518" y="1665660"/>
              <a:ext cx="9775" cy="9775"/>
            </a:xfrm>
            <a:custGeom>
              <a:avLst/>
              <a:gdLst>
                <a:gd name="connsiteX0" fmla="*/ 9806 w 9775"/>
                <a:gd name="connsiteY0" fmla="*/ 4908 h 9775"/>
                <a:gd name="connsiteX1" fmla="*/ 4918 w 9775"/>
                <a:gd name="connsiteY1" fmla="*/ 9796 h 9775"/>
                <a:gd name="connsiteX2" fmla="*/ 30 w 9775"/>
                <a:gd name="connsiteY2" fmla="*/ 4908 h 9775"/>
                <a:gd name="connsiteX3" fmla="*/ 4918 w 9775"/>
                <a:gd name="connsiteY3" fmla="*/ 20 h 9775"/>
                <a:gd name="connsiteX4" fmla="*/ 980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06" y="4908"/>
                  </a:moveTo>
                  <a:cubicBezTo>
                    <a:pt x="9806" y="7607"/>
                    <a:pt x="7617" y="9796"/>
                    <a:pt x="4918" y="9796"/>
                  </a:cubicBezTo>
                  <a:cubicBezTo>
                    <a:pt x="2218" y="9796"/>
                    <a:pt x="30" y="7607"/>
                    <a:pt x="30" y="4908"/>
                  </a:cubicBezTo>
                  <a:cubicBezTo>
                    <a:pt x="30" y="2208"/>
                    <a:pt x="2218" y="20"/>
                    <a:pt x="4918" y="20"/>
                  </a:cubicBezTo>
                  <a:cubicBezTo>
                    <a:pt x="7617" y="20"/>
                    <a:pt x="9806" y="2208"/>
                    <a:pt x="9806" y="4908"/>
                  </a:cubicBezTo>
                  <a:close/>
                </a:path>
              </a:pathLst>
            </a:custGeom>
            <a:grpFill/>
            <a:ln w="4865" cap="flat">
              <a:noFill/>
              <a:prstDash val="solid"/>
              <a:miter/>
            </a:ln>
          </p:spPr>
          <p:txBody>
            <a:bodyPr rtlCol="0" anchor="ctr"/>
            <a:lstStyle/>
            <a:p>
              <a:endParaRPr lang="en-US"/>
            </a:p>
          </p:txBody>
        </p:sp>
        <p:sp>
          <p:nvSpPr>
            <p:cNvPr id="432" name="Freeform: Shape 431">
              <a:extLst>
                <a:ext uri="{FF2B5EF4-FFF2-40B4-BE49-F238E27FC236}">
                  <a16:creationId xmlns:a16="http://schemas.microsoft.com/office/drawing/2014/main" id="{04B62564-854D-7E06-FC9A-12AF782440E2}"/>
                </a:ext>
              </a:extLst>
            </p:cNvPr>
            <p:cNvSpPr/>
            <p:nvPr/>
          </p:nvSpPr>
          <p:spPr>
            <a:xfrm>
              <a:off x="10876396" y="1665660"/>
              <a:ext cx="9775" cy="9775"/>
            </a:xfrm>
            <a:custGeom>
              <a:avLst/>
              <a:gdLst>
                <a:gd name="connsiteX0" fmla="*/ 9816 w 9775"/>
                <a:gd name="connsiteY0" fmla="*/ 4908 h 9775"/>
                <a:gd name="connsiteX1" fmla="*/ 4928 w 9775"/>
                <a:gd name="connsiteY1" fmla="*/ 9796 h 9775"/>
                <a:gd name="connsiteX2" fmla="*/ 40 w 9775"/>
                <a:gd name="connsiteY2" fmla="*/ 4908 h 9775"/>
                <a:gd name="connsiteX3" fmla="*/ 4928 w 9775"/>
                <a:gd name="connsiteY3" fmla="*/ 20 h 9775"/>
                <a:gd name="connsiteX4" fmla="*/ 981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16" y="4908"/>
                  </a:moveTo>
                  <a:cubicBezTo>
                    <a:pt x="9816" y="7607"/>
                    <a:pt x="7627" y="9796"/>
                    <a:pt x="4928" y="9796"/>
                  </a:cubicBezTo>
                  <a:cubicBezTo>
                    <a:pt x="2228" y="9796"/>
                    <a:pt x="40" y="7607"/>
                    <a:pt x="40" y="4908"/>
                  </a:cubicBezTo>
                  <a:cubicBezTo>
                    <a:pt x="40" y="2208"/>
                    <a:pt x="2228" y="20"/>
                    <a:pt x="4928" y="20"/>
                  </a:cubicBezTo>
                  <a:cubicBezTo>
                    <a:pt x="7627" y="20"/>
                    <a:pt x="9816" y="2208"/>
                    <a:pt x="9816" y="4908"/>
                  </a:cubicBezTo>
                  <a:close/>
                </a:path>
              </a:pathLst>
            </a:custGeom>
            <a:grpFill/>
            <a:ln w="4865" cap="flat">
              <a:noFill/>
              <a:prstDash val="solid"/>
              <a:miter/>
            </a:ln>
          </p:spPr>
          <p:txBody>
            <a:bodyPr rtlCol="0" anchor="ctr"/>
            <a:lstStyle/>
            <a:p>
              <a:endParaRPr lang="en-US"/>
            </a:p>
          </p:txBody>
        </p:sp>
        <p:sp>
          <p:nvSpPr>
            <p:cNvPr id="433" name="Freeform: Shape 432">
              <a:extLst>
                <a:ext uri="{FF2B5EF4-FFF2-40B4-BE49-F238E27FC236}">
                  <a16:creationId xmlns:a16="http://schemas.microsoft.com/office/drawing/2014/main" id="{D82B3E14-123C-9AFB-A66C-B33391E2D5B7}"/>
                </a:ext>
              </a:extLst>
            </p:cNvPr>
            <p:cNvSpPr/>
            <p:nvPr/>
          </p:nvSpPr>
          <p:spPr>
            <a:xfrm>
              <a:off x="10925274" y="1665660"/>
              <a:ext cx="9775" cy="9775"/>
            </a:xfrm>
            <a:custGeom>
              <a:avLst/>
              <a:gdLst>
                <a:gd name="connsiteX0" fmla="*/ 9826 w 9775"/>
                <a:gd name="connsiteY0" fmla="*/ 4908 h 9775"/>
                <a:gd name="connsiteX1" fmla="*/ 4938 w 9775"/>
                <a:gd name="connsiteY1" fmla="*/ 9796 h 9775"/>
                <a:gd name="connsiteX2" fmla="*/ 50 w 9775"/>
                <a:gd name="connsiteY2" fmla="*/ 4908 h 9775"/>
                <a:gd name="connsiteX3" fmla="*/ 4938 w 9775"/>
                <a:gd name="connsiteY3" fmla="*/ 20 h 9775"/>
                <a:gd name="connsiteX4" fmla="*/ 982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26" y="4908"/>
                  </a:moveTo>
                  <a:cubicBezTo>
                    <a:pt x="9826" y="7607"/>
                    <a:pt x="7637" y="9796"/>
                    <a:pt x="4938" y="9796"/>
                  </a:cubicBezTo>
                  <a:cubicBezTo>
                    <a:pt x="2238" y="9796"/>
                    <a:pt x="50" y="7607"/>
                    <a:pt x="50" y="4908"/>
                  </a:cubicBezTo>
                  <a:cubicBezTo>
                    <a:pt x="50" y="2208"/>
                    <a:pt x="2238" y="20"/>
                    <a:pt x="4938" y="20"/>
                  </a:cubicBezTo>
                  <a:cubicBezTo>
                    <a:pt x="7637" y="20"/>
                    <a:pt x="9826" y="2208"/>
                    <a:pt x="9826" y="4908"/>
                  </a:cubicBezTo>
                  <a:close/>
                </a:path>
              </a:pathLst>
            </a:custGeom>
            <a:grpFill/>
            <a:ln w="4865" cap="flat">
              <a:noFill/>
              <a:prstDash val="solid"/>
              <a:miter/>
            </a:ln>
          </p:spPr>
          <p:txBody>
            <a:bodyPr rtlCol="0" anchor="ctr"/>
            <a:lstStyle/>
            <a:p>
              <a:endParaRPr lang="en-US"/>
            </a:p>
          </p:txBody>
        </p:sp>
        <p:sp>
          <p:nvSpPr>
            <p:cNvPr id="434" name="Freeform: Shape 433">
              <a:extLst>
                <a:ext uri="{FF2B5EF4-FFF2-40B4-BE49-F238E27FC236}">
                  <a16:creationId xmlns:a16="http://schemas.microsoft.com/office/drawing/2014/main" id="{C67C3E10-C060-751F-E5B3-EC87A36245FF}"/>
                </a:ext>
              </a:extLst>
            </p:cNvPr>
            <p:cNvSpPr/>
            <p:nvPr/>
          </p:nvSpPr>
          <p:spPr>
            <a:xfrm>
              <a:off x="10974153" y="1665660"/>
              <a:ext cx="9775" cy="9775"/>
            </a:xfrm>
            <a:custGeom>
              <a:avLst/>
              <a:gdLst>
                <a:gd name="connsiteX0" fmla="*/ 9836 w 9775"/>
                <a:gd name="connsiteY0" fmla="*/ 4908 h 9775"/>
                <a:gd name="connsiteX1" fmla="*/ 4948 w 9775"/>
                <a:gd name="connsiteY1" fmla="*/ 9796 h 9775"/>
                <a:gd name="connsiteX2" fmla="*/ 60 w 9775"/>
                <a:gd name="connsiteY2" fmla="*/ 4908 h 9775"/>
                <a:gd name="connsiteX3" fmla="*/ 4948 w 9775"/>
                <a:gd name="connsiteY3" fmla="*/ 20 h 9775"/>
                <a:gd name="connsiteX4" fmla="*/ 983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36" y="4908"/>
                  </a:moveTo>
                  <a:cubicBezTo>
                    <a:pt x="9836" y="7607"/>
                    <a:pt x="7647" y="9796"/>
                    <a:pt x="4948" y="9796"/>
                  </a:cubicBezTo>
                  <a:cubicBezTo>
                    <a:pt x="2248" y="9796"/>
                    <a:pt x="60" y="7607"/>
                    <a:pt x="60" y="4908"/>
                  </a:cubicBezTo>
                  <a:cubicBezTo>
                    <a:pt x="60" y="2208"/>
                    <a:pt x="2248" y="20"/>
                    <a:pt x="4948" y="20"/>
                  </a:cubicBezTo>
                  <a:cubicBezTo>
                    <a:pt x="7647" y="20"/>
                    <a:pt x="9836" y="2208"/>
                    <a:pt x="9836" y="4908"/>
                  </a:cubicBezTo>
                  <a:close/>
                </a:path>
              </a:pathLst>
            </a:custGeom>
            <a:grpFill/>
            <a:ln w="4865" cap="flat">
              <a:noFill/>
              <a:prstDash val="solid"/>
              <a:miter/>
            </a:ln>
          </p:spPr>
          <p:txBody>
            <a:bodyPr rtlCol="0" anchor="ctr"/>
            <a:lstStyle/>
            <a:p>
              <a:endParaRPr lang="en-US"/>
            </a:p>
          </p:txBody>
        </p:sp>
        <p:sp>
          <p:nvSpPr>
            <p:cNvPr id="435" name="Freeform: Shape 434">
              <a:extLst>
                <a:ext uri="{FF2B5EF4-FFF2-40B4-BE49-F238E27FC236}">
                  <a16:creationId xmlns:a16="http://schemas.microsoft.com/office/drawing/2014/main" id="{771FB05D-5C8B-A374-A36D-424FB6B5ABFA}"/>
                </a:ext>
              </a:extLst>
            </p:cNvPr>
            <p:cNvSpPr/>
            <p:nvPr/>
          </p:nvSpPr>
          <p:spPr>
            <a:xfrm>
              <a:off x="11023031" y="1665660"/>
              <a:ext cx="9775" cy="9775"/>
            </a:xfrm>
            <a:custGeom>
              <a:avLst/>
              <a:gdLst>
                <a:gd name="connsiteX0" fmla="*/ 9846 w 9775"/>
                <a:gd name="connsiteY0" fmla="*/ 4908 h 9775"/>
                <a:gd name="connsiteX1" fmla="*/ 4958 w 9775"/>
                <a:gd name="connsiteY1" fmla="*/ 9796 h 9775"/>
                <a:gd name="connsiteX2" fmla="*/ 70 w 9775"/>
                <a:gd name="connsiteY2" fmla="*/ 4908 h 9775"/>
                <a:gd name="connsiteX3" fmla="*/ 4958 w 9775"/>
                <a:gd name="connsiteY3" fmla="*/ 20 h 9775"/>
                <a:gd name="connsiteX4" fmla="*/ 984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46" y="4908"/>
                  </a:moveTo>
                  <a:cubicBezTo>
                    <a:pt x="9846" y="7607"/>
                    <a:pt x="7657" y="9796"/>
                    <a:pt x="4958" y="9796"/>
                  </a:cubicBezTo>
                  <a:cubicBezTo>
                    <a:pt x="2258" y="9796"/>
                    <a:pt x="70" y="7607"/>
                    <a:pt x="70" y="4908"/>
                  </a:cubicBezTo>
                  <a:cubicBezTo>
                    <a:pt x="70" y="2208"/>
                    <a:pt x="2258" y="20"/>
                    <a:pt x="4958" y="20"/>
                  </a:cubicBezTo>
                  <a:cubicBezTo>
                    <a:pt x="7657" y="20"/>
                    <a:pt x="9846" y="2208"/>
                    <a:pt x="9846" y="4908"/>
                  </a:cubicBezTo>
                  <a:close/>
                </a:path>
              </a:pathLst>
            </a:custGeom>
            <a:grpFill/>
            <a:ln w="4865" cap="flat">
              <a:noFill/>
              <a:prstDash val="solid"/>
              <a:miter/>
            </a:ln>
          </p:spPr>
          <p:txBody>
            <a:bodyPr rtlCol="0" anchor="ctr"/>
            <a:lstStyle/>
            <a:p>
              <a:endParaRPr lang="en-US"/>
            </a:p>
          </p:txBody>
        </p:sp>
        <p:sp>
          <p:nvSpPr>
            <p:cNvPr id="436" name="Freeform: Shape 435">
              <a:extLst>
                <a:ext uri="{FF2B5EF4-FFF2-40B4-BE49-F238E27FC236}">
                  <a16:creationId xmlns:a16="http://schemas.microsoft.com/office/drawing/2014/main" id="{29026892-5497-0E9F-A883-B2E80914A671}"/>
                </a:ext>
              </a:extLst>
            </p:cNvPr>
            <p:cNvSpPr/>
            <p:nvPr/>
          </p:nvSpPr>
          <p:spPr>
            <a:xfrm>
              <a:off x="11071909" y="1665660"/>
              <a:ext cx="9775" cy="9775"/>
            </a:xfrm>
            <a:custGeom>
              <a:avLst/>
              <a:gdLst>
                <a:gd name="connsiteX0" fmla="*/ 9856 w 9775"/>
                <a:gd name="connsiteY0" fmla="*/ 4908 h 9775"/>
                <a:gd name="connsiteX1" fmla="*/ 4968 w 9775"/>
                <a:gd name="connsiteY1" fmla="*/ 9796 h 9775"/>
                <a:gd name="connsiteX2" fmla="*/ 80 w 9775"/>
                <a:gd name="connsiteY2" fmla="*/ 4908 h 9775"/>
                <a:gd name="connsiteX3" fmla="*/ 4968 w 9775"/>
                <a:gd name="connsiteY3" fmla="*/ 20 h 9775"/>
                <a:gd name="connsiteX4" fmla="*/ 985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56" y="4908"/>
                  </a:moveTo>
                  <a:cubicBezTo>
                    <a:pt x="9856" y="7607"/>
                    <a:pt x="7667" y="9796"/>
                    <a:pt x="4968" y="9796"/>
                  </a:cubicBezTo>
                  <a:cubicBezTo>
                    <a:pt x="2268" y="9796"/>
                    <a:pt x="80" y="7607"/>
                    <a:pt x="80" y="4908"/>
                  </a:cubicBezTo>
                  <a:cubicBezTo>
                    <a:pt x="80" y="2208"/>
                    <a:pt x="2268" y="20"/>
                    <a:pt x="4968" y="20"/>
                  </a:cubicBezTo>
                  <a:cubicBezTo>
                    <a:pt x="7667" y="20"/>
                    <a:pt x="9856" y="2208"/>
                    <a:pt x="9856" y="4908"/>
                  </a:cubicBezTo>
                  <a:close/>
                </a:path>
              </a:pathLst>
            </a:custGeom>
            <a:grpFill/>
            <a:ln w="4865" cap="flat">
              <a:noFill/>
              <a:prstDash val="solid"/>
              <a:miter/>
            </a:ln>
          </p:spPr>
          <p:txBody>
            <a:bodyPr rtlCol="0" anchor="ctr"/>
            <a:lstStyle/>
            <a:p>
              <a:endParaRPr lang="en-US"/>
            </a:p>
          </p:txBody>
        </p:sp>
        <p:sp>
          <p:nvSpPr>
            <p:cNvPr id="437" name="Freeform: Shape 436">
              <a:extLst>
                <a:ext uri="{FF2B5EF4-FFF2-40B4-BE49-F238E27FC236}">
                  <a16:creationId xmlns:a16="http://schemas.microsoft.com/office/drawing/2014/main" id="{F8C5A394-EDA0-5C5A-D4F4-FD0623FD64C6}"/>
                </a:ext>
              </a:extLst>
            </p:cNvPr>
            <p:cNvSpPr/>
            <p:nvPr/>
          </p:nvSpPr>
          <p:spPr>
            <a:xfrm>
              <a:off x="11120788" y="1665660"/>
              <a:ext cx="9775" cy="9775"/>
            </a:xfrm>
            <a:custGeom>
              <a:avLst/>
              <a:gdLst>
                <a:gd name="connsiteX0" fmla="*/ 9866 w 9775"/>
                <a:gd name="connsiteY0" fmla="*/ 4908 h 9775"/>
                <a:gd name="connsiteX1" fmla="*/ 4978 w 9775"/>
                <a:gd name="connsiteY1" fmla="*/ 9796 h 9775"/>
                <a:gd name="connsiteX2" fmla="*/ 90 w 9775"/>
                <a:gd name="connsiteY2" fmla="*/ 4908 h 9775"/>
                <a:gd name="connsiteX3" fmla="*/ 4978 w 9775"/>
                <a:gd name="connsiteY3" fmla="*/ 20 h 9775"/>
                <a:gd name="connsiteX4" fmla="*/ 986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66" y="4908"/>
                  </a:moveTo>
                  <a:cubicBezTo>
                    <a:pt x="9866" y="7607"/>
                    <a:pt x="7677" y="9796"/>
                    <a:pt x="4978" y="9796"/>
                  </a:cubicBezTo>
                  <a:cubicBezTo>
                    <a:pt x="2278" y="9796"/>
                    <a:pt x="90" y="7607"/>
                    <a:pt x="90" y="4908"/>
                  </a:cubicBezTo>
                  <a:cubicBezTo>
                    <a:pt x="90" y="2208"/>
                    <a:pt x="2278" y="20"/>
                    <a:pt x="4978" y="20"/>
                  </a:cubicBezTo>
                  <a:cubicBezTo>
                    <a:pt x="7677" y="20"/>
                    <a:pt x="9866" y="2208"/>
                    <a:pt x="9866" y="4908"/>
                  </a:cubicBezTo>
                  <a:close/>
                </a:path>
              </a:pathLst>
            </a:custGeom>
            <a:grpFill/>
            <a:ln w="4865" cap="flat">
              <a:noFill/>
              <a:prstDash val="solid"/>
              <a:miter/>
            </a:ln>
          </p:spPr>
          <p:txBody>
            <a:bodyPr rtlCol="0" anchor="ctr"/>
            <a:lstStyle/>
            <a:p>
              <a:endParaRPr lang="en-US"/>
            </a:p>
          </p:txBody>
        </p:sp>
        <p:sp>
          <p:nvSpPr>
            <p:cNvPr id="438" name="Freeform: Shape 437">
              <a:extLst>
                <a:ext uri="{FF2B5EF4-FFF2-40B4-BE49-F238E27FC236}">
                  <a16:creationId xmlns:a16="http://schemas.microsoft.com/office/drawing/2014/main" id="{49F94C32-51BC-B322-CB91-CC7BFD6D2300}"/>
                </a:ext>
              </a:extLst>
            </p:cNvPr>
            <p:cNvSpPr/>
            <p:nvPr/>
          </p:nvSpPr>
          <p:spPr>
            <a:xfrm>
              <a:off x="11169666" y="1665660"/>
              <a:ext cx="9775" cy="9775"/>
            </a:xfrm>
            <a:custGeom>
              <a:avLst/>
              <a:gdLst>
                <a:gd name="connsiteX0" fmla="*/ 9876 w 9775"/>
                <a:gd name="connsiteY0" fmla="*/ 4908 h 9775"/>
                <a:gd name="connsiteX1" fmla="*/ 4988 w 9775"/>
                <a:gd name="connsiteY1" fmla="*/ 9796 h 9775"/>
                <a:gd name="connsiteX2" fmla="*/ 100 w 9775"/>
                <a:gd name="connsiteY2" fmla="*/ 4908 h 9775"/>
                <a:gd name="connsiteX3" fmla="*/ 4988 w 9775"/>
                <a:gd name="connsiteY3" fmla="*/ 20 h 9775"/>
                <a:gd name="connsiteX4" fmla="*/ 987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76" y="4908"/>
                  </a:moveTo>
                  <a:cubicBezTo>
                    <a:pt x="9876" y="7607"/>
                    <a:pt x="7687" y="9796"/>
                    <a:pt x="4988" y="9796"/>
                  </a:cubicBezTo>
                  <a:cubicBezTo>
                    <a:pt x="2288" y="9796"/>
                    <a:pt x="100" y="7607"/>
                    <a:pt x="100" y="4908"/>
                  </a:cubicBezTo>
                  <a:cubicBezTo>
                    <a:pt x="100" y="2208"/>
                    <a:pt x="2288" y="20"/>
                    <a:pt x="4988" y="20"/>
                  </a:cubicBezTo>
                  <a:cubicBezTo>
                    <a:pt x="7687" y="20"/>
                    <a:pt x="9876" y="2208"/>
                    <a:pt x="9876" y="4908"/>
                  </a:cubicBezTo>
                  <a:close/>
                </a:path>
              </a:pathLst>
            </a:custGeom>
            <a:grpFill/>
            <a:ln w="4865" cap="flat">
              <a:noFill/>
              <a:prstDash val="solid"/>
              <a:miter/>
            </a:ln>
          </p:spPr>
          <p:txBody>
            <a:bodyPr rtlCol="0" anchor="ctr"/>
            <a:lstStyle/>
            <a:p>
              <a:endParaRPr lang="en-US"/>
            </a:p>
          </p:txBody>
        </p:sp>
        <p:sp>
          <p:nvSpPr>
            <p:cNvPr id="439" name="Freeform: Shape 438">
              <a:extLst>
                <a:ext uri="{FF2B5EF4-FFF2-40B4-BE49-F238E27FC236}">
                  <a16:creationId xmlns:a16="http://schemas.microsoft.com/office/drawing/2014/main" id="{AC738B72-74A3-9B24-AAD2-1D0D3DA28BF0}"/>
                </a:ext>
              </a:extLst>
            </p:cNvPr>
            <p:cNvSpPr/>
            <p:nvPr/>
          </p:nvSpPr>
          <p:spPr>
            <a:xfrm>
              <a:off x="11218544" y="1665660"/>
              <a:ext cx="9775" cy="9775"/>
            </a:xfrm>
            <a:custGeom>
              <a:avLst/>
              <a:gdLst>
                <a:gd name="connsiteX0" fmla="*/ 9886 w 9775"/>
                <a:gd name="connsiteY0" fmla="*/ 4908 h 9775"/>
                <a:gd name="connsiteX1" fmla="*/ 4998 w 9775"/>
                <a:gd name="connsiteY1" fmla="*/ 9796 h 9775"/>
                <a:gd name="connsiteX2" fmla="*/ 110 w 9775"/>
                <a:gd name="connsiteY2" fmla="*/ 4908 h 9775"/>
                <a:gd name="connsiteX3" fmla="*/ 4998 w 9775"/>
                <a:gd name="connsiteY3" fmla="*/ 20 h 9775"/>
                <a:gd name="connsiteX4" fmla="*/ 988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86" y="4908"/>
                  </a:moveTo>
                  <a:cubicBezTo>
                    <a:pt x="9886" y="7607"/>
                    <a:pt x="7697" y="9796"/>
                    <a:pt x="4998" y="9796"/>
                  </a:cubicBezTo>
                  <a:cubicBezTo>
                    <a:pt x="2298" y="9796"/>
                    <a:pt x="110" y="7607"/>
                    <a:pt x="110" y="4908"/>
                  </a:cubicBezTo>
                  <a:cubicBezTo>
                    <a:pt x="110" y="2208"/>
                    <a:pt x="2298" y="20"/>
                    <a:pt x="4998" y="20"/>
                  </a:cubicBezTo>
                  <a:cubicBezTo>
                    <a:pt x="7697" y="20"/>
                    <a:pt x="9886" y="2208"/>
                    <a:pt x="9886" y="4908"/>
                  </a:cubicBezTo>
                  <a:close/>
                </a:path>
              </a:pathLst>
            </a:custGeom>
            <a:grpFill/>
            <a:ln w="4865" cap="flat">
              <a:noFill/>
              <a:prstDash val="solid"/>
              <a:miter/>
            </a:ln>
          </p:spPr>
          <p:txBody>
            <a:bodyPr rtlCol="0" anchor="ctr"/>
            <a:lstStyle/>
            <a:p>
              <a:endParaRPr lang="en-US"/>
            </a:p>
          </p:txBody>
        </p:sp>
        <p:sp>
          <p:nvSpPr>
            <p:cNvPr id="440" name="Freeform: Shape 439">
              <a:extLst>
                <a:ext uri="{FF2B5EF4-FFF2-40B4-BE49-F238E27FC236}">
                  <a16:creationId xmlns:a16="http://schemas.microsoft.com/office/drawing/2014/main" id="{31FE198F-F03F-9540-4E09-5B76DDDD4D5E}"/>
                </a:ext>
              </a:extLst>
            </p:cNvPr>
            <p:cNvSpPr/>
            <p:nvPr/>
          </p:nvSpPr>
          <p:spPr>
            <a:xfrm>
              <a:off x="11267423" y="1665660"/>
              <a:ext cx="9775" cy="9775"/>
            </a:xfrm>
            <a:custGeom>
              <a:avLst/>
              <a:gdLst>
                <a:gd name="connsiteX0" fmla="*/ 9896 w 9775"/>
                <a:gd name="connsiteY0" fmla="*/ 4908 h 9775"/>
                <a:gd name="connsiteX1" fmla="*/ 5008 w 9775"/>
                <a:gd name="connsiteY1" fmla="*/ 9796 h 9775"/>
                <a:gd name="connsiteX2" fmla="*/ 120 w 9775"/>
                <a:gd name="connsiteY2" fmla="*/ 4908 h 9775"/>
                <a:gd name="connsiteX3" fmla="*/ 5008 w 9775"/>
                <a:gd name="connsiteY3" fmla="*/ 20 h 9775"/>
                <a:gd name="connsiteX4" fmla="*/ 989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96" y="4908"/>
                  </a:moveTo>
                  <a:cubicBezTo>
                    <a:pt x="9896" y="7607"/>
                    <a:pt x="7707" y="9796"/>
                    <a:pt x="5008" y="9796"/>
                  </a:cubicBezTo>
                  <a:cubicBezTo>
                    <a:pt x="2308" y="9796"/>
                    <a:pt x="120" y="7607"/>
                    <a:pt x="120" y="4908"/>
                  </a:cubicBezTo>
                  <a:cubicBezTo>
                    <a:pt x="120" y="2208"/>
                    <a:pt x="2308" y="20"/>
                    <a:pt x="5008" y="20"/>
                  </a:cubicBezTo>
                  <a:cubicBezTo>
                    <a:pt x="7707" y="20"/>
                    <a:pt x="9896" y="2208"/>
                    <a:pt x="9896" y="4908"/>
                  </a:cubicBezTo>
                  <a:close/>
                </a:path>
              </a:pathLst>
            </a:custGeom>
            <a:grpFill/>
            <a:ln w="4865" cap="flat">
              <a:noFill/>
              <a:prstDash val="solid"/>
              <a:miter/>
            </a:ln>
          </p:spPr>
          <p:txBody>
            <a:bodyPr rtlCol="0" anchor="ctr"/>
            <a:lstStyle/>
            <a:p>
              <a:endParaRPr lang="en-US"/>
            </a:p>
          </p:txBody>
        </p:sp>
        <p:sp>
          <p:nvSpPr>
            <p:cNvPr id="441" name="Freeform: Shape 440">
              <a:extLst>
                <a:ext uri="{FF2B5EF4-FFF2-40B4-BE49-F238E27FC236}">
                  <a16:creationId xmlns:a16="http://schemas.microsoft.com/office/drawing/2014/main" id="{AD38F106-BB12-2BEF-83A0-052EE5410349}"/>
                </a:ext>
              </a:extLst>
            </p:cNvPr>
            <p:cNvSpPr/>
            <p:nvPr/>
          </p:nvSpPr>
          <p:spPr>
            <a:xfrm>
              <a:off x="11316301" y="1665660"/>
              <a:ext cx="9775" cy="9775"/>
            </a:xfrm>
            <a:custGeom>
              <a:avLst/>
              <a:gdLst>
                <a:gd name="connsiteX0" fmla="*/ 9906 w 9775"/>
                <a:gd name="connsiteY0" fmla="*/ 4908 h 9775"/>
                <a:gd name="connsiteX1" fmla="*/ 5018 w 9775"/>
                <a:gd name="connsiteY1" fmla="*/ 9796 h 9775"/>
                <a:gd name="connsiteX2" fmla="*/ 130 w 9775"/>
                <a:gd name="connsiteY2" fmla="*/ 4908 h 9775"/>
                <a:gd name="connsiteX3" fmla="*/ 5018 w 9775"/>
                <a:gd name="connsiteY3" fmla="*/ 20 h 9775"/>
                <a:gd name="connsiteX4" fmla="*/ 990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06" y="4908"/>
                  </a:moveTo>
                  <a:cubicBezTo>
                    <a:pt x="9906" y="7607"/>
                    <a:pt x="7717" y="9796"/>
                    <a:pt x="5018" y="9796"/>
                  </a:cubicBezTo>
                  <a:cubicBezTo>
                    <a:pt x="2318" y="9796"/>
                    <a:pt x="130" y="7607"/>
                    <a:pt x="130" y="4908"/>
                  </a:cubicBezTo>
                  <a:cubicBezTo>
                    <a:pt x="130" y="2208"/>
                    <a:pt x="2318" y="20"/>
                    <a:pt x="5018" y="20"/>
                  </a:cubicBezTo>
                  <a:cubicBezTo>
                    <a:pt x="7717" y="20"/>
                    <a:pt x="9906" y="2208"/>
                    <a:pt x="9906" y="4908"/>
                  </a:cubicBezTo>
                  <a:close/>
                </a:path>
              </a:pathLst>
            </a:custGeom>
            <a:grpFill/>
            <a:ln w="4865" cap="flat">
              <a:noFill/>
              <a:prstDash val="solid"/>
              <a:miter/>
            </a:ln>
          </p:spPr>
          <p:txBody>
            <a:bodyPr rtlCol="0" anchor="ctr"/>
            <a:lstStyle/>
            <a:p>
              <a:endParaRPr lang="en-US"/>
            </a:p>
          </p:txBody>
        </p:sp>
        <p:sp>
          <p:nvSpPr>
            <p:cNvPr id="442" name="Freeform: Shape 441">
              <a:extLst>
                <a:ext uri="{FF2B5EF4-FFF2-40B4-BE49-F238E27FC236}">
                  <a16:creationId xmlns:a16="http://schemas.microsoft.com/office/drawing/2014/main" id="{CA54A20E-2637-F01D-DBE4-3C86A5B56902}"/>
                </a:ext>
              </a:extLst>
            </p:cNvPr>
            <p:cNvSpPr/>
            <p:nvPr/>
          </p:nvSpPr>
          <p:spPr>
            <a:xfrm>
              <a:off x="11365179" y="1665660"/>
              <a:ext cx="9775" cy="9775"/>
            </a:xfrm>
            <a:custGeom>
              <a:avLst/>
              <a:gdLst>
                <a:gd name="connsiteX0" fmla="*/ 9916 w 9775"/>
                <a:gd name="connsiteY0" fmla="*/ 4908 h 9775"/>
                <a:gd name="connsiteX1" fmla="*/ 5028 w 9775"/>
                <a:gd name="connsiteY1" fmla="*/ 9796 h 9775"/>
                <a:gd name="connsiteX2" fmla="*/ 140 w 9775"/>
                <a:gd name="connsiteY2" fmla="*/ 4908 h 9775"/>
                <a:gd name="connsiteX3" fmla="*/ 5028 w 9775"/>
                <a:gd name="connsiteY3" fmla="*/ 20 h 9775"/>
                <a:gd name="connsiteX4" fmla="*/ 991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16" y="4908"/>
                  </a:moveTo>
                  <a:cubicBezTo>
                    <a:pt x="9916" y="7607"/>
                    <a:pt x="7727" y="9796"/>
                    <a:pt x="5028" y="9796"/>
                  </a:cubicBezTo>
                  <a:cubicBezTo>
                    <a:pt x="2328" y="9796"/>
                    <a:pt x="140" y="7607"/>
                    <a:pt x="140" y="4908"/>
                  </a:cubicBezTo>
                  <a:cubicBezTo>
                    <a:pt x="140" y="2208"/>
                    <a:pt x="2328" y="20"/>
                    <a:pt x="5028" y="20"/>
                  </a:cubicBezTo>
                  <a:cubicBezTo>
                    <a:pt x="7727" y="20"/>
                    <a:pt x="9916" y="2208"/>
                    <a:pt x="9916" y="4908"/>
                  </a:cubicBezTo>
                  <a:close/>
                </a:path>
              </a:pathLst>
            </a:custGeom>
            <a:grpFill/>
            <a:ln w="4865" cap="flat">
              <a:noFill/>
              <a:prstDash val="solid"/>
              <a:miter/>
            </a:ln>
          </p:spPr>
          <p:txBody>
            <a:bodyPr rtlCol="0" anchor="ctr"/>
            <a:lstStyle/>
            <a:p>
              <a:endParaRPr lang="en-US"/>
            </a:p>
          </p:txBody>
        </p:sp>
        <p:sp>
          <p:nvSpPr>
            <p:cNvPr id="443" name="Freeform: Shape 442">
              <a:extLst>
                <a:ext uri="{FF2B5EF4-FFF2-40B4-BE49-F238E27FC236}">
                  <a16:creationId xmlns:a16="http://schemas.microsoft.com/office/drawing/2014/main" id="{A30879E5-DE4A-76D9-55A3-E5FDC3104926}"/>
                </a:ext>
              </a:extLst>
            </p:cNvPr>
            <p:cNvSpPr/>
            <p:nvPr/>
          </p:nvSpPr>
          <p:spPr>
            <a:xfrm>
              <a:off x="11414058" y="1665660"/>
              <a:ext cx="9775" cy="9775"/>
            </a:xfrm>
            <a:custGeom>
              <a:avLst/>
              <a:gdLst>
                <a:gd name="connsiteX0" fmla="*/ 9926 w 9775"/>
                <a:gd name="connsiteY0" fmla="*/ 4908 h 9775"/>
                <a:gd name="connsiteX1" fmla="*/ 5038 w 9775"/>
                <a:gd name="connsiteY1" fmla="*/ 9796 h 9775"/>
                <a:gd name="connsiteX2" fmla="*/ 150 w 9775"/>
                <a:gd name="connsiteY2" fmla="*/ 4908 h 9775"/>
                <a:gd name="connsiteX3" fmla="*/ 5038 w 9775"/>
                <a:gd name="connsiteY3" fmla="*/ 20 h 9775"/>
                <a:gd name="connsiteX4" fmla="*/ 992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26" y="4908"/>
                  </a:moveTo>
                  <a:cubicBezTo>
                    <a:pt x="9926" y="7607"/>
                    <a:pt x="7737" y="9796"/>
                    <a:pt x="5038" y="9796"/>
                  </a:cubicBezTo>
                  <a:cubicBezTo>
                    <a:pt x="2338" y="9796"/>
                    <a:pt x="150" y="7607"/>
                    <a:pt x="150" y="4908"/>
                  </a:cubicBezTo>
                  <a:cubicBezTo>
                    <a:pt x="150" y="2208"/>
                    <a:pt x="2338" y="20"/>
                    <a:pt x="5038" y="20"/>
                  </a:cubicBezTo>
                  <a:cubicBezTo>
                    <a:pt x="7737" y="20"/>
                    <a:pt x="9926" y="2208"/>
                    <a:pt x="9926" y="4908"/>
                  </a:cubicBezTo>
                  <a:close/>
                </a:path>
              </a:pathLst>
            </a:custGeom>
            <a:grpFill/>
            <a:ln w="4865" cap="flat">
              <a:noFill/>
              <a:prstDash val="solid"/>
              <a:miter/>
            </a:ln>
          </p:spPr>
          <p:txBody>
            <a:bodyPr rtlCol="0" anchor="ctr"/>
            <a:lstStyle/>
            <a:p>
              <a:endParaRPr lang="en-US"/>
            </a:p>
          </p:txBody>
        </p:sp>
        <p:sp>
          <p:nvSpPr>
            <p:cNvPr id="444" name="Freeform: Shape 443">
              <a:extLst>
                <a:ext uri="{FF2B5EF4-FFF2-40B4-BE49-F238E27FC236}">
                  <a16:creationId xmlns:a16="http://schemas.microsoft.com/office/drawing/2014/main" id="{748E3F01-ACCA-DE83-6632-CB591ED73116}"/>
                </a:ext>
              </a:extLst>
            </p:cNvPr>
            <p:cNvSpPr/>
            <p:nvPr/>
          </p:nvSpPr>
          <p:spPr>
            <a:xfrm>
              <a:off x="11462936" y="1665660"/>
              <a:ext cx="9775" cy="9775"/>
            </a:xfrm>
            <a:custGeom>
              <a:avLst/>
              <a:gdLst>
                <a:gd name="connsiteX0" fmla="*/ 9936 w 9775"/>
                <a:gd name="connsiteY0" fmla="*/ 4908 h 9775"/>
                <a:gd name="connsiteX1" fmla="*/ 5048 w 9775"/>
                <a:gd name="connsiteY1" fmla="*/ 9796 h 9775"/>
                <a:gd name="connsiteX2" fmla="*/ 160 w 9775"/>
                <a:gd name="connsiteY2" fmla="*/ 4908 h 9775"/>
                <a:gd name="connsiteX3" fmla="*/ 5048 w 9775"/>
                <a:gd name="connsiteY3" fmla="*/ 20 h 9775"/>
                <a:gd name="connsiteX4" fmla="*/ 993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36" y="4908"/>
                  </a:moveTo>
                  <a:cubicBezTo>
                    <a:pt x="9936" y="7607"/>
                    <a:pt x="7747" y="9796"/>
                    <a:pt x="5048" y="9796"/>
                  </a:cubicBezTo>
                  <a:cubicBezTo>
                    <a:pt x="2348" y="9796"/>
                    <a:pt x="160" y="7607"/>
                    <a:pt x="160" y="4908"/>
                  </a:cubicBezTo>
                  <a:cubicBezTo>
                    <a:pt x="160" y="2208"/>
                    <a:pt x="2348" y="20"/>
                    <a:pt x="5048" y="20"/>
                  </a:cubicBezTo>
                  <a:cubicBezTo>
                    <a:pt x="7747" y="20"/>
                    <a:pt x="9936" y="2208"/>
                    <a:pt x="9936" y="4908"/>
                  </a:cubicBezTo>
                  <a:close/>
                </a:path>
              </a:pathLst>
            </a:custGeom>
            <a:grpFill/>
            <a:ln w="4865" cap="flat">
              <a:noFill/>
              <a:prstDash val="solid"/>
              <a:miter/>
            </a:ln>
          </p:spPr>
          <p:txBody>
            <a:bodyPr rtlCol="0" anchor="ctr"/>
            <a:lstStyle/>
            <a:p>
              <a:endParaRPr lang="en-US"/>
            </a:p>
          </p:txBody>
        </p:sp>
        <p:sp>
          <p:nvSpPr>
            <p:cNvPr id="445" name="Freeform: Shape 444">
              <a:extLst>
                <a:ext uri="{FF2B5EF4-FFF2-40B4-BE49-F238E27FC236}">
                  <a16:creationId xmlns:a16="http://schemas.microsoft.com/office/drawing/2014/main" id="{FDFD9E63-C125-AA89-4762-3D1E1D880B39}"/>
                </a:ext>
              </a:extLst>
            </p:cNvPr>
            <p:cNvSpPr/>
            <p:nvPr/>
          </p:nvSpPr>
          <p:spPr>
            <a:xfrm>
              <a:off x="11511814" y="1665660"/>
              <a:ext cx="9775" cy="9775"/>
            </a:xfrm>
            <a:custGeom>
              <a:avLst/>
              <a:gdLst>
                <a:gd name="connsiteX0" fmla="*/ 9946 w 9775"/>
                <a:gd name="connsiteY0" fmla="*/ 4908 h 9775"/>
                <a:gd name="connsiteX1" fmla="*/ 5058 w 9775"/>
                <a:gd name="connsiteY1" fmla="*/ 9796 h 9775"/>
                <a:gd name="connsiteX2" fmla="*/ 170 w 9775"/>
                <a:gd name="connsiteY2" fmla="*/ 4908 h 9775"/>
                <a:gd name="connsiteX3" fmla="*/ 5058 w 9775"/>
                <a:gd name="connsiteY3" fmla="*/ 20 h 9775"/>
                <a:gd name="connsiteX4" fmla="*/ 994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46" y="4908"/>
                  </a:moveTo>
                  <a:cubicBezTo>
                    <a:pt x="9946" y="7607"/>
                    <a:pt x="7757" y="9796"/>
                    <a:pt x="5058" y="9796"/>
                  </a:cubicBezTo>
                  <a:cubicBezTo>
                    <a:pt x="2358" y="9796"/>
                    <a:pt x="170" y="7607"/>
                    <a:pt x="170" y="4908"/>
                  </a:cubicBezTo>
                  <a:cubicBezTo>
                    <a:pt x="170" y="2208"/>
                    <a:pt x="2358" y="20"/>
                    <a:pt x="5058" y="20"/>
                  </a:cubicBezTo>
                  <a:cubicBezTo>
                    <a:pt x="7757" y="20"/>
                    <a:pt x="9946" y="2208"/>
                    <a:pt x="9946" y="4908"/>
                  </a:cubicBezTo>
                  <a:close/>
                </a:path>
              </a:pathLst>
            </a:custGeom>
            <a:grpFill/>
            <a:ln w="4865" cap="flat">
              <a:noFill/>
              <a:prstDash val="solid"/>
              <a:miter/>
            </a:ln>
          </p:spPr>
          <p:txBody>
            <a:bodyPr rtlCol="0" anchor="ctr"/>
            <a:lstStyle/>
            <a:p>
              <a:endParaRPr lang="en-US"/>
            </a:p>
          </p:txBody>
        </p:sp>
        <p:sp>
          <p:nvSpPr>
            <p:cNvPr id="446" name="Freeform: Shape 445">
              <a:extLst>
                <a:ext uri="{FF2B5EF4-FFF2-40B4-BE49-F238E27FC236}">
                  <a16:creationId xmlns:a16="http://schemas.microsoft.com/office/drawing/2014/main" id="{E056D656-1244-963B-5947-DDFADBD78E11}"/>
                </a:ext>
              </a:extLst>
            </p:cNvPr>
            <p:cNvSpPr/>
            <p:nvPr/>
          </p:nvSpPr>
          <p:spPr>
            <a:xfrm>
              <a:off x="11560693" y="1665660"/>
              <a:ext cx="9775" cy="9775"/>
            </a:xfrm>
            <a:custGeom>
              <a:avLst/>
              <a:gdLst>
                <a:gd name="connsiteX0" fmla="*/ 9956 w 9775"/>
                <a:gd name="connsiteY0" fmla="*/ 4908 h 9775"/>
                <a:gd name="connsiteX1" fmla="*/ 5068 w 9775"/>
                <a:gd name="connsiteY1" fmla="*/ 9796 h 9775"/>
                <a:gd name="connsiteX2" fmla="*/ 180 w 9775"/>
                <a:gd name="connsiteY2" fmla="*/ 4908 h 9775"/>
                <a:gd name="connsiteX3" fmla="*/ 5068 w 9775"/>
                <a:gd name="connsiteY3" fmla="*/ 20 h 9775"/>
                <a:gd name="connsiteX4" fmla="*/ 995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56" y="4908"/>
                  </a:moveTo>
                  <a:cubicBezTo>
                    <a:pt x="9956" y="7607"/>
                    <a:pt x="7767" y="9796"/>
                    <a:pt x="5068" y="9796"/>
                  </a:cubicBezTo>
                  <a:cubicBezTo>
                    <a:pt x="2368" y="9796"/>
                    <a:pt x="180" y="7607"/>
                    <a:pt x="180" y="4908"/>
                  </a:cubicBezTo>
                  <a:cubicBezTo>
                    <a:pt x="180" y="2208"/>
                    <a:pt x="2368" y="20"/>
                    <a:pt x="5068" y="20"/>
                  </a:cubicBezTo>
                  <a:cubicBezTo>
                    <a:pt x="7767" y="20"/>
                    <a:pt x="9956" y="2208"/>
                    <a:pt x="9956" y="4908"/>
                  </a:cubicBezTo>
                  <a:close/>
                </a:path>
              </a:pathLst>
            </a:custGeom>
            <a:grpFill/>
            <a:ln w="4865" cap="flat">
              <a:noFill/>
              <a:prstDash val="solid"/>
              <a:miter/>
            </a:ln>
          </p:spPr>
          <p:txBody>
            <a:bodyPr rtlCol="0" anchor="ctr"/>
            <a:lstStyle/>
            <a:p>
              <a:endParaRPr lang="en-US"/>
            </a:p>
          </p:txBody>
        </p:sp>
        <p:sp>
          <p:nvSpPr>
            <p:cNvPr id="447" name="Freeform: Shape 446">
              <a:extLst>
                <a:ext uri="{FF2B5EF4-FFF2-40B4-BE49-F238E27FC236}">
                  <a16:creationId xmlns:a16="http://schemas.microsoft.com/office/drawing/2014/main" id="{A4F07695-8C36-C3C4-BFE8-7CFF740B8C43}"/>
                </a:ext>
              </a:extLst>
            </p:cNvPr>
            <p:cNvSpPr/>
            <p:nvPr/>
          </p:nvSpPr>
          <p:spPr>
            <a:xfrm>
              <a:off x="11609571" y="1665660"/>
              <a:ext cx="9775" cy="9775"/>
            </a:xfrm>
            <a:custGeom>
              <a:avLst/>
              <a:gdLst>
                <a:gd name="connsiteX0" fmla="*/ 9966 w 9775"/>
                <a:gd name="connsiteY0" fmla="*/ 4908 h 9775"/>
                <a:gd name="connsiteX1" fmla="*/ 5078 w 9775"/>
                <a:gd name="connsiteY1" fmla="*/ 9796 h 9775"/>
                <a:gd name="connsiteX2" fmla="*/ 190 w 9775"/>
                <a:gd name="connsiteY2" fmla="*/ 4908 h 9775"/>
                <a:gd name="connsiteX3" fmla="*/ 5078 w 9775"/>
                <a:gd name="connsiteY3" fmla="*/ 20 h 9775"/>
                <a:gd name="connsiteX4" fmla="*/ 996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66" y="4908"/>
                  </a:moveTo>
                  <a:cubicBezTo>
                    <a:pt x="9966" y="7607"/>
                    <a:pt x="7777" y="9796"/>
                    <a:pt x="5078" y="9796"/>
                  </a:cubicBezTo>
                  <a:cubicBezTo>
                    <a:pt x="2378" y="9796"/>
                    <a:pt x="190" y="7607"/>
                    <a:pt x="190" y="4908"/>
                  </a:cubicBezTo>
                  <a:cubicBezTo>
                    <a:pt x="190" y="2208"/>
                    <a:pt x="2378" y="20"/>
                    <a:pt x="5078" y="20"/>
                  </a:cubicBezTo>
                  <a:cubicBezTo>
                    <a:pt x="7777" y="20"/>
                    <a:pt x="9966" y="2208"/>
                    <a:pt x="9966" y="4908"/>
                  </a:cubicBezTo>
                  <a:close/>
                </a:path>
              </a:pathLst>
            </a:custGeom>
            <a:grpFill/>
            <a:ln w="4865" cap="flat">
              <a:noFill/>
              <a:prstDash val="solid"/>
              <a:miter/>
            </a:ln>
          </p:spPr>
          <p:txBody>
            <a:bodyPr rtlCol="0" anchor="ctr"/>
            <a:lstStyle/>
            <a:p>
              <a:endParaRPr lang="en-US"/>
            </a:p>
          </p:txBody>
        </p:sp>
        <p:sp>
          <p:nvSpPr>
            <p:cNvPr id="448" name="Freeform: Shape 447">
              <a:extLst>
                <a:ext uri="{FF2B5EF4-FFF2-40B4-BE49-F238E27FC236}">
                  <a16:creationId xmlns:a16="http://schemas.microsoft.com/office/drawing/2014/main" id="{9B2FCDC1-CB7C-0B73-A3D6-5184B816B3EC}"/>
                </a:ext>
              </a:extLst>
            </p:cNvPr>
            <p:cNvSpPr/>
            <p:nvPr/>
          </p:nvSpPr>
          <p:spPr>
            <a:xfrm>
              <a:off x="11658449" y="1665660"/>
              <a:ext cx="9775" cy="9775"/>
            </a:xfrm>
            <a:custGeom>
              <a:avLst/>
              <a:gdLst>
                <a:gd name="connsiteX0" fmla="*/ 9976 w 9775"/>
                <a:gd name="connsiteY0" fmla="*/ 4908 h 9775"/>
                <a:gd name="connsiteX1" fmla="*/ 5088 w 9775"/>
                <a:gd name="connsiteY1" fmla="*/ 9796 h 9775"/>
                <a:gd name="connsiteX2" fmla="*/ 200 w 9775"/>
                <a:gd name="connsiteY2" fmla="*/ 4908 h 9775"/>
                <a:gd name="connsiteX3" fmla="*/ 5088 w 9775"/>
                <a:gd name="connsiteY3" fmla="*/ 20 h 9775"/>
                <a:gd name="connsiteX4" fmla="*/ 997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76" y="4908"/>
                  </a:moveTo>
                  <a:cubicBezTo>
                    <a:pt x="9976" y="7607"/>
                    <a:pt x="7787" y="9796"/>
                    <a:pt x="5088" y="9796"/>
                  </a:cubicBezTo>
                  <a:cubicBezTo>
                    <a:pt x="2388" y="9796"/>
                    <a:pt x="200" y="7607"/>
                    <a:pt x="200" y="4908"/>
                  </a:cubicBezTo>
                  <a:cubicBezTo>
                    <a:pt x="200" y="2208"/>
                    <a:pt x="2388" y="20"/>
                    <a:pt x="5088" y="20"/>
                  </a:cubicBezTo>
                  <a:cubicBezTo>
                    <a:pt x="7787" y="20"/>
                    <a:pt x="9976" y="2208"/>
                    <a:pt x="9976" y="4908"/>
                  </a:cubicBezTo>
                  <a:close/>
                </a:path>
              </a:pathLst>
            </a:custGeom>
            <a:grpFill/>
            <a:ln w="4865" cap="flat">
              <a:noFill/>
              <a:prstDash val="solid"/>
              <a:miter/>
            </a:ln>
          </p:spPr>
          <p:txBody>
            <a:bodyPr rtlCol="0" anchor="ctr"/>
            <a:lstStyle/>
            <a:p>
              <a:endParaRPr lang="en-US"/>
            </a:p>
          </p:txBody>
        </p:sp>
        <p:sp>
          <p:nvSpPr>
            <p:cNvPr id="449" name="Freeform: Shape 448">
              <a:extLst>
                <a:ext uri="{FF2B5EF4-FFF2-40B4-BE49-F238E27FC236}">
                  <a16:creationId xmlns:a16="http://schemas.microsoft.com/office/drawing/2014/main" id="{DE1374E3-26A8-6A15-4B13-433DB5FE847D}"/>
                </a:ext>
              </a:extLst>
            </p:cNvPr>
            <p:cNvSpPr/>
            <p:nvPr/>
          </p:nvSpPr>
          <p:spPr>
            <a:xfrm>
              <a:off x="11707328" y="1665660"/>
              <a:ext cx="9775" cy="9775"/>
            </a:xfrm>
            <a:custGeom>
              <a:avLst/>
              <a:gdLst>
                <a:gd name="connsiteX0" fmla="*/ 9986 w 9775"/>
                <a:gd name="connsiteY0" fmla="*/ 4908 h 9775"/>
                <a:gd name="connsiteX1" fmla="*/ 5098 w 9775"/>
                <a:gd name="connsiteY1" fmla="*/ 9796 h 9775"/>
                <a:gd name="connsiteX2" fmla="*/ 210 w 9775"/>
                <a:gd name="connsiteY2" fmla="*/ 4908 h 9775"/>
                <a:gd name="connsiteX3" fmla="*/ 5098 w 9775"/>
                <a:gd name="connsiteY3" fmla="*/ 20 h 9775"/>
                <a:gd name="connsiteX4" fmla="*/ 998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86" y="4908"/>
                  </a:moveTo>
                  <a:cubicBezTo>
                    <a:pt x="9986" y="7607"/>
                    <a:pt x="7797" y="9796"/>
                    <a:pt x="5098" y="9796"/>
                  </a:cubicBezTo>
                  <a:cubicBezTo>
                    <a:pt x="2398" y="9796"/>
                    <a:pt x="210" y="7607"/>
                    <a:pt x="210" y="4908"/>
                  </a:cubicBezTo>
                  <a:cubicBezTo>
                    <a:pt x="210" y="2208"/>
                    <a:pt x="2398" y="20"/>
                    <a:pt x="5098" y="20"/>
                  </a:cubicBezTo>
                  <a:cubicBezTo>
                    <a:pt x="7797" y="20"/>
                    <a:pt x="9986" y="2208"/>
                    <a:pt x="9986" y="4908"/>
                  </a:cubicBezTo>
                  <a:close/>
                </a:path>
              </a:pathLst>
            </a:custGeom>
            <a:grpFill/>
            <a:ln w="4865" cap="flat">
              <a:noFill/>
              <a:prstDash val="solid"/>
              <a:miter/>
            </a:ln>
          </p:spPr>
          <p:txBody>
            <a:bodyPr rtlCol="0" anchor="ctr"/>
            <a:lstStyle/>
            <a:p>
              <a:endParaRPr lang="en-US"/>
            </a:p>
          </p:txBody>
        </p:sp>
        <p:sp>
          <p:nvSpPr>
            <p:cNvPr id="450" name="Freeform: Shape 449">
              <a:extLst>
                <a:ext uri="{FF2B5EF4-FFF2-40B4-BE49-F238E27FC236}">
                  <a16:creationId xmlns:a16="http://schemas.microsoft.com/office/drawing/2014/main" id="{986C915B-E760-7663-DF32-8EF6919E757C}"/>
                </a:ext>
              </a:extLst>
            </p:cNvPr>
            <p:cNvSpPr/>
            <p:nvPr/>
          </p:nvSpPr>
          <p:spPr>
            <a:xfrm>
              <a:off x="11756206" y="1665660"/>
              <a:ext cx="9775" cy="9775"/>
            </a:xfrm>
            <a:custGeom>
              <a:avLst/>
              <a:gdLst>
                <a:gd name="connsiteX0" fmla="*/ 9996 w 9775"/>
                <a:gd name="connsiteY0" fmla="*/ 4908 h 9775"/>
                <a:gd name="connsiteX1" fmla="*/ 5108 w 9775"/>
                <a:gd name="connsiteY1" fmla="*/ 9796 h 9775"/>
                <a:gd name="connsiteX2" fmla="*/ 220 w 9775"/>
                <a:gd name="connsiteY2" fmla="*/ 4908 h 9775"/>
                <a:gd name="connsiteX3" fmla="*/ 5108 w 9775"/>
                <a:gd name="connsiteY3" fmla="*/ 20 h 9775"/>
                <a:gd name="connsiteX4" fmla="*/ 999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96" y="4908"/>
                  </a:moveTo>
                  <a:cubicBezTo>
                    <a:pt x="9996" y="7607"/>
                    <a:pt x="7807" y="9796"/>
                    <a:pt x="5108" y="9796"/>
                  </a:cubicBezTo>
                  <a:cubicBezTo>
                    <a:pt x="2408" y="9796"/>
                    <a:pt x="220" y="7607"/>
                    <a:pt x="220" y="4908"/>
                  </a:cubicBezTo>
                  <a:cubicBezTo>
                    <a:pt x="220" y="2208"/>
                    <a:pt x="2408" y="20"/>
                    <a:pt x="5108" y="20"/>
                  </a:cubicBezTo>
                  <a:cubicBezTo>
                    <a:pt x="7807" y="20"/>
                    <a:pt x="9996" y="2208"/>
                    <a:pt x="9996" y="4908"/>
                  </a:cubicBezTo>
                  <a:close/>
                </a:path>
              </a:pathLst>
            </a:custGeom>
            <a:grpFill/>
            <a:ln w="4865" cap="flat">
              <a:noFill/>
              <a:prstDash val="solid"/>
              <a:miter/>
            </a:ln>
          </p:spPr>
          <p:txBody>
            <a:bodyPr rtlCol="0" anchor="ctr"/>
            <a:lstStyle/>
            <a:p>
              <a:endParaRPr lang="en-US"/>
            </a:p>
          </p:txBody>
        </p:sp>
        <p:sp>
          <p:nvSpPr>
            <p:cNvPr id="451" name="Freeform: Shape 450">
              <a:extLst>
                <a:ext uri="{FF2B5EF4-FFF2-40B4-BE49-F238E27FC236}">
                  <a16:creationId xmlns:a16="http://schemas.microsoft.com/office/drawing/2014/main" id="{4B98D7D3-E38A-529C-C68B-A730CFC09BF1}"/>
                </a:ext>
              </a:extLst>
            </p:cNvPr>
            <p:cNvSpPr/>
            <p:nvPr/>
          </p:nvSpPr>
          <p:spPr>
            <a:xfrm>
              <a:off x="11805084" y="1665660"/>
              <a:ext cx="9775" cy="9775"/>
            </a:xfrm>
            <a:custGeom>
              <a:avLst/>
              <a:gdLst>
                <a:gd name="connsiteX0" fmla="*/ 10006 w 9775"/>
                <a:gd name="connsiteY0" fmla="*/ 4908 h 9775"/>
                <a:gd name="connsiteX1" fmla="*/ 5118 w 9775"/>
                <a:gd name="connsiteY1" fmla="*/ 9796 h 9775"/>
                <a:gd name="connsiteX2" fmla="*/ 230 w 9775"/>
                <a:gd name="connsiteY2" fmla="*/ 4908 h 9775"/>
                <a:gd name="connsiteX3" fmla="*/ 5118 w 9775"/>
                <a:gd name="connsiteY3" fmla="*/ 20 h 9775"/>
                <a:gd name="connsiteX4" fmla="*/ 1000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06" y="4908"/>
                  </a:moveTo>
                  <a:cubicBezTo>
                    <a:pt x="10006" y="7607"/>
                    <a:pt x="7817" y="9796"/>
                    <a:pt x="5118" y="9796"/>
                  </a:cubicBezTo>
                  <a:cubicBezTo>
                    <a:pt x="2418" y="9796"/>
                    <a:pt x="230" y="7607"/>
                    <a:pt x="230" y="4908"/>
                  </a:cubicBezTo>
                  <a:cubicBezTo>
                    <a:pt x="230" y="2208"/>
                    <a:pt x="2418" y="20"/>
                    <a:pt x="5118" y="20"/>
                  </a:cubicBezTo>
                  <a:cubicBezTo>
                    <a:pt x="7817" y="20"/>
                    <a:pt x="10006" y="2208"/>
                    <a:pt x="10006" y="4908"/>
                  </a:cubicBezTo>
                  <a:close/>
                </a:path>
              </a:pathLst>
            </a:custGeom>
            <a:grpFill/>
            <a:ln w="4865" cap="flat">
              <a:noFill/>
              <a:prstDash val="solid"/>
              <a:miter/>
            </a:ln>
          </p:spPr>
          <p:txBody>
            <a:bodyPr rtlCol="0" anchor="ctr"/>
            <a:lstStyle/>
            <a:p>
              <a:endParaRPr lang="en-US"/>
            </a:p>
          </p:txBody>
        </p:sp>
        <p:sp>
          <p:nvSpPr>
            <p:cNvPr id="452" name="Freeform: Shape 451">
              <a:extLst>
                <a:ext uri="{FF2B5EF4-FFF2-40B4-BE49-F238E27FC236}">
                  <a16:creationId xmlns:a16="http://schemas.microsoft.com/office/drawing/2014/main" id="{207AFFB9-5016-3655-EE80-11CC159C5E69}"/>
                </a:ext>
              </a:extLst>
            </p:cNvPr>
            <p:cNvSpPr/>
            <p:nvPr/>
          </p:nvSpPr>
          <p:spPr>
            <a:xfrm>
              <a:off x="11853963" y="1665660"/>
              <a:ext cx="9775" cy="9775"/>
            </a:xfrm>
            <a:custGeom>
              <a:avLst/>
              <a:gdLst>
                <a:gd name="connsiteX0" fmla="*/ 10016 w 9775"/>
                <a:gd name="connsiteY0" fmla="*/ 4908 h 9775"/>
                <a:gd name="connsiteX1" fmla="*/ 5128 w 9775"/>
                <a:gd name="connsiteY1" fmla="*/ 9796 h 9775"/>
                <a:gd name="connsiteX2" fmla="*/ 240 w 9775"/>
                <a:gd name="connsiteY2" fmla="*/ 4908 h 9775"/>
                <a:gd name="connsiteX3" fmla="*/ 5128 w 9775"/>
                <a:gd name="connsiteY3" fmla="*/ 20 h 9775"/>
                <a:gd name="connsiteX4" fmla="*/ 1001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16" y="4908"/>
                  </a:moveTo>
                  <a:cubicBezTo>
                    <a:pt x="10016" y="7607"/>
                    <a:pt x="7827" y="9796"/>
                    <a:pt x="5128" y="9796"/>
                  </a:cubicBezTo>
                  <a:cubicBezTo>
                    <a:pt x="2428" y="9796"/>
                    <a:pt x="240" y="7607"/>
                    <a:pt x="240" y="4908"/>
                  </a:cubicBezTo>
                  <a:cubicBezTo>
                    <a:pt x="240" y="2208"/>
                    <a:pt x="2428" y="20"/>
                    <a:pt x="5128" y="20"/>
                  </a:cubicBezTo>
                  <a:cubicBezTo>
                    <a:pt x="7827" y="20"/>
                    <a:pt x="10016" y="2208"/>
                    <a:pt x="10016" y="4908"/>
                  </a:cubicBezTo>
                  <a:close/>
                </a:path>
              </a:pathLst>
            </a:custGeom>
            <a:grpFill/>
            <a:ln w="4865" cap="flat">
              <a:noFill/>
              <a:prstDash val="solid"/>
              <a:miter/>
            </a:ln>
          </p:spPr>
          <p:txBody>
            <a:bodyPr rtlCol="0" anchor="ctr"/>
            <a:lstStyle/>
            <a:p>
              <a:endParaRPr lang="en-US"/>
            </a:p>
          </p:txBody>
        </p:sp>
        <p:sp>
          <p:nvSpPr>
            <p:cNvPr id="453" name="Freeform: Shape 452">
              <a:extLst>
                <a:ext uri="{FF2B5EF4-FFF2-40B4-BE49-F238E27FC236}">
                  <a16:creationId xmlns:a16="http://schemas.microsoft.com/office/drawing/2014/main" id="{7A814C54-7798-24C0-DC44-6847D98738EC}"/>
                </a:ext>
              </a:extLst>
            </p:cNvPr>
            <p:cNvSpPr/>
            <p:nvPr/>
          </p:nvSpPr>
          <p:spPr>
            <a:xfrm>
              <a:off x="11902841" y="1665660"/>
              <a:ext cx="9775" cy="9775"/>
            </a:xfrm>
            <a:custGeom>
              <a:avLst/>
              <a:gdLst>
                <a:gd name="connsiteX0" fmla="*/ 10026 w 9775"/>
                <a:gd name="connsiteY0" fmla="*/ 4908 h 9775"/>
                <a:gd name="connsiteX1" fmla="*/ 5138 w 9775"/>
                <a:gd name="connsiteY1" fmla="*/ 9796 h 9775"/>
                <a:gd name="connsiteX2" fmla="*/ 250 w 9775"/>
                <a:gd name="connsiteY2" fmla="*/ 4908 h 9775"/>
                <a:gd name="connsiteX3" fmla="*/ 5138 w 9775"/>
                <a:gd name="connsiteY3" fmla="*/ 20 h 9775"/>
                <a:gd name="connsiteX4" fmla="*/ 1002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26" y="4908"/>
                  </a:moveTo>
                  <a:cubicBezTo>
                    <a:pt x="10026" y="7607"/>
                    <a:pt x="7837" y="9796"/>
                    <a:pt x="5138" y="9796"/>
                  </a:cubicBezTo>
                  <a:cubicBezTo>
                    <a:pt x="2438" y="9796"/>
                    <a:pt x="250" y="7607"/>
                    <a:pt x="250" y="4908"/>
                  </a:cubicBezTo>
                  <a:cubicBezTo>
                    <a:pt x="250" y="2208"/>
                    <a:pt x="2438" y="20"/>
                    <a:pt x="5138" y="20"/>
                  </a:cubicBezTo>
                  <a:cubicBezTo>
                    <a:pt x="7837" y="20"/>
                    <a:pt x="10026" y="2208"/>
                    <a:pt x="10026" y="4908"/>
                  </a:cubicBezTo>
                  <a:close/>
                </a:path>
              </a:pathLst>
            </a:custGeom>
            <a:grpFill/>
            <a:ln w="4865" cap="flat">
              <a:noFill/>
              <a:prstDash val="solid"/>
              <a:miter/>
            </a:ln>
          </p:spPr>
          <p:txBody>
            <a:bodyPr rtlCol="0" anchor="ctr"/>
            <a:lstStyle/>
            <a:p>
              <a:endParaRPr lang="en-US"/>
            </a:p>
          </p:txBody>
        </p:sp>
        <p:sp>
          <p:nvSpPr>
            <p:cNvPr id="454" name="Freeform: Shape 453">
              <a:extLst>
                <a:ext uri="{FF2B5EF4-FFF2-40B4-BE49-F238E27FC236}">
                  <a16:creationId xmlns:a16="http://schemas.microsoft.com/office/drawing/2014/main" id="{D3880357-AB6F-75A1-6318-065970348C2E}"/>
                </a:ext>
              </a:extLst>
            </p:cNvPr>
            <p:cNvSpPr/>
            <p:nvPr/>
          </p:nvSpPr>
          <p:spPr>
            <a:xfrm>
              <a:off x="11951719" y="1665660"/>
              <a:ext cx="9775" cy="9775"/>
            </a:xfrm>
            <a:custGeom>
              <a:avLst/>
              <a:gdLst>
                <a:gd name="connsiteX0" fmla="*/ 10036 w 9775"/>
                <a:gd name="connsiteY0" fmla="*/ 4908 h 9775"/>
                <a:gd name="connsiteX1" fmla="*/ 5148 w 9775"/>
                <a:gd name="connsiteY1" fmla="*/ 9796 h 9775"/>
                <a:gd name="connsiteX2" fmla="*/ 260 w 9775"/>
                <a:gd name="connsiteY2" fmla="*/ 4908 h 9775"/>
                <a:gd name="connsiteX3" fmla="*/ 5148 w 9775"/>
                <a:gd name="connsiteY3" fmla="*/ 20 h 9775"/>
                <a:gd name="connsiteX4" fmla="*/ 1003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36" y="4908"/>
                  </a:moveTo>
                  <a:cubicBezTo>
                    <a:pt x="10036" y="7607"/>
                    <a:pt x="7847" y="9796"/>
                    <a:pt x="5148" y="9796"/>
                  </a:cubicBezTo>
                  <a:cubicBezTo>
                    <a:pt x="2448" y="9796"/>
                    <a:pt x="260" y="7607"/>
                    <a:pt x="260" y="4908"/>
                  </a:cubicBezTo>
                  <a:cubicBezTo>
                    <a:pt x="260" y="2208"/>
                    <a:pt x="2448" y="20"/>
                    <a:pt x="5148" y="20"/>
                  </a:cubicBezTo>
                  <a:cubicBezTo>
                    <a:pt x="7847" y="20"/>
                    <a:pt x="10036" y="2208"/>
                    <a:pt x="10036" y="4908"/>
                  </a:cubicBezTo>
                  <a:close/>
                </a:path>
              </a:pathLst>
            </a:custGeom>
            <a:grpFill/>
            <a:ln w="4865" cap="flat">
              <a:noFill/>
              <a:prstDash val="solid"/>
              <a:miter/>
            </a:ln>
          </p:spPr>
          <p:txBody>
            <a:bodyPr rtlCol="0" anchor="ctr"/>
            <a:lstStyle/>
            <a:p>
              <a:endParaRPr lang="en-US"/>
            </a:p>
          </p:txBody>
        </p:sp>
        <p:sp>
          <p:nvSpPr>
            <p:cNvPr id="455" name="Freeform: Shape 454">
              <a:extLst>
                <a:ext uri="{FF2B5EF4-FFF2-40B4-BE49-F238E27FC236}">
                  <a16:creationId xmlns:a16="http://schemas.microsoft.com/office/drawing/2014/main" id="{A5E44AB6-8D83-E925-376D-A89909C19743}"/>
                </a:ext>
              </a:extLst>
            </p:cNvPr>
            <p:cNvSpPr/>
            <p:nvPr/>
          </p:nvSpPr>
          <p:spPr>
            <a:xfrm>
              <a:off x="12000598" y="1665660"/>
              <a:ext cx="9775" cy="9775"/>
            </a:xfrm>
            <a:custGeom>
              <a:avLst/>
              <a:gdLst>
                <a:gd name="connsiteX0" fmla="*/ 10046 w 9775"/>
                <a:gd name="connsiteY0" fmla="*/ 4908 h 9775"/>
                <a:gd name="connsiteX1" fmla="*/ 5158 w 9775"/>
                <a:gd name="connsiteY1" fmla="*/ 9796 h 9775"/>
                <a:gd name="connsiteX2" fmla="*/ 270 w 9775"/>
                <a:gd name="connsiteY2" fmla="*/ 4908 h 9775"/>
                <a:gd name="connsiteX3" fmla="*/ 5158 w 9775"/>
                <a:gd name="connsiteY3" fmla="*/ 20 h 9775"/>
                <a:gd name="connsiteX4" fmla="*/ 1004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46" y="4908"/>
                  </a:moveTo>
                  <a:cubicBezTo>
                    <a:pt x="10046" y="7607"/>
                    <a:pt x="7857" y="9796"/>
                    <a:pt x="5158" y="9796"/>
                  </a:cubicBezTo>
                  <a:cubicBezTo>
                    <a:pt x="2458" y="9796"/>
                    <a:pt x="270" y="7607"/>
                    <a:pt x="270" y="4908"/>
                  </a:cubicBezTo>
                  <a:cubicBezTo>
                    <a:pt x="270" y="2208"/>
                    <a:pt x="2458" y="20"/>
                    <a:pt x="5158" y="20"/>
                  </a:cubicBezTo>
                  <a:cubicBezTo>
                    <a:pt x="7857" y="20"/>
                    <a:pt x="10046" y="2208"/>
                    <a:pt x="10046" y="4908"/>
                  </a:cubicBezTo>
                  <a:close/>
                </a:path>
              </a:pathLst>
            </a:custGeom>
            <a:grpFill/>
            <a:ln w="4865" cap="flat">
              <a:noFill/>
              <a:prstDash val="solid"/>
              <a:miter/>
            </a:ln>
          </p:spPr>
          <p:txBody>
            <a:bodyPr rtlCol="0" anchor="ctr"/>
            <a:lstStyle/>
            <a:p>
              <a:endParaRPr lang="en-US"/>
            </a:p>
          </p:txBody>
        </p:sp>
        <p:sp>
          <p:nvSpPr>
            <p:cNvPr id="456" name="Freeform: Shape 455">
              <a:extLst>
                <a:ext uri="{FF2B5EF4-FFF2-40B4-BE49-F238E27FC236}">
                  <a16:creationId xmlns:a16="http://schemas.microsoft.com/office/drawing/2014/main" id="{F37079C0-A8BF-84E2-CF3E-663101C4804E}"/>
                </a:ext>
              </a:extLst>
            </p:cNvPr>
            <p:cNvSpPr/>
            <p:nvPr/>
          </p:nvSpPr>
          <p:spPr>
            <a:xfrm>
              <a:off x="12049476" y="1665660"/>
              <a:ext cx="9775" cy="9775"/>
            </a:xfrm>
            <a:custGeom>
              <a:avLst/>
              <a:gdLst>
                <a:gd name="connsiteX0" fmla="*/ 10056 w 9775"/>
                <a:gd name="connsiteY0" fmla="*/ 4908 h 9775"/>
                <a:gd name="connsiteX1" fmla="*/ 5168 w 9775"/>
                <a:gd name="connsiteY1" fmla="*/ 9796 h 9775"/>
                <a:gd name="connsiteX2" fmla="*/ 280 w 9775"/>
                <a:gd name="connsiteY2" fmla="*/ 4908 h 9775"/>
                <a:gd name="connsiteX3" fmla="*/ 5168 w 9775"/>
                <a:gd name="connsiteY3" fmla="*/ 20 h 9775"/>
                <a:gd name="connsiteX4" fmla="*/ 1005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56" y="4908"/>
                  </a:moveTo>
                  <a:cubicBezTo>
                    <a:pt x="10056" y="7607"/>
                    <a:pt x="7867" y="9796"/>
                    <a:pt x="5168" y="9796"/>
                  </a:cubicBezTo>
                  <a:cubicBezTo>
                    <a:pt x="2468" y="9796"/>
                    <a:pt x="280" y="7607"/>
                    <a:pt x="280" y="4908"/>
                  </a:cubicBezTo>
                  <a:cubicBezTo>
                    <a:pt x="280" y="2208"/>
                    <a:pt x="2468" y="20"/>
                    <a:pt x="5168" y="20"/>
                  </a:cubicBezTo>
                  <a:cubicBezTo>
                    <a:pt x="7867" y="20"/>
                    <a:pt x="10056" y="2208"/>
                    <a:pt x="10056" y="4908"/>
                  </a:cubicBezTo>
                  <a:close/>
                </a:path>
              </a:pathLst>
            </a:custGeom>
            <a:grpFill/>
            <a:ln w="4865" cap="flat">
              <a:noFill/>
              <a:prstDash val="solid"/>
              <a:miter/>
            </a:ln>
          </p:spPr>
          <p:txBody>
            <a:bodyPr rtlCol="0" anchor="ctr"/>
            <a:lstStyle/>
            <a:p>
              <a:endParaRPr lang="en-US"/>
            </a:p>
          </p:txBody>
        </p:sp>
        <p:sp>
          <p:nvSpPr>
            <p:cNvPr id="457" name="Freeform: Shape 456">
              <a:extLst>
                <a:ext uri="{FF2B5EF4-FFF2-40B4-BE49-F238E27FC236}">
                  <a16:creationId xmlns:a16="http://schemas.microsoft.com/office/drawing/2014/main" id="{E9B07CBB-D081-3859-AAFC-C06667D79008}"/>
                </a:ext>
              </a:extLst>
            </p:cNvPr>
            <p:cNvSpPr/>
            <p:nvPr/>
          </p:nvSpPr>
          <p:spPr>
            <a:xfrm>
              <a:off x="12098354" y="1665660"/>
              <a:ext cx="9775" cy="9775"/>
            </a:xfrm>
            <a:custGeom>
              <a:avLst/>
              <a:gdLst>
                <a:gd name="connsiteX0" fmla="*/ 10066 w 9775"/>
                <a:gd name="connsiteY0" fmla="*/ 4908 h 9775"/>
                <a:gd name="connsiteX1" fmla="*/ 5178 w 9775"/>
                <a:gd name="connsiteY1" fmla="*/ 9796 h 9775"/>
                <a:gd name="connsiteX2" fmla="*/ 290 w 9775"/>
                <a:gd name="connsiteY2" fmla="*/ 4908 h 9775"/>
                <a:gd name="connsiteX3" fmla="*/ 5178 w 9775"/>
                <a:gd name="connsiteY3" fmla="*/ 20 h 9775"/>
                <a:gd name="connsiteX4" fmla="*/ 1006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66" y="4908"/>
                  </a:moveTo>
                  <a:cubicBezTo>
                    <a:pt x="10066" y="7607"/>
                    <a:pt x="7877" y="9796"/>
                    <a:pt x="5178" y="9796"/>
                  </a:cubicBezTo>
                  <a:cubicBezTo>
                    <a:pt x="2478" y="9796"/>
                    <a:pt x="290" y="7607"/>
                    <a:pt x="290" y="4908"/>
                  </a:cubicBezTo>
                  <a:cubicBezTo>
                    <a:pt x="290" y="2208"/>
                    <a:pt x="2478" y="20"/>
                    <a:pt x="5178" y="20"/>
                  </a:cubicBezTo>
                  <a:cubicBezTo>
                    <a:pt x="7877" y="20"/>
                    <a:pt x="10066" y="2208"/>
                    <a:pt x="10066" y="4908"/>
                  </a:cubicBezTo>
                  <a:close/>
                </a:path>
              </a:pathLst>
            </a:custGeom>
            <a:grpFill/>
            <a:ln w="4865" cap="flat">
              <a:noFill/>
              <a:prstDash val="solid"/>
              <a:miter/>
            </a:ln>
          </p:spPr>
          <p:txBody>
            <a:bodyPr rtlCol="0" anchor="ctr"/>
            <a:lstStyle/>
            <a:p>
              <a:endParaRPr lang="en-US"/>
            </a:p>
          </p:txBody>
        </p:sp>
        <p:sp>
          <p:nvSpPr>
            <p:cNvPr id="458" name="Freeform: Shape 457">
              <a:extLst>
                <a:ext uri="{FF2B5EF4-FFF2-40B4-BE49-F238E27FC236}">
                  <a16:creationId xmlns:a16="http://schemas.microsoft.com/office/drawing/2014/main" id="{BE6E35C1-D75E-83FA-56B1-030C10A2C472}"/>
                </a:ext>
              </a:extLst>
            </p:cNvPr>
            <p:cNvSpPr/>
            <p:nvPr/>
          </p:nvSpPr>
          <p:spPr>
            <a:xfrm>
              <a:off x="12147233" y="1665660"/>
              <a:ext cx="9775" cy="9775"/>
            </a:xfrm>
            <a:custGeom>
              <a:avLst/>
              <a:gdLst>
                <a:gd name="connsiteX0" fmla="*/ 10076 w 9775"/>
                <a:gd name="connsiteY0" fmla="*/ 4908 h 9775"/>
                <a:gd name="connsiteX1" fmla="*/ 5188 w 9775"/>
                <a:gd name="connsiteY1" fmla="*/ 9796 h 9775"/>
                <a:gd name="connsiteX2" fmla="*/ 300 w 9775"/>
                <a:gd name="connsiteY2" fmla="*/ 4908 h 9775"/>
                <a:gd name="connsiteX3" fmla="*/ 5188 w 9775"/>
                <a:gd name="connsiteY3" fmla="*/ 20 h 9775"/>
                <a:gd name="connsiteX4" fmla="*/ 10076 w 9775"/>
                <a:gd name="connsiteY4" fmla="*/ 49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76" y="4908"/>
                  </a:moveTo>
                  <a:cubicBezTo>
                    <a:pt x="10076" y="7607"/>
                    <a:pt x="7887" y="9796"/>
                    <a:pt x="5188" y="9796"/>
                  </a:cubicBezTo>
                  <a:cubicBezTo>
                    <a:pt x="2488" y="9796"/>
                    <a:pt x="300" y="7607"/>
                    <a:pt x="300" y="4908"/>
                  </a:cubicBezTo>
                  <a:cubicBezTo>
                    <a:pt x="300" y="2208"/>
                    <a:pt x="2488" y="20"/>
                    <a:pt x="5188" y="20"/>
                  </a:cubicBezTo>
                  <a:cubicBezTo>
                    <a:pt x="7887" y="20"/>
                    <a:pt x="10076" y="2208"/>
                    <a:pt x="10076" y="4908"/>
                  </a:cubicBezTo>
                  <a:close/>
                </a:path>
              </a:pathLst>
            </a:custGeom>
            <a:grpFill/>
            <a:ln w="4865" cap="flat">
              <a:noFill/>
              <a:prstDash val="solid"/>
              <a:miter/>
            </a:ln>
          </p:spPr>
          <p:txBody>
            <a:bodyPr rtlCol="0" anchor="ctr"/>
            <a:lstStyle/>
            <a:p>
              <a:endParaRPr lang="en-US"/>
            </a:p>
          </p:txBody>
        </p:sp>
        <p:sp>
          <p:nvSpPr>
            <p:cNvPr id="459" name="Freeform: Shape 458">
              <a:extLst>
                <a:ext uri="{FF2B5EF4-FFF2-40B4-BE49-F238E27FC236}">
                  <a16:creationId xmlns:a16="http://schemas.microsoft.com/office/drawing/2014/main" id="{F454E60B-CD67-9429-7495-F50575504949}"/>
                </a:ext>
              </a:extLst>
            </p:cNvPr>
            <p:cNvSpPr/>
            <p:nvPr/>
          </p:nvSpPr>
          <p:spPr>
            <a:xfrm>
              <a:off x="10680883" y="1714538"/>
              <a:ext cx="9775" cy="9775"/>
            </a:xfrm>
            <a:custGeom>
              <a:avLst/>
              <a:gdLst>
                <a:gd name="connsiteX0" fmla="*/ 9776 w 9775"/>
                <a:gd name="connsiteY0" fmla="*/ 4918 h 9775"/>
                <a:gd name="connsiteX1" fmla="*/ 4888 w 9775"/>
                <a:gd name="connsiteY1" fmla="*/ 9806 h 9775"/>
                <a:gd name="connsiteX2" fmla="*/ 0 w 9775"/>
                <a:gd name="connsiteY2" fmla="*/ 4918 h 9775"/>
                <a:gd name="connsiteX3" fmla="*/ 4888 w 9775"/>
                <a:gd name="connsiteY3" fmla="*/ 30 h 9775"/>
                <a:gd name="connsiteX4" fmla="*/ 977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76" y="4918"/>
                  </a:moveTo>
                  <a:cubicBezTo>
                    <a:pt x="9776" y="7617"/>
                    <a:pt x="7587" y="9806"/>
                    <a:pt x="4888" y="9806"/>
                  </a:cubicBezTo>
                  <a:cubicBezTo>
                    <a:pt x="2188" y="9806"/>
                    <a:pt x="0" y="7617"/>
                    <a:pt x="0" y="4918"/>
                  </a:cubicBezTo>
                  <a:cubicBezTo>
                    <a:pt x="0" y="2218"/>
                    <a:pt x="2188" y="30"/>
                    <a:pt x="4888" y="30"/>
                  </a:cubicBezTo>
                  <a:cubicBezTo>
                    <a:pt x="7587" y="30"/>
                    <a:pt x="9776" y="2218"/>
                    <a:pt x="9776" y="4918"/>
                  </a:cubicBezTo>
                  <a:close/>
                </a:path>
              </a:pathLst>
            </a:custGeom>
            <a:grpFill/>
            <a:ln w="4865" cap="flat">
              <a:noFill/>
              <a:prstDash val="solid"/>
              <a:miter/>
            </a:ln>
          </p:spPr>
          <p:txBody>
            <a:bodyPr rtlCol="0" anchor="ctr"/>
            <a:lstStyle/>
            <a:p>
              <a:endParaRPr lang="en-US"/>
            </a:p>
          </p:txBody>
        </p:sp>
        <p:sp>
          <p:nvSpPr>
            <p:cNvPr id="460" name="Freeform: Shape 459">
              <a:extLst>
                <a:ext uri="{FF2B5EF4-FFF2-40B4-BE49-F238E27FC236}">
                  <a16:creationId xmlns:a16="http://schemas.microsoft.com/office/drawing/2014/main" id="{77B64BAC-999A-80A8-AA36-A7AC9918B5E2}"/>
                </a:ext>
              </a:extLst>
            </p:cNvPr>
            <p:cNvSpPr/>
            <p:nvPr/>
          </p:nvSpPr>
          <p:spPr>
            <a:xfrm>
              <a:off x="10729761" y="1714538"/>
              <a:ext cx="9775" cy="9775"/>
            </a:xfrm>
            <a:custGeom>
              <a:avLst/>
              <a:gdLst>
                <a:gd name="connsiteX0" fmla="*/ 9786 w 9775"/>
                <a:gd name="connsiteY0" fmla="*/ 4918 h 9775"/>
                <a:gd name="connsiteX1" fmla="*/ 4898 w 9775"/>
                <a:gd name="connsiteY1" fmla="*/ 9806 h 9775"/>
                <a:gd name="connsiteX2" fmla="*/ 10 w 9775"/>
                <a:gd name="connsiteY2" fmla="*/ 4918 h 9775"/>
                <a:gd name="connsiteX3" fmla="*/ 4898 w 9775"/>
                <a:gd name="connsiteY3" fmla="*/ 30 h 9775"/>
                <a:gd name="connsiteX4" fmla="*/ 978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86" y="4918"/>
                  </a:moveTo>
                  <a:cubicBezTo>
                    <a:pt x="9786" y="7617"/>
                    <a:pt x="7597" y="9806"/>
                    <a:pt x="4898" y="9806"/>
                  </a:cubicBezTo>
                  <a:cubicBezTo>
                    <a:pt x="2198" y="9806"/>
                    <a:pt x="10" y="7617"/>
                    <a:pt x="10" y="4918"/>
                  </a:cubicBezTo>
                  <a:cubicBezTo>
                    <a:pt x="10" y="2218"/>
                    <a:pt x="2198" y="30"/>
                    <a:pt x="4898" y="30"/>
                  </a:cubicBezTo>
                  <a:cubicBezTo>
                    <a:pt x="7597" y="30"/>
                    <a:pt x="9786" y="2218"/>
                    <a:pt x="9786" y="4918"/>
                  </a:cubicBezTo>
                  <a:close/>
                </a:path>
              </a:pathLst>
            </a:custGeom>
            <a:grpFill/>
            <a:ln w="4865" cap="flat">
              <a:noFill/>
              <a:prstDash val="solid"/>
              <a:miter/>
            </a:ln>
          </p:spPr>
          <p:txBody>
            <a:bodyPr rtlCol="0" anchor="ctr"/>
            <a:lstStyle/>
            <a:p>
              <a:endParaRPr lang="en-US"/>
            </a:p>
          </p:txBody>
        </p:sp>
        <p:sp>
          <p:nvSpPr>
            <p:cNvPr id="461" name="Freeform: Shape 460">
              <a:extLst>
                <a:ext uri="{FF2B5EF4-FFF2-40B4-BE49-F238E27FC236}">
                  <a16:creationId xmlns:a16="http://schemas.microsoft.com/office/drawing/2014/main" id="{6CFBCFF1-F353-3D9F-BB22-8A273D75C414}"/>
                </a:ext>
              </a:extLst>
            </p:cNvPr>
            <p:cNvSpPr/>
            <p:nvPr/>
          </p:nvSpPr>
          <p:spPr>
            <a:xfrm>
              <a:off x="10778639" y="1714538"/>
              <a:ext cx="9775" cy="9775"/>
            </a:xfrm>
            <a:custGeom>
              <a:avLst/>
              <a:gdLst>
                <a:gd name="connsiteX0" fmla="*/ 9796 w 9775"/>
                <a:gd name="connsiteY0" fmla="*/ 4918 h 9775"/>
                <a:gd name="connsiteX1" fmla="*/ 4908 w 9775"/>
                <a:gd name="connsiteY1" fmla="*/ 9806 h 9775"/>
                <a:gd name="connsiteX2" fmla="*/ 20 w 9775"/>
                <a:gd name="connsiteY2" fmla="*/ 4918 h 9775"/>
                <a:gd name="connsiteX3" fmla="*/ 4908 w 9775"/>
                <a:gd name="connsiteY3" fmla="*/ 30 h 9775"/>
                <a:gd name="connsiteX4" fmla="*/ 979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96" y="4918"/>
                  </a:moveTo>
                  <a:cubicBezTo>
                    <a:pt x="9796" y="7617"/>
                    <a:pt x="7607" y="9806"/>
                    <a:pt x="4908" y="9806"/>
                  </a:cubicBezTo>
                  <a:cubicBezTo>
                    <a:pt x="2208" y="9806"/>
                    <a:pt x="20" y="7617"/>
                    <a:pt x="20" y="4918"/>
                  </a:cubicBezTo>
                  <a:cubicBezTo>
                    <a:pt x="20" y="2218"/>
                    <a:pt x="2208" y="30"/>
                    <a:pt x="4908" y="30"/>
                  </a:cubicBezTo>
                  <a:cubicBezTo>
                    <a:pt x="7607" y="30"/>
                    <a:pt x="9796" y="2218"/>
                    <a:pt x="9796" y="4918"/>
                  </a:cubicBezTo>
                  <a:close/>
                </a:path>
              </a:pathLst>
            </a:custGeom>
            <a:grpFill/>
            <a:ln w="4865" cap="flat">
              <a:noFill/>
              <a:prstDash val="solid"/>
              <a:miter/>
            </a:ln>
          </p:spPr>
          <p:txBody>
            <a:bodyPr rtlCol="0" anchor="ctr"/>
            <a:lstStyle/>
            <a:p>
              <a:endParaRPr lang="en-US"/>
            </a:p>
          </p:txBody>
        </p:sp>
        <p:sp>
          <p:nvSpPr>
            <p:cNvPr id="462" name="Freeform: Shape 461">
              <a:extLst>
                <a:ext uri="{FF2B5EF4-FFF2-40B4-BE49-F238E27FC236}">
                  <a16:creationId xmlns:a16="http://schemas.microsoft.com/office/drawing/2014/main" id="{CC81B243-A847-D028-AD1F-B98131E82DC4}"/>
                </a:ext>
              </a:extLst>
            </p:cNvPr>
            <p:cNvSpPr/>
            <p:nvPr/>
          </p:nvSpPr>
          <p:spPr>
            <a:xfrm>
              <a:off x="10827518" y="1714538"/>
              <a:ext cx="9775" cy="9775"/>
            </a:xfrm>
            <a:custGeom>
              <a:avLst/>
              <a:gdLst>
                <a:gd name="connsiteX0" fmla="*/ 9806 w 9775"/>
                <a:gd name="connsiteY0" fmla="*/ 4918 h 9775"/>
                <a:gd name="connsiteX1" fmla="*/ 4918 w 9775"/>
                <a:gd name="connsiteY1" fmla="*/ 9806 h 9775"/>
                <a:gd name="connsiteX2" fmla="*/ 30 w 9775"/>
                <a:gd name="connsiteY2" fmla="*/ 4918 h 9775"/>
                <a:gd name="connsiteX3" fmla="*/ 4918 w 9775"/>
                <a:gd name="connsiteY3" fmla="*/ 30 h 9775"/>
                <a:gd name="connsiteX4" fmla="*/ 980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06" y="4918"/>
                  </a:moveTo>
                  <a:cubicBezTo>
                    <a:pt x="9806" y="7617"/>
                    <a:pt x="7617" y="9806"/>
                    <a:pt x="4918" y="9806"/>
                  </a:cubicBezTo>
                  <a:cubicBezTo>
                    <a:pt x="2218" y="9806"/>
                    <a:pt x="30" y="7617"/>
                    <a:pt x="30" y="4918"/>
                  </a:cubicBezTo>
                  <a:cubicBezTo>
                    <a:pt x="30" y="2218"/>
                    <a:pt x="2218" y="30"/>
                    <a:pt x="4918" y="30"/>
                  </a:cubicBezTo>
                  <a:cubicBezTo>
                    <a:pt x="7617" y="30"/>
                    <a:pt x="9806" y="2218"/>
                    <a:pt x="9806" y="4918"/>
                  </a:cubicBezTo>
                  <a:close/>
                </a:path>
              </a:pathLst>
            </a:custGeom>
            <a:grpFill/>
            <a:ln w="4865" cap="flat">
              <a:noFill/>
              <a:prstDash val="solid"/>
              <a:miter/>
            </a:ln>
          </p:spPr>
          <p:txBody>
            <a:bodyPr rtlCol="0" anchor="ctr"/>
            <a:lstStyle/>
            <a:p>
              <a:endParaRPr lang="en-US"/>
            </a:p>
          </p:txBody>
        </p:sp>
        <p:sp>
          <p:nvSpPr>
            <p:cNvPr id="463" name="Freeform: Shape 462">
              <a:extLst>
                <a:ext uri="{FF2B5EF4-FFF2-40B4-BE49-F238E27FC236}">
                  <a16:creationId xmlns:a16="http://schemas.microsoft.com/office/drawing/2014/main" id="{497548F9-9B82-D12E-09D9-67344AE1C4C5}"/>
                </a:ext>
              </a:extLst>
            </p:cNvPr>
            <p:cNvSpPr/>
            <p:nvPr/>
          </p:nvSpPr>
          <p:spPr>
            <a:xfrm>
              <a:off x="10876396" y="1714538"/>
              <a:ext cx="9775" cy="9775"/>
            </a:xfrm>
            <a:custGeom>
              <a:avLst/>
              <a:gdLst>
                <a:gd name="connsiteX0" fmla="*/ 9816 w 9775"/>
                <a:gd name="connsiteY0" fmla="*/ 4918 h 9775"/>
                <a:gd name="connsiteX1" fmla="*/ 4928 w 9775"/>
                <a:gd name="connsiteY1" fmla="*/ 9806 h 9775"/>
                <a:gd name="connsiteX2" fmla="*/ 40 w 9775"/>
                <a:gd name="connsiteY2" fmla="*/ 4918 h 9775"/>
                <a:gd name="connsiteX3" fmla="*/ 4928 w 9775"/>
                <a:gd name="connsiteY3" fmla="*/ 30 h 9775"/>
                <a:gd name="connsiteX4" fmla="*/ 981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16" y="4918"/>
                  </a:moveTo>
                  <a:cubicBezTo>
                    <a:pt x="9816" y="7617"/>
                    <a:pt x="7627" y="9806"/>
                    <a:pt x="4928" y="9806"/>
                  </a:cubicBezTo>
                  <a:cubicBezTo>
                    <a:pt x="2228" y="9806"/>
                    <a:pt x="40" y="7617"/>
                    <a:pt x="40" y="4918"/>
                  </a:cubicBezTo>
                  <a:cubicBezTo>
                    <a:pt x="40" y="2218"/>
                    <a:pt x="2228" y="30"/>
                    <a:pt x="4928" y="30"/>
                  </a:cubicBezTo>
                  <a:cubicBezTo>
                    <a:pt x="7627" y="30"/>
                    <a:pt x="9816" y="2218"/>
                    <a:pt x="9816" y="4918"/>
                  </a:cubicBezTo>
                  <a:close/>
                </a:path>
              </a:pathLst>
            </a:custGeom>
            <a:grpFill/>
            <a:ln w="4865" cap="flat">
              <a:noFill/>
              <a:prstDash val="solid"/>
              <a:miter/>
            </a:ln>
          </p:spPr>
          <p:txBody>
            <a:bodyPr rtlCol="0" anchor="ctr"/>
            <a:lstStyle/>
            <a:p>
              <a:endParaRPr lang="en-US"/>
            </a:p>
          </p:txBody>
        </p:sp>
        <p:sp>
          <p:nvSpPr>
            <p:cNvPr id="464" name="Freeform: Shape 463">
              <a:extLst>
                <a:ext uri="{FF2B5EF4-FFF2-40B4-BE49-F238E27FC236}">
                  <a16:creationId xmlns:a16="http://schemas.microsoft.com/office/drawing/2014/main" id="{DED03850-A4C6-C403-7F8C-1767FA5EA7D7}"/>
                </a:ext>
              </a:extLst>
            </p:cNvPr>
            <p:cNvSpPr/>
            <p:nvPr/>
          </p:nvSpPr>
          <p:spPr>
            <a:xfrm>
              <a:off x="10925274" y="1714538"/>
              <a:ext cx="9775" cy="9775"/>
            </a:xfrm>
            <a:custGeom>
              <a:avLst/>
              <a:gdLst>
                <a:gd name="connsiteX0" fmla="*/ 9826 w 9775"/>
                <a:gd name="connsiteY0" fmla="*/ 4918 h 9775"/>
                <a:gd name="connsiteX1" fmla="*/ 4938 w 9775"/>
                <a:gd name="connsiteY1" fmla="*/ 9806 h 9775"/>
                <a:gd name="connsiteX2" fmla="*/ 50 w 9775"/>
                <a:gd name="connsiteY2" fmla="*/ 4918 h 9775"/>
                <a:gd name="connsiteX3" fmla="*/ 4938 w 9775"/>
                <a:gd name="connsiteY3" fmla="*/ 30 h 9775"/>
                <a:gd name="connsiteX4" fmla="*/ 982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26" y="4918"/>
                  </a:moveTo>
                  <a:cubicBezTo>
                    <a:pt x="9826" y="7617"/>
                    <a:pt x="7637" y="9806"/>
                    <a:pt x="4938" y="9806"/>
                  </a:cubicBezTo>
                  <a:cubicBezTo>
                    <a:pt x="2238" y="9806"/>
                    <a:pt x="50" y="7617"/>
                    <a:pt x="50" y="4918"/>
                  </a:cubicBezTo>
                  <a:cubicBezTo>
                    <a:pt x="50" y="2218"/>
                    <a:pt x="2238" y="30"/>
                    <a:pt x="4938" y="30"/>
                  </a:cubicBezTo>
                  <a:cubicBezTo>
                    <a:pt x="7637" y="30"/>
                    <a:pt x="9826" y="2218"/>
                    <a:pt x="9826" y="4918"/>
                  </a:cubicBezTo>
                  <a:close/>
                </a:path>
              </a:pathLst>
            </a:custGeom>
            <a:grpFill/>
            <a:ln w="4865" cap="flat">
              <a:noFill/>
              <a:prstDash val="solid"/>
              <a:miter/>
            </a:ln>
          </p:spPr>
          <p:txBody>
            <a:bodyPr rtlCol="0" anchor="ctr"/>
            <a:lstStyle/>
            <a:p>
              <a:endParaRPr lang="en-US"/>
            </a:p>
          </p:txBody>
        </p:sp>
        <p:sp>
          <p:nvSpPr>
            <p:cNvPr id="465" name="Freeform: Shape 464">
              <a:extLst>
                <a:ext uri="{FF2B5EF4-FFF2-40B4-BE49-F238E27FC236}">
                  <a16:creationId xmlns:a16="http://schemas.microsoft.com/office/drawing/2014/main" id="{D5C4A5A3-362E-CFA3-9DD7-686AF42EB643}"/>
                </a:ext>
              </a:extLst>
            </p:cNvPr>
            <p:cNvSpPr/>
            <p:nvPr/>
          </p:nvSpPr>
          <p:spPr>
            <a:xfrm>
              <a:off x="10974153" y="1714538"/>
              <a:ext cx="9775" cy="9775"/>
            </a:xfrm>
            <a:custGeom>
              <a:avLst/>
              <a:gdLst>
                <a:gd name="connsiteX0" fmla="*/ 9836 w 9775"/>
                <a:gd name="connsiteY0" fmla="*/ 4918 h 9775"/>
                <a:gd name="connsiteX1" fmla="*/ 4948 w 9775"/>
                <a:gd name="connsiteY1" fmla="*/ 9806 h 9775"/>
                <a:gd name="connsiteX2" fmla="*/ 60 w 9775"/>
                <a:gd name="connsiteY2" fmla="*/ 4918 h 9775"/>
                <a:gd name="connsiteX3" fmla="*/ 4948 w 9775"/>
                <a:gd name="connsiteY3" fmla="*/ 30 h 9775"/>
                <a:gd name="connsiteX4" fmla="*/ 983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36" y="4918"/>
                  </a:moveTo>
                  <a:cubicBezTo>
                    <a:pt x="9836" y="7617"/>
                    <a:pt x="7647" y="9806"/>
                    <a:pt x="4948" y="9806"/>
                  </a:cubicBezTo>
                  <a:cubicBezTo>
                    <a:pt x="2248" y="9806"/>
                    <a:pt x="60" y="7617"/>
                    <a:pt x="60" y="4918"/>
                  </a:cubicBezTo>
                  <a:cubicBezTo>
                    <a:pt x="60" y="2218"/>
                    <a:pt x="2248" y="30"/>
                    <a:pt x="4948" y="30"/>
                  </a:cubicBezTo>
                  <a:cubicBezTo>
                    <a:pt x="7647" y="30"/>
                    <a:pt x="9836" y="2218"/>
                    <a:pt x="9836" y="4918"/>
                  </a:cubicBezTo>
                  <a:close/>
                </a:path>
              </a:pathLst>
            </a:custGeom>
            <a:grpFill/>
            <a:ln w="4865" cap="flat">
              <a:noFill/>
              <a:prstDash val="solid"/>
              <a:miter/>
            </a:ln>
          </p:spPr>
          <p:txBody>
            <a:bodyPr rtlCol="0" anchor="ctr"/>
            <a:lstStyle/>
            <a:p>
              <a:endParaRPr lang="en-US"/>
            </a:p>
          </p:txBody>
        </p:sp>
        <p:sp>
          <p:nvSpPr>
            <p:cNvPr id="466" name="Freeform: Shape 465">
              <a:extLst>
                <a:ext uri="{FF2B5EF4-FFF2-40B4-BE49-F238E27FC236}">
                  <a16:creationId xmlns:a16="http://schemas.microsoft.com/office/drawing/2014/main" id="{7929C71A-91B1-71E2-7764-F453FAE3A1B3}"/>
                </a:ext>
              </a:extLst>
            </p:cNvPr>
            <p:cNvSpPr/>
            <p:nvPr/>
          </p:nvSpPr>
          <p:spPr>
            <a:xfrm>
              <a:off x="11023031" y="1714538"/>
              <a:ext cx="9775" cy="9775"/>
            </a:xfrm>
            <a:custGeom>
              <a:avLst/>
              <a:gdLst>
                <a:gd name="connsiteX0" fmla="*/ 9846 w 9775"/>
                <a:gd name="connsiteY0" fmla="*/ 4918 h 9775"/>
                <a:gd name="connsiteX1" fmla="*/ 4958 w 9775"/>
                <a:gd name="connsiteY1" fmla="*/ 9806 h 9775"/>
                <a:gd name="connsiteX2" fmla="*/ 70 w 9775"/>
                <a:gd name="connsiteY2" fmla="*/ 4918 h 9775"/>
                <a:gd name="connsiteX3" fmla="*/ 4958 w 9775"/>
                <a:gd name="connsiteY3" fmla="*/ 30 h 9775"/>
                <a:gd name="connsiteX4" fmla="*/ 984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46" y="4918"/>
                  </a:moveTo>
                  <a:cubicBezTo>
                    <a:pt x="9846" y="7617"/>
                    <a:pt x="7657" y="9806"/>
                    <a:pt x="4958" y="9806"/>
                  </a:cubicBezTo>
                  <a:cubicBezTo>
                    <a:pt x="2258" y="9806"/>
                    <a:pt x="70" y="7617"/>
                    <a:pt x="70" y="4918"/>
                  </a:cubicBezTo>
                  <a:cubicBezTo>
                    <a:pt x="70" y="2218"/>
                    <a:pt x="2258" y="30"/>
                    <a:pt x="4958" y="30"/>
                  </a:cubicBezTo>
                  <a:cubicBezTo>
                    <a:pt x="7657" y="30"/>
                    <a:pt x="9846" y="2218"/>
                    <a:pt x="9846" y="4918"/>
                  </a:cubicBezTo>
                  <a:close/>
                </a:path>
              </a:pathLst>
            </a:custGeom>
            <a:grpFill/>
            <a:ln w="4865" cap="flat">
              <a:noFill/>
              <a:prstDash val="solid"/>
              <a:miter/>
            </a:ln>
          </p:spPr>
          <p:txBody>
            <a:bodyPr rtlCol="0" anchor="ctr"/>
            <a:lstStyle/>
            <a:p>
              <a:endParaRPr lang="en-US"/>
            </a:p>
          </p:txBody>
        </p:sp>
        <p:sp>
          <p:nvSpPr>
            <p:cNvPr id="467" name="Freeform: Shape 466">
              <a:extLst>
                <a:ext uri="{FF2B5EF4-FFF2-40B4-BE49-F238E27FC236}">
                  <a16:creationId xmlns:a16="http://schemas.microsoft.com/office/drawing/2014/main" id="{CB2D1334-28C5-FDC1-7CDD-333B40DCF5AE}"/>
                </a:ext>
              </a:extLst>
            </p:cNvPr>
            <p:cNvSpPr/>
            <p:nvPr/>
          </p:nvSpPr>
          <p:spPr>
            <a:xfrm>
              <a:off x="11071909" y="1714538"/>
              <a:ext cx="9775" cy="9775"/>
            </a:xfrm>
            <a:custGeom>
              <a:avLst/>
              <a:gdLst>
                <a:gd name="connsiteX0" fmla="*/ 9856 w 9775"/>
                <a:gd name="connsiteY0" fmla="*/ 4918 h 9775"/>
                <a:gd name="connsiteX1" fmla="*/ 4968 w 9775"/>
                <a:gd name="connsiteY1" fmla="*/ 9806 h 9775"/>
                <a:gd name="connsiteX2" fmla="*/ 80 w 9775"/>
                <a:gd name="connsiteY2" fmla="*/ 4918 h 9775"/>
                <a:gd name="connsiteX3" fmla="*/ 4968 w 9775"/>
                <a:gd name="connsiteY3" fmla="*/ 30 h 9775"/>
                <a:gd name="connsiteX4" fmla="*/ 985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56" y="4918"/>
                  </a:moveTo>
                  <a:cubicBezTo>
                    <a:pt x="9856" y="7617"/>
                    <a:pt x="7667" y="9806"/>
                    <a:pt x="4968" y="9806"/>
                  </a:cubicBezTo>
                  <a:cubicBezTo>
                    <a:pt x="2268" y="9806"/>
                    <a:pt x="80" y="7617"/>
                    <a:pt x="80" y="4918"/>
                  </a:cubicBezTo>
                  <a:cubicBezTo>
                    <a:pt x="80" y="2218"/>
                    <a:pt x="2268" y="30"/>
                    <a:pt x="4968" y="30"/>
                  </a:cubicBezTo>
                  <a:cubicBezTo>
                    <a:pt x="7667" y="30"/>
                    <a:pt x="9856" y="2218"/>
                    <a:pt x="9856" y="4918"/>
                  </a:cubicBezTo>
                  <a:close/>
                </a:path>
              </a:pathLst>
            </a:custGeom>
            <a:grpFill/>
            <a:ln w="4865" cap="flat">
              <a:noFill/>
              <a:prstDash val="solid"/>
              <a:miter/>
            </a:ln>
          </p:spPr>
          <p:txBody>
            <a:bodyPr rtlCol="0" anchor="ctr"/>
            <a:lstStyle/>
            <a:p>
              <a:endParaRPr lang="en-US"/>
            </a:p>
          </p:txBody>
        </p:sp>
        <p:sp>
          <p:nvSpPr>
            <p:cNvPr id="468" name="Freeform: Shape 467">
              <a:extLst>
                <a:ext uri="{FF2B5EF4-FFF2-40B4-BE49-F238E27FC236}">
                  <a16:creationId xmlns:a16="http://schemas.microsoft.com/office/drawing/2014/main" id="{B6C67AD6-D20A-61B1-48FE-AA7D53694E66}"/>
                </a:ext>
              </a:extLst>
            </p:cNvPr>
            <p:cNvSpPr/>
            <p:nvPr/>
          </p:nvSpPr>
          <p:spPr>
            <a:xfrm>
              <a:off x="11120788" y="1714538"/>
              <a:ext cx="9775" cy="9775"/>
            </a:xfrm>
            <a:custGeom>
              <a:avLst/>
              <a:gdLst>
                <a:gd name="connsiteX0" fmla="*/ 9866 w 9775"/>
                <a:gd name="connsiteY0" fmla="*/ 4918 h 9775"/>
                <a:gd name="connsiteX1" fmla="*/ 4978 w 9775"/>
                <a:gd name="connsiteY1" fmla="*/ 9806 h 9775"/>
                <a:gd name="connsiteX2" fmla="*/ 90 w 9775"/>
                <a:gd name="connsiteY2" fmla="*/ 4918 h 9775"/>
                <a:gd name="connsiteX3" fmla="*/ 4978 w 9775"/>
                <a:gd name="connsiteY3" fmla="*/ 30 h 9775"/>
                <a:gd name="connsiteX4" fmla="*/ 986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66" y="4918"/>
                  </a:moveTo>
                  <a:cubicBezTo>
                    <a:pt x="9866" y="7617"/>
                    <a:pt x="7677" y="9806"/>
                    <a:pt x="4978" y="9806"/>
                  </a:cubicBezTo>
                  <a:cubicBezTo>
                    <a:pt x="2278" y="9806"/>
                    <a:pt x="90" y="7617"/>
                    <a:pt x="90" y="4918"/>
                  </a:cubicBezTo>
                  <a:cubicBezTo>
                    <a:pt x="90" y="2218"/>
                    <a:pt x="2278" y="30"/>
                    <a:pt x="4978" y="30"/>
                  </a:cubicBezTo>
                  <a:cubicBezTo>
                    <a:pt x="7677" y="30"/>
                    <a:pt x="9866" y="2218"/>
                    <a:pt x="9866" y="4918"/>
                  </a:cubicBezTo>
                  <a:close/>
                </a:path>
              </a:pathLst>
            </a:custGeom>
            <a:grpFill/>
            <a:ln w="4865" cap="flat">
              <a:noFill/>
              <a:prstDash val="solid"/>
              <a:miter/>
            </a:ln>
          </p:spPr>
          <p:txBody>
            <a:bodyPr rtlCol="0" anchor="ctr"/>
            <a:lstStyle/>
            <a:p>
              <a:endParaRPr lang="en-US"/>
            </a:p>
          </p:txBody>
        </p:sp>
        <p:sp>
          <p:nvSpPr>
            <p:cNvPr id="469" name="Freeform: Shape 468">
              <a:extLst>
                <a:ext uri="{FF2B5EF4-FFF2-40B4-BE49-F238E27FC236}">
                  <a16:creationId xmlns:a16="http://schemas.microsoft.com/office/drawing/2014/main" id="{954A4DD7-0862-D72D-02F4-4D1DE14A3D64}"/>
                </a:ext>
              </a:extLst>
            </p:cNvPr>
            <p:cNvSpPr/>
            <p:nvPr/>
          </p:nvSpPr>
          <p:spPr>
            <a:xfrm>
              <a:off x="11169666" y="1714538"/>
              <a:ext cx="9775" cy="9775"/>
            </a:xfrm>
            <a:custGeom>
              <a:avLst/>
              <a:gdLst>
                <a:gd name="connsiteX0" fmla="*/ 9876 w 9775"/>
                <a:gd name="connsiteY0" fmla="*/ 4918 h 9775"/>
                <a:gd name="connsiteX1" fmla="*/ 4988 w 9775"/>
                <a:gd name="connsiteY1" fmla="*/ 9806 h 9775"/>
                <a:gd name="connsiteX2" fmla="*/ 100 w 9775"/>
                <a:gd name="connsiteY2" fmla="*/ 4918 h 9775"/>
                <a:gd name="connsiteX3" fmla="*/ 4988 w 9775"/>
                <a:gd name="connsiteY3" fmla="*/ 30 h 9775"/>
                <a:gd name="connsiteX4" fmla="*/ 987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76" y="4918"/>
                  </a:moveTo>
                  <a:cubicBezTo>
                    <a:pt x="9876" y="7617"/>
                    <a:pt x="7687" y="9806"/>
                    <a:pt x="4988" y="9806"/>
                  </a:cubicBezTo>
                  <a:cubicBezTo>
                    <a:pt x="2288" y="9806"/>
                    <a:pt x="100" y="7617"/>
                    <a:pt x="100" y="4918"/>
                  </a:cubicBezTo>
                  <a:cubicBezTo>
                    <a:pt x="100" y="2218"/>
                    <a:pt x="2288" y="30"/>
                    <a:pt x="4988" y="30"/>
                  </a:cubicBezTo>
                  <a:cubicBezTo>
                    <a:pt x="7687" y="30"/>
                    <a:pt x="9876" y="2218"/>
                    <a:pt x="9876" y="4918"/>
                  </a:cubicBezTo>
                  <a:close/>
                </a:path>
              </a:pathLst>
            </a:custGeom>
            <a:grpFill/>
            <a:ln w="4865" cap="flat">
              <a:noFill/>
              <a:prstDash val="solid"/>
              <a:miter/>
            </a:ln>
          </p:spPr>
          <p:txBody>
            <a:bodyPr rtlCol="0" anchor="ctr"/>
            <a:lstStyle/>
            <a:p>
              <a:endParaRPr lang="en-US"/>
            </a:p>
          </p:txBody>
        </p:sp>
        <p:sp>
          <p:nvSpPr>
            <p:cNvPr id="470" name="Freeform: Shape 469">
              <a:extLst>
                <a:ext uri="{FF2B5EF4-FFF2-40B4-BE49-F238E27FC236}">
                  <a16:creationId xmlns:a16="http://schemas.microsoft.com/office/drawing/2014/main" id="{06923DEB-FE58-4BFA-AFBD-A58CA0F0FDCC}"/>
                </a:ext>
              </a:extLst>
            </p:cNvPr>
            <p:cNvSpPr/>
            <p:nvPr/>
          </p:nvSpPr>
          <p:spPr>
            <a:xfrm>
              <a:off x="11218544" y="1714538"/>
              <a:ext cx="9775" cy="9775"/>
            </a:xfrm>
            <a:custGeom>
              <a:avLst/>
              <a:gdLst>
                <a:gd name="connsiteX0" fmla="*/ 9886 w 9775"/>
                <a:gd name="connsiteY0" fmla="*/ 4918 h 9775"/>
                <a:gd name="connsiteX1" fmla="*/ 4998 w 9775"/>
                <a:gd name="connsiteY1" fmla="*/ 9806 h 9775"/>
                <a:gd name="connsiteX2" fmla="*/ 110 w 9775"/>
                <a:gd name="connsiteY2" fmla="*/ 4918 h 9775"/>
                <a:gd name="connsiteX3" fmla="*/ 4998 w 9775"/>
                <a:gd name="connsiteY3" fmla="*/ 30 h 9775"/>
                <a:gd name="connsiteX4" fmla="*/ 988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86" y="4918"/>
                  </a:moveTo>
                  <a:cubicBezTo>
                    <a:pt x="9886" y="7617"/>
                    <a:pt x="7697" y="9806"/>
                    <a:pt x="4998" y="9806"/>
                  </a:cubicBezTo>
                  <a:cubicBezTo>
                    <a:pt x="2298" y="9806"/>
                    <a:pt x="110" y="7617"/>
                    <a:pt x="110" y="4918"/>
                  </a:cubicBezTo>
                  <a:cubicBezTo>
                    <a:pt x="110" y="2218"/>
                    <a:pt x="2298" y="30"/>
                    <a:pt x="4998" y="30"/>
                  </a:cubicBezTo>
                  <a:cubicBezTo>
                    <a:pt x="7697" y="30"/>
                    <a:pt x="9886" y="2218"/>
                    <a:pt x="9886" y="4918"/>
                  </a:cubicBezTo>
                  <a:close/>
                </a:path>
              </a:pathLst>
            </a:custGeom>
            <a:grpFill/>
            <a:ln w="4865" cap="flat">
              <a:noFill/>
              <a:prstDash val="solid"/>
              <a:miter/>
            </a:ln>
          </p:spPr>
          <p:txBody>
            <a:bodyPr rtlCol="0" anchor="ctr"/>
            <a:lstStyle/>
            <a:p>
              <a:endParaRPr lang="en-US"/>
            </a:p>
          </p:txBody>
        </p:sp>
        <p:sp>
          <p:nvSpPr>
            <p:cNvPr id="471" name="Freeform: Shape 470">
              <a:extLst>
                <a:ext uri="{FF2B5EF4-FFF2-40B4-BE49-F238E27FC236}">
                  <a16:creationId xmlns:a16="http://schemas.microsoft.com/office/drawing/2014/main" id="{808E7BF4-3F10-9CCC-F2E3-99EBDE449DF1}"/>
                </a:ext>
              </a:extLst>
            </p:cNvPr>
            <p:cNvSpPr/>
            <p:nvPr/>
          </p:nvSpPr>
          <p:spPr>
            <a:xfrm>
              <a:off x="11267423" y="1714538"/>
              <a:ext cx="9775" cy="9775"/>
            </a:xfrm>
            <a:custGeom>
              <a:avLst/>
              <a:gdLst>
                <a:gd name="connsiteX0" fmla="*/ 9896 w 9775"/>
                <a:gd name="connsiteY0" fmla="*/ 4918 h 9775"/>
                <a:gd name="connsiteX1" fmla="*/ 5008 w 9775"/>
                <a:gd name="connsiteY1" fmla="*/ 9806 h 9775"/>
                <a:gd name="connsiteX2" fmla="*/ 120 w 9775"/>
                <a:gd name="connsiteY2" fmla="*/ 4918 h 9775"/>
                <a:gd name="connsiteX3" fmla="*/ 5008 w 9775"/>
                <a:gd name="connsiteY3" fmla="*/ 30 h 9775"/>
                <a:gd name="connsiteX4" fmla="*/ 989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96" y="4918"/>
                  </a:moveTo>
                  <a:cubicBezTo>
                    <a:pt x="9896" y="7617"/>
                    <a:pt x="7707" y="9806"/>
                    <a:pt x="5008" y="9806"/>
                  </a:cubicBezTo>
                  <a:cubicBezTo>
                    <a:pt x="2308" y="9806"/>
                    <a:pt x="120" y="7617"/>
                    <a:pt x="120" y="4918"/>
                  </a:cubicBezTo>
                  <a:cubicBezTo>
                    <a:pt x="120" y="2218"/>
                    <a:pt x="2308" y="30"/>
                    <a:pt x="5008" y="30"/>
                  </a:cubicBezTo>
                  <a:cubicBezTo>
                    <a:pt x="7707" y="30"/>
                    <a:pt x="9896" y="2218"/>
                    <a:pt x="9896" y="4918"/>
                  </a:cubicBezTo>
                  <a:close/>
                </a:path>
              </a:pathLst>
            </a:custGeom>
            <a:grpFill/>
            <a:ln w="4865" cap="flat">
              <a:noFill/>
              <a:prstDash val="solid"/>
              <a:miter/>
            </a:ln>
          </p:spPr>
          <p:txBody>
            <a:bodyPr rtlCol="0" anchor="ctr"/>
            <a:lstStyle/>
            <a:p>
              <a:endParaRPr lang="en-US"/>
            </a:p>
          </p:txBody>
        </p:sp>
        <p:sp>
          <p:nvSpPr>
            <p:cNvPr id="472" name="Freeform: Shape 471">
              <a:extLst>
                <a:ext uri="{FF2B5EF4-FFF2-40B4-BE49-F238E27FC236}">
                  <a16:creationId xmlns:a16="http://schemas.microsoft.com/office/drawing/2014/main" id="{73B5F7D8-6002-BCDB-64F9-6FB1A133B5F4}"/>
                </a:ext>
              </a:extLst>
            </p:cNvPr>
            <p:cNvSpPr/>
            <p:nvPr/>
          </p:nvSpPr>
          <p:spPr>
            <a:xfrm>
              <a:off x="11316301" y="1714538"/>
              <a:ext cx="9775" cy="9775"/>
            </a:xfrm>
            <a:custGeom>
              <a:avLst/>
              <a:gdLst>
                <a:gd name="connsiteX0" fmla="*/ 9906 w 9775"/>
                <a:gd name="connsiteY0" fmla="*/ 4918 h 9775"/>
                <a:gd name="connsiteX1" fmla="*/ 5018 w 9775"/>
                <a:gd name="connsiteY1" fmla="*/ 9806 h 9775"/>
                <a:gd name="connsiteX2" fmla="*/ 130 w 9775"/>
                <a:gd name="connsiteY2" fmla="*/ 4918 h 9775"/>
                <a:gd name="connsiteX3" fmla="*/ 5018 w 9775"/>
                <a:gd name="connsiteY3" fmla="*/ 30 h 9775"/>
                <a:gd name="connsiteX4" fmla="*/ 990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06" y="4918"/>
                  </a:moveTo>
                  <a:cubicBezTo>
                    <a:pt x="9906" y="7617"/>
                    <a:pt x="7717" y="9806"/>
                    <a:pt x="5018" y="9806"/>
                  </a:cubicBezTo>
                  <a:cubicBezTo>
                    <a:pt x="2318" y="9806"/>
                    <a:pt x="130" y="7617"/>
                    <a:pt x="130" y="4918"/>
                  </a:cubicBezTo>
                  <a:cubicBezTo>
                    <a:pt x="130" y="2218"/>
                    <a:pt x="2318" y="30"/>
                    <a:pt x="5018" y="30"/>
                  </a:cubicBezTo>
                  <a:cubicBezTo>
                    <a:pt x="7717" y="30"/>
                    <a:pt x="9906" y="2218"/>
                    <a:pt x="9906" y="4918"/>
                  </a:cubicBezTo>
                  <a:close/>
                </a:path>
              </a:pathLst>
            </a:custGeom>
            <a:grpFill/>
            <a:ln w="4865" cap="flat">
              <a:noFill/>
              <a:prstDash val="solid"/>
              <a:miter/>
            </a:ln>
          </p:spPr>
          <p:txBody>
            <a:bodyPr rtlCol="0" anchor="ctr"/>
            <a:lstStyle/>
            <a:p>
              <a:endParaRPr lang="en-US"/>
            </a:p>
          </p:txBody>
        </p:sp>
        <p:sp>
          <p:nvSpPr>
            <p:cNvPr id="473" name="Freeform: Shape 472">
              <a:extLst>
                <a:ext uri="{FF2B5EF4-FFF2-40B4-BE49-F238E27FC236}">
                  <a16:creationId xmlns:a16="http://schemas.microsoft.com/office/drawing/2014/main" id="{BB80F89C-B8EA-661D-AD83-2A73FEFE9F45}"/>
                </a:ext>
              </a:extLst>
            </p:cNvPr>
            <p:cNvSpPr/>
            <p:nvPr/>
          </p:nvSpPr>
          <p:spPr>
            <a:xfrm>
              <a:off x="11365179" y="1714538"/>
              <a:ext cx="9775" cy="9775"/>
            </a:xfrm>
            <a:custGeom>
              <a:avLst/>
              <a:gdLst>
                <a:gd name="connsiteX0" fmla="*/ 9916 w 9775"/>
                <a:gd name="connsiteY0" fmla="*/ 4918 h 9775"/>
                <a:gd name="connsiteX1" fmla="*/ 5028 w 9775"/>
                <a:gd name="connsiteY1" fmla="*/ 9806 h 9775"/>
                <a:gd name="connsiteX2" fmla="*/ 140 w 9775"/>
                <a:gd name="connsiteY2" fmla="*/ 4918 h 9775"/>
                <a:gd name="connsiteX3" fmla="*/ 5028 w 9775"/>
                <a:gd name="connsiteY3" fmla="*/ 30 h 9775"/>
                <a:gd name="connsiteX4" fmla="*/ 991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16" y="4918"/>
                  </a:moveTo>
                  <a:cubicBezTo>
                    <a:pt x="9916" y="7617"/>
                    <a:pt x="7727" y="9806"/>
                    <a:pt x="5028" y="9806"/>
                  </a:cubicBezTo>
                  <a:cubicBezTo>
                    <a:pt x="2328" y="9806"/>
                    <a:pt x="140" y="7617"/>
                    <a:pt x="140" y="4918"/>
                  </a:cubicBezTo>
                  <a:cubicBezTo>
                    <a:pt x="140" y="2218"/>
                    <a:pt x="2328" y="30"/>
                    <a:pt x="5028" y="30"/>
                  </a:cubicBezTo>
                  <a:cubicBezTo>
                    <a:pt x="7727" y="30"/>
                    <a:pt x="9916" y="2218"/>
                    <a:pt x="9916" y="4918"/>
                  </a:cubicBezTo>
                  <a:close/>
                </a:path>
              </a:pathLst>
            </a:custGeom>
            <a:grpFill/>
            <a:ln w="4865" cap="flat">
              <a:noFill/>
              <a:prstDash val="solid"/>
              <a:miter/>
            </a:ln>
          </p:spPr>
          <p:txBody>
            <a:bodyPr rtlCol="0" anchor="ctr"/>
            <a:lstStyle/>
            <a:p>
              <a:endParaRPr lang="en-US"/>
            </a:p>
          </p:txBody>
        </p:sp>
        <p:sp>
          <p:nvSpPr>
            <p:cNvPr id="474" name="Freeform: Shape 473">
              <a:extLst>
                <a:ext uri="{FF2B5EF4-FFF2-40B4-BE49-F238E27FC236}">
                  <a16:creationId xmlns:a16="http://schemas.microsoft.com/office/drawing/2014/main" id="{61D7A866-56F4-3569-2594-1C554A8B1DBB}"/>
                </a:ext>
              </a:extLst>
            </p:cNvPr>
            <p:cNvSpPr/>
            <p:nvPr/>
          </p:nvSpPr>
          <p:spPr>
            <a:xfrm>
              <a:off x="11414058" y="1714538"/>
              <a:ext cx="9775" cy="9775"/>
            </a:xfrm>
            <a:custGeom>
              <a:avLst/>
              <a:gdLst>
                <a:gd name="connsiteX0" fmla="*/ 9926 w 9775"/>
                <a:gd name="connsiteY0" fmla="*/ 4918 h 9775"/>
                <a:gd name="connsiteX1" fmla="*/ 5038 w 9775"/>
                <a:gd name="connsiteY1" fmla="*/ 9806 h 9775"/>
                <a:gd name="connsiteX2" fmla="*/ 150 w 9775"/>
                <a:gd name="connsiteY2" fmla="*/ 4918 h 9775"/>
                <a:gd name="connsiteX3" fmla="*/ 5038 w 9775"/>
                <a:gd name="connsiteY3" fmla="*/ 30 h 9775"/>
                <a:gd name="connsiteX4" fmla="*/ 992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26" y="4918"/>
                  </a:moveTo>
                  <a:cubicBezTo>
                    <a:pt x="9926" y="7617"/>
                    <a:pt x="7737" y="9806"/>
                    <a:pt x="5038" y="9806"/>
                  </a:cubicBezTo>
                  <a:cubicBezTo>
                    <a:pt x="2338" y="9806"/>
                    <a:pt x="150" y="7617"/>
                    <a:pt x="150" y="4918"/>
                  </a:cubicBezTo>
                  <a:cubicBezTo>
                    <a:pt x="150" y="2218"/>
                    <a:pt x="2338" y="30"/>
                    <a:pt x="5038" y="30"/>
                  </a:cubicBezTo>
                  <a:cubicBezTo>
                    <a:pt x="7737" y="30"/>
                    <a:pt x="9926" y="2218"/>
                    <a:pt x="9926" y="4918"/>
                  </a:cubicBezTo>
                  <a:close/>
                </a:path>
              </a:pathLst>
            </a:custGeom>
            <a:grpFill/>
            <a:ln w="4865" cap="flat">
              <a:noFill/>
              <a:prstDash val="solid"/>
              <a:miter/>
            </a:ln>
          </p:spPr>
          <p:txBody>
            <a:bodyPr rtlCol="0" anchor="ctr"/>
            <a:lstStyle/>
            <a:p>
              <a:endParaRPr lang="en-US"/>
            </a:p>
          </p:txBody>
        </p:sp>
        <p:sp>
          <p:nvSpPr>
            <p:cNvPr id="475" name="Freeform: Shape 474">
              <a:extLst>
                <a:ext uri="{FF2B5EF4-FFF2-40B4-BE49-F238E27FC236}">
                  <a16:creationId xmlns:a16="http://schemas.microsoft.com/office/drawing/2014/main" id="{A3EA5102-5E11-CD97-4CDD-83F1EC4540A5}"/>
                </a:ext>
              </a:extLst>
            </p:cNvPr>
            <p:cNvSpPr/>
            <p:nvPr/>
          </p:nvSpPr>
          <p:spPr>
            <a:xfrm>
              <a:off x="11462936" y="1714538"/>
              <a:ext cx="9775" cy="9775"/>
            </a:xfrm>
            <a:custGeom>
              <a:avLst/>
              <a:gdLst>
                <a:gd name="connsiteX0" fmla="*/ 9936 w 9775"/>
                <a:gd name="connsiteY0" fmla="*/ 4918 h 9775"/>
                <a:gd name="connsiteX1" fmla="*/ 5048 w 9775"/>
                <a:gd name="connsiteY1" fmla="*/ 9806 h 9775"/>
                <a:gd name="connsiteX2" fmla="*/ 160 w 9775"/>
                <a:gd name="connsiteY2" fmla="*/ 4918 h 9775"/>
                <a:gd name="connsiteX3" fmla="*/ 5048 w 9775"/>
                <a:gd name="connsiteY3" fmla="*/ 30 h 9775"/>
                <a:gd name="connsiteX4" fmla="*/ 993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36" y="4918"/>
                  </a:moveTo>
                  <a:cubicBezTo>
                    <a:pt x="9936" y="7617"/>
                    <a:pt x="7747" y="9806"/>
                    <a:pt x="5048" y="9806"/>
                  </a:cubicBezTo>
                  <a:cubicBezTo>
                    <a:pt x="2348" y="9806"/>
                    <a:pt x="160" y="7617"/>
                    <a:pt x="160" y="4918"/>
                  </a:cubicBezTo>
                  <a:cubicBezTo>
                    <a:pt x="160" y="2218"/>
                    <a:pt x="2348" y="30"/>
                    <a:pt x="5048" y="30"/>
                  </a:cubicBezTo>
                  <a:cubicBezTo>
                    <a:pt x="7747" y="30"/>
                    <a:pt x="9936" y="2218"/>
                    <a:pt x="9936" y="4918"/>
                  </a:cubicBezTo>
                  <a:close/>
                </a:path>
              </a:pathLst>
            </a:custGeom>
            <a:grpFill/>
            <a:ln w="4865" cap="flat">
              <a:noFill/>
              <a:prstDash val="solid"/>
              <a:miter/>
            </a:ln>
          </p:spPr>
          <p:txBody>
            <a:bodyPr rtlCol="0" anchor="ctr"/>
            <a:lstStyle/>
            <a:p>
              <a:endParaRPr lang="en-US"/>
            </a:p>
          </p:txBody>
        </p:sp>
        <p:sp>
          <p:nvSpPr>
            <p:cNvPr id="476" name="Freeform: Shape 475">
              <a:extLst>
                <a:ext uri="{FF2B5EF4-FFF2-40B4-BE49-F238E27FC236}">
                  <a16:creationId xmlns:a16="http://schemas.microsoft.com/office/drawing/2014/main" id="{8B15961D-ABF0-5765-2351-CCED5906F6CF}"/>
                </a:ext>
              </a:extLst>
            </p:cNvPr>
            <p:cNvSpPr/>
            <p:nvPr/>
          </p:nvSpPr>
          <p:spPr>
            <a:xfrm>
              <a:off x="11511814" y="1714538"/>
              <a:ext cx="9775" cy="9775"/>
            </a:xfrm>
            <a:custGeom>
              <a:avLst/>
              <a:gdLst>
                <a:gd name="connsiteX0" fmla="*/ 9946 w 9775"/>
                <a:gd name="connsiteY0" fmla="*/ 4918 h 9775"/>
                <a:gd name="connsiteX1" fmla="*/ 5058 w 9775"/>
                <a:gd name="connsiteY1" fmla="*/ 9806 h 9775"/>
                <a:gd name="connsiteX2" fmla="*/ 170 w 9775"/>
                <a:gd name="connsiteY2" fmla="*/ 4918 h 9775"/>
                <a:gd name="connsiteX3" fmla="*/ 5058 w 9775"/>
                <a:gd name="connsiteY3" fmla="*/ 30 h 9775"/>
                <a:gd name="connsiteX4" fmla="*/ 994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46" y="4918"/>
                  </a:moveTo>
                  <a:cubicBezTo>
                    <a:pt x="9946" y="7617"/>
                    <a:pt x="7757" y="9806"/>
                    <a:pt x="5058" y="9806"/>
                  </a:cubicBezTo>
                  <a:cubicBezTo>
                    <a:pt x="2358" y="9806"/>
                    <a:pt x="170" y="7617"/>
                    <a:pt x="170" y="4918"/>
                  </a:cubicBezTo>
                  <a:cubicBezTo>
                    <a:pt x="170" y="2218"/>
                    <a:pt x="2358" y="30"/>
                    <a:pt x="5058" y="30"/>
                  </a:cubicBezTo>
                  <a:cubicBezTo>
                    <a:pt x="7757" y="30"/>
                    <a:pt x="9946" y="2218"/>
                    <a:pt x="9946" y="4918"/>
                  </a:cubicBezTo>
                  <a:close/>
                </a:path>
              </a:pathLst>
            </a:custGeom>
            <a:grpFill/>
            <a:ln w="4865" cap="flat">
              <a:noFill/>
              <a:prstDash val="solid"/>
              <a:miter/>
            </a:ln>
          </p:spPr>
          <p:txBody>
            <a:bodyPr rtlCol="0" anchor="ctr"/>
            <a:lstStyle/>
            <a:p>
              <a:endParaRPr lang="en-US"/>
            </a:p>
          </p:txBody>
        </p:sp>
        <p:sp>
          <p:nvSpPr>
            <p:cNvPr id="477" name="Freeform: Shape 476">
              <a:extLst>
                <a:ext uri="{FF2B5EF4-FFF2-40B4-BE49-F238E27FC236}">
                  <a16:creationId xmlns:a16="http://schemas.microsoft.com/office/drawing/2014/main" id="{9385D524-138A-568C-9D1B-B9FC794567F7}"/>
                </a:ext>
              </a:extLst>
            </p:cNvPr>
            <p:cNvSpPr/>
            <p:nvPr/>
          </p:nvSpPr>
          <p:spPr>
            <a:xfrm>
              <a:off x="11560693" y="1714538"/>
              <a:ext cx="9775" cy="9775"/>
            </a:xfrm>
            <a:custGeom>
              <a:avLst/>
              <a:gdLst>
                <a:gd name="connsiteX0" fmla="*/ 9956 w 9775"/>
                <a:gd name="connsiteY0" fmla="*/ 4918 h 9775"/>
                <a:gd name="connsiteX1" fmla="*/ 5068 w 9775"/>
                <a:gd name="connsiteY1" fmla="*/ 9806 h 9775"/>
                <a:gd name="connsiteX2" fmla="*/ 180 w 9775"/>
                <a:gd name="connsiteY2" fmla="*/ 4918 h 9775"/>
                <a:gd name="connsiteX3" fmla="*/ 5068 w 9775"/>
                <a:gd name="connsiteY3" fmla="*/ 30 h 9775"/>
                <a:gd name="connsiteX4" fmla="*/ 995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56" y="4918"/>
                  </a:moveTo>
                  <a:cubicBezTo>
                    <a:pt x="9956" y="7617"/>
                    <a:pt x="7767" y="9806"/>
                    <a:pt x="5068" y="9806"/>
                  </a:cubicBezTo>
                  <a:cubicBezTo>
                    <a:pt x="2368" y="9806"/>
                    <a:pt x="180" y="7617"/>
                    <a:pt x="180" y="4918"/>
                  </a:cubicBezTo>
                  <a:cubicBezTo>
                    <a:pt x="180" y="2218"/>
                    <a:pt x="2368" y="30"/>
                    <a:pt x="5068" y="30"/>
                  </a:cubicBezTo>
                  <a:cubicBezTo>
                    <a:pt x="7767" y="30"/>
                    <a:pt x="9956" y="2218"/>
                    <a:pt x="9956" y="4918"/>
                  </a:cubicBezTo>
                  <a:close/>
                </a:path>
              </a:pathLst>
            </a:custGeom>
            <a:grpFill/>
            <a:ln w="4865" cap="flat">
              <a:noFill/>
              <a:prstDash val="solid"/>
              <a:miter/>
            </a:ln>
          </p:spPr>
          <p:txBody>
            <a:bodyPr rtlCol="0" anchor="ctr"/>
            <a:lstStyle/>
            <a:p>
              <a:endParaRPr lang="en-US"/>
            </a:p>
          </p:txBody>
        </p:sp>
        <p:sp>
          <p:nvSpPr>
            <p:cNvPr id="478" name="Freeform: Shape 477">
              <a:extLst>
                <a:ext uri="{FF2B5EF4-FFF2-40B4-BE49-F238E27FC236}">
                  <a16:creationId xmlns:a16="http://schemas.microsoft.com/office/drawing/2014/main" id="{E96FA6D6-91F0-12E6-7C7A-46445515E2F6}"/>
                </a:ext>
              </a:extLst>
            </p:cNvPr>
            <p:cNvSpPr/>
            <p:nvPr/>
          </p:nvSpPr>
          <p:spPr>
            <a:xfrm>
              <a:off x="11609571" y="1714538"/>
              <a:ext cx="9775" cy="9775"/>
            </a:xfrm>
            <a:custGeom>
              <a:avLst/>
              <a:gdLst>
                <a:gd name="connsiteX0" fmla="*/ 9966 w 9775"/>
                <a:gd name="connsiteY0" fmla="*/ 4918 h 9775"/>
                <a:gd name="connsiteX1" fmla="*/ 5078 w 9775"/>
                <a:gd name="connsiteY1" fmla="*/ 9806 h 9775"/>
                <a:gd name="connsiteX2" fmla="*/ 190 w 9775"/>
                <a:gd name="connsiteY2" fmla="*/ 4918 h 9775"/>
                <a:gd name="connsiteX3" fmla="*/ 5078 w 9775"/>
                <a:gd name="connsiteY3" fmla="*/ 30 h 9775"/>
                <a:gd name="connsiteX4" fmla="*/ 996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66" y="4918"/>
                  </a:moveTo>
                  <a:cubicBezTo>
                    <a:pt x="9966" y="7617"/>
                    <a:pt x="7777" y="9806"/>
                    <a:pt x="5078" y="9806"/>
                  </a:cubicBezTo>
                  <a:cubicBezTo>
                    <a:pt x="2378" y="9806"/>
                    <a:pt x="190" y="7617"/>
                    <a:pt x="190" y="4918"/>
                  </a:cubicBezTo>
                  <a:cubicBezTo>
                    <a:pt x="190" y="2218"/>
                    <a:pt x="2378" y="30"/>
                    <a:pt x="5078" y="30"/>
                  </a:cubicBezTo>
                  <a:cubicBezTo>
                    <a:pt x="7777" y="30"/>
                    <a:pt x="9966" y="2218"/>
                    <a:pt x="9966" y="4918"/>
                  </a:cubicBezTo>
                  <a:close/>
                </a:path>
              </a:pathLst>
            </a:custGeom>
            <a:grpFill/>
            <a:ln w="4865" cap="flat">
              <a:noFill/>
              <a:prstDash val="solid"/>
              <a:miter/>
            </a:ln>
          </p:spPr>
          <p:txBody>
            <a:bodyPr rtlCol="0" anchor="ctr"/>
            <a:lstStyle/>
            <a:p>
              <a:endParaRPr lang="en-US"/>
            </a:p>
          </p:txBody>
        </p:sp>
        <p:sp>
          <p:nvSpPr>
            <p:cNvPr id="479" name="Freeform: Shape 478">
              <a:extLst>
                <a:ext uri="{FF2B5EF4-FFF2-40B4-BE49-F238E27FC236}">
                  <a16:creationId xmlns:a16="http://schemas.microsoft.com/office/drawing/2014/main" id="{C0FBE973-34F3-2285-5BAE-0F1FF69ECFB5}"/>
                </a:ext>
              </a:extLst>
            </p:cNvPr>
            <p:cNvSpPr/>
            <p:nvPr/>
          </p:nvSpPr>
          <p:spPr>
            <a:xfrm>
              <a:off x="11658449" y="1714538"/>
              <a:ext cx="9775" cy="9775"/>
            </a:xfrm>
            <a:custGeom>
              <a:avLst/>
              <a:gdLst>
                <a:gd name="connsiteX0" fmla="*/ 9976 w 9775"/>
                <a:gd name="connsiteY0" fmla="*/ 4918 h 9775"/>
                <a:gd name="connsiteX1" fmla="*/ 5088 w 9775"/>
                <a:gd name="connsiteY1" fmla="*/ 9806 h 9775"/>
                <a:gd name="connsiteX2" fmla="*/ 200 w 9775"/>
                <a:gd name="connsiteY2" fmla="*/ 4918 h 9775"/>
                <a:gd name="connsiteX3" fmla="*/ 5088 w 9775"/>
                <a:gd name="connsiteY3" fmla="*/ 30 h 9775"/>
                <a:gd name="connsiteX4" fmla="*/ 997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76" y="4918"/>
                  </a:moveTo>
                  <a:cubicBezTo>
                    <a:pt x="9976" y="7617"/>
                    <a:pt x="7787" y="9806"/>
                    <a:pt x="5088" y="9806"/>
                  </a:cubicBezTo>
                  <a:cubicBezTo>
                    <a:pt x="2388" y="9806"/>
                    <a:pt x="200" y="7617"/>
                    <a:pt x="200" y="4918"/>
                  </a:cubicBezTo>
                  <a:cubicBezTo>
                    <a:pt x="200" y="2218"/>
                    <a:pt x="2388" y="30"/>
                    <a:pt x="5088" y="30"/>
                  </a:cubicBezTo>
                  <a:cubicBezTo>
                    <a:pt x="7787" y="30"/>
                    <a:pt x="9976" y="2218"/>
                    <a:pt x="9976" y="4918"/>
                  </a:cubicBezTo>
                  <a:close/>
                </a:path>
              </a:pathLst>
            </a:custGeom>
            <a:grpFill/>
            <a:ln w="4865" cap="flat">
              <a:noFill/>
              <a:prstDash val="solid"/>
              <a:miter/>
            </a:ln>
          </p:spPr>
          <p:txBody>
            <a:bodyPr rtlCol="0" anchor="ctr"/>
            <a:lstStyle/>
            <a:p>
              <a:endParaRPr lang="en-US"/>
            </a:p>
          </p:txBody>
        </p:sp>
        <p:sp>
          <p:nvSpPr>
            <p:cNvPr id="480" name="Freeform: Shape 479">
              <a:extLst>
                <a:ext uri="{FF2B5EF4-FFF2-40B4-BE49-F238E27FC236}">
                  <a16:creationId xmlns:a16="http://schemas.microsoft.com/office/drawing/2014/main" id="{2660E714-B706-2A3B-3AA2-9E162BD3B6EB}"/>
                </a:ext>
              </a:extLst>
            </p:cNvPr>
            <p:cNvSpPr/>
            <p:nvPr/>
          </p:nvSpPr>
          <p:spPr>
            <a:xfrm>
              <a:off x="11707328" y="1714538"/>
              <a:ext cx="9775" cy="9775"/>
            </a:xfrm>
            <a:custGeom>
              <a:avLst/>
              <a:gdLst>
                <a:gd name="connsiteX0" fmla="*/ 9986 w 9775"/>
                <a:gd name="connsiteY0" fmla="*/ 4918 h 9775"/>
                <a:gd name="connsiteX1" fmla="*/ 5098 w 9775"/>
                <a:gd name="connsiteY1" fmla="*/ 9806 h 9775"/>
                <a:gd name="connsiteX2" fmla="*/ 210 w 9775"/>
                <a:gd name="connsiteY2" fmla="*/ 4918 h 9775"/>
                <a:gd name="connsiteX3" fmla="*/ 5098 w 9775"/>
                <a:gd name="connsiteY3" fmla="*/ 30 h 9775"/>
                <a:gd name="connsiteX4" fmla="*/ 998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86" y="4918"/>
                  </a:moveTo>
                  <a:cubicBezTo>
                    <a:pt x="9986" y="7617"/>
                    <a:pt x="7797" y="9806"/>
                    <a:pt x="5098" y="9806"/>
                  </a:cubicBezTo>
                  <a:cubicBezTo>
                    <a:pt x="2398" y="9806"/>
                    <a:pt x="210" y="7617"/>
                    <a:pt x="210" y="4918"/>
                  </a:cubicBezTo>
                  <a:cubicBezTo>
                    <a:pt x="210" y="2218"/>
                    <a:pt x="2398" y="30"/>
                    <a:pt x="5098" y="30"/>
                  </a:cubicBezTo>
                  <a:cubicBezTo>
                    <a:pt x="7797" y="30"/>
                    <a:pt x="9986" y="2218"/>
                    <a:pt x="9986" y="4918"/>
                  </a:cubicBezTo>
                  <a:close/>
                </a:path>
              </a:pathLst>
            </a:custGeom>
            <a:grpFill/>
            <a:ln w="4865" cap="flat">
              <a:noFill/>
              <a:prstDash val="solid"/>
              <a:miter/>
            </a:ln>
          </p:spPr>
          <p:txBody>
            <a:bodyPr rtlCol="0" anchor="ctr"/>
            <a:lstStyle/>
            <a:p>
              <a:endParaRPr lang="en-US"/>
            </a:p>
          </p:txBody>
        </p:sp>
        <p:sp>
          <p:nvSpPr>
            <p:cNvPr id="481" name="Freeform: Shape 480">
              <a:extLst>
                <a:ext uri="{FF2B5EF4-FFF2-40B4-BE49-F238E27FC236}">
                  <a16:creationId xmlns:a16="http://schemas.microsoft.com/office/drawing/2014/main" id="{72ADF009-550E-386E-C285-8CD737755FE7}"/>
                </a:ext>
              </a:extLst>
            </p:cNvPr>
            <p:cNvSpPr/>
            <p:nvPr/>
          </p:nvSpPr>
          <p:spPr>
            <a:xfrm>
              <a:off x="11756206" y="1714538"/>
              <a:ext cx="9775" cy="9775"/>
            </a:xfrm>
            <a:custGeom>
              <a:avLst/>
              <a:gdLst>
                <a:gd name="connsiteX0" fmla="*/ 9996 w 9775"/>
                <a:gd name="connsiteY0" fmla="*/ 4918 h 9775"/>
                <a:gd name="connsiteX1" fmla="*/ 5108 w 9775"/>
                <a:gd name="connsiteY1" fmla="*/ 9806 h 9775"/>
                <a:gd name="connsiteX2" fmla="*/ 220 w 9775"/>
                <a:gd name="connsiteY2" fmla="*/ 4918 h 9775"/>
                <a:gd name="connsiteX3" fmla="*/ 5108 w 9775"/>
                <a:gd name="connsiteY3" fmla="*/ 30 h 9775"/>
                <a:gd name="connsiteX4" fmla="*/ 999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96" y="4918"/>
                  </a:moveTo>
                  <a:cubicBezTo>
                    <a:pt x="9996" y="7617"/>
                    <a:pt x="7807" y="9806"/>
                    <a:pt x="5108" y="9806"/>
                  </a:cubicBezTo>
                  <a:cubicBezTo>
                    <a:pt x="2408" y="9806"/>
                    <a:pt x="220" y="7617"/>
                    <a:pt x="220" y="4918"/>
                  </a:cubicBezTo>
                  <a:cubicBezTo>
                    <a:pt x="220" y="2218"/>
                    <a:pt x="2408" y="30"/>
                    <a:pt x="5108" y="30"/>
                  </a:cubicBezTo>
                  <a:cubicBezTo>
                    <a:pt x="7807" y="30"/>
                    <a:pt x="9996" y="2218"/>
                    <a:pt x="9996" y="4918"/>
                  </a:cubicBezTo>
                  <a:close/>
                </a:path>
              </a:pathLst>
            </a:custGeom>
            <a:grpFill/>
            <a:ln w="4865" cap="flat">
              <a:noFill/>
              <a:prstDash val="solid"/>
              <a:miter/>
            </a:ln>
          </p:spPr>
          <p:txBody>
            <a:bodyPr rtlCol="0" anchor="ctr"/>
            <a:lstStyle/>
            <a:p>
              <a:endParaRPr lang="en-US"/>
            </a:p>
          </p:txBody>
        </p:sp>
        <p:sp>
          <p:nvSpPr>
            <p:cNvPr id="482" name="Freeform: Shape 481">
              <a:extLst>
                <a:ext uri="{FF2B5EF4-FFF2-40B4-BE49-F238E27FC236}">
                  <a16:creationId xmlns:a16="http://schemas.microsoft.com/office/drawing/2014/main" id="{B5FA4A7F-267C-1D31-4C16-41D9766C3793}"/>
                </a:ext>
              </a:extLst>
            </p:cNvPr>
            <p:cNvSpPr/>
            <p:nvPr/>
          </p:nvSpPr>
          <p:spPr>
            <a:xfrm>
              <a:off x="11805084" y="1714538"/>
              <a:ext cx="9775" cy="9775"/>
            </a:xfrm>
            <a:custGeom>
              <a:avLst/>
              <a:gdLst>
                <a:gd name="connsiteX0" fmla="*/ 10006 w 9775"/>
                <a:gd name="connsiteY0" fmla="*/ 4918 h 9775"/>
                <a:gd name="connsiteX1" fmla="*/ 5118 w 9775"/>
                <a:gd name="connsiteY1" fmla="*/ 9806 h 9775"/>
                <a:gd name="connsiteX2" fmla="*/ 230 w 9775"/>
                <a:gd name="connsiteY2" fmla="*/ 4918 h 9775"/>
                <a:gd name="connsiteX3" fmla="*/ 5118 w 9775"/>
                <a:gd name="connsiteY3" fmla="*/ 30 h 9775"/>
                <a:gd name="connsiteX4" fmla="*/ 1000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06" y="4918"/>
                  </a:moveTo>
                  <a:cubicBezTo>
                    <a:pt x="10006" y="7617"/>
                    <a:pt x="7817" y="9806"/>
                    <a:pt x="5118" y="9806"/>
                  </a:cubicBezTo>
                  <a:cubicBezTo>
                    <a:pt x="2418" y="9806"/>
                    <a:pt x="230" y="7617"/>
                    <a:pt x="230" y="4918"/>
                  </a:cubicBezTo>
                  <a:cubicBezTo>
                    <a:pt x="230" y="2218"/>
                    <a:pt x="2418" y="30"/>
                    <a:pt x="5118" y="30"/>
                  </a:cubicBezTo>
                  <a:cubicBezTo>
                    <a:pt x="7817" y="30"/>
                    <a:pt x="10006" y="2218"/>
                    <a:pt x="10006" y="4918"/>
                  </a:cubicBezTo>
                  <a:close/>
                </a:path>
              </a:pathLst>
            </a:custGeom>
            <a:grpFill/>
            <a:ln w="4865" cap="flat">
              <a:noFill/>
              <a:prstDash val="solid"/>
              <a:miter/>
            </a:ln>
          </p:spPr>
          <p:txBody>
            <a:bodyPr rtlCol="0" anchor="ctr"/>
            <a:lstStyle/>
            <a:p>
              <a:endParaRPr lang="en-US"/>
            </a:p>
          </p:txBody>
        </p:sp>
        <p:sp>
          <p:nvSpPr>
            <p:cNvPr id="483" name="Freeform: Shape 482">
              <a:extLst>
                <a:ext uri="{FF2B5EF4-FFF2-40B4-BE49-F238E27FC236}">
                  <a16:creationId xmlns:a16="http://schemas.microsoft.com/office/drawing/2014/main" id="{FBCC72CD-053A-3A04-9947-A786DB548287}"/>
                </a:ext>
              </a:extLst>
            </p:cNvPr>
            <p:cNvSpPr/>
            <p:nvPr/>
          </p:nvSpPr>
          <p:spPr>
            <a:xfrm>
              <a:off x="11853963" y="1714538"/>
              <a:ext cx="9775" cy="9775"/>
            </a:xfrm>
            <a:custGeom>
              <a:avLst/>
              <a:gdLst>
                <a:gd name="connsiteX0" fmla="*/ 10016 w 9775"/>
                <a:gd name="connsiteY0" fmla="*/ 4918 h 9775"/>
                <a:gd name="connsiteX1" fmla="*/ 5128 w 9775"/>
                <a:gd name="connsiteY1" fmla="*/ 9806 h 9775"/>
                <a:gd name="connsiteX2" fmla="*/ 240 w 9775"/>
                <a:gd name="connsiteY2" fmla="*/ 4918 h 9775"/>
                <a:gd name="connsiteX3" fmla="*/ 5128 w 9775"/>
                <a:gd name="connsiteY3" fmla="*/ 30 h 9775"/>
                <a:gd name="connsiteX4" fmla="*/ 1001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16" y="4918"/>
                  </a:moveTo>
                  <a:cubicBezTo>
                    <a:pt x="10016" y="7617"/>
                    <a:pt x="7827" y="9806"/>
                    <a:pt x="5128" y="9806"/>
                  </a:cubicBezTo>
                  <a:cubicBezTo>
                    <a:pt x="2428" y="9806"/>
                    <a:pt x="240" y="7617"/>
                    <a:pt x="240" y="4918"/>
                  </a:cubicBezTo>
                  <a:cubicBezTo>
                    <a:pt x="240" y="2218"/>
                    <a:pt x="2428" y="30"/>
                    <a:pt x="5128" y="30"/>
                  </a:cubicBezTo>
                  <a:cubicBezTo>
                    <a:pt x="7827" y="30"/>
                    <a:pt x="10016" y="2218"/>
                    <a:pt x="10016" y="4918"/>
                  </a:cubicBezTo>
                  <a:close/>
                </a:path>
              </a:pathLst>
            </a:custGeom>
            <a:grpFill/>
            <a:ln w="4865" cap="flat">
              <a:noFill/>
              <a:prstDash val="solid"/>
              <a:miter/>
            </a:ln>
          </p:spPr>
          <p:txBody>
            <a:bodyPr rtlCol="0" anchor="ctr"/>
            <a:lstStyle/>
            <a:p>
              <a:endParaRPr lang="en-US"/>
            </a:p>
          </p:txBody>
        </p:sp>
        <p:sp>
          <p:nvSpPr>
            <p:cNvPr id="484" name="Freeform: Shape 483">
              <a:extLst>
                <a:ext uri="{FF2B5EF4-FFF2-40B4-BE49-F238E27FC236}">
                  <a16:creationId xmlns:a16="http://schemas.microsoft.com/office/drawing/2014/main" id="{FFF020E1-F49D-2D50-A1B5-F80DEEB5AAB4}"/>
                </a:ext>
              </a:extLst>
            </p:cNvPr>
            <p:cNvSpPr/>
            <p:nvPr/>
          </p:nvSpPr>
          <p:spPr>
            <a:xfrm>
              <a:off x="11902841" y="1714538"/>
              <a:ext cx="9775" cy="9775"/>
            </a:xfrm>
            <a:custGeom>
              <a:avLst/>
              <a:gdLst>
                <a:gd name="connsiteX0" fmla="*/ 10026 w 9775"/>
                <a:gd name="connsiteY0" fmla="*/ 4918 h 9775"/>
                <a:gd name="connsiteX1" fmla="*/ 5138 w 9775"/>
                <a:gd name="connsiteY1" fmla="*/ 9806 h 9775"/>
                <a:gd name="connsiteX2" fmla="*/ 250 w 9775"/>
                <a:gd name="connsiteY2" fmla="*/ 4918 h 9775"/>
                <a:gd name="connsiteX3" fmla="*/ 5138 w 9775"/>
                <a:gd name="connsiteY3" fmla="*/ 30 h 9775"/>
                <a:gd name="connsiteX4" fmla="*/ 1002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26" y="4918"/>
                  </a:moveTo>
                  <a:cubicBezTo>
                    <a:pt x="10026" y="7617"/>
                    <a:pt x="7837" y="9806"/>
                    <a:pt x="5138" y="9806"/>
                  </a:cubicBezTo>
                  <a:cubicBezTo>
                    <a:pt x="2438" y="9806"/>
                    <a:pt x="250" y="7617"/>
                    <a:pt x="250" y="4918"/>
                  </a:cubicBezTo>
                  <a:cubicBezTo>
                    <a:pt x="250" y="2218"/>
                    <a:pt x="2438" y="30"/>
                    <a:pt x="5138" y="30"/>
                  </a:cubicBezTo>
                  <a:cubicBezTo>
                    <a:pt x="7837" y="30"/>
                    <a:pt x="10026" y="2218"/>
                    <a:pt x="10026" y="4918"/>
                  </a:cubicBezTo>
                  <a:close/>
                </a:path>
              </a:pathLst>
            </a:custGeom>
            <a:grpFill/>
            <a:ln w="4865" cap="flat">
              <a:noFill/>
              <a:prstDash val="solid"/>
              <a:miter/>
            </a:ln>
          </p:spPr>
          <p:txBody>
            <a:bodyPr rtlCol="0" anchor="ctr"/>
            <a:lstStyle/>
            <a:p>
              <a:endParaRPr lang="en-US"/>
            </a:p>
          </p:txBody>
        </p:sp>
        <p:sp>
          <p:nvSpPr>
            <p:cNvPr id="485" name="Freeform: Shape 484">
              <a:extLst>
                <a:ext uri="{FF2B5EF4-FFF2-40B4-BE49-F238E27FC236}">
                  <a16:creationId xmlns:a16="http://schemas.microsoft.com/office/drawing/2014/main" id="{98A72AE1-167F-83D5-ED7F-935B2508A2B6}"/>
                </a:ext>
              </a:extLst>
            </p:cNvPr>
            <p:cNvSpPr/>
            <p:nvPr/>
          </p:nvSpPr>
          <p:spPr>
            <a:xfrm>
              <a:off x="11951719" y="1714538"/>
              <a:ext cx="9775" cy="9775"/>
            </a:xfrm>
            <a:custGeom>
              <a:avLst/>
              <a:gdLst>
                <a:gd name="connsiteX0" fmla="*/ 10036 w 9775"/>
                <a:gd name="connsiteY0" fmla="*/ 4918 h 9775"/>
                <a:gd name="connsiteX1" fmla="*/ 5148 w 9775"/>
                <a:gd name="connsiteY1" fmla="*/ 9806 h 9775"/>
                <a:gd name="connsiteX2" fmla="*/ 260 w 9775"/>
                <a:gd name="connsiteY2" fmla="*/ 4918 h 9775"/>
                <a:gd name="connsiteX3" fmla="*/ 5148 w 9775"/>
                <a:gd name="connsiteY3" fmla="*/ 30 h 9775"/>
                <a:gd name="connsiteX4" fmla="*/ 1003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36" y="4918"/>
                  </a:moveTo>
                  <a:cubicBezTo>
                    <a:pt x="10036" y="7617"/>
                    <a:pt x="7847" y="9806"/>
                    <a:pt x="5148" y="9806"/>
                  </a:cubicBezTo>
                  <a:cubicBezTo>
                    <a:pt x="2448" y="9806"/>
                    <a:pt x="260" y="7617"/>
                    <a:pt x="260" y="4918"/>
                  </a:cubicBezTo>
                  <a:cubicBezTo>
                    <a:pt x="260" y="2218"/>
                    <a:pt x="2448" y="30"/>
                    <a:pt x="5148" y="30"/>
                  </a:cubicBezTo>
                  <a:cubicBezTo>
                    <a:pt x="7847" y="30"/>
                    <a:pt x="10036" y="2218"/>
                    <a:pt x="10036" y="4918"/>
                  </a:cubicBezTo>
                  <a:close/>
                </a:path>
              </a:pathLst>
            </a:custGeom>
            <a:grpFill/>
            <a:ln w="4865" cap="flat">
              <a:noFill/>
              <a:prstDash val="solid"/>
              <a:miter/>
            </a:ln>
          </p:spPr>
          <p:txBody>
            <a:bodyPr rtlCol="0" anchor="ctr"/>
            <a:lstStyle/>
            <a:p>
              <a:endParaRPr lang="en-US"/>
            </a:p>
          </p:txBody>
        </p:sp>
        <p:sp>
          <p:nvSpPr>
            <p:cNvPr id="486" name="Freeform: Shape 485">
              <a:extLst>
                <a:ext uri="{FF2B5EF4-FFF2-40B4-BE49-F238E27FC236}">
                  <a16:creationId xmlns:a16="http://schemas.microsoft.com/office/drawing/2014/main" id="{269AA0D1-F33D-D197-19FB-D63C3C55BD1F}"/>
                </a:ext>
              </a:extLst>
            </p:cNvPr>
            <p:cNvSpPr/>
            <p:nvPr/>
          </p:nvSpPr>
          <p:spPr>
            <a:xfrm>
              <a:off x="12000598" y="1714538"/>
              <a:ext cx="9775" cy="9775"/>
            </a:xfrm>
            <a:custGeom>
              <a:avLst/>
              <a:gdLst>
                <a:gd name="connsiteX0" fmla="*/ 10046 w 9775"/>
                <a:gd name="connsiteY0" fmla="*/ 4918 h 9775"/>
                <a:gd name="connsiteX1" fmla="*/ 5158 w 9775"/>
                <a:gd name="connsiteY1" fmla="*/ 9806 h 9775"/>
                <a:gd name="connsiteX2" fmla="*/ 270 w 9775"/>
                <a:gd name="connsiteY2" fmla="*/ 4918 h 9775"/>
                <a:gd name="connsiteX3" fmla="*/ 5158 w 9775"/>
                <a:gd name="connsiteY3" fmla="*/ 30 h 9775"/>
                <a:gd name="connsiteX4" fmla="*/ 1004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46" y="4918"/>
                  </a:moveTo>
                  <a:cubicBezTo>
                    <a:pt x="10046" y="7617"/>
                    <a:pt x="7857" y="9806"/>
                    <a:pt x="5158" y="9806"/>
                  </a:cubicBezTo>
                  <a:cubicBezTo>
                    <a:pt x="2458" y="9806"/>
                    <a:pt x="270" y="7617"/>
                    <a:pt x="270" y="4918"/>
                  </a:cubicBezTo>
                  <a:cubicBezTo>
                    <a:pt x="270" y="2218"/>
                    <a:pt x="2458" y="30"/>
                    <a:pt x="5158" y="30"/>
                  </a:cubicBezTo>
                  <a:cubicBezTo>
                    <a:pt x="7857" y="30"/>
                    <a:pt x="10046" y="2218"/>
                    <a:pt x="10046" y="4918"/>
                  </a:cubicBezTo>
                  <a:close/>
                </a:path>
              </a:pathLst>
            </a:custGeom>
            <a:grpFill/>
            <a:ln w="4865" cap="flat">
              <a:noFill/>
              <a:prstDash val="solid"/>
              <a:miter/>
            </a:ln>
          </p:spPr>
          <p:txBody>
            <a:bodyPr rtlCol="0" anchor="ctr"/>
            <a:lstStyle/>
            <a:p>
              <a:endParaRPr lang="en-US"/>
            </a:p>
          </p:txBody>
        </p:sp>
        <p:sp>
          <p:nvSpPr>
            <p:cNvPr id="487" name="Freeform: Shape 486">
              <a:extLst>
                <a:ext uri="{FF2B5EF4-FFF2-40B4-BE49-F238E27FC236}">
                  <a16:creationId xmlns:a16="http://schemas.microsoft.com/office/drawing/2014/main" id="{D4429F8F-0C36-D134-4271-EDF95540F7EB}"/>
                </a:ext>
              </a:extLst>
            </p:cNvPr>
            <p:cNvSpPr/>
            <p:nvPr/>
          </p:nvSpPr>
          <p:spPr>
            <a:xfrm>
              <a:off x="12049476" y="1714538"/>
              <a:ext cx="9775" cy="9775"/>
            </a:xfrm>
            <a:custGeom>
              <a:avLst/>
              <a:gdLst>
                <a:gd name="connsiteX0" fmla="*/ 10056 w 9775"/>
                <a:gd name="connsiteY0" fmla="*/ 4918 h 9775"/>
                <a:gd name="connsiteX1" fmla="*/ 5168 w 9775"/>
                <a:gd name="connsiteY1" fmla="*/ 9806 h 9775"/>
                <a:gd name="connsiteX2" fmla="*/ 280 w 9775"/>
                <a:gd name="connsiteY2" fmla="*/ 4918 h 9775"/>
                <a:gd name="connsiteX3" fmla="*/ 5168 w 9775"/>
                <a:gd name="connsiteY3" fmla="*/ 30 h 9775"/>
                <a:gd name="connsiteX4" fmla="*/ 1005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56" y="4918"/>
                  </a:moveTo>
                  <a:cubicBezTo>
                    <a:pt x="10056" y="7617"/>
                    <a:pt x="7867" y="9806"/>
                    <a:pt x="5168" y="9806"/>
                  </a:cubicBezTo>
                  <a:cubicBezTo>
                    <a:pt x="2468" y="9806"/>
                    <a:pt x="280" y="7617"/>
                    <a:pt x="280" y="4918"/>
                  </a:cubicBezTo>
                  <a:cubicBezTo>
                    <a:pt x="280" y="2218"/>
                    <a:pt x="2468" y="30"/>
                    <a:pt x="5168" y="30"/>
                  </a:cubicBezTo>
                  <a:cubicBezTo>
                    <a:pt x="7867" y="30"/>
                    <a:pt x="10056" y="2218"/>
                    <a:pt x="10056" y="4918"/>
                  </a:cubicBezTo>
                  <a:close/>
                </a:path>
              </a:pathLst>
            </a:custGeom>
            <a:grpFill/>
            <a:ln w="4865" cap="flat">
              <a:noFill/>
              <a:prstDash val="solid"/>
              <a:miter/>
            </a:ln>
          </p:spPr>
          <p:txBody>
            <a:bodyPr rtlCol="0" anchor="ctr"/>
            <a:lstStyle/>
            <a:p>
              <a:endParaRPr lang="en-US"/>
            </a:p>
          </p:txBody>
        </p:sp>
        <p:sp>
          <p:nvSpPr>
            <p:cNvPr id="488" name="Freeform: Shape 487">
              <a:extLst>
                <a:ext uri="{FF2B5EF4-FFF2-40B4-BE49-F238E27FC236}">
                  <a16:creationId xmlns:a16="http://schemas.microsoft.com/office/drawing/2014/main" id="{C86F4FFC-6A9D-FED7-0FF5-785C12962556}"/>
                </a:ext>
              </a:extLst>
            </p:cNvPr>
            <p:cNvSpPr/>
            <p:nvPr/>
          </p:nvSpPr>
          <p:spPr>
            <a:xfrm>
              <a:off x="12098354" y="1714538"/>
              <a:ext cx="9775" cy="9775"/>
            </a:xfrm>
            <a:custGeom>
              <a:avLst/>
              <a:gdLst>
                <a:gd name="connsiteX0" fmla="*/ 10066 w 9775"/>
                <a:gd name="connsiteY0" fmla="*/ 4918 h 9775"/>
                <a:gd name="connsiteX1" fmla="*/ 5178 w 9775"/>
                <a:gd name="connsiteY1" fmla="*/ 9806 h 9775"/>
                <a:gd name="connsiteX2" fmla="*/ 290 w 9775"/>
                <a:gd name="connsiteY2" fmla="*/ 4918 h 9775"/>
                <a:gd name="connsiteX3" fmla="*/ 5178 w 9775"/>
                <a:gd name="connsiteY3" fmla="*/ 30 h 9775"/>
                <a:gd name="connsiteX4" fmla="*/ 1006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66" y="4918"/>
                  </a:moveTo>
                  <a:cubicBezTo>
                    <a:pt x="10066" y="7617"/>
                    <a:pt x="7877" y="9806"/>
                    <a:pt x="5178" y="9806"/>
                  </a:cubicBezTo>
                  <a:cubicBezTo>
                    <a:pt x="2478" y="9806"/>
                    <a:pt x="290" y="7617"/>
                    <a:pt x="290" y="4918"/>
                  </a:cubicBezTo>
                  <a:cubicBezTo>
                    <a:pt x="290" y="2218"/>
                    <a:pt x="2478" y="30"/>
                    <a:pt x="5178" y="30"/>
                  </a:cubicBezTo>
                  <a:cubicBezTo>
                    <a:pt x="7877" y="30"/>
                    <a:pt x="10066" y="2218"/>
                    <a:pt x="10066" y="4918"/>
                  </a:cubicBezTo>
                  <a:close/>
                </a:path>
              </a:pathLst>
            </a:custGeom>
            <a:grpFill/>
            <a:ln w="4865" cap="flat">
              <a:noFill/>
              <a:prstDash val="solid"/>
              <a:miter/>
            </a:ln>
          </p:spPr>
          <p:txBody>
            <a:bodyPr rtlCol="0" anchor="ctr"/>
            <a:lstStyle/>
            <a:p>
              <a:endParaRPr lang="en-US"/>
            </a:p>
          </p:txBody>
        </p:sp>
        <p:sp>
          <p:nvSpPr>
            <p:cNvPr id="489" name="Freeform: Shape 488">
              <a:extLst>
                <a:ext uri="{FF2B5EF4-FFF2-40B4-BE49-F238E27FC236}">
                  <a16:creationId xmlns:a16="http://schemas.microsoft.com/office/drawing/2014/main" id="{0A91CC09-8008-6DF8-8E3C-76FC6240BD58}"/>
                </a:ext>
              </a:extLst>
            </p:cNvPr>
            <p:cNvSpPr/>
            <p:nvPr/>
          </p:nvSpPr>
          <p:spPr>
            <a:xfrm>
              <a:off x="12147233" y="1714538"/>
              <a:ext cx="9775" cy="9775"/>
            </a:xfrm>
            <a:custGeom>
              <a:avLst/>
              <a:gdLst>
                <a:gd name="connsiteX0" fmla="*/ 10076 w 9775"/>
                <a:gd name="connsiteY0" fmla="*/ 4918 h 9775"/>
                <a:gd name="connsiteX1" fmla="*/ 5188 w 9775"/>
                <a:gd name="connsiteY1" fmla="*/ 9806 h 9775"/>
                <a:gd name="connsiteX2" fmla="*/ 300 w 9775"/>
                <a:gd name="connsiteY2" fmla="*/ 4918 h 9775"/>
                <a:gd name="connsiteX3" fmla="*/ 5188 w 9775"/>
                <a:gd name="connsiteY3" fmla="*/ 30 h 9775"/>
                <a:gd name="connsiteX4" fmla="*/ 10076 w 9775"/>
                <a:gd name="connsiteY4" fmla="*/ 49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76" y="4918"/>
                  </a:moveTo>
                  <a:cubicBezTo>
                    <a:pt x="10076" y="7617"/>
                    <a:pt x="7887" y="9806"/>
                    <a:pt x="5188" y="9806"/>
                  </a:cubicBezTo>
                  <a:cubicBezTo>
                    <a:pt x="2488" y="9806"/>
                    <a:pt x="300" y="7617"/>
                    <a:pt x="300" y="4918"/>
                  </a:cubicBezTo>
                  <a:cubicBezTo>
                    <a:pt x="300" y="2218"/>
                    <a:pt x="2488" y="30"/>
                    <a:pt x="5188" y="30"/>
                  </a:cubicBezTo>
                  <a:cubicBezTo>
                    <a:pt x="7887" y="30"/>
                    <a:pt x="10076" y="2218"/>
                    <a:pt x="10076" y="4918"/>
                  </a:cubicBezTo>
                  <a:close/>
                </a:path>
              </a:pathLst>
            </a:custGeom>
            <a:grpFill/>
            <a:ln w="4865" cap="flat">
              <a:noFill/>
              <a:prstDash val="solid"/>
              <a:miter/>
            </a:ln>
          </p:spPr>
          <p:txBody>
            <a:bodyPr rtlCol="0" anchor="ctr"/>
            <a:lstStyle/>
            <a:p>
              <a:endParaRPr lang="en-US"/>
            </a:p>
          </p:txBody>
        </p:sp>
        <p:sp>
          <p:nvSpPr>
            <p:cNvPr id="490" name="Freeform: Shape 489">
              <a:extLst>
                <a:ext uri="{FF2B5EF4-FFF2-40B4-BE49-F238E27FC236}">
                  <a16:creationId xmlns:a16="http://schemas.microsoft.com/office/drawing/2014/main" id="{FB27BF8C-A266-AF7C-F7EA-1A70D099D6ED}"/>
                </a:ext>
              </a:extLst>
            </p:cNvPr>
            <p:cNvSpPr/>
            <p:nvPr/>
          </p:nvSpPr>
          <p:spPr>
            <a:xfrm>
              <a:off x="10680883" y="1763417"/>
              <a:ext cx="9775" cy="9775"/>
            </a:xfrm>
            <a:custGeom>
              <a:avLst/>
              <a:gdLst>
                <a:gd name="connsiteX0" fmla="*/ 9776 w 9775"/>
                <a:gd name="connsiteY0" fmla="*/ 4928 h 9775"/>
                <a:gd name="connsiteX1" fmla="*/ 4888 w 9775"/>
                <a:gd name="connsiteY1" fmla="*/ 9816 h 9775"/>
                <a:gd name="connsiteX2" fmla="*/ 0 w 9775"/>
                <a:gd name="connsiteY2" fmla="*/ 4928 h 9775"/>
                <a:gd name="connsiteX3" fmla="*/ 4888 w 9775"/>
                <a:gd name="connsiteY3" fmla="*/ 40 h 9775"/>
                <a:gd name="connsiteX4" fmla="*/ 977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76" y="4928"/>
                  </a:moveTo>
                  <a:cubicBezTo>
                    <a:pt x="9776" y="7627"/>
                    <a:pt x="7587" y="9816"/>
                    <a:pt x="4888" y="9816"/>
                  </a:cubicBezTo>
                  <a:cubicBezTo>
                    <a:pt x="2188" y="9816"/>
                    <a:pt x="0" y="7627"/>
                    <a:pt x="0" y="4928"/>
                  </a:cubicBezTo>
                  <a:cubicBezTo>
                    <a:pt x="0" y="2228"/>
                    <a:pt x="2188" y="40"/>
                    <a:pt x="4888" y="40"/>
                  </a:cubicBezTo>
                  <a:cubicBezTo>
                    <a:pt x="7587" y="40"/>
                    <a:pt x="9776" y="2228"/>
                    <a:pt x="9776" y="4928"/>
                  </a:cubicBezTo>
                  <a:close/>
                </a:path>
              </a:pathLst>
            </a:custGeom>
            <a:grpFill/>
            <a:ln w="4865" cap="flat">
              <a:noFill/>
              <a:prstDash val="solid"/>
              <a:miter/>
            </a:ln>
          </p:spPr>
          <p:txBody>
            <a:bodyPr rtlCol="0" anchor="ctr"/>
            <a:lstStyle/>
            <a:p>
              <a:endParaRPr lang="en-US"/>
            </a:p>
          </p:txBody>
        </p:sp>
        <p:sp>
          <p:nvSpPr>
            <p:cNvPr id="491" name="Freeform: Shape 490">
              <a:extLst>
                <a:ext uri="{FF2B5EF4-FFF2-40B4-BE49-F238E27FC236}">
                  <a16:creationId xmlns:a16="http://schemas.microsoft.com/office/drawing/2014/main" id="{D622F80E-405F-7551-C867-7CED4CDCB717}"/>
                </a:ext>
              </a:extLst>
            </p:cNvPr>
            <p:cNvSpPr/>
            <p:nvPr/>
          </p:nvSpPr>
          <p:spPr>
            <a:xfrm>
              <a:off x="10729761" y="1763417"/>
              <a:ext cx="9775" cy="9775"/>
            </a:xfrm>
            <a:custGeom>
              <a:avLst/>
              <a:gdLst>
                <a:gd name="connsiteX0" fmla="*/ 9786 w 9775"/>
                <a:gd name="connsiteY0" fmla="*/ 4928 h 9775"/>
                <a:gd name="connsiteX1" fmla="*/ 4898 w 9775"/>
                <a:gd name="connsiteY1" fmla="*/ 9816 h 9775"/>
                <a:gd name="connsiteX2" fmla="*/ 10 w 9775"/>
                <a:gd name="connsiteY2" fmla="*/ 4928 h 9775"/>
                <a:gd name="connsiteX3" fmla="*/ 4898 w 9775"/>
                <a:gd name="connsiteY3" fmla="*/ 40 h 9775"/>
                <a:gd name="connsiteX4" fmla="*/ 978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86" y="4928"/>
                  </a:moveTo>
                  <a:cubicBezTo>
                    <a:pt x="9786" y="7627"/>
                    <a:pt x="7597" y="9816"/>
                    <a:pt x="4898" y="9816"/>
                  </a:cubicBezTo>
                  <a:cubicBezTo>
                    <a:pt x="2198" y="9816"/>
                    <a:pt x="10" y="7627"/>
                    <a:pt x="10" y="4928"/>
                  </a:cubicBezTo>
                  <a:cubicBezTo>
                    <a:pt x="10" y="2228"/>
                    <a:pt x="2198" y="40"/>
                    <a:pt x="4898" y="40"/>
                  </a:cubicBezTo>
                  <a:cubicBezTo>
                    <a:pt x="7597" y="40"/>
                    <a:pt x="9786" y="2228"/>
                    <a:pt x="9786" y="4928"/>
                  </a:cubicBezTo>
                  <a:close/>
                </a:path>
              </a:pathLst>
            </a:custGeom>
            <a:grpFill/>
            <a:ln w="4865" cap="flat">
              <a:noFill/>
              <a:prstDash val="solid"/>
              <a:miter/>
            </a:ln>
          </p:spPr>
          <p:txBody>
            <a:bodyPr rtlCol="0" anchor="ctr"/>
            <a:lstStyle/>
            <a:p>
              <a:endParaRPr lang="en-US"/>
            </a:p>
          </p:txBody>
        </p:sp>
        <p:sp>
          <p:nvSpPr>
            <p:cNvPr id="492" name="Freeform: Shape 491">
              <a:extLst>
                <a:ext uri="{FF2B5EF4-FFF2-40B4-BE49-F238E27FC236}">
                  <a16:creationId xmlns:a16="http://schemas.microsoft.com/office/drawing/2014/main" id="{8C02F8F7-5F20-5547-0A0C-080D9F3600F9}"/>
                </a:ext>
              </a:extLst>
            </p:cNvPr>
            <p:cNvSpPr/>
            <p:nvPr/>
          </p:nvSpPr>
          <p:spPr>
            <a:xfrm>
              <a:off x="10778639" y="1763417"/>
              <a:ext cx="9775" cy="9775"/>
            </a:xfrm>
            <a:custGeom>
              <a:avLst/>
              <a:gdLst>
                <a:gd name="connsiteX0" fmla="*/ 9796 w 9775"/>
                <a:gd name="connsiteY0" fmla="*/ 4928 h 9775"/>
                <a:gd name="connsiteX1" fmla="*/ 4908 w 9775"/>
                <a:gd name="connsiteY1" fmla="*/ 9816 h 9775"/>
                <a:gd name="connsiteX2" fmla="*/ 20 w 9775"/>
                <a:gd name="connsiteY2" fmla="*/ 4928 h 9775"/>
                <a:gd name="connsiteX3" fmla="*/ 4908 w 9775"/>
                <a:gd name="connsiteY3" fmla="*/ 40 h 9775"/>
                <a:gd name="connsiteX4" fmla="*/ 979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96" y="4928"/>
                  </a:moveTo>
                  <a:cubicBezTo>
                    <a:pt x="9796" y="7627"/>
                    <a:pt x="7607" y="9816"/>
                    <a:pt x="4908" y="9816"/>
                  </a:cubicBezTo>
                  <a:cubicBezTo>
                    <a:pt x="2208" y="9816"/>
                    <a:pt x="20" y="7627"/>
                    <a:pt x="20" y="4928"/>
                  </a:cubicBezTo>
                  <a:cubicBezTo>
                    <a:pt x="20" y="2228"/>
                    <a:pt x="2208" y="40"/>
                    <a:pt x="4908" y="40"/>
                  </a:cubicBezTo>
                  <a:cubicBezTo>
                    <a:pt x="7607" y="40"/>
                    <a:pt x="9796" y="2228"/>
                    <a:pt x="9796" y="4928"/>
                  </a:cubicBezTo>
                  <a:close/>
                </a:path>
              </a:pathLst>
            </a:custGeom>
            <a:grpFill/>
            <a:ln w="4865" cap="flat">
              <a:noFill/>
              <a:prstDash val="solid"/>
              <a:miter/>
            </a:ln>
          </p:spPr>
          <p:txBody>
            <a:bodyPr rtlCol="0" anchor="ctr"/>
            <a:lstStyle/>
            <a:p>
              <a:endParaRPr lang="en-US"/>
            </a:p>
          </p:txBody>
        </p:sp>
        <p:sp>
          <p:nvSpPr>
            <p:cNvPr id="493" name="Freeform: Shape 492">
              <a:extLst>
                <a:ext uri="{FF2B5EF4-FFF2-40B4-BE49-F238E27FC236}">
                  <a16:creationId xmlns:a16="http://schemas.microsoft.com/office/drawing/2014/main" id="{39977D09-CCB4-5807-6806-A167F1CAD97D}"/>
                </a:ext>
              </a:extLst>
            </p:cNvPr>
            <p:cNvSpPr/>
            <p:nvPr/>
          </p:nvSpPr>
          <p:spPr>
            <a:xfrm>
              <a:off x="10827518" y="1763417"/>
              <a:ext cx="9775" cy="9775"/>
            </a:xfrm>
            <a:custGeom>
              <a:avLst/>
              <a:gdLst>
                <a:gd name="connsiteX0" fmla="*/ 9806 w 9775"/>
                <a:gd name="connsiteY0" fmla="*/ 4928 h 9775"/>
                <a:gd name="connsiteX1" fmla="*/ 4918 w 9775"/>
                <a:gd name="connsiteY1" fmla="*/ 9816 h 9775"/>
                <a:gd name="connsiteX2" fmla="*/ 30 w 9775"/>
                <a:gd name="connsiteY2" fmla="*/ 4928 h 9775"/>
                <a:gd name="connsiteX3" fmla="*/ 4918 w 9775"/>
                <a:gd name="connsiteY3" fmla="*/ 40 h 9775"/>
                <a:gd name="connsiteX4" fmla="*/ 980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06" y="4928"/>
                  </a:moveTo>
                  <a:cubicBezTo>
                    <a:pt x="9806" y="7627"/>
                    <a:pt x="7617" y="9816"/>
                    <a:pt x="4918" y="9816"/>
                  </a:cubicBezTo>
                  <a:cubicBezTo>
                    <a:pt x="2218" y="9816"/>
                    <a:pt x="30" y="7627"/>
                    <a:pt x="30" y="4928"/>
                  </a:cubicBezTo>
                  <a:cubicBezTo>
                    <a:pt x="30" y="2228"/>
                    <a:pt x="2218" y="40"/>
                    <a:pt x="4918" y="40"/>
                  </a:cubicBezTo>
                  <a:cubicBezTo>
                    <a:pt x="7617" y="40"/>
                    <a:pt x="9806" y="2228"/>
                    <a:pt x="9806" y="4928"/>
                  </a:cubicBezTo>
                  <a:close/>
                </a:path>
              </a:pathLst>
            </a:custGeom>
            <a:grpFill/>
            <a:ln w="4865" cap="flat">
              <a:noFill/>
              <a:prstDash val="solid"/>
              <a:miter/>
            </a:ln>
          </p:spPr>
          <p:txBody>
            <a:bodyPr rtlCol="0" anchor="ctr"/>
            <a:lstStyle/>
            <a:p>
              <a:endParaRPr lang="en-US"/>
            </a:p>
          </p:txBody>
        </p:sp>
        <p:sp>
          <p:nvSpPr>
            <p:cNvPr id="494" name="Freeform: Shape 493">
              <a:extLst>
                <a:ext uri="{FF2B5EF4-FFF2-40B4-BE49-F238E27FC236}">
                  <a16:creationId xmlns:a16="http://schemas.microsoft.com/office/drawing/2014/main" id="{BBDB9CEE-F303-B766-060A-7F1EC3DA9BF9}"/>
                </a:ext>
              </a:extLst>
            </p:cNvPr>
            <p:cNvSpPr/>
            <p:nvPr/>
          </p:nvSpPr>
          <p:spPr>
            <a:xfrm>
              <a:off x="10876396" y="1763417"/>
              <a:ext cx="9775" cy="9775"/>
            </a:xfrm>
            <a:custGeom>
              <a:avLst/>
              <a:gdLst>
                <a:gd name="connsiteX0" fmla="*/ 9816 w 9775"/>
                <a:gd name="connsiteY0" fmla="*/ 4928 h 9775"/>
                <a:gd name="connsiteX1" fmla="*/ 4928 w 9775"/>
                <a:gd name="connsiteY1" fmla="*/ 9816 h 9775"/>
                <a:gd name="connsiteX2" fmla="*/ 40 w 9775"/>
                <a:gd name="connsiteY2" fmla="*/ 4928 h 9775"/>
                <a:gd name="connsiteX3" fmla="*/ 4928 w 9775"/>
                <a:gd name="connsiteY3" fmla="*/ 40 h 9775"/>
                <a:gd name="connsiteX4" fmla="*/ 981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16" y="4928"/>
                  </a:moveTo>
                  <a:cubicBezTo>
                    <a:pt x="9816" y="7627"/>
                    <a:pt x="7627" y="9816"/>
                    <a:pt x="4928" y="9816"/>
                  </a:cubicBezTo>
                  <a:cubicBezTo>
                    <a:pt x="2228" y="9816"/>
                    <a:pt x="40" y="7627"/>
                    <a:pt x="40" y="4928"/>
                  </a:cubicBezTo>
                  <a:cubicBezTo>
                    <a:pt x="40" y="2228"/>
                    <a:pt x="2228" y="40"/>
                    <a:pt x="4928" y="40"/>
                  </a:cubicBezTo>
                  <a:cubicBezTo>
                    <a:pt x="7627" y="40"/>
                    <a:pt x="9816" y="2228"/>
                    <a:pt x="9816" y="4928"/>
                  </a:cubicBezTo>
                  <a:close/>
                </a:path>
              </a:pathLst>
            </a:custGeom>
            <a:grpFill/>
            <a:ln w="4865" cap="flat">
              <a:noFill/>
              <a:prstDash val="solid"/>
              <a:miter/>
            </a:ln>
          </p:spPr>
          <p:txBody>
            <a:bodyPr rtlCol="0" anchor="ctr"/>
            <a:lstStyle/>
            <a:p>
              <a:endParaRPr lang="en-US"/>
            </a:p>
          </p:txBody>
        </p:sp>
        <p:sp>
          <p:nvSpPr>
            <p:cNvPr id="495" name="Freeform: Shape 494">
              <a:extLst>
                <a:ext uri="{FF2B5EF4-FFF2-40B4-BE49-F238E27FC236}">
                  <a16:creationId xmlns:a16="http://schemas.microsoft.com/office/drawing/2014/main" id="{92F8B14C-93CE-9E3E-4D47-0461ED1A920A}"/>
                </a:ext>
              </a:extLst>
            </p:cNvPr>
            <p:cNvSpPr/>
            <p:nvPr/>
          </p:nvSpPr>
          <p:spPr>
            <a:xfrm>
              <a:off x="10925274" y="1763417"/>
              <a:ext cx="9775" cy="9775"/>
            </a:xfrm>
            <a:custGeom>
              <a:avLst/>
              <a:gdLst>
                <a:gd name="connsiteX0" fmla="*/ 9826 w 9775"/>
                <a:gd name="connsiteY0" fmla="*/ 4928 h 9775"/>
                <a:gd name="connsiteX1" fmla="*/ 4938 w 9775"/>
                <a:gd name="connsiteY1" fmla="*/ 9816 h 9775"/>
                <a:gd name="connsiteX2" fmla="*/ 50 w 9775"/>
                <a:gd name="connsiteY2" fmla="*/ 4928 h 9775"/>
                <a:gd name="connsiteX3" fmla="*/ 4938 w 9775"/>
                <a:gd name="connsiteY3" fmla="*/ 40 h 9775"/>
                <a:gd name="connsiteX4" fmla="*/ 982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26" y="4928"/>
                  </a:moveTo>
                  <a:cubicBezTo>
                    <a:pt x="9826" y="7627"/>
                    <a:pt x="7637" y="9816"/>
                    <a:pt x="4938" y="9816"/>
                  </a:cubicBezTo>
                  <a:cubicBezTo>
                    <a:pt x="2238" y="9816"/>
                    <a:pt x="50" y="7627"/>
                    <a:pt x="50" y="4928"/>
                  </a:cubicBezTo>
                  <a:cubicBezTo>
                    <a:pt x="50" y="2228"/>
                    <a:pt x="2238" y="40"/>
                    <a:pt x="4938" y="40"/>
                  </a:cubicBezTo>
                  <a:cubicBezTo>
                    <a:pt x="7637" y="40"/>
                    <a:pt x="9826" y="2228"/>
                    <a:pt x="9826" y="4928"/>
                  </a:cubicBezTo>
                  <a:close/>
                </a:path>
              </a:pathLst>
            </a:custGeom>
            <a:grpFill/>
            <a:ln w="4865" cap="flat">
              <a:noFill/>
              <a:prstDash val="solid"/>
              <a:miter/>
            </a:ln>
          </p:spPr>
          <p:txBody>
            <a:bodyPr rtlCol="0" anchor="ctr"/>
            <a:lstStyle/>
            <a:p>
              <a:endParaRPr lang="en-US"/>
            </a:p>
          </p:txBody>
        </p:sp>
        <p:sp>
          <p:nvSpPr>
            <p:cNvPr id="496" name="Freeform: Shape 495">
              <a:extLst>
                <a:ext uri="{FF2B5EF4-FFF2-40B4-BE49-F238E27FC236}">
                  <a16:creationId xmlns:a16="http://schemas.microsoft.com/office/drawing/2014/main" id="{E7F227F6-452F-4E09-997A-C5ADA914F98E}"/>
                </a:ext>
              </a:extLst>
            </p:cNvPr>
            <p:cNvSpPr/>
            <p:nvPr/>
          </p:nvSpPr>
          <p:spPr>
            <a:xfrm>
              <a:off x="10974153" y="1763417"/>
              <a:ext cx="9775" cy="9775"/>
            </a:xfrm>
            <a:custGeom>
              <a:avLst/>
              <a:gdLst>
                <a:gd name="connsiteX0" fmla="*/ 9836 w 9775"/>
                <a:gd name="connsiteY0" fmla="*/ 4928 h 9775"/>
                <a:gd name="connsiteX1" fmla="*/ 4948 w 9775"/>
                <a:gd name="connsiteY1" fmla="*/ 9816 h 9775"/>
                <a:gd name="connsiteX2" fmla="*/ 60 w 9775"/>
                <a:gd name="connsiteY2" fmla="*/ 4928 h 9775"/>
                <a:gd name="connsiteX3" fmla="*/ 4948 w 9775"/>
                <a:gd name="connsiteY3" fmla="*/ 40 h 9775"/>
                <a:gd name="connsiteX4" fmla="*/ 983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36" y="4928"/>
                  </a:moveTo>
                  <a:cubicBezTo>
                    <a:pt x="9836" y="7627"/>
                    <a:pt x="7647" y="9816"/>
                    <a:pt x="4948" y="9816"/>
                  </a:cubicBezTo>
                  <a:cubicBezTo>
                    <a:pt x="2248" y="9816"/>
                    <a:pt x="60" y="7627"/>
                    <a:pt x="60" y="4928"/>
                  </a:cubicBezTo>
                  <a:cubicBezTo>
                    <a:pt x="60" y="2228"/>
                    <a:pt x="2248" y="40"/>
                    <a:pt x="4948" y="40"/>
                  </a:cubicBezTo>
                  <a:cubicBezTo>
                    <a:pt x="7647" y="40"/>
                    <a:pt x="9836" y="2228"/>
                    <a:pt x="9836" y="4928"/>
                  </a:cubicBezTo>
                  <a:close/>
                </a:path>
              </a:pathLst>
            </a:custGeom>
            <a:grpFill/>
            <a:ln w="4865" cap="flat">
              <a:noFill/>
              <a:prstDash val="solid"/>
              <a:miter/>
            </a:ln>
          </p:spPr>
          <p:txBody>
            <a:bodyPr rtlCol="0" anchor="ctr"/>
            <a:lstStyle/>
            <a:p>
              <a:endParaRPr lang="en-US"/>
            </a:p>
          </p:txBody>
        </p:sp>
        <p:sp>
          <p:nvSpPr>
            <p:cNvPr id="497" name="Freeform: Shape 496">
              <a:extLst>
                <a:ext uri="{FF2B5EF4-FFF2-40B4-BE49-F238E27FC236}">
                  <a16:creationId xmlns:a16="http://schemas.microsoft.com/office/drawing/2014/main" id="{0785FC6F-29C1-7648-78F2-070365346E4E}"/>
                </a:ext>
              </a:extLst>
            </p:cNvPr>
            <p:cNvSpPr/>
            <p:nvPr/>
          </p:nvSpPr>
          <p:spPr>
            <a:xfrm>
              <a:off x="11023031" y="1763417"/>
              <a:ext cx="9775" cy="9775"/>
            </a:xfrm>
            <a:custGeom>
              <a:avLst/>
              <a:gdLst>
                <a:gd name="connsiteX0" fmla="*/ 9846 w 9775"/>
                <a:gd name="connsiteY0" fmla="*/ 4928 h 9775"/>
                <a:gd name="connsiteX1" fmla="*/ 4958 w 9775"/>
                <a:gd name="connsiteY1" fmla="*/ 9816 h 9775"/>
                <a:gd name="connsiteX2" fmla="*/ 70 w 9775"/>
                <a:gd name="connsiteY2" fmla="*/ 4928 h 9775"/>
                <a:gd name="connsiteX3" fmla="*/ 4958 w 9775"/>
                <a:gd name="connsiteY3" fmla="*/ 40 h 9775"/>
                <a:gd name="connsiteX4" fmla="*/ 984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46" y="4928"/>
                  </a:moveTo>
                  <a:cubicBezTo>
                    <a:pt x="9846" y="7627"/>
                    <a:pt x="7657" y="9816"/>
                    <a:pt x="4958" y="9816"/>
                  </a:cubicBezTo>
                  <a:cubicBezTo>
                    <a:pt x="2258" y="9816"/>
                    <a:pt x="70" y="7627"/>
                    <a:pt x="70" y="4928"/>
                  </a:cubicBezTo>
                  <a:cubicBezTo>
                    <a:pt x="70" y="2228"/>
                    <a:pt x="2258" y="40"/>
                    <a:pt x="4958" y="40"/>
                  </a:cubicBezTo>
                  <a:cubicBezTo>
                    <a:pt x="7657" y="40"/>
                    <a:pt x="9846" y="2228"/>
                    <a:pt x="9846" y="4928"/>
                  </a:cubicBezTo>
                  <a:close/>
                </a:path>
              </a:pathLst>
            </a:custGeom>
            <a:grpFill/>
            <a:ln w="4865" cap="flat">
              <a:noFill/>
              <a:prstDash val="solid"/>
              <a:miter/>
            </a:ln>
          </p:spPr>
          <p:txBody>
            <a:bodyPr rtlCol="0" anchor="ctr"/>
            <a:lstStyle/>
            <a:p>
              <a:endParaRPr lang="en-US"/>
            </a:p>
          </p:txBody>
        </p:sp>
        <p:sp>
          <p:nvSpPr>
            <p:cNvPr id="498" name="Freeform: Shape 497">
              <a:extLst>
                <a:ext uri="{FF2B5EF4-FFF2-40B4-BE49-F238E27FC236}">
                  <a16:creationId xmlns:a16="http://schemas.microsoft.com/office/drawing/2014/main" id="{82875330-D01E-2CAC-16A7-A49B4CEB5A06}"/>
                </a:ext>
              </a:extLst>
            </p:cNvPr>
            <p:cNvSpPr/>
            <p:nvPr/>
          </p:nvSpPr>
          <p:spPr>
            <a:xfrm>
              <a:off x="11071909" y="1763417"/>
              <a:ext cx="9775" cy="9775"/>
            </a:xfrm>
            <a:custGeom>
              <a:avLst/>
              <a:gdLst>
                <a:gd name="connsiteX0" fmla="*/ 9856 w 9775"/>
                <a:gd name="connsiteY0" fmla="*/ 4928 h 9775"/>
                <a:gd name="connsiteX1" fmla="*/ 4968 w 9775"/>
                <a:gd name="connsiteY1" fmla="*/ 9816 h 9775"/>
                <a:gd name="connsiteX2" fmla="*/ 80 w 9775"/>
                <a:gd name="connsiteY2" fmla="*/ 4928 h 9775"/>
                <a:gd name="connsiteX3" fmla="*/ 4968 w 9775"/>
                <a:gd name="connsiteY3" fmla="*/ 40 h 9775"/>
                <a:gd name="connsiteX4" fmla="*/ 985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56" y="4928"/>
                  </a:moveTo>
                  <a:cubicBezTo>
                    <a:pt x="9856" y="7627"/>
                    <a:pt x="7667" y="9816"/>
                    <a:pt x="4968" y="9816"/>
                  </a:cubicBezTo>
                  <a:cubicBezTo>
                    <a:pt x="2268" y="9816"/>
                    <a:pt x="80" y="7627"/>
                    <a:pt x="80" y="4928"/>
                  </a:cubicBezTo>
                  <a:cubicBezTo>
                    <a:pt x="80" y="2228"/>
                    <a:pt x="2268" y="40"/>
                    <a:pt x="4968" y="40"/>
                  </a:cubicBezTo>
                  <a:cubicBezTo>
                    <a:pt x="7667" y="40"/>
                    <a:pt x="9856" y="2228"/>
                    <a:pt x="9856" y="4928"/>
                  </a:cubicBezTo>
                  <a:close/>
                </a:path>
              </a:pathLst>
            </a:custGeom>
            <a:grpFill/>
            <a:ln w="4865" cap="flat">
              <a:noFill/>
              <a:prstDash val="solid"/>
              <a:miter/>
            </a:ln>
          </p:spPr>
          <p:txBody>
            <a:bodyPr rtlCol="0" anchor="ctr"/>
            <a:lstStyle/>
            <a:p>
              <a:endParaRPr lang="en-US"/>
            </a:p>
          </p:txBody>
        </p:sp>
        <p:sp>
          <p:nvSpPr>
            <p:cNvPr id="499" name="Freeform: Shape 498">
              <a:extLst>
                <a:ext uri="{FF2B5EF4-FFF2-40B4-BE49-F238E27FC236}">
                  <a16:creationId xmlns:a16="http://schemas.microsoft.com/office/drawing/2014/main" id="{34B0A803-B44E-F90E-B258-E5A0E5F15FB5}"/>
                </a:ext>
              </a:extLst>
            </p:cNvPr>
            <p:cNvSpPr/>
            <p:nvPr/>
          </p:nvSpPr>
          <p:spPr>
            <a:xfrm>
              <a:off x="11120788" y="1763417"/>
              <a:ext cx="9775" cy="9775"/>
            </a:xfrm>
            <a:custGeom>
              <a:avLst/>
              <a:gdLst>
                <a:gd name="connsiteX0" fmla="*/ 9866 w 9775"/>
                <a:gd name="connsiteY0" fmla="*/ 4928 h 9775"/>
                <a:gd name="connsiteX1" fmla="*/ 4978 w 9775"/>
                <a:gd name="connsiteY1" fmla="*/ 9816 h 9775"/>
                <a:gd name="connsiteX2" fmla="*/ 90 w 9775"/>
                <a:gd name="connsiteY2" fmla="*/ 4928 h 9775"/>
                <a:gd name="connsiteX3" fmla="*/ 4978 w 9775"/>
                <a:gd name="connsiteY3" fmla="*/ 40 h 9775"/>
                <a:gd name="connsiteX4" fmla="*/ 986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66" y="4928"/>
                  </a:moveTo>
                  <a:cubicBezTo>
                    <a:pt x="9866" y="7627"/>
                    <a:pt x="7677" y="9816"/>
                    <a:pt x="4978" y="9816"/>
                  </a:cubicBezTo>
                  <a:cubicBezTo>
                    <a:pt x="2278" y="9816"/>
                    <a:pt x="90" y="7627"/>
                    <a:pt x="90" y="4928"/>
                  </a:cubicBezTo>
                  <a:cubicBezTo>
                    <a:pt x="90" y="2228"/>
                    <a:pt x="2278" y="40"/>
                    <a:pt x="4978" y="40"/>
                  </a:cubicBezTo>
                  <a:cubicBezTo>
                    <a:pt x="7677" y="40"/>
                    <a:pt x="9866" y="2228"/>
                    <a:pt x="9866" y="4928"/>
                  </a:cubicBezTo>
                  <a:close/>
                </a:path>
              </a:pathLst>
            </a:custGeom>
            <a:grpFill/>
            <a:ln w="4865" cap="flat">
              <a:noFill/>
              <a:prstDash val="solid"/>
              <a:miter/>
            </a:ln>
          </p:spPr>
          <p:txBody>
            <a:bodyPr rtlCol="0" anchor="ctr"/>
            <a:lstStyle/>
            <a:p>
              <a:endParaRPr lang="en-US"/>
            </a:p>
          </p:txBody>
        </p:sp>
        <p:sp>
          <p:nvSpPr>
            <p:cNvPr id="500" name="Freeform: Shape 499">
              <a:extLst>
                <a:ext uri="{FF2B5EF4-FFF2-40B4-BE49-F238E27FC236}">
                  <a16:creationId xmlns:a16="http://schemas.microsoft.com/office/drawing/2014/main" id="{38CAAEDE-76D6-BFB2-0331-E190E819FD8B}"/>
                </a:ext>
              </a:extLst>
            </p:cNvPr>
            <p:cNvSpPr/>
            <p:nvPr/>
          </p:nvSpPr>
          <p:spPr>
            <a:xfrm>
              <a:off x="11169666" y="1763417"/>
              <a:ext cx="9775" cy="9775"/>
            </a:xfrm>
            <a:custGeom>
              <a:avLst/>
              <a:gdLst>
                <a:gd name="connsiteX0" fmla="*/ 9876 w 9775"/>
                <a:gd name="connsiteY0" fmla="*/ 4928 h 9775"/>
                <a:gd name="connsiteX1" fmla="*/ 4988 w 9775"/>
                <a:gd name="connsiteY1" fmla="*/ 9816 h 9775"/>
                <a:gd name="connsiteX2" fmla="*/ 100 w 9775"/>
                <a:gd name="connsiteY2" fmla="*/ 4928 h 9775"/>
                <a:gd name="connsiteX3" fmla="*/ 4988 w 9775"/>
                <a:gd name="connsiteY3" fmla="*/ 40 h 9775"/>
                <a:gd name="connsiteX4" fmla="*/ 987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76" y="4928"/>
                  </a:moveTo>
                  <a:cubicBezTo>
                    <a:pt x="9876" y="7627"/>
                    <a:pt x="7687" y="9816"/>
                    <a:pt x="4988" y="9816"/>
                  </a:cubicBezTo>
                  <a:cubicBezTo>
                    <a:pt x="2288" y="9816"/>
                    <a:pt x="100" y="7627"/>
                    <a:pt x="100" y="4928"/>
                  </a:cubicBezTo>
                  <a:cubicBezTo>
                    <a:pt x="100" y="2228"/>
                    <a:pt x="2288" y="40"/>
                    <a:pt x="4988" y="40"/>
                  </a:cubicBezTo>
                  <a:cubicBezTo>
                    <a:pt x="7687" y="40"/>
                    <a:pt x="9876" y="2228"/>
                    <a:pt x="9876" y="4928"/>
                  </a:cubicBezTo>
                  <a:close/>
                </a:path>
              </a:pathLst>
            </a:custGeom>
            <a:grpFill/>
            <a:ln w="4865" cap="flat">
              <a:noFill/>
              <a:prstDash val="solid"/>
              <a:miter/>
            </a:ln>
          </p:spPr>
          <p:txBody>
            <a:bodyPr rtlCol="0" anchor="ctr"/>
            <a:lstStyle/>
            <a:p>
              <a:endParaRPr lang="en-US"/>
            </a:p>
          </p:txBody>
        </p:sp>
        <p:sp>
          <p:nvSpPr>
            <p:cNvPr id="501" name="Freeform: Shape 500">
              <a:extLst>
                <a:ext uri="{FF2B5EF4-FFF2-40B4-BE49-F238E27FC236}">
                  <a16:creationId xmlns:a16="http://schemas.microsoft.com/office/drawing/2014/main" id="{280D9DEA-63E1-43AE-9CD2-BF0BD7D08419}"/>
                </a:ext>
              </a:extLst>
            </p:cNvPr>
            <p:cNvSpPr/>
            <p:nvPr/>
          </p:nvSpPr>
          <p:spPr>
            <a:xfrm>
              <a:off x="11218544" y="1763417"/>
              <a:ext cx="9775" cy="9775"/>
            </a:xfrm>
            <a:custGeom>
              <a:avLst/>
              <a:gdLst>
                <a:gd name="connsiteX0" fmla="*/ 9886 w 9775"/>
                <a:gd name="connsiteY0" fmla="*/ 4928 h 9775"/>
                <a:gd name="connsiteX1" fmla="*/ 4998 w 9775"/>
                <a:gd name="connsiteY1" fmla="*/ 9816 h 9775"/>
                <a:gd name="connsiteX2" fmla="*/ 110 w 9775"/>
                <a:gd name="connsiteY2" fmla="*/ 4928 h 9775"/>
                <a:gd name="connsiteX3" fmla="*/ 4998 w 9775"/>
                <a:gd name="connsiteY3" fmla="*/ 40 h 9775"/>
                <a:gd name="connsiteX4" fmla="*/ 988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86" y="4928"/>
                  </a:moveTo>
                  <a:cubicBezTo>
                    <a:pt x="9886" y="7627"/>
                    <a:pt x="7697" y="9816"/>
                    <a:pt x="4998" y="9816"/>
                  </a:cubicBezTo>
                  <a:cubicBezTo>
                    <a:pt x="2298" y="9816"/>
                    <a:pt x="110" y="7627"/>
                    <a:pt x="110" y="4928"/>
                  </a:cubicBezTo>
                  <a:cubicBezTo>
                    <a:pt x="110" y="2228"/>
                    <a:pt x="2298" y="40"/>
                    <a:pt x="4998" y="40"/>
                  </a:cubicBezTo>
                  <a:cubicBezTo>
                    <a:pt x="7697" y="40"/>
                    <a:pt x="9886" y="2228"/>
                    <a:pt x="9886" y="4928"/>
                  </a:cubicBezTo>
                  <a:close/>
                </a:path>
              </a:pathLst>
            </a:custGeom>
            <a:grpFill/>
            <a:ln w="4865" cap="flat">
              <a:noFill/>
              <a:prstDash val="solid"/>
              <a:miter/>
            </a:ln>
          </p:spPr>
          <p:txBody>
            <a:bodyPr rtlCol="0" anchor="ctr"/>
            <a:lstStyle/>
            <a:p>
              <a:endParaRPr lang="en-US"/>
            </a:p>
          </p:txBody>
        </p:sp>
        <p:sp>
          <p:nvSpPr>
            <p:cNvPr id="502" name="Freeform: Shape 501">
              <a:extLst>
                <a:ext uri="{FF2B5EF4-FFF2-40B4-BE49-F238E27FC236}">
                  <a16:creationId xmlns:a16="http://schemas.microsoft.com/office/drawing/2014/main" id="{15B5BF4B-72A4-FBA6-EAEA-4D06584ADCC7}"/>
                </a:ext>
              </a:extLst>
            </p:cNvPr>
            <p:cNvSpPr/>
            <p:nvPr/>
          </p:nvSpPr>
          <p:spPr>
            <a:xfrm>
              <a:off x="11267423" y="1763417"/>
              <a:ext cx="9775" cy="9775"/>
            </a:xfrm>
            <a:custGeom>
              <a:avLst/>
              <a:gdLst>
                <a:gd name="connsiteX0" fmla="*/ 9896 w 9775"/>
                <a:gd name="connsiteY0" fmla="*/ 4928 h 9775"/>
                <a:gd name="connsiteX1" fmla="*/ 5008 w 9775"/>
                <a:gd name="connsiteY1" fmla="*/ 9816 h 9775"/>
                <a:gd name="connsiteX2" fmla="*/ 120 w 9775"/>
                <a:gd name="connsiteY2" fmla="*/ 4928 h 9775"/>
                <a:gd name="connsiteX3" fmla="*/ 5008 w 9775"/>
                <a:gd name="connsiteY3" fmla="*/ 40 h 9775"/>
                <a:gd name="connsiteX4" fmla="*/ 989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96" y="4928"/>
                  </a:moveTo>
                  <a:cubicBezTo>
                    <a:pt x="9896" y="7627"/>
                    <a:pt x="7707" y="9816"/>
                    <a:pt x="5008" y="9816"/>
                  </a:cubicBezTo>
                  <a:cubicBezTo>
                    <a:pt x="2308" y="9816"/>
                    <a:pt x="120" y="7627"/>
                    <a:pt x="120" y="4928"/>
                  </a:cubicBezTo>
                  <a:cubicBezTo>
                    <a:pt x="120" y="2228"/>
                    <a:pt x="2308" y="40"/>
                    <a:pt x="5008" y="40"/>
                  </a:cubicBezTo>
                  <a:cubicBezTo>
                    <a:pt x="7707" y="40"/>
                    <a:pt x="9896" y="2228"/>
                    <a:pt x="9896" y="4928"/>
                  </a:cubicBezTo>
                  <a:close/>
                </a:path>
              </a:pathLst>
            </a:custGeom>
            <a:grpFill/>
            <a:ln w="4865" cap="flat">
              <a:noFill/>
              <a:prstDash val="solid"/>
              <a:miter/>
            </a:ln>
          </p:spPr>
          <p:txBody>
            <a:bodyPr rtlCol="0" anchor="ctr"/>
            <a:lstStyle/>
            <a:p>
              <a:endParaRPr lang="en-US"/>
            </a:p>
          </p:txBody>
        </p:sp>
        <p:sp>
          <p:nvSpPr>
            <p:cNvPr id="503" name="Freeform: Shape 502">
              <a:extLst>
                <a:ext uri="{FF2B5EF4-FFF2-40B4-BE49-F238E27FC236}">
                  <a16:creationId xmlns:a16="http://schemas.microsoft.com/office/drawing/2014/main" id="{B17A2AC7-FFF8-F580-0CE0-E244665DFAB0}"/>
                </a:ext>
              </a:extLst>
            </p:cNvPr>
            <p:cNvSpPr/>
            <p:nvPr/>
          </p:nvSpPr>
          <p:spPr>
            <a:xfrm>
              <a:off x="11316301" y="1763417"/>
              <a:ext cx="9775" cy="9775"/>
            </a:xfrm>
            <a:custGeom>
              <a:avLst/>
              <a:gdLst>
                <a:gd name="connsiteX0" fmla="*/ 9906 w 9775"/>
                <a:gd name="connsiteY0" fmla="*/ 4928 h 9775"/>
                <a:gd name="connsiteX1" fmla="*/ 5018 w 9775"/>
                <a:gd name="connsiteY1" fmla="*/ 9816 h 9775"/>
                <a:gd name="connsiteX2" fmla="*/ 130 w 9775"/>
                <a:gd name="connsiteY2" fmla="*/ 4928 h 9775"/>
                <a:gd name="connsiteX3" fmla="*/ 5018 w 9775"/>
                <a:gd name="connsiteY3" fmla="*/ 40 h 9775"/>
                <a:gd name="connsiteX4" fmla="*/ 990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06" y="4928"/>
                  </a:moveTo>
                  <a:cubicBezTo>
                    <a:pt x="9906" y="7627"/>
                    <a:pt x="7717" y="9816"/>
                    <a:pt x="5018" y="9816"/>
                  </a:cubicBezTo>
                  <a:cubicBezTo>
                    <a:pt x="2318" y="9816"/>
                    <a:pt x="130" y="7627"/>
                    <a:pt x="130" y="4928"/>
                  </a:cubicBezTo>
                  <a:cubicBezTo>
                    <a:pt x="130" y="2228"/>
                    <a:pt x="2318" y="40"/>
                    <a:pt x="5018" y="40"/>
                  </a:cubicBezTo>
                  <a:cubicBezTo>
                    <a:pt x="7717" y="40"/>
                    <a:pt x="9906" y="2228"/>
                    <a:pt x="9906" y="4928"/>
                  </a:cubicBezTo>
                  <a:close/>
                </a:path>
              </a:pathLst>
            </a:custGeom>
            <a:grpFill/>
            <a:ln w="4865" cap="flat">
              <a:noFill/>
              <a:prstDash val="solid"/>
              <a:miter/>
            </a:ln>
          </p:spPr>
          <p:txBody>
            <a:bodyPr rtlCol="0" anchor="ctr"/>
            <a:lstStyle/>
            <a:p>
              <a:endParaRPr lang="en-US"/>
            </a:p>
          </p:txBody>
        </p:sp>
        <p:sp>
          <p:nvSpPr>
            <p:cNvPr id="504" name="Freeform: Shape 503">
              <a:extLst>
                <a:ext uri="{FF2B5EF4-FFF2-40B4-BE49-F238E27FC236}">
                  <a16:creationId xmlns:a16="http://schemas.microsoft.com/office/drawing/2014/main" id="{53D4D17D-70CB-1887-6A7E-08DC1106297B}"/>
                </a:ext>
              </a:extLst>
            </p:cNvPr>
            <p:cNvSpPr/>
            <p:nvPr/>
          </p:nvSpPr>
          <p:spPr>
            <a:xfrm>
              <a:off x="11365179" y="1763417"/>
              <a:ext cx="9775" cy="9775"/>
            </a:xfrm>
            <a:custGeom>
              <a:avLst/>
              <a:gdLst>
                <a:gd name="connsiteX0" fmla="*/ 9916 w 9775"/>
                <a:gd name="connsiteY0" fmla="*/ 4928 h 9775"/>
                <a:gd name="connsiteX1" fmla="*/ 5028 w 9775"/>
                <a:gd name="connsiteY1" fmla="*/ 9816 h 9775"/>
                <a:gd name="connsiteX2" fmla="*/ 140 w 9775"/>
                <a:gd name="connsiteY2" fmla="*/ 4928 h 9775"/>
                <a:gd name="connsiteX3" fmla="*/ 5028 w 9775"/>
                <a:gd name="connsiteY3" fmla="*/ 40 h 9775"/>
                <a:gd name="connsiteX4" fmla="*/ 991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16" y="4928"/>
                  </a:moveTo>
                  <a:cubicBezTo>
                    <a:pt x="9916" y="7627"/>
                    <a:pt x="7727" y="9816"/>
                    <a:pt x="5028" y="9816"/>
                  </a:cubicBezTo>
                  <a:cubicBezTo>
                    <a:pt x="2328" y="9816"/>
                    <a:pt x="140" y="7627"/>
                    <a:pt x="140" y="4928"/>
                  </a:cubicBezTo>
                  <a:cubicBezTo>
                    <a:pt x="140" y="2228"/>
                    <a:pt x="2328" y="40"/>
                    <a:pt x="5028" y="40"/>
                  </a:cubicBezTo>
                  <a:cubicBezTo>
                    <a:pt x="7727" y="40"/>
                    <a:pt x="9916" y="2228"/>
                    <a:pt x="9916" y="4928"/>
                  </a:cubicBezTo>
                  <a:close/>
                </a:path>
              </a:pathLst>
            </a:custGeom>
            <a:grpFill/>
            <a:ln w="4865" cap="flat">
              <a:noFill/>
              <a:prstDash val="solid"/>
              <a:miter/>
            </a:ln>
          </p:spPr>
          <p:txBody>
            <a:bodyPr rtlCol="0" anchor="ctr"/>
            <a:lstStyle/>
            <a:p>
              <a:endParaRPr lang="en-US"/>
            </a:p>
          </p:txBody>
        </p:sp>
        <p:sp>
          <p:nvSpPr>
            <p:cNvPr id="505" name="Freeform: Shape 504">
              <a:extLst>
                <a:ext uri="{FF2B5EF4-FFF2-40B4-BE49-F238E27FC236}">
                  <a16:creationId xmlns:a16="http://schemas.microsoft.com/office/drawing/2014/main" id="{77F09797-53C2-A99B-B341-4D5050B451BA}"/>
                </a:ext>
              </a:extLst>
            </p:cNvPr>
            <p:cNvSpPr/>
            <p:nvPr/>
          </p:nvSpPr>
          <p:spPr>
            <a:xfrm>
              <a:off x="11414058" y="1763417"/>
              <a:ext cx="9775" cy="9775"/>
            </a:xfrm>
            <a:custGeom>
              <a:avLst/>
              <a:gdLst>
                <a:gd name="connsiteX0" fmla="*/ 9926 w 9775"/>
                <a:gd name="connsiteY0" fmla="*/ 4928 h 9775"/>
                <a:gd name="connsiteX1" fmla="*/ 5038 w 9775"/>
                <a:gd name="connsiteY1" fmla="*/ 9816 h 9775"/>
                <a:gd name="connsiteX2" fmla="*/ 150 w 9775"/>
                <a:gd name="connsiteY2" fmla="*/ 4928 h 9775"/>
                <a:gd name="connsiteX3" fmla="*/ 5038 w 9775"/>
                <a:gd name="connsiteY3" fmla="*/ 40 h 9775"/>
                <a:gd name="connsiteX4" fmla="*/ 992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26" y="4928"/>
                  </a:moveTo>
                  <a:cubicBezTo>
                    <a:pt x="9926" y="7627"/>
                    <a:pt x="7737" y="9816"/>
                    <a:pt x="5038" y="9816"/>
                  </a:cubicBezTo>
                  <a:cubicBezTo>
                    <a:pt x="2338" y="9816"/>
                    <a:pt x="150" y="7627"/>
                    <a:pt x="150" y="4928"/>
                  </a:cubicBezTo>
                  <a:cubicBezTo>
                    <a:pt x="150" y="2228"/>
                    <a:pt x="2338" y="40"/>
                    <a:pt x="5038" y="40"/>
                  </a:cubicBezTo>
                  <a:cubicBezTo>
                    <a:pt x="7737" y="40"/>
                    <a:pt x="9926" y="2228"/>
                    <a:pt x="9926" y="4928"/>
                  </a:cubicBezTo>
                  <a:close/>
                </a:path>
              </a:pathLst>
            </a:custGeom>
            <a:grpFill/>
            <a:ln w="4865" cap="flat">
              <a:noFill/>
              <a:prstDash val="solid"/>
              <a:miter/>
            </a:ln>
          </p:spPr>
          <p:txBody>
            <a:bodyPr rtlCol="0" anchor="ctr"/>
            <a:lstStyle/>
            <a:p>
              <a:endParaRPr lang="en-US"/>
            </a:p>
          </p:txBody>
        </p:sp>
        <p:sp>
          <p:nvSpPr>
            <p:cNvPr id="506" name="Freeform: Shape 505">
              <a:extLst>
                <a:ext uri="{FF2B5EF4-FFF2-40B4-BE49-F238E27FC236}">
                  <a16:creationId xmlns:a16="http://schemas.microsoft.com/office/drawing/2014/main" id="{763C3C80-EFD0-E212-FF40-B14AE643FCB3}"/>
                </a:ext>
              </a:extLst>
            </p:cNvPr>
            <p:cNvSpPr/>
            <p:nvPr/>
          </p:nvSpPr>
          <p:spPr>
            <a:xfrm>
              <a:off x="11462936" y="1763417"/>
              <a:ext cx="9775" cy="9775"/>
            </a:xfrm>
            <a:custGeom>
              <a:avLst/>
              <a:gdLst>
                <a:gd name="connsiteX0" fmla="*/ 9936 w 9775"/>
                <a:gd name="connsiteY0" fmla="*/ 4928 h 9775"/>
                <a:gd name="connsiteX1" fmla="*/ 5048 w 9775"/>
                <a:gd name="connsiteY1" fmla="*/ 9816 h 9775"/>
                <a:gd name="connsiteX2" fmla="*/ 160 w 9775"/>
                <a:gd name="connsiteY2" fmla="*/ 4928 h 9775"/>
                <a:gd name="connsiteX3" fmla="*/ 5048 w 9775"/>
                <a:gd name="connsiteY3" fmla="*/ 40 h 9775"/>
                <a:gd name="connsiteX4" fmla="*/ 993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36" y="4928"/>
                  </a:moveTo>
                  <a:cubicBezTo>
                    <a:pt x="9936" y="7627"/>
                    <a:pt x="7747" y="9816"/>
                    <a:pt x="5048" y="9816"/>
                  </a:cubicBezTo>
                  <a:cubicBezTo>
                    <a:pt x="2348" y="9816"/>
                    <a:pt x="160" y="7627"/>
                    <a:pt x="160" y="4928"/>
                  </a:cubicBezTo>
                  <a:cubicBezTo>
                    <a:pt x="160" y="2228"/>
                    <a:pt x="2348" y="40"/>
                    <a:pt x="5048" y="40"/>
                  </a:cubicBezTo>
                  <a:cubicBezTo>
                    <a:pt x="7747" y="40"/>
                    <a:pt x="9936" y="2228"/>
                    <a:pt x="9936" y="4928"/>
                  </a:cubicBezTo>
                  <a:close/>
                </a:path>
              </a:pathLst>
            </a:custGeom>
            <a:grpFill/>
            <a:ln w="4865" cap="flat">
              <a:noFill/>
              <a:prstDash val="solid"/>
              <a:miter/>
            </a:ln>
          </p:spPr>
          <p:txBody>
            <a:bodyPr rtlCol="0" anchor="ctr"/>
            <a:lstStyle/>
            <a:p>
              <a:endParaRPr lang="en-US"/>
            </a:p>
          </p:txBody>
        </p:sp>
        <p:sp>
          <p:nvSpPr>
            <p:cNvPr id="507" name="Freeform: Shape 506">
              <a:extLst>
                <a:ext uri="{FF2B5EF4-FFF2-40B4-BE49-F238E27FC236}">
                  <a16:creationId xmlns:a16="http://schemas.microsoft.com/office/drawing/2014/main" id="{389C1D66-5301-D284-1A8D-C267A4CAFA51}"/>
                </a:ext>
              </a:extLst>
            </p:cNvPr>
            <p:cNvSpPr/>
            <p:nvPr/>
          </p:nvSpPr>
          <p:spPr>
            <a:xfrm>
              <a:off x="11511814" y="1763417"/>
              <a:ext cx="9775" cy="9775"/>
            </a:xfrm>
            <a:custGeom>
              <a:avLst/>
              <a:gdLst>
                <a:gd name="connsiteX0" fmla="*/ 9946 w 9775"/>
                <a:gd name="connsiteY0" fmla="*/ 4928 h 9775"/>
                <a:gd name="connsiteX1" fmla="*/ 5058 w 9775"/>
                <a:gd name="connsiteY1" fmla="*/ 9816 h 9775"/>
                <a:gd name="connsiteX2" fmla="*/ 170 w 9775"/>
                <a:gd name="connsiteY2" fmla="*/ 4928 h 9775"/>
                <a:gd name="connsiteX3" fmla="*/ 5058 w 9775"/>
                <a:gd name="connsiteY3" fmla="*/ 40 h 9775"/>
                <a:gd name="connsiteX4" fmla="*/ 994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46" y="4928"/>
                  </a:moveTo>
                  <a:cubicBezTo>
                    <a:pt x="9946" y="7627"/>
                    <a:pt x="7757" y="9816"/>
                    <a:pt x="5058" y="9816"/>
                  </a:cubicBezTo>
                  <a:cubicBezTo>
                    <a:pt x="2358" y="9816"/>
                    <a:pt x="170" y="7627"/>
                    <a:pt x="170" y="4928"/>
                  </a:cubicBezTo>
                  <a:cubicBezTo>
                    <a:pt x="170" y="2228"/>
                    <a:pt x="2358" y="40"/>
                    <a:pt x="5058" y="40"/>
                  </a:cubicBezTo>
                  <a:cubicBezTo>
                    <a:pt x="7757" y="40"/>
                    <a:pt x="9946" y="2228"/>
                    <a:pt x="9946" y="4928"/>
                  </a:cubicBezTo>
                  <a:close/>
                </a:path>
              </a:pathLst>
            </a:custGeom>
            <a:grpFill/>
            <a:ln w="4865" cap="flat">
              <a:noFill/>
              <a:prstDash val="solid"/>
              <a:miter/>
            </a:ln>
          </p:spPr>
          <p:txBody>
            <a:bodyPr rtlCol="0" anchor="ctr"/>
            <a:lstStyle/>
            <a:p>
              <a:endParaRPr lang="en-US"/>
            </a:p>
          </p:txBody>
        </p:sp>
        <p:sp>
          <p:nvSpPr>
            <p:cNvPr id="508" name="Freeform: Shape 507">
              <a:extLst>
                <a:ext uri="{FF2B5EF4-FFF2-40B4-BE49-F238E27FC236}">
                  <a16:creationId xmlns:a16="http://schemas.microsoft.com/office/drawing/2014/main" id="{DB2030F7-6A35-7621-967C-EAD16F9E15C7}"/>
                </a:ext>
              </a:extLst>
            </p:cNvPr>
            <p:cNvSpPr/>
            <p:nvPr/>
          </p:nvSpPr>
          <p:spPr>
            <a:xfrm>
              <a:off x="11560693" y="1763417"/>
              <a:ext cx="9775" cy="9775"/>
            </a:xfrm>
            <a:custGeom>
              <a:avLst/>
              <a:gdLst>
                <a:gd name="connsiteX0" fmla="*/ 9956 w 9775"/>
                <a:gd name="connsiteY0" fmla="*/ 4928 h 9775"/>
                <a:gd name="connsiteX1" fmla="*/ 5068 w 9775"/>
                <a:gd name="connsiteY1" fmla="*/ 9816 h 9775"/>
                <a:gd name="connsiteX2" fmla="*/ 180 w 9775"/>
                <a:gd name="connsiteY2" fmla="*/ 4928 h 9775"/>
                <a:gd name="connsiteX3" fmla="*/ 5068 w 9775"/>
                <a:gd name="connsiteY3" fmla="*/ 40 h 9775"/>
                <a:gd name="connsiteX4" fmla="*/ 995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56" y="4928"/>
                  </a:moveTo>
                  <a:cubicBezTo>
                    <a:pt x="9956" y="7627"/>
                    <a:pt x="7767" y="9816"/>
                    <a:pt x="5068" y="9816"/>
                  </a:cubicBezTo>
                  <a:cubicBezTo>
                    <a:pt x="2368" y="9816"/>
                    <a:pt x="180" y="7627"/>
                    <a:pt x="180" y="4928"/>
                  </a:cubicBezTo>
                  <a:cubicBezTo>
                    <a:pt x="180" y="2228"/>
                    <a:pt x="2368" y="40"/>
                    <a:pt x="5068" y="40"/>
                  </a:cubicBezTo>
                  <a:cubicBezTo>
                    <a:pt x="7767" y="40"/>
                    <a:pt x="9956" y="2228"/>
                    <a:pt x="9956" y="4928"/>
                  </a:cubicBezTo>
                  <a:close/>
                </a:path>
              </a:pathLst>
            </a:custGeom>
            <a:grpFill/>
            <a:ln w="4865" cap="flat">
              <a:noFill/>
              <a:prstDash val="solid"/>
              <a:miter/>
            </a:ln>
          </p:spPr>
          <p:txBody>
            <a:bodyPr rtlCol="0" anchor="ctr"/>
            <a:lstStyle/>
            <a:p>
              <a:endParaRPr lang="en-US"/>
            </a:p>
          </p:txBody>
        </p:sp>
        <p:sp>
          <p:nvSpPr>
            <p:cNvPr id="509" name="Freeform: Shape 508">
              <a:extLst>
                <a:ext uri="{FF2B5EF4-FFF2-40B4-BE49-F238E27FC236}">
                  <a16:creationId xmlns:a16="http://schemas.microsoft.com/office/drawing/2014/main" id="{240A70C0-CD84-8A2F-5443-2D11C43C65C8}"/>
                </a:ext>
              </a:extLst>
            </p:cNvPr>
            <p:cNvSpPr/>
            <p:nvPr/>
          </p:nvSpPr>
          <p:spPr>
            <a:xfrm>
              <a:off x="11609571" y="1763417"/>
              <a:ext cx="9775" cy="9775"/>
            </a:xfrm>
            <a:custGeom>
              <a:avLst/>
              <a:gdLst>
                <a:gd name="connsiteX0" fmla="*/ 9966 w 9775"/>
                <a:gd name="connsiteY0" fmla="*/ 4928 h 9775"/>
                <a:gd name="connsiteX1" fmla="*/ 5078 w 9775"/>
                <a:gd name="connsiteY1" fmla="*/ 9816 h 9775"/>
                <a:gd name="connsiteX2" fmla="*/ 190 w 9775"/>
                <a:gd name="connsiteY2" fmla="*/ 4928 h 9775"/>
                <a:gd name="connsiteX3" fmla="*/ 5078 w 9775"/>
                <a:gd name="connsiteY3" fmla="*/ 40 h 9775"/>
                <a:gd name="connsiteX4" fmla="*/ 996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66" y="4928"/>
                  </a:moveTo>
                  <a:cubicBezTo>
                    <a:pt x="9966" y="7627"/>
                    <a:pt x="7777" y="9816"/>
                    <a:pt x="5078" y="9816"/>
                  </a:cubicBezTo>
                  <a:cubicBezTo>
                    <a:pt x="2378" y="9816"/>
                    <a:pt x="190" y="7627"/>
                    <a:pt x="190" y="4928"/>
                  </a:cubicBezTo>
                  <a:cubicBezTo>
                    <a:pt x="190" y="2228"/>
                    <a:pt x="2378" y="40"/>
                    <a:pt x="5078" y="40"/>
                  </a:cubicBezTo>
                  <a:cubicBezTo>
                    <a:pt x="7777" y="40"/>
                    <a:pt x="9966" y="2228"/>
                    <a:pt x="9966" y="4928"/>
                  </a:cubicBezTo>
                  <a:close/>
                </a:path>
              </a:pathLst>
            </a:custGeom>
            <a:grpFill/>
            <a:ln w="4865" cap="flat">
              <a:noFill/>
              <a:prstDash val="solid"/>
              <a:miter/>
            </a:ln>
          </p:spPr>
          <p:txBody>
            <a:bodyPr rtlCol="0" anchor="ctr"/>
            <a:lstStyle/>
            <a:p>
              <a:endParaRPr lang="en-US"/>
            </a:p>
          </p:txBody>
        </p:sp>
        <p:sp>
          <p:nvSpPr>
            <p:cNvPr id="510" name="Freeform: Shape 509">
              <a:extLst>
                <a:ext uri="{FF2B5EF4-FFF2-40B4-BE49-F238E27FC236}">
                  <a16:creationId xmlns:a16="http://schemas.microsoft.com/office/drawing/2014/main" id="{1F58EF1E-5DF8-7A6F-28C5-569F6583E81B}"/>
                </a:ext>
              </a:extLst>
            </p:cNvPr>
            <p:cNvSpPr/>
            <p:nvPr/>
          </p:nvSpPr>
          <p:spPr>
            <a:xfrm>
              <a:off x="11658449" y="1763417"/>
              <a:ext cx="9775" cy="9775"/>
            </a:xfrm>
            <a:custGeom>
              <a:avLst/>
              <a:gdLst>
                <a:gd name="connsiteX0" fmla="*/ 9976 w 9775"/>
                <a:gd name="connsiteY0" fmla="*/ 4928 h 9775"/>
                <a:gd name="connsiteX1" fmla="*/ 5088 w 9775"/>
                <a:gd name="connsiteY1" fmla="*/ 9816 h 9775"/>
                <a:gd name="connsiteX2" fmla="*/ 200 w 9775"/>
                <a:gd name="connsiteY2" fmla="*/ 4928 h 9775"/>
                <a:gd name="connsiteX3" fmla="*/ 5088 w 9775"/>
                <a:gd name="connsiteY3" fmla="*/ 40 h 9775"/>
                <a:gd name="connsiteX4" fmla="*/ 997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76" y="4928"/>
                  </a:moveTo>
                  <a:cubicBezTo>
                    <a:pt x="9976" y="7627"/>
                    <a:pt x="7787" y="9816"/>
                    <a:pt x="5088" y="9816"/>
                  </a:cubicBezTo>
                  <a:cubicBezTo>
                    <a:pt x="2388" y="9816"/>
                    <a:pt x="200" y="7627"/>
                    <a:pt x="200" y="4928"/>
                  </a:cubicBezTo>
                  <a:cubicBezTo>
                    <a:pt x="200" y="2228"/>
                    <a:pt x="2388" y="40"/>
                    <a:pt x="5088" y="40"/>
                  </a:cubicBezTo>
                  <a:cubicBezTo>
                    <a:pt x="7787" y="40"/>
                    <a:pt x="9976" y="2228"/>
                    <a:pt x="9976" y="4928"/>
                  </a:cubicBezTo>
                  <a:close/>
                </a:path>
              </a:pathLst>
            </a:custGeom>
            <a:grpFill/>
            <a:ln w="4865" cap="flat">
              <a:noFill/>
              <a:prstDash val="solid"/>
              <a:miter/>
            </a:ln>
          </p:spPr>
          <p:txBody>
            <a:bodyPr rtlCol="0" anchor="ctr"/>
            <a:lstStyle/>
            <a:p>
              <a:endParaRPr lang="en-US"/>
            </a:p>
          </p:txBody>
        </p:sp>
        <p:sp>
          <p:nvSpPr>
            <p:cNvPr id="511" name="Freeform: Shape 510">
              <a:extLst>
                <a:ext uri="{FF2B5EF4-FFF2-40B4-BE49-F238E27FC236}">
                  <a16:creationId xmlns:a16="http://schemas.microsoft.com/office/drawing/2014/main" id="{E7B98C2C-C40D-8FFB-0DF7-01E9F21AEBAD}"/>
                </a:ext>
              </a:extLst>
            </p:cNvPr>
            <p:cNvSpPr/>
            <p:nvPr/>
          </p:nvSpPr>
          <p:spPr>
            <a:xfrm>
              <a:off x="11707328" y="1763417"/>
              <a:ext cx="9775" cy="9775"/>
            </a:xfrm>
            <a:custGeom>
              <a:avLst/>
              <a:gdLst>
                <a:gd name="connsiteX0" fmla="*/ 9986 w 9775"/>
                <a:gd name="connsiteY0" fmla="*/ 4928 h 9775"/>
                <a:gd name="connsiteX1" fmla="*/ 5098 w 9775"/>
                <a:gd name="connsiteY1" fmla="*/ 9816 h 9775"/>
                <a:gd name="connsiteX2" fmla="*/ 210 w 9775"/>
                <a:gd name="connsiteY2" fmla="*/ 4928 h 9775"/>
                <a:gd name="connsiteX3" fmla="*/ 5098 w 9775"/>
                <a:gd name="connsiteY3" fmla="*/ 40 h 9775"/>
                <a:gd name="connsiteX4" fmla="*/ 998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86" y="4928"/>
                  </a:moveTo>
                  <a:cubicBezTo>
                    <a:pt x="9986" y="7627"/>
                    <a:pt x="7797" y="9816"/>
                    <a:pt x="5098" y="9816"/>
                  </a:cubicBezTo>
                  <a:cubicBezTo>
                    <a:pt x="2398" y="9816"/>
                    <a:pt x="210" y="7627"/>
                    <a:pt x="210" y="4928"/>
                  </a:cubicBezTo>
                  <a:cubicBezTo>
                    <a:pt x="210" y="2228"/>
                    <a:pt x="2398" y="40"/>
                    <a:pt x="5098" y="40"/>
                  </a:cubicBezTo>
                  <a:cubicBezTo>
                    <a:pt x="7797" y="40"/>
                    <a:pt x="9986" y="2228"/>
                    <a:pt x="9986" y="4928"/>
                  </a:cubicBezTo>
                  <a:close/>
                </a:path>
              </a:pathLst>
            </a:custGeom>
            <a:grpFill/>
            <a:ln w="4865" cap="flat">
              <a:noFill/>
              <a:prstDash val="solid"/>
              <a:miter/>
            </a:ln>
          </p:spPr>
          <p:txBody>
            <a:bodyPr rtlCol="0" anchor="ctr"/>
            <a:lstStyle/>
            <a:p>
              <a:endParaRPr lang="en-US"/>
            </a:p>
          </p:txBody>
        </p:sp>
        <p:sp>
          <p:nvSpPr>
            <p:cNvPr id="512" name="Freeform: Shape 511">
              <a:extLst>
                <a:ext uri="{FF2B5EF4-FFF2-40B4-BE49-F238E27FC236}">
                  <a16:creationId xmlns:a16="http://schemas.microsoft.com/office/drawing/2014/main" id="{AC57B8F1-304C-CAE9-38FC-9822199ED93D}"/>
                </a:ext>
              </a:extLst>
            </p:cNvPr>
            <p:cNvSpPr/>
            <p:nvPr/>
          </p:nvSpPr>
          <p:spPr>
            <a:xfrm>
              <a:off x="11756206" y="1763417"/>
              <a:ext cx="9775" cy="9775"/>
            </a:xfrm>
            <a:custGeom>
              <a:avLst/>
              <a:gdLst>
                <a:gd name="connsiteX0" fmla="*/ 9996 w 9775"/>
                <a:gd name="connsiteY0" fmla="*/ 4928 h 9775"/>
                <a:gd name="connsiteX1" fmla="*/ 5108 w 9775"/>
                <a:gd name="connsiteY1" fmla="*/ 9816 h 9775"/>
                <a:gd name="connsiteX2" fmla="*/ 220 w 9775"/>
                <a:gd name="connsiteY2" fmla="*/ 4928 h 9775"/>
                <a:gd name="connsiteX3" fmla="*/ 5108 w 9775"/>
                <a:gd name="connsiteY3" fmla="*/ 40 h 9775"/>
                <a:gd name="connsiteX4" fmla="*/ 999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96" y="4928"/>
                  </a:moveTo>
                  <a:cubicBezTo>
                    <a:pt x="9996" y="7627"/>
                    <a:pt x="7807" y="9816"/>
                    <a:pt x="5108" y="9816"/>
                  </a:cubicBezTo>
                  <a:cubicBezTo>
                    <a:pt x="2408" y="9816"/>
                    <a:pt x="220" y="7627"/>
                    <a:pt x="220" y="4928"/>
                  </a:cubicBezTo>
                  <a:cubicBezTo>
                    <a:pt x="220" y="2228"/>
                    <a:pt x="2408" y="40"/>
                    <a:pt x="5108" y="40"/>
                  </a:cubicBezTo>
                  <a:cubicBezTo>
                    <a:pt x="7807" y="40"/>
                    <a:pt x="9996" y="2228"/>
                    <a:pt x="9996" y="4928"/>
                  </a:cubicBezTo>
                  <a:close/>
                </a:path>
              </a:pathLst>
            </a:custGeom>
            <a:grpFill/>
            <a:ln w="4865" cap="flat">
              <a:noFill/>
              <a:prstDash val="solid"/>
              <a:miter/>
            </a:ln>
          </p:spPr>
          <p:txBody>
            <a:bodyPr rtlCol="0" anchor="ctr"/>
            <a:lstStyle/>
            <a:p>
              <a:endParaRPr lang="en-US"/>
            </a:p>
          </p:txBody>
        </p:sp>
        <p:sp>
          <p:nvSpPr>
            <p:cNvPr id="513" name="Freeform: Shape 512">
              <a:extLst>
                <a:ext uri="{FF2B5EF4-FFF2-40B4-BE49-F238E27FC236}">
                  <a16:creationId xmlns:a16="http://schemas.microsoft.com/office/drawing/2014/main" id="{22B69932-D43B-9AAD-4766-817345B718FB}"/>
                </a:ext>
              </a:extLst>
            </p:cNvPr>
            <p:cNvSpPr/>
            <p:nvPr/>
          </p:nvSpPr>
          <p:spPr>
            <a:xfrm>
              <a:off x="11805084" y="1763417"/>
              <a:ext cx="9775" cy="9775"/>
            </a:xfrm>
            <a:custGeom>
              <a:avLst/>
              <a:gdLst>
                <a:gd name="connsiteX0" fmla="*/ 10006 w 9775"/>
                <a:gd name="connsiteY0" fmla="*/ 4928 h 9775"/>
                <a:gd name="connsiteX1" fmla="*/ 5118 w 9775"/>
                <a:gd name="connsiteY1" fmla="*/ 9816 h 9775"/>
                <a:gd name="connsiteX2" fmla="*/ 230 w 9775"/>
                <a:gd name="connsiteY2" fmla="*/ 4928 h 9775"/>
                <a:gd name="connsiteX3" fmla="*/ 5118 w 9775"/>
                <a:gd name="connsiteY3" fmla="*/ 40 h 9775"/>
                <a:gd name="connsiteX4" fmla="*/ 1000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06" y="4928"/>
                  </a:moveTo>
                  <a:cubicBezTo>
                    <a:pt x="10006" y="7627"/>
                    <a:pt x="7817" y="9816"/>
                    <a:pt x="5118" y="9816"/>
                  </a:cubicBezTo>
                  <a:cubicBezTo>
                    <a:pt x="2418" y="9816"/>
                    <a:pt x="230" y="7627"/>
                    <a:pt x="230" y="4928"/>
                  </a:cubicBezTo>
                  <a:cubicBezTo>
                    <a:pt x="230" y="2228"/>
                    <a:pt x="2418" y="40"/>
                    <a:pt x="5118" y="40"/>
                  </a:cubicBezTo>
                  <a:cubicBezTo>
                    <a:pt x="7817" y="40"/>
                    <a:pt x="10006" y="2228"/>
                    <a:pt x="10006" y="4928"/>
                  </a:cubicBezTo>
                  <a:close/>
                </a:path>
              </a:pathLst>
            </a:custGeom>
            <a:grpFill/>
            <a:ln w="4865" cap="flat">
              <a:noFill/>
              <a:prstDash val="solid"/>
              <a:miter/>
            </a:ln>
          </p:spPr>
          <p:txBody>
            <a:bodyPr rtlCol="0" anchor="ctr"/>
            <a:lstStyle/>
            <a:p>
              <a:endParaRPr lang="en-US"/>
            </a:p>
          </p:txBody>
        </p:sp>
        <p:sp>
          <p:nvSpPr>
            <p:cNvPr id="514" name="Freeform: Shape 513">
              <a:extLst>
                <a:ext uri="{FF2B5EF4-FFF2-40B4-BE49-F238E27FC236}">
                  <a16:creationId xmlns:a16="http://schemas.microsoft.com/office/drawing/2014/main" id="{9103E00F-241B-177A-7527-9D61180E6B14}"/>
                </a:ext>
              </a:extLst>
            </p:cNvPr>
            <p:cNvSpPr/>
            <p:nvPr/>
          </p:nvSpPr>
          <p:spPr>
            <a:xfrm>
              <a:off x="11853963" y="1763417"/>
              <a:ext cx="9775" cy="9775"/>
            </a:xfrm>
            <a:custGeom>
              <a:avLst/>
              <a:gdLst>
                <a:gd name="connsiteX0" fmla="*/ 10016 w 9775"/>
                <a:gd name="connsiteY0" fmla="*/ 4928 h 9775"/>
                <a:gd name="connsiteX1" fmla="*/ 5128 w 9775"/>
                <a:gd name="connsiteY1" fmla="*/ 9816 h 9775"/>
                <a:gd name="connsiteX2" fmla="*/ 240 w 9775"/>
                <a:gd name="connsiteY2" fmla="*/ 4928 h 9775"/>
                <a:gd name="connsiteX3" fmla="*/ 5128 w 9775"/>
                <a:gd name="connsiteY3" fmla="*/ 40 h 9775"/>
                <a:gd name="connsiteX4" fmla="*/ 1001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16" y="4928"/>
                  </a:moveTo>
                  <a:cubicBezTo>
                    <a:pt x="10016" y="7627"/>
                    <a:pt x="7827" y="9816"/>
                    <a:pt x="5128" y="9816"/>
                  </a:cubicBezTo>
                  <a:cubicBezTo>
                    <a:pt x="2428" y="9816"/>
                    <a:pt x="240" y="7627"/>
                    <a:pt x="240" y="4928"/>
                  </a:cubicBezTo>
                  <a:cubicBezTo>
                    <a:pt x="240" y="2228"/>
                    <a:pt x="2428" y="40"/>
                    <a:pt x="5128" y="40"/>
                  </a:cubicBezTo>
                  <a:cubicBezTo>
                    <a:pt x="7827" y="40"/>
                    <a:pt x="10016" y="2228"/>
                    <a:pt x="10016" y="4928"/>
                  </a:cubicBezTo>
                  <a:close/>
                </a:path>
              </a:pathLst>
            </a:custGeom>
            <a:grpFill/>
            <a:ln w="4865" cap="flat">
              <a:noFill/>
              <a:prstDash val="solid"/>
              <a:miter/>
            </a:ln>
          </p:spPr>
          <p:txBody>
            <a:bodyPr rtlCol="0" anchor="ctr"/>
            <a:lstStyle/>
            <a:p>
              <a:endParaRPr lang="en-US"/>
            </a:p>
          </p:txBody>
        </p:sp>
        <p:sp>
          <p:nvSpPr>
            <p:cNvPr id="515" name="Freeform: Shape 514">
              <a:extLst>
                <a:ext uri="{FF2B5EF4-FFF2-40B4-BE49-F238E27FC236}">
                  <a16:creationId xmlns:a16="http://schemas.microsoft.com/office/drawing/2014/main" id="{8C92A108-4781-B9FB-A86D-89E0B8F7B30E}"/>
                </a:ext>
              </a:extLst>
            </p:cNvPr>
            <p:cNvSpPr/>
            <p:nvPr/>
          </p:nvSpPr>
          <p:spPr>
            <a:xfrm>
              <a:off x="11902841" y="1763417"/>
              <a:ext cx="9775" cy="9775"/>
            </a:xfrm>
            <a:custGeom>
              <a:avLst/>
              <a:gdLst>
                <a:gd name="connsiteX0" fmla="*/ 10026 w 9775"/>
                <a:gd name="connsiteY0" fmla="*/ 4928 h 9775"/>
                <a:gd name="connsiteX1" fmla="*/ 5138 w 9775"/>
                <a:gd name="connsiteY1" fmla="*/ 9816 h 9775"/>
                <a:gd name="connsiteX2" fmla="*/ 250 w 9775"/>
                <a:gd name="connsiteY2" fmla="*/ 4928 h 9775"/>
                <a:gd name="connsiteX3" fmla="*/ 5138 w 9775"/>
                <a:gd name="connsiteY3" fmla="*/ 40 h 9775"/>
                <a:gd name="connsiteX4" fmla="*/ 1002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26" y="4928"/>
                  </a:moveTo>
                  <a:cubicBezTo>
                    <a:pt x="10026" y="7627"/>
                    <a:pt x="7837" y="9816"/>
                    <a:pt x="5138" y="9816"/>
                  </a:cubicBezTo>
                  <a:cubicBezTo>
                    <a:pt x="2438" y="9816"/>
                    <a:pt x="250" y="7627"/>
                    <a:pt x="250" y="4928"/>
                  </a:cubicBezTo>
                  <a:cubicBezTo>
                    <a:pt x="250" y="2228"/>
                    <a:pt x="2438" y="40"/>
                    <a:pt x="5138" y="40"/>
                  </a:cubicBezTo>
                  <a:cubicBezTo>
                    <a:pt x="7837" y="40"/>
                    <a:pt x="10026" y="2228"/>
                    <a:pt x="10026" y="4928"/>
                  </a:cubicBezTo>
                  <a:close/>
                </a:path>
              </a:pathLst>
            </a:custGeom>
            <a:grpFill/>
            <a:ln w="4865" cap="flat">
              <a:noFill/>
              <a:prstDash val="solid"/>
              <a:miter/>
            </a:ln>
          </p:spPr>
          <p:txBody>
            <a:bodyPr rtlCol="0" anchor="ctr"/>
            <a:lstStyle/>
            <a:p>
              <a:endParaRPr lang="en-US"/>
            </a:p>
          </p:txBody>
        </p:sp>
        <p:sp>
          <p:nvSpPr>
            <p:cNvPr id="516" name="Freeform: Shape 515">
              <a:extLst>
                <a:ext uri="{FF2B5EF4-FFF2-40B4-BE49-F238E27FC236}">
                  <a16:creationId xmlns:a16="http://schemas.microsoft.com/office/drawing/2014/main" id="{F345951C-9B18-039A-A937-A0E66B60B8F5}"/>
                </a:ext>
              </a:extLst>
            </p:cNvPr>
            <p:cNvSpPr/>
            <p:nvPr/>
          </p:nvSpPr>
          <p:spPr>
            <a:xfrm>
              <a:off x="11951719" y="1763417"/>
              <a:ext cx="9775" cy="9775"/>
            </a:xfrm>
            <a:custGeom>
              <a:avLst/>
              <a:gdLst>
                <a:gd name="connsiteX0" fmla="*/ 10036 w 9775"/>
                <a:gd name="connsiteY0" fmla="*/ 4928 h 9775"/>
                <a:gd name="connsiteX1" fmla="*/ 5148 w 9775"/>
                <a:gd name="connsiteY1" fmla="*/ 9816 h 9775"/>
                <a:gd name="connsiteX2" fmla="*/ 260 w 9775"/>
                <a:gd name="connsiteY2" fmla="*/ 4928 h 9775"/>
                <a:gd name="connsiteX3" fmla="*/ 5148 w 9775"/>
                <a:gd name="connsiteY3" fmla="*/ 40 h 9775"/>
                <a:gd name="connsiteX4" fmla="*/ 1003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36" y="4928"/>
                  </a:moveTo>
                  <a:cubicBezTo>
                    <a:pt x="10036" y="7627"/>
                    <a:pt x="7847" y="9816"/>
                    <a:pt x="5148" y="9816"/>
                  </a:cubicBezTo>
                  <a:cubicBezTo>
                    <a:pt x="2448" y="9816"/>
                    <a:pt x="260" y="7627"/>
                    <a:pt x="260" y="4928"/>
                  </a:cubicBezTo>
                  <a:cubicBezTo>
                    <a:pt x="260" y="2228"/>
                    <a:pt x="2448" y="40"/>
                    <a:pt x="5148" y="40"/>
                  </a:cubicBezTo>
                  <a:cubicBezTo>
                    <a:pt x="7847" y="40"/>
                    <a:pt x="10036" y="2228"/>
                    <a:pt x="10036" y="4928"/>
                  </a:cubicBezTo>
                  <a:close/>
                </a:path>
              </a:pathLst>
            </a:custGeom>
            <a:grpFill/>
            <a:ln w="4865" cap="flat">
              <a:noFill/>
              <a:prstDash val="solid"/>
              <a:miter/>
            </a:ln>
          </p:spPr>
          <p:txBody>
            <a:bodyPr rtlCol="0" anchor="ctr"/>
            <a:lstStyle/>
            <a:p>
              <a:endParaRPr lang="en-US"/>
            </a:p>
          </p:txBody>
        </p:sp>
        <p:sp>
          <p:nvSpPr>
            <p:cNvPr id="517" name="Freeform: Shape 516">
              <a:extLst>
                <a:ext uri="{FF2B5EF4-FFF2-40B4-BE49-F238E27FC236}">
                  <a16:creationId xmlns:a16="http://schemas.microsoft.com/office/drawing/2014/main" id="{D6F52F72-B9A0-27A7-005E-82FAA6729109}"/>
                </a:ext>
              </a:extLst>
            </p:cNvPr>
            <p:cNvSpPr/>
            <p:nvPr/>
          </p:nvSpPr>
          <p:spPr>
            <a:xfrm>
              <a:off x="12000598" y="1763417"/>
              <a:ext cx="9775" cy="9775"/>
            </a:xfrm>
            <a:custGeom>
              <a:avLst/>
              <a:gdLst>
                <a:gd name="connsiteX0" fmla="*/ 10046 w 9775"/>
                <a:gd name="connsiteY0" fmla="*/ 4928 h 9775"/>
                <a:gd name="connsiteX1" fmla="*/ 5158 w 9775"/>
                <a:gd name="connsiteY1" fmla="*/ 9816 h 9775"/>
                <a:gd name="connsiteX2" fmla="*/ 270 w 9775"/>
                <a:gd name="connsiteY2" fmla="*/ 4928 h 9775"/>
                <a:gd name="connsiteX3" fmla="*/ 5158 w 9775"/>
                <a:gd name="connsiteY3" fmla="*/ 40 h 9775"/>
                <a:gd name="connsiteX4" fmla="*/ 1004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46" y="4928"/>
                  </a:moveTo>
                  <a:cubicBezTo>
                    <a:pt x="10046" y="7627"/>
                    <a:pt x="7857" y="9816"/>
                    <a:pt x="5158" y="9816"/>
                  </a:cubicBezTo>
                  <a:cubicBezTo>
                    <a:pt x="2458" y="9816"/>
                    <a:pt x="270" y="7627"/>
                    <a:pt x="270" y="4928"/>
                  </a:cubicBezTo>
                  <a:cubicBezTo>
                    <a:pt x="270" y="2228"/>
                    <a:pt x="2458" y="40"/>
                    <a:pt x="5158" y="40"/>
                  </a:cubicBezTo>
                  <a:cubicBezTo>
                    <a:pt x="7857" y="40"/>
                    <a:pt x="10046" y="2228"/>
                    <a:pt x="10046" y="4928"/>
                  </a:cubicBezTo>
                  <a:close/>
                </a:path>
              </a:pathLst>
            </a:custGeom>
            <a:grpFill/>
            <a:ln w="4865" cap="flat">
              <a:noFill/>
              <a:prstDash val="solid"/>
              <a:miter/>
            </a:ln>
          </p:spPr>
          <p:txBody>
            <a:bodyPr rtlCol="0" anchor="ctr"/>
            <a:lstStyle/>
            <a:p>
              <a:endParaRPr lang="en-US"/>
            </a:p>
          </p:txBody>
        </p:sp>
        <p:sp>
          <p:nvSpPr>
            <p:cNvPr id="518" name="Freeform: Shape 517">
              <a:extLst>
                <a:ext uri="{FF2B5EF4-FFF2-40B4-BE49-F238E27FC236}">
                  <a16:creationId xmlns:a16="http://schemas.microsoft.com/office/drawing/2014/main" id="{19B9B1C4-09A1-6FE9-8558-8E0B6C0B326A}"/>
                </a:ext>
              </a:extLst>
            </p:cNvPr>
            <p:cNvSpPr/>
            <p:nvPr/>
          </p:nvSpPr>
          <p:spPr>
            <a:xfrm>
              <a:off x="12049476" y="1763417"/>
              <a:ext cx="9775" cy="9775"/>
            </a:xfrm>
            <a:custGeom>
              <a:avLst/>
              <a:gdLst>
                <a:gd name="connsiteX0" fmla="*/ 10056 w 9775"/>
                <a:gd name="connsiteY0" fmla="*/ 4928 h 9775"/>
                <a:gd name="connsiteX1" fmla="*/ 5168 w 9775"/>
                <a:gd name="connsiteY1" fmla="*/ 9816 h 9775"/>
                <a:gd name="connsiteX2" fmla="*/ 280 w 9775"/>
                <a:gd name="connsiteY2" fmla="*/ 4928 h 9775"/>
                <a:gd name="connsiteX3" fmla="*/ 5168 w 9775"/>
                <a:gd name="connsiteY3" fmla="*/ 40 h 9775"/>
                <a:gd name="connsiteX4" fmla="*/ 1005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56" y="4928"/>
                  </a:moveTo>
                  <a:cubicBezTo>
                    <a:pt x="10056" y="7627"/>
                    <a:pt x="7867" y="9816"/>
                    <a:pt x="5168" y="9816"/>
                  </a:cubicBezTo>
                  <a:cubicBezTo>
                    <a:pt x="2468" y="9816"/>
                    <a:pt x="280" y="7627"/>
                    <a:pt x="280" y="4928"/>
                  </a:cubicBezTo>
                  <a:cubicBezTo>
                    <a:pt x="280" y="2228"/>
                    <a:pt x="2468" y="40"/>
                    <a:pt x="5168" y="40"/>
                  </a:cubicBezTo>
                  <a:cubicBezTo>
                    <a:pt x="7867" y="40"/>
                    <a:pt x="10056" y="2228"/>
                    <a:pt x="10056" y="4928"/>
                  </a:cubicBezTo>
                  <a:close/>
                </a:path>
              </a:pathLst>
            </a:custGeom>
            <a:grpFill/>
            <a:ln w="4865" cap="flat">
              <a:noFill/>
              <a:prstDash val="solid"/>
              <a:miter/>
            </a:ln>
          </p:spPr>
          <p:txBody>
            <a:bodyPr rtlCol="0" anchor="ctr"/>
            <a:lstStyle/>
            <a:p>
              <a:endParaRPr lang="en-US"/>
            </a:p>
          </p:txBody>
        </p:sp>
        <p:sp>
          <p:nvSpPr>
            <p:cNvPr id="519" name="Freeform: Shape 518">
              <a:extLst>
                <a:ext uri="{FF2B5EF4-FFF2-40B4-BE49-F238E27FC236}">
                  <a16:creationId xmlns:a16="http://schemas.microsoft.com/office/drawing/2014/main" id="{24B39BD6-FFD6-4350-AAA5-FBDE5BE74384}"/>
                </a:ext>
              </a:extLst>
            </p:cNvPr>
            <p:cNvSpPr/>
            <p:nvPr/>
          </p:nvSpPr>
          <p:spPr>
            <a:xfrm>
              <a:off x="12098354" y="1763417"/>
              <a:ext cx="9775" cy="9775"/>
            </a:xfrm>
            <a:custGeom>
              <a:avLst/>
              <a:gdLst>
                <a:gd name="connsiteX0" fmla="*/ 10066 w 9775"/>
                <a:gd name="connsiteY0" fmla="*/ 4928 h 9775"/>
                <a:gd name="connsiteX1" fmla="*/ 5178 w 9775"/>
                <a:gd name="connsiteY1" fmla="*/ 9816 h 9775"/>
                <a:gd name="connsiteX2" fmla="*/ 290 w 9775"/>
                <a:gd name="connsiteY2" fmla="*/ 4928 h 9775"/>
                <a:gd name="connsiteX3" fmla="*/ 5178 w 9775"/>
                <a:gd name="connsiteY3" fmla="*/ 40 h 9775"/>
                <a:gd name="connsiteX4" fmla="*/ 1006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66" y="4928"/>
                  </a:moveTo>
                  <a:cubicBezTo>
                    <a:pt x="10066" y="7627"/>
                    <a:pt x="7877" y="9816"/>
                    <a:pt x="5178" y="9816"/>
                  </a:cubicBezTo>
                  <a:cubicBezTo>
                    <a:pt x="2478" y="9816"/>
                    <a:pt x="290" y="7627"/>
                    <a:pt x="290" y="4928"/>
                  </a:cubicBezTo>
                  <a:cubicBezTo>
                    <a:pt x="290" y="2228"/>
                    <a:pt x="2478" y="40"/>
                    <a:pt x="5178" y="40"/>
                  </a:cubicBezTo>
                  <a:cubicBezTo>
                    <a:pt x="7877" y="40"/>
                    <a:pt x="10066" y="2228"/>
                    <a:pt x="10066" y="4928"/>
                  </a:cubicBezTo>
                  <a:close/>
                </a:path>
              </a:pathLst>
            </a:custGeom>
            <a:grpFill/>
            <a:ln w="4865" cap="flat">
              <a:noFill/>
              <a:prstDash val="solid"/>
              <a:miter/>
            </a:ln>
          </p:spPr>
          <p:txBody>
            <a:bodyPr rtlCol="0" anchor="ctr"/>
            <a:lstStyle/>
            <a:p>
              <a:endParaRPr lang="en-US"/>
            </a:p>
          </p:txBody>
        </p:sp>
        <p:sp>
          <p:nvSpPr>
            <p:cNvPr id="520" name="Freeform: Shape 519">
              <a:extLst>
                <a:ext uri="{FF2B5EF4-FFF2-40B4-BE49-F238E27FC236}">
                  <a16:creationId xmlns:a16="http://schemas.microsoft.com/office/drawing/2014/main" id="{13A9249C-B0BE-E2EC-7B86-169D80107E4E}"/>
                </a:ext>
              </a:extLst>
            </p:cNvPr>
            <p:cNvSpPr/>
            <p:nvPr/>
          </p:nvSpPr>
          <p:spPr>
            <a:xfrm>
              <a:off x="12147233" y="1763417"/>
              <a:ext cx="9775" cy="9775"/>
            </a:xfrm>
            <a:custGeom>
              <a:avLst/>
              <a:gdLst>
                <a:gd name="connsiteX0" fmla="*/ 10076 w 9775"/>
                <a:gd name="connsiteY0" fmla="*/ 4928 h 9775"/>
                <a:gd name="connsiteX1" fmla="*/ 5188 w 9775"/>
                <a:gd name="connsiteY1" fmla="*/ 9816 h 9775"/>
                <a:gd name="connsiteX2" fmla="*/ 300 w 9775"/>
                <a:gd name="connsiteY2" fmla="*/ 4928 h 9775"/>
                <a:gd name="connsiteX3" fmla="*/ 5188 w 9775"/>
                <a:gd name="connsiteY3" fmla="*/ 40 h 9775"/>
                <a:gd name="connsiteX4" fmla="*/ 10076 w 9775"/>
                <a:gd name="connsiteY4" fmla="*/ 49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76" y="4928"/>
                  </a:moveTo>
                  <a:cubicBezTo>
                    <a:pt x="10076" y="7627"/>
                    <a:pt x="7887" y="9816"/>
                    <a:pt x="5188" y="9816"/>
                  </a:cubicBezTo>
                  <a:cubicBezTo>
                    <a:pt x="2488" y="9816"/>
                    <a:pt x="300" y="7627"/>
                    <a:pt x="300" y="4928"/>
                  </a:cubicBezTo>
                  <a:cubicBezTo>
                    <a:pt x="300" y="2228"/>
                    <a:pt x="2488" y="40"/>
                    <a:pt x="5188" y="40"/>
                  </a:cubicBezTo>
                  <a:cubicBezTo>
                    <a:pt x="7887" y="40"/>
                    <a:pt x="10076" y="2228"/>
                    <a:pt x="10076" y="4928"/>
                  </a:cubicBezTo>
                  <a:close/>
                </a:path>
              </a:pathLst>
            </a:custGeom>
            <a:grpFill/>
            <a:ln w="4865" cap="flat">
              <a:noFill/>
              <a:prstDash val="solid"/>
              <a:miter/>
            </a:ln>
          </p:spPr>
          <p:txBody>
            <a:bodyPr rtlCol="0" anchor="ctr"/>
            <a:lstStyle/>
            <a:p>
              <a:endParaRPr lang="en-US"/>
            </a:p>
          </p:txBody>
        </p:sp>
        <p:sp>
          <p:nvSpPr>
            <p:cNvPr id="521" name="Freeform: Shape 520">
              <a:extLst>
                <a:ext uri="{FF2B5EF4-FFF2-40B4-BE49-F238E27FC236}">
                  <a16:creationId xmlns:a16="http://schemas.microsoft.com/office/drawing/2014/main" id="{2E11A940-D79C-557A-BE96-BA21FDC3ADD0}"/>
                </a:ext>
              </a:extLst>
            </p:cNvPr>
            <p:cNvSpPr/>
            <p:nvPr/>
          </p:nvSpPr>
          <p:spPr>
            <a:xfrm>
              <a:off x="10680883" y="1812295"/>
              <a:ext cx="9775" cy="9775"/>
            </a:xfrm>
            <a:custGeom>
              <a:avLst/>
              <a:gdLst>
                <a:gd name="connsiteX0" fmla="*/ 9776 w 9775"/>
                <a:gd name="connsiteY0" fmla="*/ 4938 h 9775"/>
                <a:gd name="connsiteX1" fmla="*/ 4888 w 9775"/>
                <a:gd name="connsiteY1" fmla="*/ 9826 h 9775"/>
                <a:gd name="connsiteX2" fmla="*/ 0 w 9775"/>
                <a:gd name="connsiteY2" fmla="*/ 4938 h 9775"/>
                <a:gd name="connsiteX3" fmla="*/ 4888 w 9775"/>
                <a:gd name="connsiteY3" fmla="*/ 50 h 9775"/>
                <a:gd name="connsiteX4" fmla="*/ 977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76" y="4938"/>
                  </a:moveTo>
                  <a:cubicBezTo>
                    <a:pt x="9776" y="7637"/>
                    <a:pt x="7587" y="9826"/>
                    <a:pt x="4888" y="9826"/>
                  </a:cubicBezTo>
                  <a:cubicBezTo>
                    <a:pt x="2188" y="9826"/>
                    <a:pt x="0" y="7637"/>
                    <a:pt x="0" y="4938"/>
                  </a:cubicBezTo>
                  <a:cubicBezTo>
                    <a:pt x="0" y="2238"/>
                    <a:pt x="2188" y="50"/>
                    <a:pt x="4888" y="50"/>
                  </a:cubicBezTo>
                  <a:cubicBezTo>
                    <a:pt x="7587" y="50"/>
                    <a:pt x="9776" y="2238"/>
                    <a:pt x="9776" y="4938"/>
                  </a:cubicBezTo>
                  <a:close/>
                </a:path>
              </a:pathLst>
            </a:custGeom>
            <a:grpFill/>
            <a:ln w="4865" cap="flat">
              <a:noFill/>
              <a:prstDash val="solid"/>
              <a:miter/>
            </a:ln>
          </p:spPr>
          <p:txBody>
            <a:bodyPr rtlCol="0" anchor="ctr"/>
            <a:lstStyle/>
            <a:p>
              <a:endParaRPr lang="en-US"/>
            </a:p>
          </p:txBody>
        </p:sp>
        <p:sp>
          <p:nvSpPr>
            <p:cNvPr id="522" name="Freeform: Shape 521">
              <a:extLst>
                <a:ext uri="{FF2B5EF4-FFF2-40B4-BE49-F238E27FC236}">
                  <a16:creationId xmlns:a16="http://schemas.microsoft.com/office/drawing/2014/main" id="{23E8D3E5-4D04-8427-B94C-B0A89924AB1C}"/>
                </a:ext>
              </a:extLst>
            </p:cNvPr>
            <p:cNvSpPr/>
            <p:nvPr/>
          </p:nvSpPr>
          <p:spPr>
            <a:xfrm>
              <a:off x="10729761" y="1812295"/>
              <a:ext cx="9775" cy="9775"/>
            </a:xfrm>
            <a:custGeom>
              <a:avLst/>
              <a:gdLst>
                <a:gd name="connsiteX0" fmla="*/ 9786 w 9775"/>
                <a:gd name="connsiteY0" fmla="*/ 4938 h 9775"/>
                <a:gd name="connsiteX1" fmla="*/ 4898 w 9775"/>
                <a:gd name="connsiteY1" fmla="*/ 9826 h 9775"/>
                <a:gd name="connsiteX2" fmla="*/ 10 w 9775"/>
                <a:gd name="connsiteY2" fmla="*/ 4938 h 9775"/>
                <a:gd name="connsiteX3" fmla="*/ 4898 w 9775"/>
                <a:gd name="connsiteY3" fmla="*/ 50 h 9775"/>
                <a:gd name="connsiteX4" fmla="*/ 978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86" y="4938"/>
                  </a:moveTo>
                  <a:cubicBezTo>
                    <a:pt x="9786" y="7637"/>
                    <a:pt x="7597" y="9826"/>
                    <a:pt x="4898" y="9826"/>
                  </a:cubicBezTo>
                  <a:cubicBezTo>
                    <a:pt x="2198" y="9826"/>
                    <a:pt x="10" y="7637"/>
                    <a:pt x="10" y="4938"/>
                  </a:cubicBezTo>
                  <a:cubicBezTo>
                    <a:pt x="10" y="2238"/>
                    <a:pt x="2198" y="50"/>
                    <a:pt x="4898" y="50"/>
                  </a:cubicBezTo>
                  <a:cubicBezTo>
                    <a:pt x="7597" y="50"/>
                    <a:pt x="9786" y="2238"/>
                    <a:pt x="9786" y="4938"/>
                  </a:cubicBezTo>
                  <a:close/>
                </a:path>
              </a:pathLst>
            </a:custGeom>
            <a:grpFill/>
            <a:ln w="4865" cap="flat">
              <a:noFill/>
              <a:prstDash val="solid"/>
              <a:miter/>
            </a:ln>
          </p:spPr>
          <p:txBody>
            <a:bodyPr rtlCol="0" anchor="ctr"/>
            <a:lstStyle/>
            <a:p>
              <a:endParaRPr lang="en-US"/>
            </a:p>
          </p:txBody>
        </p:sp>
        <p:sp>
          <p:nvSpPr>
            <p:cNvPr id="523" name="Freeform: Shape 522">
              <a:extLst>
                <a:ext uri="{FF2B5EF4-FFF2-40B4-BE49-F238E27FC236}">
                  <a16:creationId xmlns:a16="http://schemas.microsoft.com/office/drawing/2014/main" id="{04BAA548-29B8-2149-9010-E993B9C9BDA1}"/>
                </a:ext>
              </a:extLst>
            </p:cNvPr>
            <p:cNvSpPr/>
            <p:nvPr/>
          </p:nvSpPr>
          <p:spPr>
            <a:xfrm>
              <a:off x="10778639" y="1812295"/>
              <a:ext cx="9775" cy="9775"/>
            </a:xfrm>
            <a:custGeom>
              <a:avLst/>
              <a:gdLst>
                <a:gd name="connsiteX0" fmla="*/ 9796 w 9775"/>
                <a:gd name="connsiteY0" fmla="*/ 4938 h 9775"/>
                <a:gd name="connsiteX1" fmla="*/ 4908 w 9775"/>
                <a:gd name="connsiteY1" fmla="*/ 9826 h 9775"/>
                <a:gd name="connsiteX2" fmla="*/ 20 w 9775"/>
                <a:gd name="connsiteY2" fmla="*/ 4938 h 9775"/>
                <a:gd name="connsiteX3" fmla="*/ 4908 w 9775"/>
                <a:gd name="connsiteY3" fmla="*/ 50 h 9775"/>
                <a:gd name="connsiteX4" fmla="*/ 979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96" y="4938"/>
                  </a:moveTo>
                  <a:cubicBezTo>
                    <a:pt x="9796" y="7637"/>
                    <a:pt x="7607" y="9826"/>
                    <a:pt x="4908" y="9826"/>
                  </a:cubicBezTo>
                  <a:cubicBezTo>
                    <a:pt x="2208" y="9826"/>
                    <a:pt x="20" y="7637"/>
                    <a:pt x="20" y="4938"/>
                  </a:cubicBezTo>
                  <a:cubicBezTo>
                    <a:pt x="20" y="2238"/>
                    <a:pt x="2208" y="50"/>
                    <a:pt x="4908" y="50"/>
                  </a:cubicBezTo>
                  <a:cubicBezTo>
                    <a:pt x="7607" y="50"/>
                    <a:pt x="9796" y="2238"/>
                    <a:pt x="9796" y="4938"/>
                  </a:cubicBezTo>
                  <a:close/>
                </a:path>
              </a:pathLst>
            </a:custGeom>
            <a:grpFill/>
            <a:ln w="4865" cap="flat">
              <a:noFill/>
              <a:prstDash val="solid"/>
              <a:miter/>
            </a:ln>
          </p:spPr>
          <p:txBody>
            <a:bodyPr rtlCol="0" anchor="ctr"/>
            <a:lstStyle/>
            <a:p>
              <a:endParaRPr lang="en-US"/>
            </a:p>
          </p:txBody>
        </p:sp>
        <p:sp>
          <p:nvSpPr>
            <p:cNvPr id="524" name="Freeform: Shape 523">
              <a:extLst>
                <a:ext uri="{FF2B5EF4-FFF2-40B4-BE49-F238E27FC236}">
                  <a16:creationId xmlns:a16="http://schemas.microsoft.com/office/drawing/2014/main" id="{3632D0C9-504E-0D0D-73A7-7816491F790E}"/>
                </a:ext>
              </a:extLst>
            </p:cNvPr>
            <p:cNvSpPr/>
            <p:nvPr/>
          </p:nvSpPr>
          <p:spPr>
            <a:xfrm>
              <a:off x="10827518" y="1812295"/>
              <a:ext cx="9775" cy="9775"/>
            </a:xfrm>
            <a:custGeom>
              <a:avLst/>
              <a:gdLst>
                <a:gd name="connsiteX0" fmla="*/ 9806 w 9775"/>
                <a:gd name="connsiteY0" fmla="*/ 4938 h 9775"/>
                <a:gd name="connsiteX1" fmla="*/ 4918 w 9775"/>
                <a:gd name="connsiteY1" fmla="*/ 9826 h 9775"/>
                <a:gd name="connsiteX2" fmla="*/ 30 w 9775"/>
                <a:gd name="connsiteY2" fmla="*/ 4938 h 9775"/>
                <a:gd name="connsiteX3" fmla="*/ 4918 w 9775"/>
                <a:gd name="connsiteY3" fmla="*/ 50 h 9775"/>
                <a:gd name="connsiteX4" fmla="*/ 980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06" y="4938"/>
                  </a:moveTo>
                  <a:cubicBezTo>
                    <a:pt x="9806" y="7637"/>
                    <a:pt x="7617" y="9826"/>
                    <a:pt x="4918" y="9826"/>
                  </a:cubicBezTo>
                  <a:cubicBezTo>
                    <a:pt x="2218" y="9826"/>
                    <a:pt x="30" y="7637"/>
                    <a:pt x="30" y="4938"/>
                  </a:cubicBezTo>
                  <a:cubicBezTo>
                    <a:pt x="30" y="2238"/>
                    <a:pt x="2218" y="50"/>
                    <a:pt x="4918" y="50"/>
                  </a:cubicBezTo>
                  <a:cubicBezTo>
                    <a:pt x="7617" y="50"/>
                    <a:pt x="9806" y="2238"/>
                    <a:pt x="9806" y="4938"/>
                  </a:cubicBezTo>
                  <a:close/>
                </a:path>
              </a:pathLst>
            </a:custGeom>
            <a:grpFill/>
            <a:ln w="4865" cap="flat">
              <a:noFill/>
              <a:prstDash val="solid"/>
              <a:miter/>
            </a:ln>
          </p:spPr>
          <p:txBody>
            <a:bodyPr rtlCol="0" anchor="ctr"/>
            <a:lstStyle/>
            <a:p>
              <a:endParaRPr lang="en-US"/>
            </a:p>
          </p:txBody>
        </p:sp>
        <p:sp>
          <p:nvSpPr>
            <p:cNvPr id="525" name="Freeform: Shape 524">
              <a:extLst>
                <a:ext uri="{FF2B5EF4-FFF2-40B4-BE49-F238E27FC236}">
                  <a16:creationId xmlns:a16="http://schemas.microsoft.com/office/drawing/2014/main" id="{E0A6B38C-817C-CA8C-F07E-E62D038C9474}"/>
                </a:ext>
              </a:extLst>
            </p:cNvPr>
            <p:cNvSpPr/>
            <p:nvPr/>
          </p:nvSpPr>
          <p:spPr>
            <a:xfrm>
              <a:off x="10876396" y="1812295"/>
              <a:ext cx="9775" cy="9775"/>
            </a:xfrm>
            <a:custGeom>
              <a:avLst/>
              <a:gdLst>
                <a:gd name="connsiteX0" fmla="*/ 9816 w 9775"/>
                <a:gd name="connsiteY0" fmla="*/ 4938 h 9775"/>
                <a:gd name="connsiteX1" fmla="*/ 4928 w 9775"/>
                <a:gd name="connsiteY1" fmla="*/ 9826 h 9775"/>
                <a:gd name="connsiteX2" fmla="*/ 40 w 9775"/>
                <a:gd name="connsiteY2" fmla="*/ 4938 h 9775"/>
                <a:gd name="connsiteX3" fmla="*/ 4928 w 9775"/>
                <a:gd name="connsiteY3" fmla="*/ 50 h 9775"/>
                <a:gd name="connsiteX4" fmla="*/ 981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16" y="4938"/>
                  </a:moveTo>
                  <a:cubicBezTo>
                    <a:pt x="9816" y="7637"/>
                    <a:pt x="7627" y="9826"/>
                    <a:pt x="4928" y="9826"/>
                  </a:cubicBezTo>
                  <a:cubicBezTo>
                    <a:pt x="2228" y="9826"/>
                    <a:pt x="40" y="7637"/>
                    <a:pt x="40" y="4938"/>
                  </a:cubicBezTo>
                  <a:cubicBezTo>
                    <a:pt x="40" y="2238"/>
                    <a:pt x="2228" y="50"/>
                    <a:pt x="4928" y="50"/>
                  </a:cubicBezTo>
                  <a:cubicBezTo>
                    <a:pt x="7627" y="50"/>
                    <a:pt x="9816" y="2238"/>
                    <a:pt x="9816" y="4938"/>
                  </a:cubicBezTo>
                  <a:close/>
                </a:path>
              </a:pathLst>
            </a:custGeom>
            <a:grpFill/>
            <a:ln w="4865" cap="flat">
              <a:noFill/>
              <a:prstDash val="solid"/>
              <a:miter/>
            </a:ln>
          </p:spPr>
          <p:txBody>
            <a:bodyPr rtlCol="0" anchor="ctr"/>
            <a:lstStyle/>
            <a:p>
              <a:endParaRPr lang="en-US"/>
            </a:p>
          </p:txBody>
        </p:sp>
        <p:sp>
          <p:nvSpPr>
            <p:cNvPr id="526" name="Freeform: Shape 525">
              <a:extLst>
                <a:ext uri="{FF2B5EF4-FFF2-40B4-BE49-F238E27FC236}">
                  <a16:creationId xmlns:a16="http://schemas.microsoft.com/office/drawing/2014/main" id="{284EDA74-9CDB-1979-F51F-9685B943AD62}"/>
                </a:ext>
              </a:extLst>
            </p:cNvPr>
            <p:cNvSpPr/>
            <p:nvPr/>
          </p:nvSpPr>
          <p:spPr>
            <a:xfrm>
              <a:off x="10925274" y="1812295"/>
              <a:ext cx="9775" cy="9775"/>
            </a:xfrm>
            <a:custGeom>
              <a:avLst/>
              <a:gdLst>
                <a:gd name="connsiteX0" fmla="*/ 9826 w 9775"/>
                <a:gd name="connsiteY0" fmla="*/ 4938 h 9775"/>
                <a:gd name="connsiteX1" fmla="*/ 4938 w 9775"/>
                <a:gd name="connsiteY1" fmla="*/ 9826 h 9775"/>
                <a:gd name="connsiteX2" fmla="*/ 50 w 9775"/>
                <a:gd name="connsiteY2" fmla="*/ 4938 h 9775"/>
                <a:gd name="connsiteX3" fmla="*/ 4938 w 9775"/>
                <a:gd name="connsiteY3" fmla="*/ 50 h 9775"/>
                <a:gd name="connsiteX4" fmla="*/ 982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26" y="4938"/>
                  </a:moveTo>
                  <a:cubicBezTo>
                    <a:pt x="9826" y="7637"/>
                    <a:pt x="7637" y="9826"/>
                    <a:pt x="4938" y="9826"/>
                  </a:cubicBezTo>
                  <a:cubicBezTo>
                    <a:pt x="2238" y="9826"/>
                    <a:pt x="50" y="7637"/>
                    <a:pt x="50" y="4938"/>
                  </a:cubicBezTo>
                  <a:cubicBezTo>
                    <a:pt x="50" y="2238"/>
                    <a:pt x="2238" y="50"/>
                    <a:pt x="4938" y="50"/>
                  </a:cubicBezTo>
                  <a:cubicBezTo>
                    <a:pt x="7637" y="50"/>
                    <a:pt x="9826" y="2238"/>
                    <a:pt x="9826" y="4938"/>
                  </a:cubicBezTo>
                  <a:close/>
                </a:path>
              </a:pathLst>
            </a:custGeom>
            <a:grpFill/>
            <a:ln w="4865" cap="flat">
              <a:noFill/>
              <a:prstDash val="solid"/>
              <a:miter/>
            </a:ln>
          </p:spPr>
          <p:txBody>
            <a:bodyPr rtlCol="0" anchor="ctr"/>
            <a:lstStyle/>
            <a:p>
              <a:endParaRPr lang="en-US"/>
            </a:p>
          </p:txBody>
        </p:sp>
        <p:sp>
          <p:nvSpPr>
            <p:cNvPr id="527" name="Freeform: Shape 526">
              <a:extLst>
                <a:ext uri="{FF2B5EF4-FFF2-40B4-BE49-F238E27FC236}">
                  <a16:creationId xmlns:a16="http://schemas.microsoft.com/office/drawing/2014/main" id="{86DFEBF3-CF65-FB7E-7213-D57908881CDA}"/>
                </a:ext>
              </a:extLst>
            </p:cNvPr>
            <p:cNvSpPr/>
            <p:nvPr/>
          </p:nvSpPr>
          <p:spPr>
            <a:xfrm>
              <a:off x="10974153" y="1812295"/>
              <a:ext cx="9775" cy="9775"/>
            </a:xfrm>
            <a:custGeom>
              <a:avLst/>
              <a:gdLst>
                <a:gd name="connsiteX0" fmla="*/ 9836 w 9775"/>
                <a:gd name="connsiteY0" fmla="*/ 4938 h 9775"/>
                <a:gd name="connsiteX1" fmla="*/ 4948 w 9775"/>
                <a:gd name="connsiteY1" fmla="*/ 9826 h 9775"/>
                <a:gd name="connsiteX2" fmla="*/ 60 w 9775"/>
                <a:gd name="connsiteY2" fmla="*/ 4938 h 9775"/>
                <a:gd name="connsiteX3" fmla="*/ 4948 w 9775"/>
                <a:gd name="connsiteY3" fmla="*/ 50 h 9775"/>
                <a:gd name="connsiteX4" fmla="*/ 983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36" y="4938"/>
                  </a:moveTo>
                  <a:cubicBezTo>
                    <a:pt x="9836" y="7637"/>
                    <a:pt x="7647" y="9826"/>
                    <a:pt x="4948" y="9826"/>
                  </a:cubicBezTo>
                  <a:cubicBezTo>
                    <a:pt x="2248" y="9826"/>
                    <a:pt x="60" y="7637"/>
                    <a:pt x="60" y="4938"/>
                  </a:cubicBezTo>
                  <a:cubicBezTo>
                    <a:pt x="60" y="2238"/>
                    <a:pt x="2248" y="50"/>
                    <a:pt x="4948" y="50"/>
                  </a:cubicBezTo>
                  <a:cubicBezTo>
                    <a:pt x="7647" y="50"/>
                    <a:pt x="9836" y="2238"/>
                    <a:pt x="9836" y="4938"/>
                  </a:cubicBezTo>
                  <a:close/>
                </a:path>
              </a:pathLst>
            </a:custGeom>
            <a:grpFill/>
            <a:ln w="4865" cap="flat">
              <a:noFill/>
              <a:prstDash val="solid"/>
              <a:miter/>
            </a:ln>
          </p:spPr>
          <p:txBody>
            <a:bodyPr rtlCol="0" anchor="ctr"/>
            <a:lstStyle/>
            <a:p>
              <a:endParaRPr lang="en-US"/>
            </a:p>
          </p:txBody>
        </p:sp>
        <p:sp>
          <p:nvSpPr>
            <p:cNvPr id="528" name="Freeform: Shape 527">
              <a:extLst>
                <a:ext uri="{FF2B5EF4-FFF2-40B4-BE49-F238E27FC236}">
                  <a16:creationId xmlns:a16="http://schemas.microsoft.com/office/drawing/2014/main" id="{75542DF0-DF06-2822-A7F7-FF32861059C7}"/>
                </a:ext>
              </a:extLst>
            </p:cNvPr>
            <p:cNvSpPr/>
            <p:nvPr/>
          </p:nvSpPr>
          <p:spPr>
            <a:xfrm>
              <a:off x="11023031" y="1812295"/>
              <a:ext cx="9775" cy="9775"/>
            </a:xfrm>
            <a:custGeom>
              <a:avLst/>
              <a:gdLst>
                <a:gd name="connsiteX0" fmla="*/ 9846 w 9775"/>
                <a:gd name="connsiteY0" fmla="*/ 4938 h 9775"/>
                <a:gd name="connsiteX1" fmla="*/ 4958 w 9775"/>
                <a:gd name="connsiteY1" fmla="*/ 9826 h 9775"/>
                <a:gd name="connsiteX2" fmla="*/ 70 w 9775"/>
                <a:gd name="connsiteY2" fmla="*/ 4938 h 9775"/>
                <a:gd name="connsiteX3" fmla="*/ 4958 w 9775"/>
                <a:gd name="connsiteY3" fmla="*/ 50 h 9775"/>
                <a:gd name="connsiteX4" fmla="*/ 984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46" y="4938"/>
                  </a:moveTo>
                  <a:cubicBezTo>
                    <a:pt x="9846" y="7637"/>
                    <a:pt x="7657" y="9826"/>
                    <a:pt x="4958" y="9826"/>
                  </a:cubicBezTo>
                  <a:cubicBezTo>
                    <a:pt x="2258" y="9826"/>
                    <a:pt x="70" y="7637"/>
                    <a:pt x="70" y="4938"/>
                  </a:cubicBezTo>
                  <a:cubicBezTo>
                    <a:pt x="70" y="2238"/>
                    <a:pt x="2258" y="50"/>
                    <a:pt x="4958" y="50"/>
                  </a:cubicBezTo>
                  <a:cubicBezTo>
                    <a:pt x="7657" y="50"/>
                    <a:pt x="9846" y="2238"/>
                    <a:pt x="9846" y="4938"/>
                  </a:cubicBezTo>
                  <a:close/>
                </a:path>
              </a:pathLst>
            </a:custGeom>
            <a:grpFill/>
            <a:ln w="4865" cap="flat">
              <a:noFill/>
              <a:prstDash val="solid"/>
              <a:miter/>
            </a:ln>
          </p:spPr>
          <p:txBody>
            <a:bodyPr rtlCol="0" anchor="ctr"/>
            <a:lstStyle/>
            <a:p>
              <a:endParaRPr lang="en-US"/>
            </a:p>
          </p:txBody>
        </p:sp>
        <p:sp>
          <p:nvSpPr>
            <p:cNvPr id="529" name="Freeform: Shape 528">
              <a:extLst>
                <a:ext uri="{FF2B5EF4-FFF2-40B4-BE49-F238E27FC236}">
                  <a16:creationId xmlns:a16="http://schemas.microsoft.com/office/drawing/2014/main" id="{32686DFF-94C2-5EBF-402D-91652380B044}"/>
                </a:ext>
              </a:extLst>
            </p:cNvPr>
            <p:cNvSpPr/>
            <p:nvPr/>
          </p:nvSpPr>
          <p:spPr>
            <a:xfrm>
              <a:off x="11071909" y="1812295"/>
              <a:ext cx="9775" cy="9775"/>
            </a:xfrm>
            <a:custGeom>
              <a:avLst/>
              <a:gdLst>
                <a:gd name="connsiteX0" fmla="*/ 9856 w 9775"/>
                <a:gd name="connsiteY0" fmla="*/ 4938 h 9775"/>
                <a:gd name="connsiteX1" fmla="*/ 4968 w 9775"/>
                <a:gd name="connsiteY1" fmla="*/ 9826 h 9775"/>
                <a:gd name="connsiteX2" fmla="*/ 80 w 9775"/>
                <a:gd name="connsiteY2" fmla="*/ 4938 h 9775"/>
                <a:gd name="connsiteX3" fmla="*/ 4968 w 9775"/>
                <a:gd name="connsiteY3" fmla="*/ 50 h 9775"/>
                <a:gd name="connsiteX4" fmla="*/ 985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56" y="4938"/>
                  </a:moveTo>
                  <a:cubicBezTo>
                    <a:pt x="9856" y="7637"/>
                    <a:pt x="7667" y="9826"/>
                    <a:pt x="4968" y="9826"/>
                  </a:cubicBezTo>
                  <a:cubicBezTo>
                    <a:pt x="2268" y="9826"/>
                    <a:pt x="80" y="7637"/>
                    <a:pt x="80" y="4938"/>
                  </a:cubicBezTo>
                  <a:cubicBezTo>
                    <a:pt x="80" y="2238"/>
                    <a:pt x="2268" y="50"/>
                    <a:pt x="4968" y="50"/>
                  </a:cubicBezTo>
                  <a:cubicBezTo>
                    <a:pt x="7667" y="50"/>
                    <a:pt x="9856" y="2238"/>
                    <a:pt x="9856" y="4938"/>
                  </a:cubicBezTo>
                  <a:close/>
                </a:path>
              </a:pathLst>
            </a:custGeom>
            <a:grpFill/>
            <a:ln w="4865" cap="flat">
              <a:noFill/>
              <a:prstDash val="solid"/>
              <a:miter/>
            </a:ln>
          </p:spPr>
          <p:txBody>
            <a:bodyPr rtlCol="0" anchor="ctr"/>
            <a:lstStyle/>
            <a:p>
              <a:endParaRPr lang="en-US"/>
            </a:p>
          </p:txBody>
        </p:sp>
        <p:sp>
          <p:nvSpPr>
            <p:cNvPr id="530" name="Freeform: Shape 529">
              <a:extLst>
                <a:ext uri="{FF2B5EF4-FFF2-40B4-BE49-F238E27FC236}">
                  <a16:creationId xmlns:a16="http://schemas.microsoft.com/office/drawing/2014/main" id="{104B6FB7-026F-A930-D532-1C436A23F28E}"/>
                </a:ext>
              </a:extLst>
            </p:cNvPr>
            <p:cNvSpPr/>
            <p:nvPr/>
          </p:nvSpPr>
          <p:spPr>
            <a:xfrm>
              <a:off x="11120788" y="1812295"/>
              <a:ext cx="9775" cy="9775"/>
            </a:xfrm>
            <a:custGeom>
              <a:avLst/>
              <a:gdLst>
                <a:gd name="connsiteX0" fmla="*/ 9866 w 9775"/>
                <a:gd name="connsiteY0" fmla="*/ 4938 h 9775"/>
                <a:gd name="connsiteX1" fmla="*/ 4978 w 9775"/>
                <a:gd name="connsiteY1" fmla="*/ 9826 h 9775"/>
                <a:gd name="connsiteX2" fmla="*/ 90 w 9775"/>
                <a:gd name="connsiteY2" fmla="*/ 4938 h 9775"/>
                <a:gd name="connsiteX3" fmla="*/ 4978 w 9775"/>
                <a:gd name="connsiteY3" fmla="*/ 50 h 9775"/>
                <a:gd name="connsiteX4" fmla="*/ 986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66" y="4938"/>
                  </a:moveTo>
                  <a:cubicBezTo>
                    <a:pt x="9866" y="7637"/>
                    <a:pt x="7677" y="9826"/>
                    <a:pt x="4978" y="9826"/>
                  </a:cubicBezTo>
                  <a:cubicBezTo>
                    <a:pt x="2278" y="9826"/>
                    <a:pt x="90" y="7637"/>
                    <a:pt x="90" y="4938"/>
                  </a:cubicBezTo>
                  <a:cubicBezTo>
                    <a:pt x="90" y="2238"/>
                    <a:pt x="2278" y="50"/>
                    <a:pt x="4978" y="50"/>
                  </a:cubicBezTo>
                  <a:cubicBezTo>
                    <a:pt x="7677" y="50"/>
                    <a:pt x="9866" y="2238"/>
                    <a:pt x="9866" y="4938"/>
                  </a:cubicBezTo>
                  <a:close/>
                </a:path>
              </a:pathLst>
            </a:custGeom>
            <a:grpFill/>
            <a:ln w="4865" cap="flat">
              <a:noFill/>
              <a:prstDash val="solid"/>
              <a:miter/>
            </a:ln>
          </p:spPr>
          <p:txBody>
            <a:bodyPr rtlCol="0" anchor="ctr"/>
            <a:lstStyle/>
            <a:p>
              <a:endParaRPr lang="en-US"/>
            </a:p>
          </p:txBody>
        </p:sp>
        <p:sp>
          <p:nvSpPr>
            <p:cNvPr id="531" name="Freeform: Shape 530">
              <a:extLst>
                <a:ext uri="{FF2B5EF4-FFF2-40B4-BE49-F238E27FC236}">
                  <a16:creationId xmlns:a16="http://schemas.microsoft.com/office/drawing/2014/main" id="{3BDBF246-B315-5512-63CD-029A82CAC867}"/>
                </a:ext>
              </a:extLst>
            </p:cNvPr>
            <p:cNvSpPr/>
            <p:nvPr/>
          </p:nvSpPr>
          <p:spPr>
            <a:xfrm>
              <a:off x="11169666" y="1812295"/>
              <a:ext cx="9775" cy="9775"/>
            </a:xfrm>
            <a:custGeom>
              <a:avLst/>
              <a:gdLst>
                <a:gd name="connsiteX0" fmla="*/ 9876 w 9775"/>
                <a:gd name="connsiteY0" fmla="*/ 4938 h 9775"/>
                <a:gd name="connsiteX1" fmla="*/ 4988 w 9775"/>
                <a:gd name="connsiteY1" fmla="*/ 9826 h 9775"/>
                <a:gd name="connsiteX2" fmla="*/ 100 w 9775"/>
                <a:gd name="connsiteY2" fmla="*/ 4938 h 9775"/>
                <a:gd name="connsiteX3" fmla="*/ 4988 w 9775"/>
                <a:gd name="connsiteY3" fmla="*/ 50 h 9775"/>
                <a:gd name="connsiteX4" fmla="*/ 987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76" y="4938"/>
                  </a:moveTo>
                  <a:cubicBezTo>
                    <a:pt x="9876" y="7637"/>
                    <a:pt x="7687" y="9826"/>
                    <a:pt x="4988" y="9826"/>
                  </a:cubicBezTo>
                  <a:cubicBezTo>
                    <a:pt x="2288" y="9826"/>
                    <a:pt x="100" y="7637"/>
                    <a:pt x="100" y="4938"/>
                  </a:cubicBezTo>
                  <a:cubicBezTo>
                    <a:pt x="100" y="2238"/>
                    <a:pt x="2288" y="50"/>
                    <a:pt x="4988" y="50"/>
                  </a:cubicBezTo>
                  <a:cubicBezTo>
                    <a:pt x="7687" y="50"/>
                    <a:pt x="9876" y="2238"/>
                    <a:pt x="9876" y="4938"/>
                  </a:cubicBezTo>
                  <a:close/>
                </a:path>
              </a:pathLst>
            </a:custGeom>
            <a:grpFill/>
            <a:ln w="4865" cap="flat">
              <a:noFill/>
              <a:prstDash val="solid"/>
              <a:miter/>
            </a:ln>
          </p:spPr>
          <p:txBody>
            <a:bodyPr rtlCol="0" anchor="ctr"/>
            <a:lstStyle/>
            <a:p>
              <a:endParaRPr lang="en-US"/>
            </a:p>
          </p:txBody>
        </p:sp>
        <p:sp>
          <p:nvSpPr>
            <p:cNvPr id="532" name="Freeform: Shape 531">
              <a:extLst>
                <a:ext uri="{FF2B5EF4-FFF2-40B4-BE49-F238E27FC236}">
                  <a16:creationId xmlns:a16="http://schemas.microsoft.com/office/drawing/2014/main" id="{067730B6-6844-30FD-EC85-F3A3A15D6166}"/>
                </a:ext>
              </a:extLst>
            </p:cNvPr>
            <p:cNvSpPr/>
            <p:nvPr/>
          </p:nvSpPr>
          <p:spPr>
            <a:xfrm>
              <a:off x="11218544" y="1812295"/>
              <a:ext cx="9775" cy="9775"/>
            </a:xfrm>
            <a:custGeom>
              <a:avLst/>
              <a:gdLst>
                <a:gd name="connsiteX0" fmla="*/ 9886 w 9775"/>
                <a:gd name="connsiteY0" fmla="*/ 4938 h 9775"/>
                <a:gd name="connsiteX1" fmla="*/ 4998 w 9775"/>
                <a:gd name="connsiteY1" fmla="*/ 9826 h 9775"/>
                <a:gd name="connsiteX2" fmla="*/ 110 w 9775"/>
                <a:gd name="connsiteY2" fmla="*/ 4938 h 9775"/>
                <a:gd name="connsiteX3" fmla="*/ 4998 w 9775"/>
                <a:gd name="connsiteY3" fmla="*/ 50 h 9775"/>
                <a:gd name="connsiteX4" fmla="*/ 988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86" y="4938"/>
                  </a:moveTo>
                  <a:cubicBezTo>
                    <a:pt x="9886" y="7637"/>
                    <a:pt x="7697" y="9826"/>
                    <a:pt x="4998" y="9826"/>
                  </a:cubicBezTo>
                  <a:cubicBezTo>
                    <a:pt x="2298" y="9826"/>
                    <a:pt x="110" y="7637"/>
                    <a:pt x="110" y="4938"/>
                  </a:cubicBezTo>
                  <a:cubicBezTo>
                    <a:pt x="110" y="2238"/>
                    <a:pt x="2298" y="50"/>
                    <a:pt x="4998" y="50"/>
                  </a:cubicBezTo>
                  <a:cubicBezTo>
                    <a:pt x="7697" y="50"/>
                    <a:pt x="9886" y="2238"/>
                    <a:pt x="9886" y="4938"/>
                  </a:cubicBezTo>
                  <a:close/>
                </a:path>
              </a:pathLst>
            </a:custGeom>
            <a:grpFill/>
            <a:ln w="4865" cap="flat">
              <a:noFill/>
              <a:prstDash val="solid"/>
              <a:miter/>
            </a:ln>
          </p:spPr>
          <p:txBody>
            <a:bodyPr rtlCol="0" anchor="ctr"/>
            <a:lstStyle/>
            <a:p>
              <a:endParaRPr lang="en-US"/>
            </a:p>
          </p:txBody>
        </p:sp>
        <p:sp>
          <p:nvSpPr>
            <p:cNvPr id="533" name="Freeform: Shape 532">
              <a:extLst>
                <a:ext uri="{FF2B5EF4-FFF2-40B4-BE49-F238E27FC236}">
                  <a16:creationId xmlns:a16="http://schemas.microsoft.com/office/drawing/2014/main" id="{4A935EC0-3839-10DA-7C10-313EFCED8E17}"/>
                </a:ext>
              </a:extLst>
            </p:cNvPr>
            <p:cNvSpPr/>
            <p:nvPr/>
          </p:nvSpPr>
          <p:spPr>
            <a:xfrm>
              <a:off x="11267423" y="1812295"/>
              <a:ext cx="9775" cy="9775"/>
            </a:xfrm>
            <a:custGeom>
              <a:avLst/>
              <a:gdLst>
                <a:gd name="connsiteX0" fmla="*/ 9896 w 9775"/>
                <a:gd name="connsiteY0" fmla="*/ 4938 h 9775"/>
                <a:gd name="connsiteX1" fmla="*/ 5008 w 9775"/>
                <a:gd name="connsiteY1" fmla="*/ 9826 h 9775"/>
                <a:gd name="connsiteX2" fmla="*/ 120 w 9775"/>
                <a:gd name="connsiteY2" fmla="*/ 4938 h 9775"/>
                <a:gd name="connsiteX3" fmla="*/ 5008 w 9775"/>
                <a:gd name="connsiteY3" fmla="*/ 50 h 9775"/>
                <a:gd name="connsiteX4" fmla="*/ 989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96" y="4938"/>
                  </a:moveTo>
                  <a:cubicBezTo>
                    <a:pt x="9896" y="7637"/>
                    <a:pt x="7707" y="9826"/>
                    <a:pt x="5008" y="9826"/>
                  </a:cubicBezTo>
                  <a:cubicBezTo>
                    <a:pt x="2308" y="9826"/>
                    <a:pt x="120" y="7637"/>
                    <a:pt x="120" y="4938"/>
                  </a:cubicBezTo>
                  <a:cubicBezTo>
                    <a:pt x="120" y="2238"/>
                    <a:pt x="2308" y="50"/>
                    <a:pt x="5008" y="50"/>
                  </a:cubicBezTo>
                  <a:cubicBezTo>
                    <a:pt x="7707" y="50"/>
                    <a:pt x="9896" y="2238"/>
                    <a:pt x="9896" y="4938"/>
                  </a:cubicBezTo>
                  <a:close/>
                </a:path>
              </a:pathLst>
            </a:custGeom>
            <a:grpFill/>
            <a:ln w="4865" cap="flat">
              <a:noFill/>
              <a:prstDash val="solid"/>
              <a:miter/>
            </a:ln>
          </p:spPr>
          <p:txBody>
            <a:bodyPr rtlCol="0" anchor="ctr"/>
            <a:lstStyle/>
            <a:p>
              <a:endParaRPr lang="en-US"/>
            </a:p>
          </p:txBody>
        </p:sp>
        <p:sp>
          <p:nvSpPr>
            <p:cNvPr id="534" name="Freeform: Shape 533">
              <a:extLst>
                <a:ext uri="{FF2B5EF4-FFF2-40B4-BE49-F238E27FC236}">
                  <a16:creationId xmlns:a16="http://schemas.microsoft.com/office/drawing/2014/main" id="{AB91EF6E-9062-5D0E-9384-0B03138456BD}"/>
                </a:ext>
              </a:extLst>
            </p:cNvPr>
            <p:cNvSpPr/>
            <p:nvPr/>
          </p:nvSpPr>
          <p:spPr>
            <a:xfrm>
              <a:off x="11316301" y="1812295"/>
              <a:ext cx="9775" cy="9775"/>
            </a:xfrm>
            <a:custGeom>
              <a:avLst/>
              <a:gdLst>
                <a:gd name="connsiteX0" fmla="*/ 9906 w 9775"/>
                <a:gd name="connsiteY0" fmla="*/ 4938 h 9775"/>
                <a:gd name="connsiteX1" fmla="*/ 5018 w 9775"/>
                <a:gd name="connsiteY1" fmla="*/ 9826 h 9775"/>
                <a:gd name="connsiteX2" fmla="*/ 130 w 9775"/>
                <a:gd name="connsiteY2" fmla="*/ 4938 h 9775"/>
                <a:gd name="connsiteX3" fmla="*/ 5018 w 9775"/>
                <a:gd name="connsiteY3" fmla="*/ 50 h 9775"/>
                <a:gd name="connsiteX4" fmla="*/ 990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06" y="4938"/>
                  </a:moveTo>
                  <a:cubicBezTo>
                    <a:pt x="9906" y="7637"/>
                    <a:pt x="7717" y="9826"/>
                    <a:pt x="5018" y="9826"/>
                  </a:cubicBezTo>
                  <a:cubicBezTo>
                    <a:pt x="2318" y="9826"/>
                    <a:pt x="130" y="7637"/>
                    <a:pt x="130" y="4938"/>
                  </a:cubicBezTo>
                  <a:cubicBezTo>
                    <a:pt x="130" y="2238"/>
                    <a:pt x="2318" y="50"/>
                    <a:pt x="5018" y="50"/>
                  </a:cubicBezTo>
                  <a:cubicBezTo>
                    <a:pt x="7717" y="50"/>
                    <a:pt x="9906" y="2238"/>
                    <a:pt x="9906" y="4938"/>
                  </a:cubicBezTo>
                  <a:close/>
                </a:path>
              </a:pathLst>
            </a:custGeom>
            <a:grpFill/>
            <a:ln w="4865" cap="flat">
              <a:noFill/>
              <a:prstDash val="solid"/>
              <a:miter/>
            </a:ln>
          </p:spPr>
          <p:txBody>
            <a:bodyPr rtlCol="0" anchor="ctr"/>
            <a:lstStyle/>
            <a:p>
              <a:endParaRPr lang="en-US"/>
            </a:p>
          </p:txBody>
        </p:sp>
        <p:sp>
          <p:nvSpPr>
            <p:cNvPr id="535" name="Freeform: Shape 534">
              <a:extLst>
                <a:ext uri="{FF2B5EF4-FFF2-40B4-BE49-F238E27FC236}">
                  <a16:creationId xmlns:a16="http://schemas.microsoft.com/office/drawing/2014/main" id="{0293B241-9B93-7446-7DE7-385B8D293298}"/>
                </a:ext>
              </a:extLst>
            </p:cNvPr>
            <p:cNvSpPr/>
            <p:nvPr/>
          </p:nvSpPr>
          <p:spPr>
            <a:xfrm>
              <a:off x="11365179" y="1812295"/>
              <a:ext cx="9775" cy="9775"/>
            </a:xfrm>
            <a:custGeom>
              <a:avLst/>
              <a:gdLst>
                <a:gd name="connsiteX0" fmla="*/ 9916 w 9775"/>
                <a:gd name="connsiteY0" fmla="*/ 4938 h 9775"/>
                <a:gd name="connsiteX1" fmla="*/ 5028 w 9775"/>
                <a:gd name="connsiteY1" fmla="*/ 9826 h 9775"/>
                <a:gd name="connsiteX2" fmla="*/ 140 w 9775"/>
                <a:gd name="connsiteY2" fmla="*/ 4938 h 9775"/>
                <a:gd name="connsiteX3" fmla="*/ 5028 w 9775"/>
                <a:gd name="connsiteY3" fmla="*/ 50 h 9775"/>
                <a:gd name="connsiteX4" fmla="*/ 991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16" y="4938"/>
                  </a:moveTo>
                  <a:cubicBezTo>
                    <a:pt x="9916" y="7637"/>
                    <a:pt x="7727" y="9826"/>
                    <a:pt x="5028" y="9826"/>
                  </a:cubicBezTo>
                  <a:cubicBezTo>
                    <a:pt x="2328" y="9826"/>
                    <a:pt x="140" y="7637"/>
                    <a:pt x="140" y="4938"/>
                  </a:cubicBezTo>
                  <a:cubicBezTo>
                    <a:pt x="140" y="2238"/>
                    <a:pt x="2328" y="50"/>
                    <a:pt x="5028" y="50"/>
                  </a:cubicBezTo>
                  <a:cubicBezTo>
                    <a:pt x="7727" y="50"/>
                    <a:pt x="9916" y="2238"/>
                    <a:pt x="9916" y="4938"/>
                  </a:cubicBezTo>
                  <a:close/>
                </a:path>
              </a:pathLst>
            </a:custGeom>
            <a:grpFill/>
            <a:ln w="4865" cap="flat">
              <a:noFill/>
              <a:prstDash val="solid"/>
              <a:miter/>
            </a:ln>
          </p:spPr>
          <p:txBody>
            <a:bodyPr rtlCol="0" anchor="ctr"/>
            <a:lstStyle/>
            <a:p>
              <a:endParaRPr lang="en-US"/>
            </a:p>
          </p:txBody>
        </p:sp>
        <p:sp>
          <p:nvSpPr>
            <p:cNvPr id="536" name="Freeform: Shape 535">
              <a:extLst>
                <a:ext uri="{FF2B5EF4-FFF2-40B4-BE49-F238E27FC236}">
                  <a16:creationId xmlns:a16="http://schemas.microsoft.com/office/drawing/2014/main" id="{9D0C1BFC-C6DC-7091-6640-116B31336A7F}"/>
                </a:ext>
              </a:extLst>
            </p:cNvPr>
            <p:cNvSpPr/>
            <p:nvPr/>
          </p:nvSpPr>
          <p:spPr>
            <a:xfrm>
              <a:off x="11414058" y="1812295"/>
              <a:ext cx="9775" cy="9775"/>
            </a:xfrm>
            <a:custGeom>
              <a:avLst/>
              <a:gdLst>
                <a:gd name="connsiteX0" fmla="*/ 9926 w 9775"/>
                <a:gd name="connsiteY0" fmla="*/ 4938 h 9775"/>
                <a:gd name="connsiteX1" fmla="*/ 5038 w 9775"/>
                <a:gd name="connsiteY1" fmla="*/ 9826 h 9775"/>
                <a:gd name="connsiteX2" fmla="*/ 150 w 9775"/>
                <a:gd name="connsiteY2" fmla="*/ 4938 h 9775"/>
                <a:gd name="connsiteX3" fmla="*/ 5038 w 9775"/>
                <a:gd name="connsiteY3" fmla="*/ 50 h 9775"/>
                <a:gd name="connsiteX4" fmla="*/ 992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26" y="4938"/>
                  </a:moveTo>
                  <a:cubicBezTo>
                    <a:pt x="9926" y="7637"/>
                    <a:pt x="7737" y="9826"/>
                    <a:pt x="5038" y="9826"/>
                  </a:cubicBezTo>
                  <a:cubicBezTo>
                    <a:pt x="2338" y="9826"/>
                    <a:pt x="150" y="7637"/>
                    <a:pt x="150" y="4938"/>
                  </a:cubicBezTo>
                  <a:cubicBezTo>
                    <a:pt x="150" y="2238"/>
                    <a:pt x="2338" y="50"/>
                    <a:pt x="5038" y="50"/>
                  </a:cubicBezTo>
                  <a:cubicBezTo>
                    <a:pt x="7737" y="50"/>
                    <a:pt x="9926" y="2238"/>
                    <a:pt x="9926" y="4938"/>
                  </a:cubicBezTo>
                  <a:close/>
                </a:path>
              </a:pathLst>
            </a:custGeom>
            <a:grpFill/>
            <a:ln w="4865" cap="flat">
              <a:noFill/>
              <a:prstDash val="solid"/>
              <a:miter/>
            </a:ln>
          </p:spPr>
          <p:txBody>
            <a:bodyPr rtlCol="0" anchor="ctr"/>
            <a:lstStyle/>
            <a:p>
              <a:endParaRPr lang="en-US"/>
            </a:p>
          </p:txBody>
        </p:sp>
        <p:sp>
          <p:nvSpPr>
            <p:cNvPr id="537" name="Freeform: Shape 536">
              <a:extLst>
                <a:ext uri="{FF2B5EF4-FFF2-40B4-BE49-F238E27FC236}">
                  <a16:creationId xmlns:a16="http://schemas.microsoft.com/office/drawing/2014/main" id="{33FBB099-D436-E35D-2508-DAA004BF864A}"/>
                </a:ext>
              </a:extLst>
            </p:cNvPr>
            <p:cNvSpPr/>
            <p:nvPr/>
          </p:nvSpPr>
          <p:spPr>
            <a:xfrm>
              <a:off x="11462936" y="1812295"/>
              <a:ext cx="9775" cy="9775"/>
            </a:xfrm>
            <a:custGeom>
              <a:avLst/>
              <a:gdLst>
                <a:gd name="connsiteX0" fmla="*/ 9936 w 9775"/>
                <a:gd name="connsiteY0" fmla="*/ 4938 h 9775"/>
                <a:gd name="connsiteX1" fmla="*/ 5048 w 9775"/>
                <a:gd name="connsiteY1" fmla="*/ 9826 h 9775"/>
                <a:gd name="connsiteX2" fmla="*/ 160 w 9775"/>
                <a:gd name="connsiteY2" fmla="*/ 4938 h 9775"/>
                <a:gd name="connsiteX3" fmla="*/ 5048 w 9775"/>
                <a:gd name="connsiteY3" fmla="*/ 50 h 9775"/>
                <a:gd name="connsiteX4" fmla="*/ 993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36" y="4938"/>
                  </a:moveTo>
                  <a:cubicBezTo>
                    <a:pt x="9936" y="7637"/>
                    <a:pt x="7747" y="9826"/>
                    <a:pt x="5048" y="9826"/>
                  </a:cubicBezTo>
                  <a:cubicBezTo>
                    <a:pt x="2348" y="9826"/>
                    <a:pt x="160" y="7637"/>
                    <a:pt x="160" y="4938"/>
                  </a:cubicBezTo>
                  <a:cubicBezTo>
                    <a:pt x="160" y="2238"/>
                    <a:pt x="2348" y="50"/>
                    <a:pt x="5048" y="50"/>
                  </a:cubicBezTo>
                  <a:cubicBezTo>
                    <a:pt x="7747" y="50"/>
                    <a:pt x="9936" y="2238"/>
                    <a:pt x="9936" y="4938"/>
                  </a:cubicBezTo>
                  <a:close/>
                </a:path>
              </a:pathLst>
            </a:custGeom>
            <a:grpFill/>
            <a:ln w="4865" cap="flat">
              <a:noFill/>
              <a:prstDash val="solid"/>
              <a:miter/>
            </a:ln>
          </p:spPr>
          <p:txBody>
            <a:bodyPr rtlCol="0" anchor="ctr"/>
            <a:lstStyle/>
            <a:p>
              <a:endParaRPr lang="en-US"/>
            </a:p>
          </p:txBody>
        </p:sp>
        <p:sp>
          <p:nvSpPr>
            <p:cNvPr id="538" name="Freeform: Shape 537">
              <a:extLst>
                <a:ext uri="{FF2B5EF4-FFF2-40B4-BE49-F238E27FC236}">
                  <a16:creationId xmlns:a16="http://schemas.microsoft.com/office/drawing/2014/main" id="{B79797A0-C975-EBAE-868C-E2075541569B}"/>
                </a:ext>
              </a:extLst>
            </p:cNvPr>
            <p:cNvSpPr/>
            <p:nvPr/>
          </p:nvSpPr>
          <p:spPr>
            <a:xfrm>
              <a:off x="11511814" y="1812295"/>
              <a:ext cx="9775" cy="9775"/>
            </a:xfrm>
            <a:custGeom>
              <a:avLst/>
              <a:gdLst>
                <a:gd name="connsiteX0" fmla="*/ 9946 w 9775"/>
                <a:gd name="connsiteY0" fmla="*/ 4938 h 9775"/>
                <a:gd name="connsiteX1" fmla="*/ 5058 w 9775"/>
                <a:gd name="connsiteY1" fmla="*/ 9826 h 9775"/>
                <a:gd name="connsiteX2" fmla="*/ 170 w 9775"/>
                <a:gd name="connsiteY2" fmla="*/ 4938 h 9775"/>
                <a:gd name="connsiteX3" fmla="*/ 5058 w 9775"/>
                <a:gd name="connsiteY3" fmla="*/ 50 h 9775"/>
                <a:gd name="connsiteX4" fmla="*/ 994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46" y="4938"/>
                  </a:moveTo>
                  <a:cubicBezTo>
                    <a:pt x="9946" y="7637"/>
                    <a:pt x="7757" y="9826"/>
                    <a:pt x="5058" y="9826"/>
                  </a:cubicBezTo>
                  <a:cubicBezTo>
                    <a:pt x="2358" y="9826"/>
                    <a:pt x="170" y="7637"/>
                    <a:pt x="170" y="4938"/>
                  </a:cubicBezTo>
                  <a:cubicBezTo>
                    <a:pt x="170" y="2238"/>
                    <a:pt x="2358" y="50"/>
                    <a:pt x="5058" y="50"/>
                  </a:cubicBezTo>
                  <a:cubicBezTo>
                    <a:pt x="7757" y="50"/>
                    <a:pt x="9946" y="2238"/>
                    <a:pt x="9946" y="4938"/>
                  </a:cubicBezTo>
                  <a:close/>
                </a:path>
              </a:pathLst>
            </a:custGeom>
            <a:grpFill/>
            <a:ln w="4865" cap="flat">
              <a:noFill/>
              <a:prstDash val="solid"/>
              <a:miter/>
            </a:ln>
          </p:spPr>
          <p:txBody>
            <a:bodyPr rtlCol="0" anchor="ctr"/>
            <a:lstStyle/>
            <a:p>
              <a:endParaRPr lang="en-US"/>
            </a:p>
          </p:txBody>
        </p:sp>
        <p:sp>
          <p:nvSpPr>
            <p:cNvPr id="539" name="Freeform: Shape 538">
              <a:extLst>
                <a:ext uri="{FF2B5EF4-FFF2-40B4-BE49-F238E27FC236}">
                  <a16:creationId xmlns:a16="http://schemas.microsoft.com/office/drawing/2014/main" id="{5FCB40C0-C977-150D-7C45-2A3F310E09AA}"/>
                </a:ext>
              </a:extLst>
            </p:cNvPr>
            <p:cNvSpPr/>
            <p:nvPr/>
          </p:nvSpPr>
          <p:spPr>
            <a:xfrm>
              <a:off x="11560693" y="1812295"/>
              <a:ext cx="9775" cy="9775"/>
            </a:xfrm>
            <a:custGeom>
              <a:avLst/>
              <a:gdLst>
                <a:gd name="connsiteX0" fmla="*/ 9956 w 9775"/>
                <a:gd name="connsiteY0" fmla="*/ 4938 h 9775"/>
                <a:gd name="connsiteX1" fmla="*/ 5068 w 9775"/>
                <a:gd name="connsiteY1" fmla="*/ 9826 h 9775"/>
                <a:gd name="connsiteX2" fmla="*/ 180 w 9775"/>
                <a:gd name="connsiteY2" fmla="*/ 4938 h 9775"/>
                <a:gd name="connsiteX3" fmla="*/ 5068 w 9775"/>
                <a:gd name="connsiteY3" fmla="*/ 50 h 9775"/>
                <a:gd name="connsiteX4" fmla="*/ 995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56" y="4938"/>
                  </a:moveTo>
                  <a:cubicBezTo>
                    <a:pt x="9956" y="7637"/>
                    <a:pt x="7767" y="9826"/>
                    <a:pt x="5068" y="9826"/>
                  </a:cubicBezTo>
                  <a:cubicBezTo>
                    <a:pt x="2368" y="9826"/>
                    <a:pt x="180" y="7637"/>
                    <a:pt x="180" y="4938"/>
                  </a:cubicBezTo>
                  <a:cubicBezTo>
                    <a:pt x="180" y="2238"/>
                    <a:pt x="2368" y="50"/>
                    <a:pt x="5068" y="50"/>
                  </a:cubicBezTo>
                  <a:cubicBezTo>
                    <a:pt x="7767" y="50"/>
                    <a:pt x="9956" y="2238"/>
                    <a:pt x="9956" y="4938"/>
                  </a:cubicBezTo>
                  <a:close/>
                </a:path>
              </a:pathLst>
            </a:custGeom>
            <a:grpFill/>
            <a:ln w="4865" cap="flat">
              <a:noFill/>
              <a:prstDash val="solid"/>
              <a:miter/>
            </a:ln>
          </p:spPr>
          <p:txBody>
            <a:bodyPr rtlCol="0" anchor="ctr"/>
            <a:lstStyle/>
            <a:p>
              <a:endParaRPr lang="en-US"/>
            </a:p>
          </p:txBody>
        </p:sp>
        <p:sp>
          <p:nvSpPr>
            <p:cNvPr id="540" name="Freeform: Shape 539">
              <a:extLst>
                <a:ext uri="{FF2B5EF4-FFF2-40B4-BE49-F238E27FC236}">
                  <a16:creationId xmlns:a16="http://schemas.microsoft.com/office/drawing/2014/main" id="{13321D29-E336-C4D1-637E-4210A437455B}"/>
                </a:ext>
              </a:extLst>
            </p:cNvPr>
            <p:cNvSpPr/>
            <p:nvPr/>
          </p:nvSpPr>
          <p:spPr>
            <a:xfrm>
              <a:off x="11609571" y="1812295"/>
              <a:ext cx="9775" cy="9775"/>
            </a:xfrm>
            <a:custGeom>
              <a:avLst/>
              <a:gdLst>
                <a:gd name="connsiteX0" fmla="*/ 9966 w 9775"/>
                <a:gd name="connsiteY0" fmla="*/ 4938 h 9775"/>
                <a:gd name="connsiteX1" fmla="*/ 5078 w 9775"/>
                <a:gd name="connsiteY1" fmla="*/ 9826 h 9775"/>
                <a:gd name="connsiteX2" fmla="*/ 190 w 9775"/>
                <a:gd name="connsiteY2" fmla="*/ 4938 h 9775"/>
                <a:gd name="connsiteX3" fmla="*/ 5078 w 9775"/>
                <a:gd name="connsiteY3" fmla="*/ 50 h 9775"/>
                <a:gd name="connsiteX4" fmla="*/ 996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66" y="4938"/>
                  </a:moveTo>
                  <a:cubicBezTo>
                    <a:pt x="9966" y="7637"/>
                    <a:pt x="7777" y="9826"/>
                    <a:pt x="5078" y="9826"/>
                  </a:cubicBezTo>
                  <a:cubicBezTo>
                    <a:pt x="2378" y="9826"/>
                    <a:pt x="190" y="7637"/>
                    <a:pt x="190" y="4938"/>
                  </a:cubicBezTo>
                  <a:cubicBezTo>
                    <a:pt x="190" y="2238"/>
                    <a:pt x="2378" y="50"/>
                    <a:pt x="5078" y="50"/>
                  </a:cubicBezTo>
                  <a:cubicBezTo>
                    <a:pt x="7777" y="50"/>
                    <a:pt x="9966" y="2238"/>
                    <a:pt x="9966" y="4938"/>
                  </a:cubicBezTo>
                  <a:close/>
                </a:path>
              </a:pathLst>
            </a:custGeom>
            <a:grpFill/>
            <a:ln w="4865" cap="flat">
              <a:noFill/>
              <a:prstDash val="solid"/>
              <a:miter/>
            </a:ln>
          </p:spPr>
          <p:txBody>
            <a:bodyPr rtlCol="0" anchor="ctr"/>
            <a:lstStyle/>
            <a:p>
              <a:endParaRPr lang="en-US"/>
            </a:p>
          </p:txBody>
        </p:sp>
        <p:sp>
          <p:nvSpPr>
            <p:cNvPr id="541" name="Freeform: Shape 540">
              <a:extLst>
                <a:ext uri="{FF2B5EF4-FFF2-40B4-BE49-F238E27FC236}">
                  <a16:creationId xmlns:a16="http://schemas.microsoft.com/office/drawing/2014/main" id="{31F19725-BBB6-751B-9883-38371EF7B09D}"/>
                </a:ext>
              </a:extLst>
            </p:cNvPr>
            <p:cNvSpPr/>
            <p:nvPr/>
          </p:nvSpPr>
          <p:spPr>
            <a:xfrm>
              <a:off x="11658449" y="1812295"/>
              <a:ext cx="9775" cy="9775"/>
            </a:xfrm>
            <a:custGeom>
              <a:avLst/>
              <a:gdLst>
                <a:gd name="connsiteX0" fmla="*/ 9976 w 9775"/>
                <a:gd name="connsiteY0" fmla="*/ 4938 h 9775"/>
                <a:gd name="connsiteX1" fmla="*/ 5088 w 9775"/>
                <a:gd name="connsiteY1" fmla="*/ 9826 h 9775"/>
                <a:gd name="connsiteX2" fmla="*/ 200 w 9775"/>
                <a:gd name="connsiteY2" fmla="*/ 4938 h 9775"/>
                <a:gd name="connsiteX3" fmla="*/ 5088 w 9775"/>
                <a:gd name="connsiteY3" fmla="*/ 50 h 9775"/>
                <a:gd name="connsiteX4" fmla="*/ 997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76" y="4938"/>
                  </a:moveTo>
                  <a:cubicBezTo>
                    <a:pt x="9976" y="7637"/>
                    <a:pt x="7787" y="9826"/>
                    <a:pt x="5088" y="9826"/>
                  </a:cubicBezTo>
                  <a:cubicBezTo>
                    <a:pt x="2388" y="9826"/>
                    <a:pt x="200" y="7637"/>
                    <a:pt x="200" y="4938"/>
                  </a:cubicBezTo>
                  <a:cubicBezTo>
                    <a:pt x="200" y="2238"/>
                    <a:pt x="2388" y="50"/>
                    <a:pt x="5088" y="50"/>
                  </a:cubicBezTo>
                  <a:cubicBezTo>
                    <a:pt x="7787" y="50"/>
                    <a:pt x="9976" y="2238"/>
                    <a:pt x="9976" y="4938"/>
                  </a:cubicBezTo>
                  <a:close/>
                </a:path>
              </a:pathLst>
            </a:custGeom>
            <a:grpFill/>
            <a:ln w="4865" cap="flat">
              <a:noFill/>
              <a:prstDash val="solid"/>
              <a:miter/>
            </a:ln>
          </p:spPr>
          <p:txBody>
            <a:bodyPr rtlCol="0" anchor="ctr"/>
            <a:lstStyle/>
            <a:p>
              <a:endParaRPr lang="en-US"/>
            </a:p>
          </p:txBody>
        </p:sp>
        <p:sp>
          <p:nvSpPr>
            <p:cNvPr id="542" name="Freeform: Shape 541">
              <a:extLst>
                <a:ext uri="{FF2B5EF4-FFF2-40B4-BE49-F238E27FC236}">
                  <a16:creationId xmlns:a16="http://schemas.microsoft.com/office/drawing/2014/main" id="{91A83A98-4F59-8AF8-E92A-132032FE1D48}"/>
                </a:ext>
              </a:extLst>
            </p:cNvPr>
            <p:cNvSpPr/>
            <p:nvPr/>
          </p:nvSpPr>
          <p:spPr>
            <a:xfrm>
              <a:off x="11707328" y="1812295"/>
              <a:ext cx="9775" cy="9775"/>
            </a:xfrm>
            <a:custGeom>
              <a:avLst/>
              <a:gdLst>
                <a:gd name="connsiteX0" fmla="*/ 9986 w 9775"/>
                <a:gd name="connsiteY0" fmla="*/ 4938 h 9775"/>
                <a:gd name="connsiteX1" fmla="*/ 5098 w 9775"/>
                <a:gd name="connsiteY1" fmla="*/ 9826 h 9775"/>
                <a:gd name="connsiteX2" fmla="*/ 210 w 9775"/>
                <a:gd name="connsiteY2" fmla="*/ 4938 h 9775"/>
                <a:gd name="connsiteX3" fmla="*/ 5098 w 9775"/>
                <a:gd name="connsiteY3" fmla="*/ 50 h 9775"/>
                <a:gd name="connsiteX4" fmla="*/ 998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86" y="4938"/>
                  </a:moveTo>
                  <a:cubicBezTo>
                    <a:pt x="9986" y="7637"/>
                    <a:pt x="7797" y="9826"/>
                    <a:pt x="5098" y="9826"/>
                  </a:cubicBezTo>
                  <a:cubicBezTo>
                    <a:pt x="2398" y="9826"/>
                    <a:pt x="210" y="7637"/>
                    <a:pt x="210" y="4938"/>
                  </a:cubicBezTo>
                  <a:cubicBezTo>
                    <a:pt x="210" y="2238"/>
                    <a:pt x="2398" y="50"/>
                    <a:pt x="5098" y="50"/>
                  </a:cubicBezTo>
                  <a:cubicBezTo>
                    <a:pt x="7797" y="50"/>
                    <a:pt x="9986" y="2238"/>
                    <a:pt x="9986" y="4938"/>
                  </a:cubicBezTo>
                  <a:close/>
                </a:path>
              </a:pathLst>
            </a:custGeom>
            <a:grpFill/>
            <a:ln w="4865" cap="flat">
              <a:noFill/>
              <a:prstDash val="solid"/>
              <a:miter/>
            </a:ln>
          </p:spPr>
          <p:txBody>
            <a:bodyPr rtlCol="0" anchor="ctr"/>
            <a:lstStyle/>
            <a:p>
              <a:endParaRPr lang="en-US"/>
            </a:p>
          </p:txBody>
        </p:sp>
        <p:sp>
          <p:nvSpPr>
            <p:cNvPr id="543" name="Freeform: Shape 542">
              <a:extLst>
                <a:ext uri="{FF2B5EF4-FFF2-40B4-BE49-F238E27FC236}">
                  <a16:creationId xmlns:a16="http://schemas.microsoft.com/office/drawing/2014/main" id="{D9C06307-F9F3-3897-31F1-DFA427ACE9B4}"/>
                </a:ext>
              </a:extLst>
            </p:cNvPr>
            <p:cNvSpPr/>
            <p:nvPr/>
          </p:nvSpPr>
          <p:spPr>
            <a:xfrm>
              <a:off x="11756206" y="1812295"/>
              <a:ext cx="9775" cy="9775"/>
            </a:xfrm>
            <a:custGeom>
              <a:avLst/>
              <a:gdLst>
                <a:gd name="connsiteX0" fmla="*/ 9996 w 9775"/>
                <a:gd name="connsiteY0" fmla="*/ 4938 h 9775"/>
                <a:gd name="connsiteX1" fmla="*/ 5108 w 9775"/>
                <a:gd name="connsiteY1" fmla="*/ 9826 h 9775"/>
                <a:gd name="connsiteX2" fmla="*/ 220 w 9775"/>
                <a:gd name="connsiteY2" fmla="*/ 4938 h 9775"/>
                <a:gd name="connsiteX3" fmla="*/ 5108 w 9775"/>
                <a:gd name="connsiteY3" fmla="*/ 50 h 9775"/>
                <a:gd name="connsiteX4" fmla="*/ 999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96" y="4938"/>
                  </a:moveTo>
                  <a:cubicBezTo>
                    <a:pt x="9996" y="7637"/>
                    <a:pt x="7807" y="9826"/>
                    <a:pt x="5108" y="9826"/>
                  </a:cubicBezTo>
                  <a:cubicBezTo>
                    <a:pt x="2408" y="9826"/>
                    <a:pt x="220" y="7637"/>
                    <a:pt x="220" y="4938"/>
                  </a:cubicBezTo>
                  <a:cubicBezTo>
                    <a:pt x="220" y="2238"/>
                    <a:pt x="2408" y="50"/>
                    <a:pt x="5108" y="50"/>
                  </a:cubicBezTo>
                  <a:cubicBezTo>
                    <a:pt x="7807" y="50"/>
                    <a:pt x="9996" y="2238"/>
                    <a:pt x="9996" y="4938"/>
                  </a:cubicBezTo>
                  <a:close/>
                </a:path>
              </a:pathLst>
            </a:custGeom>
            <a:grpFill/>
            <a:ln w="4865" cap="flat">
              <a:noFill/>
              <a:prstDash val="solid"/>
              <a:miter/>
            </a:ln>
          </p:spPr>
          <p:txBody>
            <a:bodyPr rtlCol="0" anchor="ctr"/>
            <a:lstStyle/>
            <a:p>
              <a:endParaRPr lang="en-US"/>
            </a:p>
          </p:txBody>
        </p:sp>
        <p:sp>
          <p:nvSpPr>
            <p:cNvPr id="544" name="Freeform: Shape 543">
              <a:extLst>
                <a:ext uri="{FF2B5EF4-FFF2-40B4-BE49-F238E27FC236}">
                  <a16:creationId xmlns:a16="http://schemas.microsoft.com/office/drawing/2014/main" id="{1F4BC353-374D-69FF-C499-0D6D2CED4BF7}"/>
                </a:ext>
              </a:extLst>
            </p:cNvPr>
            <p:cNvSpPr/>
            <p:nvPr/>
          </p:nvSpPr>
          <p:spPr>
            <a:xfrm>
              <a:off x="11805084" y="1812295"/>
              <a:ext cx="9775" cy="9775"/>
            </a:xfrm>
            <a:custGeom>
              <a:avLst/>
              <a:gdLst>
                <a:gd name="connsiteX0" fmla="*/ 10006 w 9775"/>
                <a:gd name="connsiteY0" fmla="*/ 4938 h 9775"/>
                <a:gd name="connsiteX1" fmla="*/ 5118 w 9775"/>
                <a:gd name="connsiteY1" fmla="*/ 9826 h 9775"/>
                <a:gd name="connsiteX2" fmla="*/ 230 w 9775"/>
                <a:gd name="connsiteY2" fmla="*/ 4938 h 9775"/>
                <a:gd name="connsiteX3" fmla="*/ 5118 w 9775"/>
                <a:gd name="connsiteY3" fmla="*/ 50 h 9775"/>
                <a:gd name="connsiteX4" fmla="*/ 1000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06" y="4938"/>
                  </a:moveTo>
                  <a:cubicBezTo>
                    <a:pt x="10006" y="7637"/>
                    <a:pt x="7817" y="9826"/>
                    <a:pt x="5118" y="9826"/>
                  </a:cubicBezTo>
                  <a:cubicBezTo>
                    <a:pt x="2418" y="9826"/>
                    <a:pt x="230" y="7637"/>
                    <a:pt x="230" y="4938"/>
                  </a:cubicBezTo>
                  <a:cubicBezTo>
                    <a:pt x="230" y="2238"/>
                    <a:pt x="2418" y="50"/>
                    <a:pt x="5118" y="50"/>
                  </a:cubicBezTo>
                  <a:cubicBezTo>
                    <a:pt x="7817" y="50"/>
                    <a:pt x="10006" y="2238"/>
                    <a:pt x="10006" y="4938"/>
                  </a:cubicBezTo>
                  <a:close/>
                </a:path>
              </a:pathLst>
            </a:custGeom>
            <a:grpFill/>
            <a:ln w="4865" cap="flat">
              <a:noFill/>
              <a:prstDash val="solid"/>
              <a:miter/>
            </a:ln>
          </p:spPr>
          <p:txBody>
            <a:bodyPr rtlCol="0" anchor="ctr"/>
            <a:lstStyle/>
            <a:p>
              <a:endParaRPr lang="en-US"/>
            </a:p>
          </p:txBody>
        </p:sp>
        <p:sp>
          <p:nvSpPr>
            <p:cNvPr id="545" name="Freeform: Shape 544">
              <a:extLst>
                <a:ext uri="{FF2B5EF4-FFF2-40B4-BE49-F238E27FC236}">
                  <a16:creationId xmlns:a16="http://schemas.microsoft.com/office/drawing/2014/main" id="{7626AB20-C51C-E405-B048-E84A13F96A56}"/>
                </a:ext>
              </a:extLst>
            </p:cNvPr>
            <p:cNvSpPr/>
            <p:nvPr/>
          </p:nvSpPr>
          <p:spPr>
            <a:xfrm>
              <a:off x="11853963" y="1812295"/>
              <a:ext cx="9775" cy="9775"/>
            </a:xfrm>
            <a:custGeom>
              <a:avLst/>
              <a:gdLst>
                <a:gd name="connsiteX0" fmla="*/ 10016 w 9775"/>
                <a:gd name="connsiteY0" fmla="*/ 4938 h 9775"/>
                <a:gd name="connsiteX1" fmla="*/ 5128 w 9775"/>
                <a:gd name="connsiteY1" fmla="*/ 9826 h 9775"/>
                <a:gd name="connsiteX2" fmla="*/ 240 w 9775"/>
                <a:gd name="connsiteY2" fmla="*/ 4938 h 9775"/>
                <a:gd name="connsiteX3" fmla="*/ 5128 w 9775"/>
                <a:gd name="connsiteY3" fmla="*/ 50 h 9775"/>
                <a:gd name="connsiteX4" fmla="*/ 1001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16" y="4938"/>
                  </a:moveTo>
                  <a:cubicBezTo>
                    <a:pt x="10016" y="7637"/>
                    <a:pt x="7827" y="9826"/>
                    <a:pt x="5128" y="9826"/>
                  </a:cubicBezTo>
                  <a:cubicBezTo>
                    <a:pt x="2428" y="9826"/>
                    <a:pt x="240" y="7637"/>
                    <a:pt x="240" y="4938"/>
                  </a:cubicBezTo>
                  <a:cubicBezTo>
                    <a:pt x="240" y="2238"/>
                    <a:pt x="2428" y="50"/>
                    <a:pt x="5128" y="50"/>
                  </a:cubicBezTo>
                  <a:cubicBezTo>
                    <a:pt x="7827" y="50"/>
                    <a:pt x="10016" y="2238"/>
                    <a:pt x="10016" y="4938"/>
                  </a:cubicBezTo>
                  <a:close/>
                </a:path>
              </a:pathLst>
            </a:custGeom>
            <a:grpFill/>
            <a:ln w="4865" cap="flat">
              <a:noFill/>
              <a:prstDash val="solid"/>
              <a:miter/>
            </a:ln>
          </p:spPr>
          <p:txBody>
            <a:bodyPr rtlCol="0" anchor="ctr"/>
            <a:lstStyle/>
            <a:p>
              <a:endParaRPr lang="en-US"/>
            </a:p>
          </p:txBody>
        </p:sp>
        <p:sp>
          <p:nvSpPr>
            <p:cNvPr id="546" name="Freeform: Shape 545">
              <a:extLst>
                <a:ext uri="{FF2B5EF4-FFF2-40B4-BE49-F238E27FC236}">
                  <a16:creationId xmlns:a16="http://schemas.microsoft.com/office/drawing/2014/main" id="{0E71013C-1C60-78F8-FCD0-DE826D14B75E}"/>
                </a:ext>
              </a:extLst>
            </p:cNvPr>
            <p:cNvSpPr/>
            <p:nvPr/>
          </p:nvSpPr>
          <p:spPr>
            <a:xfrm>
              <a:off x="11902841" y="1812295"/>
              <a:ext cx="9775" cy="9775"/>
            </a:xfrm>
            <a:custGeom>
              <a:avLst/>
              <a:gdLst>
                <a:gd name="connsiteX0" fmla="*/ 10026 w 9775"/>
                <a:gd name="connsiteY0" fmla="*/ 4938 h 9775"/>
                <a:gd name="connsiteX1" fmla="*/ 5138 w 9775"/>
                <a:gd name="connsiteY1" fmla="*/ 9826 h 9775"/>
                <a:gd name="connsiteX2" fmla="*/ 250 w 9775"/>
                <a:gd name="connsiteY2" fmla="*/ 4938 h 9775"/>
                <a:gd name="connsiteX3" fmla="*/ 5138 w 9775"/>
                <a:gd name="connsiteY3" fmla="*/ 50 h 9775"/>
                <a:gd name="connsiteX4" fmla="*/ 1002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26" y="4938"/>
                  </a:moveTo>
                  <a:cubicBezTo>
                    <a:pt x="10026" y="7637"/>
                    <a:pt x="7837" y="9826"/>
                    <a:pt x="5138" y="9826"/>
                  </a:cubicBezTo>
                  <a:cubicBezTo>
                    <a:pt x="2438" y="9826"/>
                    <a:pt x="250" y="7637"/>
                    <a:pt x="250" y="4938"/>
                  </a:cubicBezTo>
                  <a:cubicBezTo>
                    <a:pt x="250" y="2238"/>
                    <a:pt x="2438" y="50"/>
                    <a:pt x="5138" y="50"/>
                  </a:cubicBezTo>
                  <a:cubicBezTo>
                    <a:pt x="7837" y="50"/>
                    <a:pt x="10026" y="2238"/>
                    <a:pt x="10026" y="4938"/>
                  </a:cubicBezTo>
                  <a:close/>
                </a:path>
              </a:pathLst>
            </a:custGeom>
            <a:grpFill/>
            <a:ln w="4865" cap="flat">
              <a:noFill/>
              <a:prstDash val="solid"/>
              <a:miter/>
            </a:ln>
          </p:spPr>
          <p:txBody>
            <a:bodyPr rtlCol="0" anchor="ctr"/>
            <a:lstStyle/>
            <a:p>
              <a:endParaRPr lang="en-US"/>
            </a:p>
          </p:txBody>
        </p:sp>
        <p:sp>
          <p:nvSpPr>
            <p:cNvPr id="547" name="Freeform: Shape 546">
              <a:extLst>
                <a:ext uri="{FF2B5EF4-FFF2-40B4-BE49-F238E27FC236}">
                  <a16:creationId xmlns:a16="http://schemas.microsoft.com/office/drawing/2014/main" id="{20F35869-2C83-23A3-2409-86563DC4D5B4}"/>
                </a:ext>
              </a:extLst>
            </p:cNvPr>
            <p:cNvSpPr/>
            <p:nvPr/>
          </p:nvSpPr>
          <p:spPr>
            <a:xfrm>
              <a:off x="11951719" y="1812295"/>
              <a:ext cx="9775" cy="9775"/>
            </a:xfrm>
            <a:custGeom>
              <a:avLst/>
              <a:gdLst>
                <a:gd name="connsiteX0" fmla="*/ 10036 w 9775"/>
                <a:gd name="connsiteY0" fmla="*/ 4938 h 9775"/>
                <a:gd name="connsiteX1" fmla="*/ 5148 w 9775"/>
                <a:gd name="connsiteY1" fmla="*/ 9826 h 9775"/>
                <a:gd name="connsiteX2" fmla="*/ 260 w 9775"/>
                <a:gd name="connsiteY2" fmla="*/ 4938 h 9775"/>
                <a:gd name="connsiteX3" fmla="*/ 5148 w 9775"/>
                <a:gd name="connsiteY3" fmla="*/ 50 h 9775"/>
                <a:gd name="connsiteX4" fmla="*/ 1003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36" y="4938"/>
                  </a:moveTo>
                  <a:cubicBezTo>
                    <a:pt x="10036" y="7637"/>
                    <a:pt x="7847" y="9826"/>
                    <a:pt x="5148" y="9826"/>
                  </a:cubicBezTo>
                  <a:cubicBezTo>
                    <a:pt x="2448" y="9826"/>
                    <a:pt x="260" y="7637"/>
                    <a:pt x="260" y="4938"/>
                  </a:cubicBezTo>
                  <a:cubicBezTo>
                    <a:pt x="260" y="2238"/>
                    <a:pt x="2448" y="50"/>
                    <a:pt x="5148" y="50"/>
                  </a:cubicBezTo>
                  <a:cubicBezTo>
                    <a:pt x="7847" y="50"/>
                    <a:pt x="10036" y="2238"/>
                    <a:pt x="10036" y="4938"/>
                  </a:cubicBezTo>
                  <a:close/>
                </a:path>
              </a:pathLst>
            </a:custGeom>
            <a:grpFill/>
            <a:ln w="4865" cap="flat">
              <a:noFill/>
              <a:prstDash val="solid"/>
              <a:miter/>
            </a:ln>
          </p:spPr>
          <p:txBody>
            <a:bodyPr rtlCol="0" anchor="ctr"/>
            <a:lstStyle/>
            <a:p>
              <a:endParaRPr lang="en-US"/>
            </a:p>
          </p:txBody>
        </p:sp>
        <p:sp>
          <p:nvSpPr>
            <p:cNvPr id="548" name="Freeform: Shape 547">
              <a:extLst>
                <a:ext uri="{FF2B5EF4-FFF2-40B4-BE49-F238E27FC236}">
                  <a16:creationId xmlns:a16="http://schemas.microsoft.com/office/drawing/2014/main" id="{F6B53636-5F95-9A31-248E-BF3A97AEFBAB}"/>
                </a:ext>
              </a:extLst>
            </p:cNvPr>
            <p:cNvSpPr/>
            <p:nvPr/>
          </p:nvSpPr>
          <p:spPr>
            <a:xfrm>
              <a:off x="12000598" y="1812295"/>
              <a:ext cx="9775" cy="9775"/>
            </a:xfrm>
            <a:custGeom>
              <a:avLst/>
              <a:gdLst>
                <a:gd name="connsiteX0" fmla="*/ 10046 w 9775"/>
                <a:gd name="connsiteY0" fmla="*/ 4938 h 9775"/>
                <a:gd name="connsiteX1" fmla="*/ 5158 w 9775"/>
                <a:gd name="connsiteY1" fmla="*/ 9826 h 9775"/>
                <a:gd name="connsiteX2" fmla="*/ 270 w 9775"/>
                <a:gd name="connsiteY2" fmla="*/ 4938 h 9775"/>
                <a:gd name="connsiteX3" fmla="*/ 5158 w 9775"/>
                <a:gd name="connsiteY3" fmla="*/ 50 h 9775"/>
                <a:gd name="connsiteX4" fmla="*/ 1004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46" y="4938"/>
                  </a:moveTo>
                  <a:cubicBezTo>
                    <a:pt x="10046" y="7637"/>
                    <a:pt x="7857" y="9826"/>
                    <a:pt x="5158" y="9826"/>
                  </a:cubicBezTo>
                  <a:cubicBezTo>
                    <a:pt x="2458" y="9826"/>
                    <a:pt x="270" y="7637"/>
                    <a:pt x="270" y="4938"/>
                  </a:cubicBezTo>
                  <a:cubicBezTo>
                    <a:pt x="270" y="2238"/>
                    <a:pt x="2458" y="50"/>
                    <a:pt x="5158" y="50"/>
                  </a:cubicBezTo>
                  <a:cubicBezTo>
                    <a:pt x="7857" y="50"/>
                    <a:pt x="10046" y="2238"/>
                    <a:pt x="10046" y="4938"/>
                  </a:cubicBezTo>
                  <a:close/>
                </a:path>
              </a:pathLst>
            </a:custGeom>
            <a:grpFill/>
            <a:ln w="4865" cap="flat">
              <a:noFill/>
              <a:prstDash val="solid"/>
              <a:miter/>
            </a:ln>
          </p:spPr>
          <p:txBody>
            <a:bodyPr rtlCol="0" anchor="ctr"/>
            <a:lstStyle/>
            <a:p>
              <a:endParaRPr lang="en-US"/>
            </a:p>
          </p:txBody>
        </p:sp>
        <p:sp>
          <p:nvSpPr>
            <p:cNvPr id="549" name="Freeform: Shape 548">
              <a:extLst>
                <a:ext uri="{FF2B5EF4-FFF2-40B4-BE49-F238E27FC236}">
                  <a16:creationId xmlns:a16="http://schemas.microsoft.com/office/drawing/2014/main" id="{BB3A0338-58A5-E1F0-DCFB-B19DC4943915}"/>
                </a:ext>
              </a:extLst>
            </p:cNvPr>
            <p:cNvSpPr/>
            <p:nvPr/>
          </p:nvSpPr>
          <p:spPr>
            <a:xfrm>
              <a:off x="12049476" y="1812295"/>
              <a:ext cx="9775" cy="9775"/>
            </a:xfrm>
            <a:custGeom>
              <a:avLst/>
              <a:gdLst>
                <a:gd name="connsiteX0" fmla="*/ 10056 w 9775"/>
                <a:gd name="connsiteY0" fmla="*/ 4938 h 9775"/>
                <a:gd name="connsiteX1" fmla="*/ 5168 w 9775"/>
                <a:gd name="connsiteY1" fmla="*/ 9826 h 9775"/>
                <a:gd name="connsiteX2" fmla="*/ 280 w 9775"/>
                <a:gd name="connsiteY2" fmla="*/ 4938 h 9775"/>
                <a:gd name="connsiteX3" fmla="*/ 5168 w 9775"/>
                <a:gd name="connsiteY3" fmla="*/ 50 h 9775"/>
                <a:gd name="connsiteX4" fmla="*/ 1005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56" y="4938"/>
                  </a:moveTo>
                  <a:cubicBezTo>
                    <a:pt x="10056" y="7637"/>
                    <a:pt x="7867" y="9826"/>
                    <a:pt x="5168" y="9826"/>
                  </a:cubicBezTo>
                  <a:cubicBezTo>
                    <a:pt x="2468" y="9826"/>
                    <a:pt x="280" y="7637"/>
                    <a:pt x="280" y="4938"/>
                  </a:cubicBezTo>
                  <a:cubicBezTo>
                    <a:pt x="280" y="2238"/>
                    <a:pt x="2468" y="50"/>
                    <a:pt x="5168" y="50"/>
                  </a:cubicBezTo>
                  <a:cubicBezTo>
                    <a:pt x="7867" y="50"/>
                    <a:pt x="10056" y="2238"/>
                    <a:pt x="10056" y="4938"/>
                  </a:cubicBezTo>
                  <a:close/>
                </a:path>
              </a:pathLst>
            </a:custGeom>
            <a:grpFill/>
            <a:ln w="4865" cap="flat">
              <a:noFill/>
              <a:prstDash val="solid"/>
              <a:miter/>
            </a:ln>
          </p:spPr>
          <p:txBody>
            <a:bodyPr rtlCol="0" anchor="ctr"/>
            <a:lstStyle/>
            <a:p>
              <a:endParaRPr lang="en-US"/>
            </a:p>
          </p:txBody>
        </p:sp>
        <p:sp>
          <p:nvSpPr>
            <p:cNvPr id="550" name="Freeform: Shape 549">
              <a:extLst>
                <a:ext uri="{FF2B5EF4-FFF2-40B4-BE49-F238E27FC236}">
                  <a16:creationId xmlns:a16="http://schemas.microsoft.com/office/drawing/2014/main" id="{7AD57443-0DBA-D665-5837-1B543B07EE9D}"/>
                </a:ext>
              </a:extLst>
            </p:cNvPr>
            <p:cNvSpPr/>
            <p:nvPr/>
          </p:nvSpPr>
          <p:spPr>
            <a:xfrm>
              <a:off x="12098354" y="1812295"/>
              <a:ext cx="9775" cy="9775"/>
            </a:xfrm>
            <a:custGeom>
              <a:avLst/>
              <a:gdLst>
                <a:gd name="connsiteX0" fmla="*/ 10066 w 9775"/>
                <a:gd name="connsiteY0" fmla="*/ 4938 h 9775"/>
                <a:gd name="connsiteX1" fmla="*/ 5178 w 9775"/>
                <a:gd name="connsiteY1" fmla="*/ 9826 h 9775"/>
                <a:gd name="connsiteX2" fmla="*/ 290 w 9775"/>
                <a:gd name="connsiteY2" fmla="*/ 4938 h 9775"/>
                <a:gd name="connsiteX3" fmla="*/ 5178 w 9775"/>
                <a:gd name="connsiteY3" fmla="*/ 50 h 9775"/>
                <a:gd name="connsiteX4" fmla="*/ 1006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66" y="4938"/>
                  </a:moveTo>
                  <a:cubicBezTo>
                    <a:pt x="10066" y="7637"/>
                    <a:pt x="7877" y="9826"/>
                    <a:pt x="5178" y="9826"/>
                  </a:cubicBezTo>
                  <a:cubicBezTo>
                    <a:pt x="2478" y="9826"/>
                    <a:pt x="290" y="7637"/>
                    <a:pt x="290" y="4938"/>
                  </a:cubicBezTo>
                  <a:cubicBezTo>
                    <a:pt x="290" y="2238"/>
                    <a:pt x="2478" y="50"/>
                    <a:pt x="5178" y="50"/>
                  </a:cubicBezTo>
                  <a:cubicBezTo>
                    <a:pt x="7877" y="50"/>
                    <a:pt x="10066" y="2238"/>
                    <a:pt x="10066" y="4938"/>
                  </a:cubicBezTo>
                  <a:close/>
                </a:path>
              </a:pathLst>
            </a:custGeom>
            <a:grpFill/>
            <a:ln w="4865" cap="flat">
              <a:noFill/>
              <a:prstDash val="solid"/>
              <a:miter/>
            </a:ln>
          </p:spPr>
          <p:txBody>
            <a:bodyPr rtlCol="0" anchor="ctr"/>
            <a:lstStyle/>
            <a:p>
              <a:endParaRPr lang="en-US"/>
            </a:p>
          </p:txBody>
        </p:sp>
        <p:sp>
          <p:nvSpPr>
            <p:cNvPr id="551" name="Freeform: Shape 550">
              <a:extLst>
                <a:ext uri="{FF2B5EF4-FFF2-40B4-BE49-F238E27FC236}">
                  <a16:creationId xmlns:a16="http://schemas.microsoft.com/office/drawing/2014/main" id="{27CE49B5-ED0E-B24B-0674-8EAF2065795B}"/>
                </a:ext>
              </a:extLst>
            </p:cNvPr>
            <p:cNvSpPr/>
            <p:nvPr/>
          </p:nvSpPr>
          <p:spPr>
            <a:xfrm>
              <a:off x="12147233" y="1812295"/>
              <a:ext cx="9775" cy="9775"/>
            </a:xfrm>
            <a:custGeom>
              <a:avLst/>
              <a:gdLst>
                <a:gd name="connsiteX0" fmla="*/ 10076 w 9775"/>
                <a:gd name="connsiteY0" fmla="*/ 4938 h 9775"/>
                <a:gd name="connsiteX1" fmla="*/ 5188 w 9775"/>
                <a:gd name="connsiteY1" fmla="*/ 9826 h 9775"/>
                <a:gd name="connsiteX2" fmla="*/ 300 w 9775"/>
                <a:gd name="connsiteY2" fmla="*/ 4938 h 9775"/>
                <a:gd name="connsiteX3" fmla="*/ 5188 w 9775"/>
                <a:gd name="connsiteY3" fmla="*/ 50 h 9775"/>
                <a:gd name="connsiteX4" fmla="*/ 10076 w 9775"/>
                <a:gd name="connsiteY4" fmla="*/ 49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76" y="4938"/>
                  </a:moveTo>
                  <a:cubicBezTo>
                    <a:pt x="10076" y="7637"/>
                    <a:pt x="7887" y="9826"/>
                    <a:pt x="5188" y="9826"/>
                  </a:cubicBezTo>
                  <a:cubicBezTo>
                    <a:pt x="2488" y="9826"/>
                    <a:pt x="300" y="7637"/>
                    <a:pt x="300" y="4938"/>
                  </a:cubicBezTo>
                  <a:cubicBezTo>
                    <a:pt x="300" y="2238"/>
                    <a:pt x="2488" y="50"/>
                    <a:pt x="5188" y="50"/>
                  </a:cubicBezTo>
                  <a:cubicBezTo>
                    <a:pt x="7887" y="50"/>
                    <a:pt x="10076" y="2238"/>
                    <a:pt x="10076" y="4938"/>
                  </a:cubicBezTo>
                  <a:close/>
                </a:path>
              </a:pathLst>
            </a:custGeom>
            <a:grpFill/>
            <a:ln w="4865" cap="flat">
              <a:noFill/>
              <a:prstDash val="solid"/>
              <a:miter/>
            </a:ln>
          </p:spPr>
          <p:txBody>
            <a:bodyPr rtlCol="0" anchor="ctr"/>
            <a:lstStyle/>
            <a:p>
              <a:endParaRPr lang="en-US"/>
            </a:p>
          </p:txBody>
        </p:sp>
        <p:sp>
          <p:nvSpPr>
            <p:cNvPr id="552" name="Freeform: Shape 551">
              <a:extLst>
                <a:ext uri="{FF2B5EF4-FFF2-40B4-BE49-F238E27FC236}">
                  <a16:creationId xmlns:a16="http://schemas.microsoft.com/office/drawing/2014/main" id="{DD25E66A-DB48-966F-7397-F04DB71B4AF8}"/>
                </a:ext>
              </a:extLst>
            </p:cNvPr>
            <p:cNvSpPr/>
            <p:nvPr/>
          </p:nvSpPr>
          <p:spPr>
            <a:xfrm>
              <a:off x="10680883" y="1861173"/>
              <a:ext cx="9775" cy="9775"/>
            </a:xfrm>
            <a:custGeom>
              <a:avLst/>
              <a:gdLst>
                <a:gd name="connsiteX0" fmla="*/ 9776 w 9775"/>
                <a:gd name="connsiteY0" fmla="*/ 4948 h 9775"/>
                <a:gd name="connsiteX1" fmla="*/ 4888 w 9775"/>
                <a:gd name="connsiteY1" fmla="*/ 9836 h 9775"/>
                <a:gd name="connsiteX2" fmla="*/ 0 w 9775"/>
                <a:gd name="connsiteY2" fmla="*/ 4948 h 9775"/>
                <a:gd name="connsiteX3" fmla="*/ 4888 w 9775"/>
                <a:gd name="connsiteY3" fmla="*/ 60 h 9775"/>
                <a:gd name="connsiteX4" fmla="*/ 977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76" y="4948"/>
                  </a:moveTo>
                  <a:cubicBezTo>
                    <a:pt x="9776" y="7647"/>
                    <a:pt x="7587" y="9836"/>
                    <a:pt x="4888" y="9836"/>
                  </a:cubicBezTo>
                  <a:cubicBezTo>
                    <a:pt x="2188" y="9836"/>
                    <a:pt x="0" y="7647"/>
                    <a:pt x="0" y="4948"/>
                  </a:cubicBezTo>
                  <a:cubicBezTo>
                    <a:pt x="0" y="2248"/>
                    <a:pt x="2188" y="60"/>
                    <a:pt x="4888" y="60"/>
                  </a:cubicBezTo>
                  <a:cubicBezTo>
                    <a:pt x="7587" y="60"/>
                    <a:pt x="9776" y="2248"/>
                    <a:pt x="9776" y="4948"/>
                  </a:cubicBezTo>
                  <a:close/>
                </a:path>
              </a:pathLst>
            </a:custGeom>
            <a:grpFill/>
            <a:ln w="4865" cap="flat">
              <a:noFill/>
              <a:prstDash val="solid"/>
              <a:miter/>
            </a:ln>
          </p:spPr>
          <p:txBody>
            <a:bodyPr rtlCol="0" anchor="ctr"/>
            <a:lstStyle/>
            <a:p>
              <a:endParaRPr lang="en-US"/>
            </a:p>
          </p:txBody>
        </p:sp>
        <p:sp>
          <p:nvSpPr>
            <p:cNvPr id="553" name="Freeform: Shape 552">
              <a:extLst>
                <a:ext uri="{FF2B5EF4-FFF2-40B4-BE49-F238E27FC236}">
                  <a16:creationId xmlns:a16="http://schemas.microsoft.com/office/drawing/2014/main" id="{51174071-D2EC-6F7F-DF37-44078B8B7EBB}"/>
                </a:ext>
              </a:extLst>
            </p:cNvPr>
            <p:cNvSpPr/>
            <p:nvPr/>
          </p:nvSpPr>
          <p:spPr>
            <a:xfrm>
              <a:off x="10729761" y="1861173"/>
              <a:ext cx="9775" cy="9775"/>
            </a:xfrm>
            <a:custGeom>
              <a:avLst/>
              <a:gdLst>
                <a:gd name="connsiteX0" fmla="*/ 9786 w 9775"/>
                <a:gd name="connsiteY0" fmla="*/ 4948 h 9775"/>
                <a:gd name="connsiteX1" fmla="*/ 4898 w 9775"/>
                <a:gd name="connsiteY1" fmla="*/ 9836 h 9775"/>
                <a:gd name="connsiteX2" fmla="*/ 10 w 9775"/>
                <a:gd name="connsiteY2" fmla="*/ 4948 h 9775"/>
                <a:gd name="connsiteX3" fmla="*/ 4898 w 9775"/>
                <a:gd name="connsiteY3" fmla="*/ 60 h 9775"/>
                <a:gd name="connsiteX4" fmla="*/ 978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86" y="4948"/>
                  </a:moveTo>
                  <a:cubicBezTo>
                    <a:pt x="9786" y="7647"/>
                    <a:pt x="7597" y="9836"/>
                    <a:pt x="4898" y="9836"/>
                  </a:cubicBezTo>
                  <a:cubicBezTo>
                    <a:pt x="2198" y="9836"/>
                    <a:pt x="10" y="7647"/>
                    <a:pt x="10" y="4948"/>
                  </a:cubicBezTo>
                  <a:cubicBezTo>
                    <a:pt x="10" y="2248"/>
                    <a:pt x="2198" y="60"/>
                    <a:pt x="4898" y="60"/>
                  </a:cubicBezTo>
                  <a:cubicBezTo>
                    <a:pt x="7597" y="60"/>
                    <a:pt x="9786" y="2248"/>
                    <a:pt x="9786" y="4948"/>
                  </a:cubicBezTo>
                  <a:close/>
                </a:path>
              </a:pathLst>
            </a:custGeom>
            <a:grpFill/>
            <a:ln w="4865" cap="flat">
              <a:noFill/>
              <a:prstDash val="solid"/>
              <a:miter/>
            </a:ln>
          </p:spPr>
          <p:txBody>
            <a:bodyPr rtlCol="0" anchor="ctr"/>
            <a:lstStyle/>
            <a:p>
              <a:endParaRPr lang="en-US"/>
            </a:p>
          </p:txBody>
        </p:sp>
        <p:sp>
          <p:nvSpPr>
            <p:cNvPr id="554" name="Freeform: Shape 553">
              <a:extLst>
                <a:ext uri="{FF2B5EF4-FFF2-40B4-BE49-F238E27FC236}">
                  <a16:creationId xmlns:a16="http://schemas.microsoft.com/office/drawing/2014/main" id="{F4E082D9-BA03-04E6-C430-910F9482812A}"/>
                </a:ext>
              </a:extLst>
            </p:cNvPr>
            <p:cNvSpPr/>
            <p:nvPr/>
          </p:nvSpPr>
          <p:spPr>
            <a:xfrm>
              <a:off x="10778639" y="1861173"/>
              <a:ext cx="9775" cy="9775"/>
            </a:xfrm>
            <a:custGeom>
              <a:avLst/>
              <a:gdLst>
                <a:gd name="connsiteX0" fmla="*/ 9796 w 9775"/>
                <a:gd name="connsiteY0" fmla="*/ 4948 h 9775"/>
                <a:gd name="connsiteX1" fmla="*/ 4908 w 9775"/>
                <a:gd name="connsiteY1" fmla="*/ 9836 h 9775"/>
                <a:gd name="connsiteX2" fmla="*/ 20 w 9775"/>
                <a:gd name="connsiteY2" fmla="*/ 4948 h 9775"/>
                <a:gd name="connsiteX3" fmla="*/ 4908 w 9775"/>
                <a:gd name="connsiteY3" fmla="*/ 60 h 9775"/>
                <a:gd name="connsiteX4" fmla="*/ 979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96" y="4948"/>
                  </a:moveTo>
                  <a:cubicBezTo>
                    <a:pt x="9796" y="7647"/>
                    <a:pt x="7607" y="9836"/>
                    <a:pt x="4908" y="9836"/>
                  </a:cubicBezTo>
                  <a:cubicBezTo>
                    <a:pt x="2208" y="9836"/>
                    <a:pt x="20" y="7647"/>
                    <a:pt x="20" y="4948"/>
                  </a:cubicBezTo>
                  <a:cubicBezTo>
                    <a:pt x="20" y="2248"/>
                    <a:pt x="2208" y="60"/>
                    <a:pt x="4908" y="60"/>
                  </a:cubicBezTo>
                  <a:cubicBezTo>
                    <a:pt x="7607" y="60"/>
                    <a:pt x="9796" y="2248"/>
                    <a:pt x="9796" y="4948"/>
                  </a:cubicBezTo>
                  <a:close/>
                </a:path>
              </a:pathLst>
            </a:custGeom>
            <a:grpFill/>
            <a:ln w="4865" cap="flat">
              <a:noFill/>
              <a:prstDash val="solid"/>
              <a:miter/>
            </a:ln>
          </p:spPr>
          <p:txBody>
            <a:bodyPr rtlCol="0" anchor="ctr"/>
            <a:lstStyle/>
            <a:p>
              <a:endParaRPr lang="en-US"/>
            </a:p>
          </p:txBody>
        </p:sp>
        <p:sp>
          <p:nvSpPr>
            <p:cNvPr id="555" name="Freeform: Shape 554">
              <a:extLst>
                <a:ext uri="{FF2B5EF4-FFF2-40B4-BE49-F238E27FC236}">
                  <a16:creationId xmlns:a16="http://schemas.microsoft.com/office/drawing/2014/main" id="{A5BEA9A7-19A5-6910-AF1A-E49184E9E3F4}"/>
                </a:ext>
              </a:extLst>
            </p:cNvPr>
            <p:cNvSpPr/>
            <p:nvPr/>
          </p:nvSpPr>
          <p:spPr>
            <a:xfrm>
              <a:off x="10827518" y="1861173"/>
              <a:ext cx="9775" cy="9775"/>
            </a:xfrm>
            <a:custGeom>
              <a:avLst/>
              <a:gdLst>
                <a:gd name="connsiteX0" fmla="*/ 9806 w 9775"/>
                <a:gd name="connsiteY0" fmla="*/ 4948 h 9775"/>
                <a:gd name="connsiteX1" fmla="*/ 4918 w 9775"/>
                <a:gd name="connsiteY1" fmla="*/ 9836 h 9775"/>
                <a:gd name="connsiteX2" fmla="*/ 30 w 9775"/>
                <a:gd name="connsiteY2" fmla="*/ 4948 h 9775"/>
                <a:gd name="connsiteX3" fmla="*/ 4918 w 9775"/>
                <a:gd name="connsiteY3" fmla="*/ 60 h 9775"/>
                <a:gd name="connsiteX4" fmla="*/ 980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06" y="4948"/>
                  </a:moveTo>
                  <a:cubicBezTo>
                    <a:pt x="9806" y="7647"/>
                    <a:pt x="7617" y="9836"/>
                    <a:pt x="4918" y="9836"/>
                  </a:cubicBezTo>
                  <a:cubicBezTo>
                    <a:pt x="2218" y="9836"/>
                    <a:pt x="30" y="7647"/>
                    <a:pt x="30" y="4948"/>
                  </a:cubicBezTo>
                  <a:cubicBezTo>
                    <a:pt x="30" y="2248"/>
                    <a:pt x="2218" y="60"/>
                    <a:pt x="4918" y="60"/>
                  </a:cubicBezTo>
                  <a:cubicBezTo>
                    <a:pt x="7617" y="60"/>
                    <a:pt x="9806" y="2248"/>
                    <a:pt x="9806" y="4948"/>
                  </a:cubicBezTo>
                  <a:close/>
                </a:path>
              </a:pathLst>
            </a:custGeom>
            <a:grpFill/>
            <a:ln w="4865" cap="flat">
              <a:noFill/>
              <a:prstDash val="solid"/>
              <a:miter/>
            </a:ln>
          </p:spPr>
          <p:txBody>
            <a:bodyPr rtlCol="0" anchor="ctr"/>
            <a:lstStyle/>
            <a:p>
              <a:endParaRPr lang="en-US"/>
            </a:p>
          </p:txBody>
        </p:sp>
        <p:sp>
          <p:nvSpPr>
            <p:cNvPr id="556" name="Freeform: Shape 555">
              <a:extLst>
                <a:ext uri="{FF2B5EF4-FFF2-40B4-BE49-F238E27FC236}">
                  <a16:creationId xmlns:a16="http://schemas.microsoft.com/office/drawing/2014/main" id="{B3020E10-4E58-74EB-37A4-D4A525AE2D04}"/>
                </a:ext>
              </a:extLst>
            </p:cNvPr>
            <p:cNvSpPr/>
            <p:nvPr/>
          </p:nvSpPr>
          <p:spPr>
            <a:xfrm>
              <a:off x="10876396" y="1861173"/>
              <a:ext cx="9775" cy="9775"/>
            </a:xfrm>
            <a:custGeom>
              <a:avLst/>
              <a:gdLst>
                <a:gd name="connsiteX0" fmla="*/ 9816 w 9775"/>
                <a:gd name="connsiteY0" fmla="*/ 4948 h 9775"/>
                <a:gd name="connsiteX1" fmla="*/ 4928 w 9775"/>
                <a:gd name="connsiteY1" fmla="*/ 9836 h 9775"/>
                <a:gd name="connsiteX2" fmla="*/ 40 w 9775"/>
                <a:gd name="connsiteY2" fmla="*/ 4948 h 9775"/>
                <a:gd name="connsiteX3" fmla="*/ 4928 w 9775"/>
                <a:gd name="connsiteY3" fmla="*/ 60 h 9775"/>
                <a:gd name="connsiteX4" fmla="*/ 981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16" y="4948"/>
                  </a:moveTo>
                  <a:cubicBezTo>
                    <a:pt x="9816" y="7647"/>
                    <a:pt x="7627" y="9836"/>
                    <a:pt x="4928" y="9836"/>
                  </a:cubicBezTo>
                  <a:cubicBezTo>
                    <a:pt x="2228" y="9836"/>
                    <a:pt x="40" y="7647"/>
                    <a:pt x="40" y="4948"/>
                  </a:cubicBezTo>
                  <a:cubicBezTo>
                    <a:pt x="40" y="2248"/>
                    <a:pt x="2228" y="60"/>
                    <a:pt x="4928" y="60"/>
                  </a:cubicBezTo>
                  <a:cubicBezTo>
                    <a:pt x="7627" y="60"/>
                    <a:pt x="9816" y="2248"/>
                    <a:pt x="9816" y="4948"/>
                  </a:cubicBezTo>
                  <a:close/>
                </a:path>
              </a:pathLst>
            </a:custGeom>
            <a:grpFill/>
            <a:ln w="4865" cap="flat">
              <a:noFill/>
              <a:prstDash val="solid"/>
              <a:miter/>
            </a:ln>
          </p:spPr>
          <p:txBody>
            <a:bodyPr rtlCol="0" anchor="ctr"/>
            <a:lstStyle/>
            <a:p>
              <a:endParaRPr lang="en-US"/>
            </a:p>
          </p:txBody>
        </p:sp>
        <p:sp>
          <p:nvSpPr>
            <p:cNvPr id="557" name="Freeform: Shape 556">
              <a:extLst>
                <a:ext uri="{FF2B5EF4-FFF2-40B4-BE49-F238E27FC236}">
                  <a16:creationId xmlns:a16="http://schemas.microsoft.com/office/drawing/2014/main" id="{E9D9C85E-507E-3D51-B21A-4DD00F102BC8}"/>
                </a:ext>
              </a:extLst>
            </p:cNvPr>
            <p:cNvSpPr/>
            <p:nvPr/>
          </p:nvSpPr>
          <p:spPr>
            <a:xfrm>
              <a:off x="10925274" y="1861173"/>
              <a:ext cx="9775" cy="9775"/>
            </a:xfrm>
            <a:custGeom>
              <a:avLst/>
              <a:gdLst>
                <a:gd name="connsiteX0" fmla="*/ 9826 w 9775"/>
                <a:gd name="connsiteY0" fmla="*/ 4948 h 9775"/>
                <a:gd name="connsiteX1" fmla="*/ 4938 w 9775"/>
                <a:gd name="connsiteY1" fmla="*/ 9836 h 9775"/>
                <a:gd name="connsiteX2" fmla="*/ 50 w 9775"/>
                <a:gd name="connsiteY2" fmla="*/ 4948 h 9775"/>
                <a:gd name="connsiteX3" fmla="*/ 4938 w 9775"/>
                <a:gd name="connsiteY3" fmla="*/ 60 h 9775"/>
                <a:gd name="connsiteX4" fmla="*/ 982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26" y="4948"/>
                  </a:moveTo>
                  <a:cubicBezTo>
                    <a:pt x="9826" y="7647"/>
                    <a:pt x="7637" y="9836"/>
                    <a:pt x="4938" y="9836"/>
                  </a:cubicBezTo>
                  <a:cubicBezTo>
                    <a:pt x="2238" y="9836"/>
                    <a:pt x="50" y="7647"/>
                    <a:pt x="50" y="4948"/>
                  </a:cubicBezTo>
                  <a:cubicBezTo>
                    <a:pt x="50" y="2248"/>
                    <a:pt x="2238" y="60"/>
                    <a:pt x="4938" y="60"/>
                  </a:cubicBezTo>
                  <a:cubicBezTo>
                    <a:pt x="7637" y="60"/>
                    <a:pt x="9826" y="2248"/>
                    <a:pt x="9826" y="4948"/>
                  </a:cubicBezTo>
                  <a:close/>
                </a:path>
              </a:pathLst>
            </a:custGeom>
            <a:grpFill/>
            <a:ln w="4865" cap="flat">
              <a:noFill/>
              <a:prstDash val="solid"/>
              <a:miter/>
            </a:ln>
          </p:spPr>
          <p:txBody>
            <a:bodyPr rtlCol="0" anchor="ctr"/>
            <a:lstStyle/>
            <a:p>
              <a:endParaRPr lang="en-US"/>
            </a:p>
          </p:txBody>
        </p:sp>
        <p:sp>
          <p:nvSpPr>
            <p:cNvPr id="558" name="Freeform: Shape 557">
              <a:extLst>
                <a:ext uri="{FF2B5EF4-FFF2-40B4-BE49-F238E27FC236}">
                  <a16:creationId xmlns:a16="http://schemas.microsoft.com/office/drawing/2014/main" id="{EF35BF4D-794E-CBED-1494-1A052EE59950}"/>
                </a:ext>
              </a:extLst>
            </p:cNvPr>
            <p:cNvSpPr/>
            <p:nvPr/>
          </p:nvSpPr>
          <p:spPr>
            <a:xfrm>
              <a:off x="10974153" y="1861173"/>
              <a:ext cx="9775" cy="9775"/>
            </a:xfrm>
            <a:custGeom>
              <a:avLst/>
              <a:gdLst>
                <a:gd name="connsiteX0" fmla="*/ 9836 w 9775"/>
                <a:gd name="connsiteY0" fmla="*/ 4948 h 9775"/>
                <a:gd name="connsiteX1" fmla="*/ 4948 w 9775"/>
                <a:gd name="connsiteY1" fmla="*/ 9836 h 9775"/>
                <a:gd name="connsiteX2" fmla="*/ 60 w 9775"/>
                <a:gd name="connsiteY2" fmla="*/ 4948 h 9775"/>
                <a:gd name="connsiteX3" fmla="*/ 4948 w 9775"/>
                <a:gd name="connsiteY3" fmla="*/ 60 h 9775"/>
                <a:gd name="connsiteX4" fmla="*/ 983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36" y="4948"/>
                  </a:moveTo>
                  <a:cubicBezTo>
                    <a:pt x="9836" y="7647"/>
                    <a:pt x="7647" y="9836"/>
                    <a:pt x="4948" y="9836"/>
                  </a:cubicBezTo>
                  <a:cubicBezTo>
                    <a:pt x="2248" y="9836"/>
                    <a:pt x="60" y="7647"/>
                    <a:pt x="60" y="4948"/>
                  </a:cubicBezTo>
                  <a:cubicBezTo>
                    <a:pt x="60" y="2248"/>
                    <a:pt x="2248" y="60"/>
                    <a:pt x="4948" y="60"/>
                  </a:cubicBezTo>
                  <a:cubicBezTo>
                    <a:pt x="7647" y="60"/>
                    <a:pt x="9836" y="2248"/>
                    <a:pt x="9836" y="4948"/>
                  </a:cubicBezTo>
                  <a:close/>
                </a:path>
              </a:pathLst>
            </a:custGeom>
            <a:grpFill/>
            <a:ln w="4865" cap="flat">
              <a:noFill/>
              <a:prstDash val="solid"/>
              <a:miter/>
            </a:ln>
          </p:spPr>
          <p:txBody>
            <a:bodyPr rtlCol="0" anchor="ctr"/>
            <a:lstStyle/>
            <a:p>
              <a:endParaRPr lang="en-US"/>
            </a:p>
          </p:txBody>
        </p:sp>
        <p:sp>
          <p:nvSpPr>
            <p:cNvPr id="559" name="Freeform: Shape 558">
              <a:extLst>
                <a:ext uri="{FF2B5EF4-FFF2-40B4-BE49-F238E27FC236}">
                  <a16:creationId xmlns:a16="http://schemas.microsoft.com/office/drawing/2014/main" id="{BC89728F-CCA3-145A-843C-BB1D7A5CD960}"/>
                </a:ext>
              </a:extLst>
            </p:cNvPr>
            <p:cNvSpPr/>
            <p:nvPr/>
          </p:nvSpPr>
          <p:spPr>
            <a:xfrm>
              <a:off x="11023031" y="1861173"/>
              <a:ext cx="9775" cy="9775"/>
            </a:xfrm>
            <a:custGeom>
              <a:avLst/>
              <a:gdLst>
                <a:gd name="connsiteX0" fmla="*/ 9846 w 9775"/>
                <a:gd name="connsiteY0" fmla="*/ 4948 h 9775"/>
                <a:gd name="connsiteX1" fmla="*/ 4958 w 9775"/>
                <a:gd name="connsiteY1" fmla="*/ 9836 h 9775"/>
                <a:gd name="connsiteX2" fmla="*/ 70 w 9775"/>
                <a:gd name="connsiteY2" fmla="*/ 4948 h 9775"/>
                <a:gd name="connsiteX3" fmla="*/ 4958 w 9775"/>
                <a:gd name="connsiteY3" fmla="*/ 60 h 9775"/>
                <a:gd name="connsiteX4" fmla="*/ 984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46" y="4948"/>
                  </a:moveTo>
                  <a:cubicBezTo>
                    <a:pt x="9846" y="7647"/>
                    <a:pt x="7657" y="9836"/>
                    <a:pt x="4958" y="9836"/>
                  </a:cubicBezTo>
                  <a:cubicBezTo>
                    <a:pt x="2258" y="9836"/>
                    <a:pt x="70" y="7647"/>
                    <a:pt x="70" y="4948"/>
                  </a:cubicBezTo>
                  <a:cubicBezTo>
                    <a:pt x="70" y="2248"/>
                    <a:pt x="2258" y="60"/>
                    <a:pt x="4958" y="60"/>
                  </a:cubicBezTo>
                  <a:cubicBezTo>
                    <a:pt x="7657" y="60"/>
                    <a:pt x="9846" y="2248"/>
                    <a:pt x="9846" y="4948"/>
                  </a:cubicBezTo>
                  <a:close/>
                </a:path>
              </a:pathLst>
            </a:custGeom>
            <a:grpFill/>
            <a:ln w="4865" cap="flat">
              <a:noFill/>
              <a:prstDash val="solid"/>
              <a:miter/>
            </a:ln>
          </p:spPr>
          <p:txBody>
            <a:bodyPr rtlCol="0" anchor="ctr"/>
            <a:lstStyle/>
            <a:p>
              <a:endParaRPr lang="en-US"/>
            </a:p>
          </p:txBody>
        </p:sp>
        <p:sp>
          <p:nvSpPr>
            <p:cNvPr id="560" name="Freeform: Shape 559">
              <a:extLst>
                <a:ext uri="{FF2B5EF4-FFF2-40B4-BE49-F238E27FC236}">
                  <a16:creationId xmlns:a16="http://schemas.microsoft.com/office/drawing/2014/main" id="{667BFBA4-1192-1EA8-6482-D2619423099C}"/>
                </a:ext>
              </a:extLst>
            </p:cNvPr>
            <p:cNvSpPr/>
            <p:nvPr/>
          </p:nvSpPr>
          <p:spPr>
            <a:xfrm>
              <a:off x="11071909" y="1861173"/>
              <a:ext cx="9775" cy="9775"/>
            </a:xfrm>
            <a:custGeom>
              <a:avLst/>
              <a:gdLst>
                <a:gd name="connsiteX0" fmla="*/ 9856 w 9775"/>
                <a:gd name="connsiteY0" fmla="*/ 4948 h 9775"/>
                <a:gd name="connsiteX1" fmla="*/ 4968 w 9775"/>
                <a:gd name="connsiteY1" fmla="*/ 9836 h 9775"/>
                <a:gd name="connsiteX2" fmla="*/ 80 w 9775"/>
                <a:gd name="connsiteY2" fmla="*/ 4948 h 9775"/>
                <a:gd name="connsiteX3" fmla="*/ 4968 w 9775"/>
                <a:gd name="connsiteY3" fmla="*/ 60 h 9775"/>
                <a:gd name="connsiteX4" fmla="*/ 985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56" y="4948"/>
                  </a:moveTo>
                  <a:cubicBezTo>
                    <a:pt x="9856" y="7647"/>
                    <a:pt x="7667" y="9836"/>
                    <a:pt x="4968" y="9836"/>
                  </a:cubicBezTo>
                  <a:cubicBezTo>
                    <a:pt x="2268" y="9836"/>
                    <a:pt x="80" y="7647"/>
                    <a:pt x="80" y="4948"/>
                  </a:cubicBezTo>
                  <a:cubicBezTo>
                    <a:pt x="80" y="2248"/>
                    <a:pt x="2268" y="60"/>
                    <a:pt x="4968" y="60"/>
                  </a:cubicBezTo>
                  <a:cubicBezTo>
                    <a:pt x="7667" y="60"/>
                    <a:pt x="9856" y="2248"/>
                    <a:pt x="9856" y="4948"/>
                  </a:cubicBezTo>
                  <a:close/>
                </a:path>
              </a:pathLst>
            </a:custGeom>
            <a:grpFill/>
            <a:ln w="4865" cap="flat">
              <a:noFill/>
              <a:prstDash val="solid"/>
              <a:miter/>
            </a:ln>
          </p:spPr>
          <p:txBody>
            <a:bodyPr rtlCol="0" anchor="ctr"/>
            <a:lstStyle/>
            <a:p>
              <a:endParaRPr lang="en-US"/>
            </a:p>
          </p:txBody>
        </p:sp>
        <p:sp>
          <p:nvSpPr>
            <p:cNvPr id="561" name="Freeform: Shape 560">
              <a:extLst>
                <a:ext uri="{FF2B5EF4-FFF2-40B4-BE49-F238E27FC236}">
                  <a16:creationId xmlns:a16="http://schemas.microsoft.com/office/drawing/2014/main" id="{F71126EF-12CC-C559-422D-709E8FF22D5F}"/>
                </a:ext>
              </a:extLst>
            </p:cNvPr>
            <p:cNvSpPr/>
            <p:nvPr/>
          </p:nvSpPr>
          <p:spPr>
            <a:xfrm>
              <a:off x="11120788" y="1861173"/>
              <a:ext cx="9775" cy="9775"/>
            </a:xfrm>
            <a:custGeom>
              <a:avLst/>
              <a:gdLst>
                <a:gd name="connsiteX0" fmla="*/ 9866 w 9775"/>
                <a:gd name="connsiteY0" fmla="*/ 4948 h 9775"/>
                <a:gd name="connsiteX1" fmla="*/ 4978 w 9775"/>
                <a:gd name="connsiteY1" fmla="*/ 9836 h 9775"/>
                <a:gd name="connsiteX2" fmla="*/ 90 w 9775"/>
                <a:gd name="connsiteY2" fmla="*/ 4948 h 9775"/>
                <a:gd name="connsiteX3" fmla="*/ 4978 w 9775"/>
                <a:gd name="connsiteY3" fmla="*/ 60 h 9775"/>
                <a:gd name="connsiteX4" fmla="*/ 986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66" y="4948"/>
                  </a:moveTo>
                  <a:cubicBezTo>
                    <a:pt x="9866" y="7647"/>
                    <a:pt x="7677" y="9836"/>
                    <a:pt x="4978" y="9836"/>
                  </a:cubicBezTo>
                  <a:cubicBezTo>
                    <a:pt x="2278" y="9836"/>
                    <a:pt x="90" y="7647"/>
                    <a:pt x="90" y="4948"/>
                  </a:cubicBezTo>
                  <a:cubicBezTo>
                    <a:pt x="90" y="2248"/>
                    <a:pt x="2278" y="60"/>
                    <a:pt x="4978" y="60"/>
                  </a:cubicBezTo>
                  <a:cubicBezTo>
                    <a:pt x="7677" y="60"/>
                    <a:pt x="9866" y="2248"/>
                    <a:pt x="9866" y="4948"/>
                  </a:cubicBezTo>
                  <a:close/>
                </a:path>
              </a:pathLst>
            </a:custGeom>
            <a:grpFill/>
            <a:ln w="4865" cap="flat">
              <a:noFill/>
              <a:prstDash val="solid"/>
              <a:miter/>
            </a:ln>
          </p:spPr>
          <p:txBody>
            <a:bodyPr rtlCol="0" anchor="ctr"/>
            <a:lstStyle/>
            <a:p>
              <a:endParaRPr lang="en-US"/>
            </a:p>
          </p:txBody>
        </p:sp>
        <p:sp>
          <p:nvSpPr>
            <p:cNvPr id="562" name="Freeform: Shape 561">
              <a:extLst>
                <a:ext uri="{FF2B5EF4-FFF2-40B4-BE49-F238E27FC236}">
                  <a16:creationId xmlns:a16="http://schemas.microsoft.com/office/drawing/2014/main" id="{5BF27AC8-77C5-F5CD-1ACD-0C0A6EA59A04}"/>
                </a:ext>
              </a:extLst>
            </p:cNvPr>
            <p:cNvSpPr/>
            <p:nvPr/>
          </p:nvSpPr>
          <p:spPr>
            <a:xfrm>
              <a:off x="11169666" y="1861173"/>
              <a:ext cx="9775" cy="9775"/>
            </a:xfrm>
            <a:custGeom>
              <a:avLst/>
              <a:gdLst>
                <a:gd name="connsiteX0" fmla="*/ 9876 w 9775"/>
                <a:gd name="connsiteY0" fmla="*/ 4948 h 9775"/>
                <a:gd name="connsiteX1" fmla="*/ 4988 w 9775"/>
                <a:gd name="connsiteY1" fmla="*/ 9836 h 9775"/>
                <a:gd name="connsiteX2" fmla="*/ 100 w 9775"/>
                <a:gd name="connsiteY2" fmla="*/ 4948 h 9775"/>
                <a:gd name="connsiteX3" fmla="*/ 4988 w 9775"/>
                <a:gd name="connsiteY3" fmla="*/ 60 h 9775"/>
                <a:gd name="connsiteX4" fmla="*/ 987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76" y="4948"/>
                  </a:moveTo>
                  <a:cubicBezTo>
                    <a:pt x="9876" y="7647"/>
                    <a:pt x="7687" y="9836"/>
                    <a:pt x="4988" y="9836"/>
                  </a:cubicBezTo>
                  <a:cubicBezTo>
                    <a:pt x="2288" y="9836"/>
                    <a:pt x="100" y="7647"/>
                    <a:pt x="100" y="4948"/>
                  </a:cubicBezTo>
                  <a:cubicBezTo>
                    <a:pt x="100" y="2248"/>
                    <a:pt x="2288" y="60"/>
                    <a:pt x="4988" y="60"/>
                  </a:cubicBezTo>
                  <a:cubicBezTo>
                    <a:pt x="7687" y="60"/>
                    <a:pt x="9876" y="2248"/>
                    <a:pt x="9876" y="4948"/>
                  </a:cubicBezTo>
                  <a:close/>
                </a:path>
              </a:pathLst>
            </a:custGeom>
            <a:grpFill/>
            <a:ln w="4865" cap="flat">
              <a:noFill/>
              <a:prstDash val="solid"/>
              <a:miter/>
            </a:ln>
          </p:spPr>
          <p:txBody>
            <a:bodyPr rtlCol="0" anchor="ctr"/>
            <a:lstStyle/>
            <a:p>
              <a:endParaRPr lang="en-US"/>
            </a:p>
          </p:txBody>
        </p:sp>
        <p:sp>
          <p:nvSpPr>
            <p:cNvPr id="563" name="Freeform: Shape 562">
              <a:extLst>
                <a:ext uri="{FF2B5EF4-FFF2-40B4-BE49-F238E27FC236}">
                  <a16:creationId xmlns:a16="http://schemas.microsoft.com/office/drawing/2014/main" id="{065856F4-A08F-F10A-07D3-F73ECB691041}"/>
                </a:ext>
              </a:extLst>
            </p:cNvPr>
            <p:cNvSpPr/>
            <p:nvPr/>
          </p:nvSpPr>
          <p:spPr>
            <a:xfrm>
              <a:off x="11218544" y="1861173"/>
              <a:ext cx="9775" cy="9775"/>
            </a:xfrm>
            <a:custGeom>
              <a:avLst/>
              <a:gdLst>
                <a:gd name="connsiteX0" fmla="*/ 9886 w 9775"/>
                <a:gd name="connsiteY0" fmla="*/ 4948 h 9775"/>
                <a:gd name="connsiteX1" fmla="*/ 4998 w 9775"/>
                <a:gd name="connsiteY1" fmla="*/ 9836 h 9775"/>
                <a:gd name="connsiteX2" fmla="*/ 110 w 9775"/>
                <a:gd name="connsiteY2" fmla="*/ 4948 h 9775"/>
                <a:gd name="connsiteX3" fmla="*/ 4998 w 9775"/>
                <a:gd name="connsiteY3" fmla="*/ 60 h 9775"/>
                <a:gd name="connsiteX4" fmla="*/ 988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86" y="4948"/>
                  </a:moveTo>
                  <a:cubicBezTo>
                    <a:pt x="9886" y="7647"/>
                    <a:pt x="7697" y="9836"/>
                    <a:pt x="4998" y="9836"/>
                  </a:cubicBezTo>
                  <a:cubicBezTo>
                    <a:pt x="2298" y="9836"/>
                    <a:pt x="110" y="7647"/>
                    <a:pt x="110" y="4948"/>
                  </a:cubicBezTo>
                  <a:cubicBezTo>
                    <a:pt x="110" y="2248"/>
                    <a:pt x="2298" y="60"/>
                    <a:pt x="4998" y="60"/>
                  </a:cubicBezTo>
                  <a:cubicBezTo>
                    <a:pt x="7697" y="60"/>
                    <a:pt x="9886" y="2248"/>
                    <a:pt x="9886" y="4948"/>
                  </a:cubicBezTo>
                  <a:close/>
                </a:path>
              </a:pathLst>
            </a:custGeom>
            <a:grpFill/>
            <a:ln w="4865" cap="flat">
              <a:noFill/>
              <a:prstDash val="solid"/>
              <a:miter/>
            </a:ln>
          </p:spPr>
          <p:txBody>
            <a:bodyPr rtlCol="0" anchor="ctr"/>
            <a:lstStyle/>
            <a:p>
              <a:endParaRPr lang="en-US"/>
            </a:p>
          </p:txBody>
        </p:sp>
        <p:sp>
          <p:nvSpPr>
            <p:cNvPr id="564" name="Freeform: Shape 563">
              <a:extLst>
                <a:ext uri="{FF2B5EF4-FFF2-40B4-BE49-F238E27FC236}">
                  <a16:creationId xmlns:a16="http://schemas.microsoft.com/office/drawing/2014/main" id="{39BE1440-89A0-BEAA-FDB6-1C47398B30B4}"/>
                </a:ext>
              </a:extLst>
            </p:cNvPr>
            <p:cNvSpPr/>
            <p:nvPr/>
          </p:nvSpPr>
          <p:spPr>
            <a:xfrm>
              <a:off x="11267423" y="1861173"/>
              <a:ext cx="9775" cy="9775"/>
            </a:xfrm>
            <a:custGeom>
              <a:avLst/>
              <a:gdLst>
                <a:gd name="connsiteX0" fmla="*/ 9896 w 9775"/>
                <a:gd name="connsiteY0" fmla="*/ 4948 h 9775"/>
                <a:gd name="connsiteX1" fmla="*/ 5008 w 9775"/>
                <a:gd name="connsiteY1" fmla="*/ 9836 h 9775"/>
                <a:gd name="connsiteX2" fmla="*/ 120 w 9775"/>
                <a:gd name="connsiteY2" fmla="*/ 4948 h 9775"/>
                <a:gd name="connsiteX3" fmla="*/ 5008 w 9775"/>
                <a:gd name="connsiteY3" fmla="*/ 60 h 9775"/>
                <a:gd name="connsiteX4" fmla="*/ 989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96" y="4948"/>
                  </a:moveTo>
                  <a:cubicBezTo>
                    <a:pt x="9896" y="7647"/>
                    <a:pt x="7707" y="9836"/>
                    <a:pt x="5008" y="9836"/>
                  </a:cubicBezTo>
                  <a:cubicBezTo>
                    <a:pt x="2308" y="9836"/>
                    <a:pt x="120" y="7647"/>
                    <a:pt x="120" y="4948"/>
                  </a:cubicBezTo>
                  <a:cubicBezTo>
                    <a:pt x="120" y="2248"/>
                    <a:pt x="2308" y="60"/>
                    <a:pt x="5008" y="60"/>
                  </a:cubicBezTo>
                  <a:cubicBezTo>
                    <a:pt x="7707" y="60"/>
                    <a:pt x="9896" y="2248"/>
                    <a:pt x="9896" y="4948"/>
                  </a:cubicBezTo>
                  <a:close/>
                </a:path>
              </a:pathLst>
            </a:custGeom>
            <a:grpFill/>
            <a:ln w="4865" cap="flat">
              <a:noFill/>
              <a:prstDash val="solid"/>
              <a:miter/>
            </a:ln>
          </p:spPr>
          <p:txBody>
            <a:bodyPr rtlCol="0" anchor="ctr"/>
            <a:lstStyle/>
            <a:p>
              <a:endParaRPr lang="en-US"/>
            </a:p>
          </p:txBody>
        </p:sp>
        <p:sp>
          <p:nvSpPr>
            <p:cNvPr id="565" name="Freeform: Shape 564">
              <a:extLst>
                <a:ext uri="{FF2B5EF4-FFF2-40B4-BE49-F238E27FC236}">
                  <a16:creationId xmlns:a16="http://schemas.microsoft.com/office/drawing/2014/main" id="{A33F8BD9-DE36-533C-66A1-D7F4B8283F75}"/>
                </a:ext>
              </a:extLst>
            </p:cNvPr>
            <p:cNvSpPr/>
            <p:nvPr/>
          </p:nvSpPr>
          <p:spPr>
            <a:xfrm>
              <a:off x="11316301" y="1861173"/>
              <a:ext cx="9775" cy="9775"/>
            </a:xfrm>
            <a:custGeom>
              <a:avLst/>
              <a:gdLst>
                <a:gd name="connsiteX0" fmla="*/ 9906 w 9775"/>
                <a:gd name="connsiteY0" fmla="*/ 4948 h 9775"/>
                <a:gd name="connsiteX1" fmla="*/ 5018 w 9775"/>
                <a:gd name="connsiteY1" fmla="*/ 9836 h 9775"/>
                <a:gd name="connsiteX2" fmla="*/ 130 w 9775"/>
                <a:gd name="connsiteY2" fmla="*/ 4948 h 9775"/>
                <a:gd name="connsiteX3" fmla="*/ 5018 w 9775"/>
                <a:gd name="connsiteY3" fmla="*/ 60 h 9775"/>
                <a:gd name="connsiteX4" fmla="*/ 990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06" y="4948"/>
                  </a:moveTo>
                  <a:cubicBezTo>
                    <a:pt x="9906" y="7647"/>
                    <a:pt x="7717" y="9836"/>
                    <a:pt x="5018" y="9836"/>
                  </a:cubicBezTo>
                  <a:cubicBezTo>
                    <a:pt x="2318" y="9836"/>
                    <a:pt x="130" y="7647"/>
                    <a:pt x="130" y="4948"/>
                  </a:cubicBezTo>
                  <a:cubicBezTo>
                    <a:pt x="130" y="2248"/>
                    <a:pt x="2318" y="60"/>
                    <a:pt x="5018" y="60"/>
                  </a:cubicBezTo>
                  <a:cubicBezTo>
                    <a:pt x="7717" y="60"/>
                    <a:pt x="9906" y="2248"/>
                    <a:pt x="9906" y="4948"/>
                  </a:cubicBezTo>
                  <a:close/>
                </a:path>
              </a:pathLst>
            </a:custGeom>
            <a:grpFill/>
            <a:ln w="4865" cap="flat">
              <a:noFill/>
              <a:prstDash val="solid"/>
              <a:miter/>
            </a:ln>
          </p:spPr>
          <p:txBody>
            <a:bodyPr rtlCol="0" anchor="ctr"/>
            <a:lstStyle/>
            <a:p>
              <a:endParaRPr lang="en-US"/>
            </a:p>
          </p:txBody>
        </p:sp>
        <p:sp>
          <p:nvSpPr>
            <p:cNvPr id="566" name="Freeform: Shape 565">
              <a:extLst>
                <a:ext uri="{FF2B5EF4-FFF2-40B4-BE49-F238E27FC236}">
                  <a16:creationId xmlns:a16="http://schemas.microsoft.com/office/drawing/2014/main" id="{47D0BDBC-617E-2872-DB85-A3A43520BB28}"/>
                </a:ext>
              </a:extLst>
            </p:cNvPr>
            <p:cNvSpPr/>
            <p:nvPr/>
          </p:nvSpPr>
          <p:spPr>
            <a:xfrm>
              <a:off x="11365179" y="1861173"/>
              <a:ext cx="9775" cy="9775"/>
            </a:xfrm>
            <a:custGeom>
              <a:avLst/>
              <a:gdLst>
                <a:gd name="connsiteX0" fmla="*/ 9916 w 9775"/>
                <a:gd name="connsiteY0" fmla="*/ 4948 h 9775"/>
                <a:gd name="connsiteX1" fmla="*/ 5028 w 9775"/>
                <a:gd name="connsiteY1" fmla="*/ 9836 h 9775"/>
                <a:gd name="connsiteX2" fmla="*/ 140 w 9775"/>
                <a:gd name="connsiteY2" fmla="*/ 4948 h 9775"/>
                <a:gd name="connsiteX3" fmla="*/ 5028 w 9775"/>
                <a:gd name="connsiteY3" fmla="*/ 60 h 9775"/>
                <a:gd name="connsiteX4" fmla="*/ 991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16" y="4948"/>
                  </a:moveTo>
                  <a:cubicBezTo>
                    <a:pt x="9916" y="7647"/>
                    <a:pt x="7727" y="9836"/>
                    <a:pt x="5028" y="9836"/>
                  </a:cubicBezTo>
                  <a:cubicBezTo>
                    <a:pt x="2328" y="9836"/>
                    <a:pt x="140" y="7647"/>
                    <a:pt x="140" y="4948"/>
                  </a:cubicBezTo>
                  <a:cubicBezTo>
                    <a:pt x="140" y="2248"/>
                    <a:pt x="2328" y="60"/>
                    <a:pt x="5028" y="60"/>
                  </a:cubicBezTo>
                  <a:cubicBezTo>
                    <a:pt x="7727" y="60"/>
                    <a:pt x="9916" y="2248"/>
                    <a:pt x="9916" y="4948"/>
                  </a:cubicBezTo>
                  <a:close/>
                </a:path>
              </a:pathLst>
            </a:custGeom>
            <a:grpFill/>
            <a:ln w="4865" cap="flat">
              <a:noFill/>
              <a:prstDash val="solid"/>
              <a:miter/>
            </a:ln>
          </p:spPr>
          <p:txBody>
            <a:bodyPr rtlCol="0" anchor="ctr"/>
            <a:lstStyle/>
            <a:p>
              <a:endParaRPr lang="en-US"/>
            </a:p>
          </p:txBody>
        </p:sp>
        <p:sp>
          <p:nvSpPr>
            <p:cNvPr id="567" name="Freeform: Shape 566">
              <a:extLst>
                <a:ext uri="{FF2B5EF4-FFF2-40B4-BE49-F238E27FC236}">
                  <a16:creationId xmlns:a16="http://schemas.microsoft.com/office/drawing/2014/main" id="{AED13689-411C-09AD-923B-AF6E3D79B99C}"/>
                </a:ext>
              </a:extLst>
            </p:cNvPr>
            <p:cNvSpPr/>
            <p:nvPr/>
          </p:nvSpPr>
          <p:spPr>
            <a:xfrm>
              <a:off x="11414058" y="1861173"/>
              <a:ext cx="9775" cy="9775"/>
            </a:xfrm>
            <a:custGeom>
              <a:avLst/>
              <a:gdLst>
                <a:gd name="connsiteX0" fmla="*/ 9926 w 9775"/>
                <a:gd name="connsiteY0" fmla="*/ 4948 h 9775"/>
                <a:gd name="connsiteX1" fmla="*/ 5038 w 9775"/>
                <a:gd name="connsiteY1" fmla="*/ 9836 h 9775"/>
                <a:gd name="connsiteX2" fmla="*/ 150 w 9775"/>
                <a:gd name="connsiteY2" fmla="*/ 4948 h 9775"/>
                <a:gd name="connsiteX3" fmla="*/ 5038 w 9775"/>
                <a:gd name="connsiteY3" fmla="*/ 60 h 9775"/>
                <a:gd name="connsiteX4" fmla="*/ 992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26" y="4948"/>
                  </a:moveTo>
                  <a:cubicBezTo>
                    <a:pt x="9926" y="7647"/>
                    <a:pt x="7737" y="9836"/>
                    <a:pt x="5038" y="9836"/>
                  </a:cubicBezTo>
                  <a:cubicBezTo>
                    <a:pt x="2338" y="9836"/>
                    <a:pt x="150" y="7647"/>
                    <a:pt x="150" y="4948"/>
                  </a:cubicBezTo>
                  <a:cubicBezTo>
                    <a:pt x="150" y="2248"/>
                    <a:pt x="2338" y="60"/>
                    <a:pt x="5038" y="60"/>
                  </a:cubicBezTo>
                  <a:cubicBezTo>
                    <a:pt x="7737" y="60"/>
                    <a:pt x="9926" y="2248"/>
                    <a:pt x="9926" y="4948"/>
                  </a:cubicBezTo>
                  <a:close/>
                </a:path>
              </a:pathLst>
            </a:custGeom>
            <a:grpFill/>
            <a:ln w="4865" cap="flat">
              <a:noFill/>
              <a:prstDash val="solid"/>
              <a:miter/>
            </a:ln>
          </p:spPr>
          <p:txBody>
            <a:bodyPr rtlCol="0" anchor="ctr"/>
            <a:lstStyle/>
            <a:p>
              <a:endParaRPr lang="en-US"/>
            </a:p>
          </p:txBody>
        </p:sp>
        <p:sp>
          <p:nvSpPr>
            <p:cNvPr id="568" name="Freeform: Shape 567">
              <a:extLst>
                <a:ext uri="{FF2B5EF4-FFF2-40B4-BE49-F238E27FC236}">
                  <a16:creationId xmlns:a16="http://schemas.microsoft.com/office/drawing/2014/main" id="{BDBF4486-0480-2F86-4D8F-66C3D48E5271}"/>
                </a:ext>
              </a:extLst>
            </p:cNvPr>
            <p:cNvSpPr/>
            <p:nvPr/>
          </p:nvSpPr>
          <p:spPr>
            <a:xfrm>
              <a:off x="11462936" y="1861173"/>
              <a:ext cx="9775" cy="9775"/>
            </a:xfrm>
            <a:custGeom>
              <a:avLst/>
              <a:gdLst>
                <a:gd name="connsiteX0" fmla="*/ 9936 w 9775"/>
                <a:gd name="connsiteY0" fmla="*/ 4948 h 9775"/>
                <a:gd name="connsiteX1" fmla="*/ 5048 w 9775"/>
                <a:gd name="connsiteY1" fmla="*/ 9836 h 9775"/>
                <a:gd name="connsiteX2" fmla="*/ 160 w 9775"/>
                <a:gd name="connsiteY2" fmla="*/ 4948 h 9775"/>
                <a:gd name="connsiteX3" fmla="*/ 5048 w 9775"/>
                <a:gd name="connsiteY3" fmla="*/ 60 h 9775"/>
                <a:gd name="connsiteX4" fmla="*/ 993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36" y="4948"/>
                  </a:moveTo>
                  <a:cubicBezTo>
                    <a:pt x="9936" y="7647"/>
                    <a:pt x="7747" y="9836"/>
                    <a:pt x="5048" y="9836"/>
                  </a:cubicBezTo>
                  <a:cubicBezTo>
                    <a:pt x="2348" y="9836"/>
                    <a:pt x="160" y="7647"/>
                    <a:pt x="160" y="4948"/>
                  </a:cubicBezTo>
                  <a:cubicBezTo>
                    <a:pt x="160" y="2248"/>
                    <a:pt x="2348" y="60"/>
                    <a:pt x="5048" y="60"/>
                  </a:cubicBezTo>
                  <a:cubicBezTo>
                    <a:pt x="7747" y="60"/>
                    <a:pt x="9936" y="2248"/>
                    <a:pt x="9936" y="4948"/>
                  </a:cubicBezTo>
                  <a:close/>
                </a:path>
              </a:pathLst>
            </a:custGeom>
            <a:grpFill/>
            <a:ln w="4865" cap="flat">
              <a:noFill/>
              <a:prstDash val="solid"/>
              <a:miter/>
            </a:ln>
          </p:spPr>
          <p:txBody>
            <a:bodyPr rtlCol="0" anchor="ctr"/>
            <a:lstStyle/>
            <a:p>
              <a:endParaRPr lang="en-US"/>
            </a:p>
          </p:txBody>
        </p:sp>
        <p:sp>
          <p:nvSpPr>
            <p:cNvPr id="569" name="Freeform: Shape 568">
              <a:extLst>
                <a:ext uri="{FF2B5EF4-FFF2-40B4-BE49-F238E27FC236}">
                  <a16:creationId xmlns:a16="http://schemas.microsoft.com/office/drawing/2014/main" id="{78871CD4-4722-9A7C-9EE1-98E7B8383478}"/>
                </a:ext>
              </a:extLst>
            </p:cNvPr>
            <p:cNvSpPr/>
            <p:nvPr/>
          </p:nvSpPr>
          <p:spPr>
            <a:xfrm>
              <a:off x="11511814" y="1861173"/>
              <a:ext cx="9775" cy="9775"/>
            </a:xfrm>
            <a:custGeom>
              <a:avLst/>
              <a:gdLst>
                <a:gd name="connsiteX0" fmla="*/ 9946 w 9775"/>
                <a:gd name="connsiteY0" fmla="*/ 4948 h 9775"/>
                <a:gd name="connsiteX1" fmla="*/ 5058 w 9775"/>
                <a:gd name="connsiteY1" fmla="*/ 9836 h 9775"/>
                <a:gd name="connsiteX2" fmla="*/ 170 w 9775"/>
                <a:gd name="connsiteY2" fmla="*/ 4948 h 9775"/>
                <a:gd name="connsiteX3" fmla="*/ 5058 w 9775"/>
                <a:gd name="connsiteY3" fmla="*/ 60 h 9775"/>
                <a:gd name="connsiteX4" fmla="*/ 994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46" y="4948"/>
                  </a:moveTo>
                  <a:cubicBezTo>
                    <a:pt x="9946" y="7647"/>
                    <a:pt x="7757" y="9836"/>
                    <a:pt x="5058" y="9836"/>
                  </a:cubicBezTo>
                  <a:cubicBezTo>
                    <a:pt x="2358" y="9836"/>
                    <a:pt x="170" y="7647"/>
                    <a:pt x="170" y="4948"/>
                  </a:cubicBezTo>
                  <a:cubicBezTo>
                    <a:pt x="170" y="2248"/>
                    <a:pt x="2358" y="60"/>
                    <a:pt x="5058" y="60"/>
                  </a:cubicBezTo>
                  <a:cubicBezTo>
                    <a:pt x="7757" y="60"/>
                    <a:pt x="9946" y="2248"/>
                    <a:pt x="9946" y="4948"/>
                  </a:cubicBezTo>
                  <a:close/>
                </a:path>
              </a:pathLst>
            </a:custGeom>
            <a:grpFill/>
            <a:ln w="4865" cap="flat">
              <a:noFill/>
              <a:prstDash val="solid"/>
              <a:miter/>
            </a:ln>
          </p:spPr>
          <p:txBody>
            <a:bodyPr rtlCol="0" anchor="ctr"/>
            <a:lstStyle/>
            <a:p>
              <a:endParaRPr lang="en-US"/>
            </a:p>
          </p:txBody>
        </p:sp>
        <p:sp>
          <p:nvSpPr>
            <p:cNvPr id="570" name="Freeform: Shape 569">
              <a:extLst>
                <a:ext uri="{FF2B5EF4-FFF2-40B4-BE49-F238E27FC236}">
                  <a16:creationId xmlns:a16="http://schemas.microsoft.com/office/drawing/2014/main" id="{BEA1FC6A-9ED9-0318-3311-0D6A395D94F9}"/>
                </a:ext>
              </a:extLst>
            </p:cNvPr>
            <p:cNvSpPr/>
            <p:nvPr/>
          </p:nvSpPr>
          <p:spPr>
            <a:xfrm>
              <a:off x="11560693" y="1861173"/>
              <a:ext cx="9775" cy="9775"/>
            </a:xfrm>
            <a:custGeom>
              <a:avLst/>
              <a:gdLst>
                <a:gd name="connsiteX0" fmla="*/ 9956 w 9775"/>
                <a:gd name="connsiteY0" fmla="*/ 4948 h 9775"/>
                <a:gd name="connsiteX1" fmla="*/ 5068 w 9775"/>
                <a:gd name="connsiteY1" fmla="*/ 9836 h 9775"/>
                <a:gd name="connsiteX2" fmla="*/ 180 w 9775"/>
                <a:gd name="connsiteY2" fmla="*/ 4948 h 9775"/>
                <a:gd name="connsiteX3" fmla="*/ 5068 w 9775"/>
                <a:gd name="connsiteY3" fmla="*/ 60 h 9775"/>
                <a:gd name="connsiteX4" fmla="*/ 995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56" y="4948"/>
                  </a:moveTo>
                  <a:cubicBezTo>
                    <a:pt x="9956" y="7647"/>
                    <a:pt x="7767" y="9836"/>
                    <a:pt x="5068" y="9836"/>
                  </a:cubicBezTo>
                  <a:cubicBezTo>
                    <a:pt x="2368" y="9836"/>
                    <a:pt x="180" y="7647"/>
                    <a:pt x="180" y="4948"/>
                  </a:cubicBezTo>
                  <a:cubicBezTo>
                    <a:pt x="180" y="2248"/>
                    <a:pt x="2368" y="60"/>
                    <a:pt x="5068" y="60"/>
                  </a:cubicBezTo>
                  <a:cubicBezTo>
                    <a:pt x="7767" y="60"/>
                    <a:pt x="9956" y="2248"/>
                    <a:pt x="9956" y="4948"/>
                  </a:cubicBezTo>
                  <a:close/>
                </a:path>
              </a:pathLst>
            </a:custGeom>
            <a:grpFill/>
            <a:ln w="4865" cap="flat">
              <a:noFill/>
              <a:prstDash val="solid"/>
              <a:miter/>
            </a:ln>
          </p:spPr>
          <p:txBody>
            <a:bodyPr rtlCol="0" anchor="ctr"/>
            <a:lstStyle/>
            <a:p>
              <a:endParaRPr lang="en-US"/>
            </a:p>
          </p:txBody>
        </p:sp>
        <p:sp>
          <p:nvSpPr>
            <p:cNvPr id="571" name="Freeform: Shape 570">
              <a:extLst>
                <a:ext uri="{FF2B5EF4-FFF2-40B4-BE49-F238E27FC236}">
                  <a16:creationId xmlns:a16="http://schemas.microsoft.com/office/drawing/2014/main" id="{253411BB-B355-EE1E-563B-4427B8D767B5}"/>
                </a:ext>
              </a:extLst>
            </p:cNvPr>
            <p:cNvSpPr/>
            <p:nvPr/>
          </p:nvSpPr>
          <p:spPr>
            <a:xfrm>
              <a:off x="11609571" y="1861173"/>
              <a:ext cx="9775" cy="9775"/>
            </a:xfrm>
            <a:custGeom>
              <a:avLst/>
              <a:gdLst>
                <a:gd name="connsiteX0" fmla="*/ 9966 w 9775"/>
                <a:gd name="connsiteY0" fmla="*/ 4948 h 9775"/>
                <a:gd name="connsiteX1" fmla="*/ 5078 w 9775"/>
                <a:gd name="connsiteY1" fmla="*/ 9836 h 9775"/>
                <a:gd name="connsiteX2" fmla="*/ 190 w 9775"/>
                <a:gd name="connsiteY2" fmla="*/ 4948 h 9775"/>
                <a:gd name="connsiteX3" fmla="*/ 5078 w 9775"/>
                <a:gd name="connsiteY3" fmla="*/ 60 h 9775"/>
                <a:gd name="connsiteX4" fmla="*/ 996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66" y="4948"/>
                  </a:moveTo>
                  <a:cubicBezTo>
                    <a:pt x="9966" y="7647"/>
                    <a:pt x="7777" y="9836"/>
                    <a:pt x="5078" y="9836"/>
                  </a:cubicBezTo>
                  <a:cubicBezTo>
                    <a:pt x="2378" y="9836"/>
                    <a:pt x="190" y="7647"/>
                    <a:pt x="190" y="4948"/>
                  </a:cubicBezTo>
                  <a:cubicBezTo>
                    <a:pt x="190" y="2248"/>
                    <a:pt x="2378" y="60"/>
                    <a:pt x="5078" y="60"/>
                  </a:cubicBezTo>
                  <a:cubicBezTo>
                    <a:pt x="7777" y="60"/>
                    <a:pt x="9966" y="2248"/>
                    <a:pt x="9966" y="4948"/>
                  </a:cubicBezTo>
                  <a:close/>
                </a:path>
              </a:pathLst>
            </a:custGeom>
            <a:grpFill/>
            <a:ln w="4865" cap="flat">
              <a:noFill/>
              <a:prstDash val="solid"/>
              <a:miter/>
            </a:ln>
          </p:spPr>
          <p:txBody>
            <a:bodyPr rtlCol="0" anchor="ctr"/>
            <a:lstStyle/>
            <a:p>
              <a:endParaRPr lang="en-US"/>
            </a:p>
          </p:txBody>
        </p:sp>
        <p:sp>
          <p:nvSpPr>
            <p:cNvPr id="572" name="Freeform: Shape 571">
              <a:extLst>
                <a:ext uri="{FF2B5EF4-FFF2-40B4-BE49-F238E27FC236}">
                  <a16:creationId xmlns:a16="http://schemas.microsoft.com/office/drawing/2014/main" id="{D906DFE8-A020-36B7-CD5F-D80AC424FFC3}"/>
                </a:ext>
              </a:extLst>
            </p:cNvPr>
            <p:cNvSpPr/>
            <p:nvPr/>
          </p:nvSpPr>
          <p:spPr>
            <a:xfrm>
              <a:off x="11658449" y="1861173"/>
              <a:ext cx="9775" cy="9775"/>
            </a:xfrm>
            <a:custGeom>
              <a:avLst/>
              <a:gdLst>
                <a:gd name="connsiteX0" fmla="*/ 9976 w 9775"/>
                <a:gd name="connsiteY0" fmla="*/ 4948 h 9775"/>
                <a:gd name="connsiteX1" fmla="*/ 5088 w 9775"/>
                <a:gd name="connsiteY1" fmla="*/ 9836 h 9775"/>
                <a:gd name="connsiteX2" fmla="*/ 200 w 9775"/>
                <a:gd name="connsiteY2" fmla="*/ 4948 h 9775"/>
                <a:gd name="connsiteX3" fmla="*/ 5088 w 9775"/>
                <a:gd name="connsiteY3" fmla="*/ 60 h 9775"/>
                <a:gd name="connsiteX4" fmla="*/ 997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76" y="4948"/>
                  </a:moveTo>
                  <a:cubicBezTo>
                    <a:pt x="9976" y="7647"/>
                    <a:pt x="7787" y="9836"/>
                    <a:pt x="5088" y="9836"/>
                  </a:cubicBezTo>
                  <a:cubicBezTo>
                    <a:pt x="2388" y="9836"/>
                    <a:pt x="200" y="7647"/>
                    <a:pt x="200" y="4948"/>
                  </a:cubicBezTo>
                  <a:cubicBezTo>
                    <a:pt x="200" y="2248"/>
                    <a:pt x="2388" y="60"/>
                    <a:pt x="5088" y="60"/>
                  </a:cubicBezTo>
                  <a:cubicBezTo>
                    <a:pt x="7787" y="60"/>
                    <a:pt x="9976" y="2248"/>
                    <a:pt x="9976" y="4948"/>
                  </a:cubicBezTo>
                  <a:close/>
                </a:path>
              </a:pathLst>
            </a:custGeom>
            <a:grpFill/>
            <a:ln w="4865" cap="flat">
              <a:noFill/>
              <a:prstDash val="solid"/>
              <a:miter/>
            </a:ln>
          </p:spPr>
          <p:txBody>
            <a:bodyPr rtlCol="0" anchor="ctr"/>
            <a:lstStyle/>
            <a:p>
              <a:endParaRPr lang="en-US"/>
            </a:p>
          </p:txBody>
        </p:sp>
        <p:sp>
          <p:nvSpPr>
            <p:cNvPr id="573" name="Freeform: Shape 572">
              <a:extLst>
                <a:ext uri="{FF2B5EF4-FFF2-40B4-BE49-F238E27FC236}">
                  <a16:creationId xmlns:a16="http://schemas.microsoft.com/office/drawing/2014/main" id="{34F8AC08-40A6-B167-1AC3-3C3BBA1F8570}"/>
                </a:ext>
              </a:extLst>
            </p:cNvPr>
            <p:cNvSpPr/>
            <p:nvPr/>
          </p:nvSpPr>
          <p:spPr>
            <a:xfrm>
              <a:off x="11707328" y="1861173"/>
              <a:ext cx="9775" cy="9775"/>
            </a:xfrm>
            <a:custGeom>
              <a:avLst/>
              <a:gdLst>
                <a:gd name="connsiteX0" fmla="*/ 9986 w 9775"/>
                <a:gd name="connsiteY0" fmla="*/ 4948 h 9775"/>
                <a:gd name="connsiteX1" fmla="*/ 5098 w 9775"/>
                <a:gd name="connsiteY1" fmla="*/ 9836 h 9775"/>
                <a:gd name="connsiteX2" fmla="*/ 210 w 9775"/>
                <a:gd name="connsiteY2" fmla="*/ 4948 h 9775"/>
                <a:gd name="connsiteX3" fmla="*/ 5098 w 9775"/>
                <a:gd name="connsiteY3" fmla="*/ 60 h 9775"/>
                <a:gd name="connsiteX4" fmla="*/ 998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86" y="4948"/>
                  </a:moveTo>
                  <a:cubicBezTo>
                    <a:pt x="9986" y="7647"/>
                    <a:pt x="7797" y="9836"/>
                    <a:pt x="5098" y="9836"/>
                  </a:cubicBezTo>
                  <a:cubicBezTo>
                    <a:pt x="2398" y="9836"/>
                    <a:pt x="210" y="7647"/>
                    <a:pt x="210" y="4948"/>
                  </a:cubicBezTo>
                  <a:cubicBezTo>
                    <a:pt x="210" y="2248"/>
                    <a:pt x="2398" y="60"/>
                    <a:pt x="5098" y="60"/>
                  </a:cubicBezTo>
                  <a:cubicBezTo>
                    <a:pt x="7797" y="60"/>
                    <a:pt x="9986" y="2248"/>
                    <a:pt x="9986" y="4948"/>
                  </a:cubicBezTo>
                  <a:close/>
                </a:path>
              </a:pathLst>
            </a:custGeom>
            <a:grpFill/>
            <a:ln w="4865" cap="flat">
              <a:noFill/>
              <a:prstDash val="solid"/>
              <a:miter/>
            </a:ln>
          </p:spPr>
          <p:txBody>
            <a:bodyPr rtlCol="0" anchor="ctr"/>
            <a:lstStyle/>
            <a:p>
              <a:endParaRPr lang="en-US"/>
            </a:p>
          </p:txBody>
        </p:sp>
        <p:sp>
          <p:nvSpPr>
            <p:cNvPr id="574" name="Freeform: Shape 573">
              <a:extLst>
                <a:ext uri="{FF2B5EF4-FFF2-40B4-BE49-F238E27FC236}">
                  <a16:creationId xmlns:a16="http://schemas.microsoft.com/office/drawing/2014/main" id="{280C76C9-402C-FD51-9985-0ADA665EF550}"/>
                </a:ext>
              </a:extLst>
            </p:cNvPr>
            <p:cNvSpPr/>
            <p:nvPr/>
          </p:nvSpPr>
          <p:spPr>
            <a:xfrm>
              <a:off x="11756206" y="1861173"/>
              <a:ext cx="9775" cy="9775"/>
            </a:xfrm>
            <a:custGeom>
              <a:avLst/>
              <a:gdLst>
                <a:gd name="connsiteX0" fmla="*/ 9996 w 9775"/>
                <a:gd name="connsiteY0" fmla="*/ 4948 h 9775"/>
                <a:gd name="connsiteX1" fmla="*/ 5108 w 9775"/>
                <a:gd name="connsiteY1" fmla="*/ 9836 h 9775"/>
                <a:gd name="connsiteX2" fmla="*/ 220 w 9775"/>
                <a:gd name="connsiteY2" fmla="*/ 4948 h 9775"/>
                <a:gd name="connsiteX3" fmla="*/ 5108 w 9775"/>
                <a:gd name="connsiteY3" fmla="*/ 60 h 9775"/>
                <a:gd name="connsiteX4" fmla="*/ 999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96" y="4948"/>
                  </a:moveTo>
                  <a:cubicBezTo>
                    <a:pt x="9996" y="7647"/>
                    <a:pt x="7807" y="9836"/>
                    <a:pt x="5108" y="9836"/>
                  </a:cubicBezTo>
                  <a:cubicBezTo>
                    <a:pt x="2408" y="9836"/>
                    <a:pt x="220" y="7647"/>
                    <a:pt x="220" y="4948"/>
                  </a:cubicBezTo>
                  <a:cubicBezTo>
                    <a:pt x="220" y="2248"/>
                    <a:pt x="2408" y="60"/>
                    <a:pt x="5108" y="60"/>
                  </a:cubicBezTo>
                  <a:cubicBezTo>
                    <a:pt x="7807" y="60"/>
                    <a:pt x="9996" y="2248"/>
                    <a:pt x="9996" y="4948"/>
                  </a:cubicBezTo>
                  <a:close/>
                </a:path>
              </a:pathLst>
            </a:custGeom>
            <a:grpFill/>
            <a:ln w="4865" cap="flat">
              <a:noFill/>
              <a:prstDash val="solid"/>
              <a:miter/>
            </a:ln>
          </p:spPr>
          <p:txBody>
            <a:bodyPr rtlCol="0" anchor="ctr"/>
            <a:lstStyle/>
            <a:p>
              <a:endParaRPr lang="en-US"/>
            </a:p>
          </p:txBody>
        </p:sp>
        <p:sp>
          <p:nvSpPr>
            <p:cNvPr id="575" name="Freeform: Shape 574">
              <a:extLst>
                <a:ext uri="{FF2B5EF4-FFF2-40B4-BE49-F238E27FC236}">
                  <a16:creationId xmlns:a16="http://schemas.microsoft.com/office/drawing/2014/main" id="{F5F79B02-1B55-3495-2968-8D95DA27D78C}"/>
                </a:ext>
              </a:extLst>
            </p:cNvPr>
            <p:cNvSpPr/>
            <p:nvPr/>
          </p:nvSpPr>
          <p:spPr>
            <a:xfrm>
              <a:off x="11805084" y="1861173"/>
              <a:ext cx="9775" cy="9775"/>
            </a:xfrm>
            <a:custGeom>
              <a:avLst/>
              <a:gdLst>
                <a:gd name="connsiteX0" fmla="*/ 10006 w 9775"/>
                <a:gd name="connsiteY0" fmla="*/ 4948 h 9775"/>
                <a:gd name="connsiteX1" fmla="*/ 5118 w 9775"/>
                <a:gd name="connsiteY1" fmla="*/ 9836 h 9775"/>
                <a:gd name="connsiteX2" fmla="*/ 230 w 9775"/>
                <a:gd name="connsiteY2" fmla="*/ 4948 h 9775"/>
                <a:gd name="connsiteX3" fmla="*/ 5118 w 9775"/>
                <a:gd name="connsiteY3" fmla="*/ 60 h 9775"/>
                <a:gd name="connsiteX4" fmla="*/ 1000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06" y="4948"/>
                  </a:moveTo>
                  <a:cubicBezTo>
                    <a:pt x="10006" y="7647"/>
                    <a:pt x="7817" y="9836"/>
                    <a:pt x="5118" y="9836"/>
                  </a:cubicBezTo>
                  <a:cubicBezTo>
                    <a:pt x="2418" y="9836"/>
                    <a:pt x="230" y="7647"/>
                    <a:pt x="230" y="4948"/>
                  </a:cubicBezTo>
                  <a:cubicBezTo>
                    <a:pt x="230" y="2248"/>
                    <a:pt x="2418" y="60"/>
                    <a:pt x="5118" y="60"/>
                  </a:cubicBezTo>
                  <a:cubicBezTo>
                    <a:pt x="7817" y="60"/>
                    <a:pt x="10006" y="2248"/>
                    <a:pt x="10006" y="4948"/>
                  </a:cubicBezTo>
                  <a:close/>
                </a:path>
              </a:pathLst>
            </a:custGeom>
            <a:grpFill/>
            <a:ln w="4865" cap="flat">
              <a:noFill/>
              <a:prstDash val="solid"/>
              <a:miter/>
            </a:ln>
          </p:spPr>
          <p:txBody>
            <a:bodyPr rtlCol="0" anchor="ctr"/>
            <a:lstStyle/>
            <a:p>
              <a:endParaRPr lang="en-US"/>
            </a:p>
          </p:txBody>
        </p:sp>
        <p:sp>
          <p:nvSpPr>
            <p:cNvPr id="576" name="Freeform: Shape 575">
              <a:extLst>
                <a:ext uri="{FF2B5EF4-FFF2-40B4-BE49-F238E27FC236}">
                  <a16:creationId xmlns:a16="http://schemas.microsoft.com/office/drawing/2014/main" id="{07CDA479-3634-D9D7-C13E-1B3F0609B91F}"/>
                </a:ext>
              </a:extLst>
            </p:cNvPr>
            <p:cNvSpPr/>
            <p:nvPr/>
          </p:nvSpPr>
          <p:spPr>
            <a:xfrm>
              <a:off x="11853963" y="1861173"/>
              <a:ext cx="9775" cy="9775"/>
            </a:xfrm>
            <a:custGeom>
              <a:avLst/>
              <a:gdLst>
                <a:gd name="connsiteX0" fmla="*/ 10016 w 9775"/>
                <a:gd name="connsiteY0" fmla="*/ 4948 h 9775"/>
                <a:gd name="connsiteX1" fmla="*/ 5128 w 9775"/>
                <a:gd name="connsiteY1" fmla="*/ 9836 h 9775"/>
                <a:gd name="connsiteX2" fmla="*/ 240 w 9775"/>
                <a:gd name="connsiteY2" fmla="*/ 4948 h 9775"/>
                <a:gd name="connsiteX3" fmla="*/ 5128 w 9775"/>
                <a:gd name="connsiteY3" fmla="*/ 60 h 9775"/>
                <a:gd name="connsiteX4" fmla="*/ 1001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16" y="4948"/>
                  </a:moveTo>
                  <a:cubicBezTo>
                    <a:pt x="10016" y="7647"/>
                    <a:pt x="7827" y="9836"/>
                    <a:pt x="5128" y="9836"/>
                  </a:cubicBezTo>
                  <a:cubicBezTo>
                    <a:pt x="2428" y="9836"/>
                    <a:pt x="240" y="7647"/>
                    <a:pt x="240" y="4948"/>
                  </a:cubicBezTo>
                  <a:cubicBezTo>
                    <a:pt x="240" y="2248"/>
                    <a:pt x="2428" y="60"/>
                    <a:pt x="5128" y="60"/>
                  </a:cubicBezTo>
                  <a:cubicBezTo>
                    <a:pt x="7827" y="60"/>
                    <a:pt x="10016" y="2248"/>
                    <a:pt x="10016" y="4948"/>
                  </a:cubicBezTo>
                  <a:close/>
                </a:path>
              </a:pathLst>
            </a:custGeom>
            <a:grpFill/>
            <a:ln w="4865" cap="flat">
              <a:noFill/>
              <a:prstDash val="solid"/>
              <a:miter/>
            </a:ln>
          </p:spPr>
          <p:txBody>
            <a:bodyPr rtlCol="0" anchor="ctr"/>
            <a:lstStyle/>
            <a:p>
              <a:endParaRPr lang="en-US"/>
            </a:p>
          </p:txBody>
        </p:sp>
        <p:sp>
          <p:nvSpPr>
            <p:cNvPr id="577" name="Freeform: Shape 576">
              <a:extLst>
                <a:ext uri="{FF2B5EF4-FFF2-40B4-BE49-F238E27FC236}">
                  <a16:creationId xmlns:a16="http://schemas.microsoft.com/office/drawing/2014/main" id="{6998F185-0904-6E56-C3D8-B756390A3149}"/>
                </a:ext>
              </a:extLst>
            </p:cNvPr>
            <p:cNvSpPr/>
            <p:nvPr/>
          </p:nvSpPr>
          <p:spPr>
            <a:xfrm>
              <a:off x="11902841" y="1861173"/>
              <a:ext cx="9775" cy="9775"/>
            </a:xfrm>
            <a:custGeom>
              <a:avLst/>
              <a:gdLst>
                <a:gd name="connsiteX0" fmla="*/ 10026 w 9775"/>
                <a:gd name="connsiteY0" fmla="*/ 4948 h 9775"/>
                <a:gd name="connsiteX1" fmla="*/ 5138 w 9775"/>
                <a:gd name="connsiteY1" fmla="*/ 9836 h 9775"/>
                <a:gd name="connsiteX2" fmla="*/ 250 w 9775"/>
                <a:gd name="connsiteY2" fmla="*/ 4948 h 9775"/>
                <a:gd name="connsiteX3" fmla="*/ 5138 w 9775"/>
                <a:gd name="connsiteY3" fmla="*/ 60 h 9775"/>
                <a:gd name="connsiteX4" fmla="*/ 1002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26" y="4948"/>
                  </a:moveTo>
                  <a:cubicBezTo>
                    <a:pt x="10026" y="7647"/>
                    <a:pt x="7837" y="9836"/>
                    <a:pt x="5138" y="9836"/>
                  </a:cubicBezTo>
                  <a:cubicBezTo>
                    <a:pt x="2438" y="9836"/>
                    <a:pt x="250" y="7647"/>
                    <a:pt x="250" y="4948"/>
                  </a:cubicBezTo>
                  <a:cubicBezTo>
                    <a:pt x="250" y="2248"/>
                    <a:pt x="2438" y="60"/>
                    <a:pt x="5138" y="60"/>
                  </a:cubicBezTo>
                  <a:cubicBezTo>
                    <a:pt x="7837" y="60"/>
                    <a:pt x="10026" y="2248"/>
                    <a:pt x="10026" y="4948"/>
                  </a:cubicBezTo>
                  <a:close/>
                </a:path>
              </a:pathLst>
            </a:custGeom>
            <a:grpFill/>
            <a:ln w="4865" cap="flat">
              <a:noFill/>
              <a:prstDash val="solid"/>
              <a:miter/>
            </a:ln>
          </p:spPr>
          <p:txBody>
            <a:bodyPr rtlCol="0" anchor="ctr"/>
            <a:lstStyle/>
            <a:p>
              <a:endParaRPr lang="en-US"/>
            </a:p>
          </p:txBody>
        </p:sp>
        <p:sp>
          <p:nvSpPr>
            <p:cNvPr id="578" name="Freeform: Shape 577">
              <a:extLst>
                <a:ext uri="{FF2B5EF4-FFF2-40B4-BE49-F238E27FC236}">
                  <a16:creationId xmlns:a16="http://schemas.microsoft.com/office/drawing/2014/main" id="{4B440461-33C5-C7B1-4415-B28CCE13C5D5}"/>
                </a:ext>
              </a:extLst>
            </p:cNvPr>
            <p:cNvSpPr/>
            <p:nvPr/>
          </p:nvSpPr>
          <p:spPr>
            <a:xfrm>
              <a:off x="11951719" y="1861173"/>
              <a:ext cx="9775" cy="9775"/>
            </a:xfrm>
            <a:custGeom>
              <a:avLst/>
              <a:gdLst>
                <a:gd name="connsiteX0" fmla="*/ 10036 w 9775"/>
                <a:gd name="connsiteY0" fmla="*/ 4948 h 9775"/>
                <a:gd name="connsiteX1" fmla="*/ 5148 w 9775"/>
                <a:gd name="connsiteY1" fmla="*/ 9836 h 9775"/>
                <a:gd name="connsiteX2" fmla="*/ 260 w 9775"/>
                <a:gd name="connsiteY2" fmla="*/ 4948 h 9775"/>
                <a:gd name="connsiteX3" fmla="*/ 5148 w 9775"/>
                <a:gd name="connsiteY3" fmla="*/ 60 h 9775"/>
                <a:gd name="connsiteX4" fmla="*/ 1003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36" y="4948"/>
                  </a:moveTo>
                  <a:cubicBezTo>
                    <a:pt x="10036" y="7647"/>
                    <a:pt x="7847" y="9836"/>
                    <a:pt x="5148" y="9836"/>
                  </a:cubicBezTo>
                  <a:cubicBezTo>
                    <a:pt x="2448" y="9836"/>
                    <a:pt x="260" y="7647"/>
                    <a:pt x="260" y="4948"/>
                  </a:cubicBezTo>
                  <a:cubicBezTo>
                    <a:pt x="260" y="2248"/>
                    <a:pt x="2448" y="60"/>
                    <a:pt x="5148" y="60"/>
                  </a:cubicBezTo>
                  <a:cubicBezTo>
                    <a:pt x="7847" y="60"/>
                    <a:pt x="10036" y="2248"/>
                    <a:pt x="10036" y="4948"/>
                  </a:cubicBezTo>
                  <a:close/>
                </a:path>
              </a:pathLst>
            </a:custGeom>
            <a:grpFill/>
            <a:ln w="4865" cap="flat">
              <a:noFill/>
              <a:prstDash val="solid"/>
              <a:miter/>
            </a:ln>
          </p:spPr>
          <p:txBody>
            <a:bodyPr rtlCol="0" anchor="ctr"/>
            <a:lstStyle/>
            <a:p>
              <a:endParaRPr lang="en-US"/>
            </a:p>
          </p:txBody>
        </p:sp>
        <p:sp>
          <p:nvSpPr>
            <p:cNvPr id="579" name="Freeform: Shape 578">
              <a:extLst>
                <a:ext uri="{FF2B5EF4-FFF2-40B4-BE49-F238E27FC236}">
                  <a16:creationId xmlns:a16="http://schemas.microsoft.com/office/drawing/2014/main" id="{89799BF0-140F-FFB8-4EF4-C2385F71725C}"/>
                </a:ext>
              </a:extLst>
            </p:cNvPr>
            <p:cNvSpPr/>
            <p:nvPr/>
          </p:nvSpPr>
          <p:spPr>
            <a:xfrm>
              <a:off x="12000598" y="1861173"/>
              <a:ext cx="9775" cy="9775"/>
            </a:xfrm>
            <a:custGeom>
              <a:avLst/>
              <a:gdLst>
                <a:gd name="connsiteX0" fmla="*/ 10046 w 9775"/>
                <a:gd name="connsiteY0" fmla="*/ 4948 h 9775"/>
                <a:gd name="connsiteX1" fmla="*/ 5158 w 9775"/>
                <a:gd name="connsiteY1" fmla="*/ 9836 h 9775"/>
                <a:gd name="connsiteX2" fmla="*/ 270 w 9775"/>
                <a:gd name="connsiteY2" fmla="*/ 4948 h 9775"/>
                <a:gd name="connsiteX3" fmla="*/ 5158 w 9775"/>
                <a:gd name="connsiteY3" fmla="*/ 60 h 9775"/>
                <a:gd name="connsiteX4" fmla="*/ 1004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46" y="4948"/>
                  </a:moveTo>
                  <a:cubicBezTo>
                    <a:pt x="10046" y="7647"/>
                    <a:pt x="7857" y="9836"/>
                    <a:pt x="5158" y="9836"/>
                  </a:cubicBezTo>
                  <a:cubicBezTo>
                    <a:pt x="2458" y="9836"/>
                    <a:pt x="270" y="7647"/>
                    <a:pt x="270" y="4948"/>
                  </a:cubicBezTo>
                  <a:cubicBezTo>
                    <a:pt x="270" y="2248"/>
                    <a:pt x="2458" y="60"/>
                    <a:pt x="5158" y="60"/>
                  </a:cubicBezTo>
                  <a:cubicBezTo>
                    <a:pt x="7857" y="60"/>
                    <a:pt x="10046" y="2248"/>
                    <a:pt x="10046" y="4948"/>
                  </a:cubicBezTo>
                  <a:close/>
                </a:path>
              </a:pathLst>
            </a:custGeom>
            <a:grpFill/>
            <a:ln w="4865" cap="flat">
              <a:noFill/>
              <a:prstDash val="solid"/>
              <a:miter/>
            </a:ln>
          </p:spPr>
          <p:txBody>
            <a:bodyPr rtlCol="0" anchor="ctr"/>
            <a:lstStyle/>
            <a:p>
              <a:endParaRPr lang="en-US"/>
            </a:p>
          </p:txBody>
        </p:sp>
        <p:sp>
          <p:nvSpPr>
            <p:cNvPr id="580" name="Freeform: Shape 579">
              <a:extLst>
                <a:ext uri="{FF2B5EF4-FFF2-40B4-BE49-F238E27FC236}">
                  <a16:creationId xmlns:a16="http://schemas.microsoft.com/office/drawing/2014/main" id="{CD1840F6-A04E-0F2F-D960-CEDB5A5071F4}"/>
                </a:ext>
              </a:extLst>
            </p:cNvPr>
            <p:cNvSpPr/>
            <p:nvPr/>
          </p:nvSpPr>
          <p:spPr>
            <a:xfrm>
              <a:off x="12049476" y="1861173"/>
              <a:ext cx="9775" cy="9775"/>
            </a:xfrm>
            <a:custGeom>
              <a:avLst/>
              <a:gdLst>
                <a:gd name="connsiteX0" fmla="*/ 10056 w 9775"/>
                <a:gd name="connsiteY0" fmla="*/ 4948 h 9775"/>
                <a:gd name="connsiteX1" fmla="*/ 5168 w 9775"/>
                <a:gd name="connsiteY1" fmla="*/ 9836 h 9775"/>
                <a:gd name="connsiteX2" fmla="*/ 280 w 9775"/>
                <a:gd name="connsiteY2" fmla="*/ 4948 h 9775"/>
                <a:gd name="connsiteX3" fmla="*/ 5168 w 9775"/>
                <a:gd name="connsiteY3" fmla="*/ 60 h 9775"/>
                <a:gd name="connsiteX4" fmla="*/ 1005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56" y="4948"/>
                  </a:moveTo>
                  <a:cubicBezTo>
                    <a:pt x="10056" y="7647"/>
                    <a:pt x="7867" y="9836"/>
                    <a:pt x="5168" y="9836"/>
                  </a:cubicBezTo>
                  <a:cubicBezTo>
                    <a:pt x="2468" y="9836"/>
                    <a:pt x="280" y="7647"/>
                    <a:pt x="280" y="4948"/>
                  </a:cubicBezTo>
                  <a:cubicBezTo>
                    <a:pt x="280" y="2248"/>
                    <a:pt x="2468" y="60"/>
                    <a:pt x="5168" y="60"/>
                  </a:cubicBezTo>
                  <a:cubicBezTo>
                    <a:pt x="7867" y="60"/>
                    <a:pt x="10056" y="2248"/>
                    <a:pt x="10056" y="4948"/>
                  </a:cubicBezTo>
                  <a:close/>
                </a:path>
              </a:pathLst>
            </a:custGeom>
            <a:grpFill/>
            <a:ln w="4865" cap="flat">
              <a:noFill/>
              <a:prstDash val="solid"/>
              <a:miter/>
            </a:ln>
          </p:spPr>
          <p:txBody>
            <a:bodyPr rtlCol="0" anchor="ctr"/>
            <a:lstStyle/>
            <a:p>
              <a:endParaRPr lang="en-US"/>
            </a:p>
          </p:txBody>
        </p:sp>
        <p:sp>
          <p:nvSpPr>
            <p:cNvPr id="581" name="Freeform: Shape 580">
              <a:extLst>
                <a:ext uri="{FF2B5EF4-FFF2-40B4-BE49-F238E27FC236}">
                  <a16:creationId xmlns:a16="http://schemas.microsoft.com/office/drawing/2014/main" id="{F184343E-CA84-F7B5-26A4-9AB8301E5865}"/>
                </a:ext>
              </a:extLst>
            </p:cNvPr>
            <p:cNvSpPr/>
            <p:nvPr/>
          </p:nvSpPr>
          <p:spPr>
            <a:xfrm>
              <a:off x="12098354" y="1861173"/>
              <a:ext cx="9775" cy="9775"/>
            </a:xfrm>
            <a:custGeom>
              <a:avLst/>
              <a:gdLst>
                <a:gd name="connsiteX0" fmla="*/ 10066 w 9775"/>
                <a:gd name="connsiteY0" fmla="*/ 4948 h 9775"/>
                <a:gd name="connsiteX1" fmla="*/ 5178 w 9775"/>
                <a:gd name="connsiteY1" fmla="*/ 9836 h 9775"/>
                <a:gd name="connsiteX2" fmla="*/ 290 w 9775"/>
                <a:gd name="connsiteY2" fmla="*/ 4948 h 9775"/>
                <a:gd name="connsiteX3" fmla="*/ 5178 w 9775"/>
                <a:gd name="connsiteY3" fmla="*/ 60 h 9775"/>
                <a:gd name="connsiteX4" fmla="*/ 1006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66" y="4948"/>
                  </a:moveTo>
                  <a:cubicBezTo>
                    <a:pt x="10066" y="7647"/>
                    <a:pt x="7877" y="9836"/>
                    <a:pt x="5178" y="9836"/>
                  </a:cubicBezTo>
                  <a:cubicBezTo>
                    <a:pt x="2478" y="9836"/>
                    <a:pt x="290" y="7647"/>
                    <a:pt x="290" y="4948"/>
                  </a:cubicBezTo>
                  <a:cubicBezTo>
                    <a:pt x="290" y="2248"/>
                    <a:pt x="2478" y="60"/>
                    <a:pt x="5178" y="60"/>
                  </a:cubicBezTo>
                  <a:cubicBezTo>
                    <a:pt x="7877" y="60"/>
                    <a:pt x="10066" y="2248"/>
                    <a:pt x="10066" y="4948"/>
                  </a:cubicBezTo>
                  <a:close/>
                </a:path>
              </a:pathLst>
            </a:custGeom>
            <a:grpFill/>
            <a:ln w="4865" cap="flat">
              <a:noFill/>
              <a:prstDash val="solid"/>
              <a:miter/>
            </a:ln>
          </p:spPr>
          <p:txBody>
            <a:bodyPr rtlCol="0" anchor="ctr"/>
            <a:lstStyle/>
            <a:p>
              <a:endParaRPr lang="en-US"/>
            </a:p>
          </p:txBody>
        </p:sp>
        <p:sp>
          <p:nvSpPr>
            <p:cNvPr id="582" name="Freeform: Shape 581">
              <a:extLst>
                <a:ext uri="{FF2B5EF4-FFF2-40B4-BE49-F238E27FC236}">
                  <a16:creationId xmlns:a16="http://schemas.microsoft.com/office/drawing/2014/main" id="{94B21769-B366-0C98-A7BC-4BE7B9164918}"/>
                </a:ext>
              </a:extLst>
            </p:cNvPr>
            <p:cNvSpPr/>
            <p:nvPr/>
          </p:nvSpPr>
          <p:spPr>
            <a:xfrm>
              <a:off x="12147233" y="1861173"/>
              <a:ext cx="9775" cy="9775"/>
            </a:xfrm>
            <a:custGeom>
              <a:avLst/>
              <a:gdLst>
                <a:gd name="connsiteX0" fmla="*/ 10076 w 9775"/>
                <a:gd name="connsiteY0" fmla="*/ 4948 h 9775"/>
                <a:gd name="connsiteX1" fmla="*/ 5188 w 9775"/>
                <a:gd name="connsiteY1" fmla="*/ 9836 h 9775"/>
                <a:gd name="connsiteX2" fmla="*/ 300 w 9775"/>
                <a:gd name="connsiteY2" fmla="*/ 4948 h 9775"/>
                <a:gd name="connsiteX3" fmla="*/ 5188 w 9775"/>
                <a:gd name="connsiteY3" fmla="*/ 60 h 9775"/>
                <a:gd name="connsiteX4" fmla="*/ 10076 w 9775"/>
                <a:gd name="connsiteY4" fmla="*/ 494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76" y="4948"/>
                  </a:moveTo>
                  <a:cubicBezTo>
                    <a:pt x="10076" y="7647"/>
                    <a:pt x="7887" y="9836"/>
                    <a:pt x="5188" y="9836"/>
                  </a:cubicBezTo>
                  <a:cubicBezTo>
                    <a:pt x="2488" y="9836"/>
                    <a:pt x="300" y="7647"/>
                    <a:pt x="300" y="4948"/>
                  </a:cubicBezTo>
                  <a:cubicBezTo>
                    <a:pt x="300" y="2248"/>
                    <a:pt x="2488" y="60"/>
                    <a:pt x="5188" y="60"/>
                  </a:cubicBezTo>
                  <a:cubicBezTo>
                    <a:pt x="7887" y="60"/>
                    <a:pt x="10076" y="2248"/>
                    <a:pt x="10076" y="4948"/>
                  </a:cubicBezTo>
                  <a:close/>
                </a:path>
              </a:pathLst>
            </a:custGeom>
            <a:grpFill/>
            <a:ln w="4865" cap="flat">
              <a:noFill/>
              <a:prstDash val="solid"/>
              <a:miter/>
            </a:ln>
          </p:spPr>
          <p:txBody>
            <a:bodyPr rtlCol="0" anchor="ctr"/>
            <a:lstStyle/>
            <a:p>
              <a:endParaRPr lang="en-US"/>
            </a:p>
          </p:txBody>
        </p:sp>
        <p:sp>
          <p:nvSpPr>
            <p:cNvPr id="583" name="Freeform: Shape 582">
              <a:extLst>
                <a:ext uri="{FF2B5EF4-FFF2-40B4-BE49-F238E27FC236}">
                  <a16:creationId xmlns:a16="http://schemas.microsoft.com/office/drawing/2014/main" id="{DF087B53-7876-3442-C56F-0B4375E82B07}"/>
                </a:ext>
              </a:extLst>
            </p:cNvPr>
            <p:cNvSpPr/>
            <p:nvPr/>
          </p:nvSpPr>
          <p:spPr>
            <a:xfrm>
              <a:off x="10680883" y="1910052"/>
              <a:ext cx="9775" cy="9775"/>
            </a:xfrm>
            <a:custGeom>
              <a:avLst/>
              <a:gdLst>
                <a:gd name="connsiteX0" fmla="*/ 9776 w 9775"/>
                <a:gd name="connsiteY0" fmla="*/ 4958 h 9775"/>
                <a:gd name="connsiteX1" fmla="*/ 4888 w 9775"/>
                <a:gd name="connsiteY1" fmla="*/ 9846 h 9775"/>
                <a:gd name="connsiteX2" fmla="*/ 0 w 9775"/>
                <a:gd name="connsiteY2" fmla="*/ 4958 h 9775"/>
                <a:gd name="connsiteX3" fmla="*/ 4888 w 9775"/>
                <a:gd name="connsiteY3" fmla="*/ 70 h 9775"/>
                <a:gd name="connsiteX4" fmla="*/ 977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76" y="4958"/>
                  </a:moveTo>
                  <a:cubicBezTo>
                    <a:pt x="9776" y="7657"/>
                    <a:pt x="7587" y="9846"/>
                    <a:pt x="4888" y="9846"/>
                  </a:cubicBezTo>
                  <a:cubicBezTo>
                    <a:pt x="2188" y="9846"/>
                    <a:pt x="0" y="7657"/>
                    <a:pt x="0" y="4958"/>
                  </a:cubicBezTo>
                  <a:cubicBezTo>
                    <a:pt x="0" y="2258"/>
                    <a:pt x="2188" y="70"/>
                    <a:pt x="4888" y="70"/>
                  </a:cubicBezTo>
                  <a:cubicBezTo>
                    <a:pt x="7587" y="70"/>
                    <a:pt x="9776" y="2258"/>
                    <a:pt x="9776" y="4958"/>
                  </a:cubicBezTo>
                  <a:close/>
                </a:path>
              </a:pathLst>
            </a:custGeom>
            <a:grpFill/>
            <a:ln w="4865" cap="flat">
              <a:noFill/>
              <a:prstDash val="solid"/>
              <a:miter/>
            </a:ln>
          </p:spPr>
          <p:txBody>
            <a:bodyPr rtlCol="0" anchor="ctr"/>
            <a:lstStyle/>
            <a:p>
              <a:endParaRPr lang="en-US"/>
            </a:p>
          </p:txBody>
        </p:sp>
        <p:sp>
          <p:nvSpPr>
            <p:cNvPr id="584" name="Freeform: Shape 583">
              <a:extLst>
                <a:ext uri="{FF2B5EF4-FFF2-40B4-BE49-F238E27FC236}">
                  <a16:creationId xmlns:a16="http://schemas.microsoft.com/office/drawing/2014/main" id="{F19176A7-06C5-E1A7-7460-F4837DFB0FA3}"/>
                </a:ext>
              </a:extLst>
            </p:cNvPr>
            <p:cNvSpPr/>
            <p:nvPr/>
          </p:nvSpPr>
          <p:spPr>
            <a:xfrm>
              <a:off x="10729761" y="1910052"/>
              <a:ext cx="9775" cy="9775"/>
            </a:xfrm>
            <a:custGeom>
              <a:avLst/>
              <a:gdLst>
                <a:gd name="connsiteX0" fmla="*/ 9786 w 9775"/>
                <a:gd name="connsiteY0" fmla="*/ 4958 h 9775"/>
                <a:gd name="connsiteX1" fmla="*/ 4898 w 9775"/>
                <a:gd name="connsiteY1" fmla="*/ 9846 h 9775"/>
                <a:gd name="connsiteX2" fmla="*/ 10 w 9775"/>
                <a:gd name="connsiteY2" fmla="*/ 4958 h 9775"/>
                <a:gd name="connsiteX3" fmla="*/ 4898 w 9775"/>
                <a:gd name="connsiteY3" fmla="*/ 70 h 9775"/>
                <a:gd name="connsiteX4" fmla="*/ 978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86" y="4958"/>
                  </a:moveTo>
                  <a:cubicBezTo>
                    <a:pt x="9786" y="7657"/>
                    <a:pt x="7597" y="9846"/>
                    <a:pt x="4898" y="9846"/>
                  </a:cubicBezTo>
                  <a:cubicBezTo>
                    <a:pt x="2198" y="9846"/>
                    <a:pt x="10" y="7657"/>
                    <a:pt x="10" y="4958"/>
                  </a:cubicBezTo>
                  <a:cubicBezTo>
                    <a:pt x="10" y="2258"/>
                    <a:pt x="2198" y="70"/>
                    <a:pt x="4898" y="70"/>
                  </a:cubicBezTo>
                  <a:cubicBezTo>
                    <a:pt x="7597" y="70"/>
                    <a:pt x="9786" y="2258"/>
                    <a:pt x="9786" y="4958"/>
                  </a:cubicBezTo>
                  <a:close/>
                </a:path>
              </a:pathLst>
            </a:custGeom>
            <a:grpFill/>
            <a:ln w="4865" cap="flat">
              <a:noFill/>
              <a:prstDash val="solid"/>
              <a:miter/>
            </a:ln>
          </p:spPr>
          <p:txBody>
            <a:bodyPr rtlCol="0" anchor="ctr"/>
            <a:lstStyle/>
            <a:p>
              <a:endParaRPr lang="en-US"/>
            </a:p>
          </p:txBody>
        </p:sp>
        <p:sp>
          <p:nvSpPr>
            <p:cNvPr id="585" name="Freeform: Shape 584">
              <a:extLst>
                <a:ext uri="{FF2B5EF4-FFF2-40B4-BE49-F238E27FC236}">
                  <a16:creationId xmlns:a16="http://schemas.microsoft.com/office/drawing/2014/main" id="{BC5E2982-6001-88BB-E2B7-859E89DE8A27}"/>
                </a:ext>
              </a:extLst>
            </p:cNvPr>
            <p:cNvSpPr/>
            <p:nvPr/>
          </p:nvSpPr>
          <p:spPr>
            <a:xfrm>
              <a:off x="10778639" y="1910052"/>
              <a:ext cx="9775" cy="9775"/>
            </a:xfrm>
            <a:custGeom>
              <a:avLst/>
              <a:gdLst>
                <a:gd name="connsiteX0" fmla="*/ 9796 w 9775"/>
                <a:gd name="connsiteY0" fmla="*/ 4958 h 9775"/>
                <a:gd name="connsiteX1" fmla="*/ 4908 w 9775"/>
                <a:gd name="connsiteY1" fmla="*/ 9846 h 9775"/>
                <a:gd name="connsiteX2" fmla="*/ 20 w 9775"/>
                <a:gd name="connsiteY2" fmla="*/ 4958 h 9775"/>
                <a:gd name="connsiteX3" fmla="*/ 4908 w 9775"/>
                <a:gd name="connsiteY3" fmla="*/ 70 h 9775"/>
                <a:gd name="connsiteX4" fmla="*/ 979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96" y="4958"/>
                  </a:moveTo>
                  <a:cubicBezTo>
                    <a:pt x="9796" y="7657"/>
                    <a:pt x="7607" y="9846"/>
                    <a:pt x="4908" y="9846"/>
                  </a:cubicBezTo>
                  <a:cubicBezTo>
                    <a:pt x="2208" y="9846"/>
                    <a:pt x="20" y="7657"/>
                    <a:pt x="20" y="4958"/>
                  </a:cubicBezTo>
                  <a:cubicBezTo>
                    <a:pt x="20" y="2258"/>
                    <a:pt x="2208" y="70"/>
                    <a:pt x="4908" y="70"/>
                  </a:cubicBezTo>
                  <a:cubicBezTo>
                    <a:pt x="7607" y="70"/>
                    <a:pt x="9796" y="2258"/>
                    <a:pt x="9796" y="4958"/>
                  </a:cubicBezTo>
                  <a:close/>
                </a:path>
              </a:pathLst>
            </a:custGeom>
            <a:grpFill/>
            <a:ln w="4865" cap="flat">
              <a:noFill/>
              <a:prstDash val="solid"/>
              <a:miter/>
            </a:ln>
          </p:spPr>
          <p:txBody>
            <a:bodyPr rtlCol="0" anchor="ctr"/>
            <a:lstStyle/>
            <a:p>
              <a:endParaRPr lang="en-US"/>
            </a:p>
          </p:txBody>
        </p:sp>
        <p:sp>
          <p:nvSpPr>
            <p:cNvPr id="586" name="Freeform: Shape 585">
              <a:extLst>
                <a:ext uri="{FF2B5EF4-FFF2-40B4-BE49-F238E27FC236}">
                  <a16:creationId xmlns:a16="http://schemas.microsoft.com/office/drawing/2014/main" id="{2DA7B3AF-1970-B1B5-535A-9FB58A17E699}"/>
                </a:ext>
              </a:extLst>
            </p:cNvPr>
            <p:cNvSpPr/>
            <p:nvPr/>
          </p:nvSpPr>
          <p:spPr>
            <a:xfrm>
              <a:off x="10827518" y="1910052"/>
              <a:ext cx="9775" cy="9775"/>
            </a:xfrm>
            <a:custGeom>
              <a:avLst/>
              <a:gdLst>
                <a:gd name="connsiteX0" fmla="*/ 9806 w 9775"/>
                <a:gd name="connsiteY0" fmla="*/ 4958 h 9775"/>
                <a:gd name="connsiteX1" fmla="*/ 4918 w 9775"/>
                <a:gd name="connsiteY1" fmla="*/ 9846 h 9775"/>
                <a:gd name="connsiteX2" fmla="*/ 30 w 9775"/>
                <a:gd name="connsiteY2" fmla="*/ 4958 h 9775"/>
                <a:gd name="connsiteX3" fmla="*/ 4918 w 9775"/>
                <a:gd name="connsiteY3" fmla="*/ 70 h 9775"/>
                <a:gd name="connsiteX4" fmla="*/ 980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06" y="4958"/>
                  </a:moveTo>
                  <a:cubicBezTo>
                    <a:pt x="9806" y="7657"/>
                    <a:pt x="7617" y="9846"/>
                    <a:pt x="4918" y="9846"/>
                  </a:cubicBezTo>
                  <a:cubicBezTo>
                    <a:pt x="2218" y="9846"/>
                    <a:pt x="30" y="7657"/>
                    <a:pt x="30" y="4958"/>
                  </a:cubicBezTo>
                  <a:cubicBezTo>
                    <a:pt x="30" y="2258"/>
                    <a:pt x="2218" y="70"/>
                    <a:pt x="4918" y="70"/>
                  </a:cubicBezTo>
                  <a:cubicBezTo>
                    <a:pt x="7617" y="70"/>
                    <a:pt x="9806" y="2258"/>
                    <a:pt x="9806" y="4958"/>
                  </a:cubicBezTo>
                  <a:close/>
                </a:path>
              </a:pathLst>
            </a:custGeom>
            <a:grpFill/>
            <a:ln w="4865" cap="flat">
              <a:noFill/>
              <a:prstDash val="solid"/>
              <a:miter/>
            </a:ln>
          </p:spPr>
          <p:txBody>
            <a:bodyPr rtlCol="0" anchor="ctr"/>
            <a:lstStyle/>
            <a:p>
              <a:endParaRPr lang="en-US"/>
            </a:p>
          </p:txBody>
        </p:sp>
        <p:sp>
          <p:nvSpPr>
            <p:cNvPr id="587" name="Freeform: Shape 586">
              <a:extLst>
                <a:ext uri="{FF2B5EF4-FFF2-40B4-BE49-F238E27FC236}">
                  <a16:creationId xmlns:a16="http://schemas.microsoft.com/office/drawing/2014/main" id="{C97741B3-731C-DDC3-1B69-EEE40A3C5391}"/>
                </a:ext>
              </a:extLst>
            </p:cNvPr>
            <p:cNvSpPr/>
            <p:nvPr/>
          </p:nvSpPr>
          <p:spPr>
            <a:xfrm>
              <a:off x="10876396" y="1910052"/>
              <a:ext cx="9775" cy="9775"/>
            </a:xfrm>
            <a:custGeom>
              <a:avLst/>
              <a:gdLst>
                <a:gd name="connsiteX0" fmla="*/ 9816 w 9775"/>
                <a:gd name="connsiteY0" fmla="*/ 4958 h 9775"/>
                <a:gd name="connsiteX1" fmla="*/ 4928 w 9775"/>
                <a:gd name="connsiteY1" fmla="*/ 9846 h 9775"/>
                <a:gd name="connsiteX2" fmla="*/ 40 w 9775"/>
                <a:gd name="connsiteY2" fmla="*/ 4958 h 9775"/>
                <a:gd name="connsiteX3" fmla="*/ 4928 w 9775"/>
                <a:gd name="connsiteY3" fmla="*/ 70 h 9775"/>
                <a:gd name="connsiteX4" fmla="*/ 981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16" y="4958"/>
                  </a:moveTo>
                  <a:cubicBezTo>
                    <a:pt x="9816" y="7657"/>
                    <a:pt x="7627" y="9846"/>
                    <a:pt x="4928" y="9846"/>
                  </a:cubicBezTo>
                  <a:cubicBezTo>
                    <a:pt x="2228" y="9846"/>
                    <a:pt x="40" y="7657"/>
                    <a:pt x="40" y="4958"/>
                  </a:cubicBezTo>
                  <a:cubicBezTo>
                    <a:pt x="40" y="2258"/>
                    <a:pt x="2228" y="70"/>
                    <a:pt x="4928" y="70"/>
                  </a:cubicBezTo>
                  <a:cubicBezTo>
                    <a:pt x="7627" y="70"/>
                    <a:pt x="9816" y="2258"/>
                    <a:pt x="9816" y="4958"/>
                  </a:cubicBezTo>
                  <a:close/>
                </a:path>
              </a:pathLst>
            </a:custGeom>
            <a:grpFill/>
            <a:ln w="4865" cap="flat">
              <a:noFill/>
              <a:prstDash val="solid"/>
              <a:miter/>
            </a:ln>
          </p:spPr>
          <p:txBody>
            <a:bodyPr rtlCol="0" anchor="ctr"/>
            <a:lstStyle/>
            <a:p>
              <a:endParaRPr lang="en-US"/>
            </a:p>
          </p:txBody>
        </p:sp>
        <p:sp>
          <p:nvSpPr>
            <p:cNvPr id="588" name="Freeform: Shape 587">
              <a:extLst>
                <a:ext uri="{FF2B5EF4-FFF2-40B4-BE49-F238E27FC236}">
                  <a16:creationId xmlns:a16="http://schemas.microsoft.com/office/drawing/2014/main" id="{7336678E-1C67-DB9F-FF22-FCE13A7C115F}"/>
                </a:ext>
              </a:extLst>
            </p:cNvPr>
            <p:cNvSpPr/>
            <p:nvPr/>
          </p:nvSpPr>
          <p:spPr>
            <a:xfrm>
              <a:off x="10925274" y="1910052"/>
              <a:ext cx="9775" cy="9775"/>
            </a:xfrm>
            <a:custGeom>
              <a:avLst/>
              <a:gdLst>
                <a:gd name="connsiteX0" fmla="*/ 9826 w 9775"/>
                <a:gd name="connsiteY0" fmla="*/ 4958 h 9775"/>
                <a:gd name="connsiteX1" fmla="*/ 4938 w 9775"/>
                <a:gd name="connsiteY1" fmla="*/ 9846 h 9775"/>
                <a:gd name="connsiteX2" fmla="*/ 50 w 9775"/>
                <a:gd name="connsiteY2" fmla="*/ 4958 h 9775"/>
                <a:gd name="connsiteX3" fmla="*/ 4938 w 9775"/>
                <a:gd name="connsiteY3" fmla="*/ 70 h 9775"/>
                <a:gd name="connsiteX4" fmla="*/ 982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26" y="4958"/>
                  </a:moveTo>
                  <a:cubicBezTo>
                    <a:pt x="9826" y="7657"/>
                    <a:pt x="7637" y="9846"/>
                    <a:pt x="4938" y="9846"/>
                  </a:cubicBezTo>
                  <a:cubicBezTo>
                    <a:pt x="2238" y="9846"/>
                    <a:pt x="50" y="7657"/>
                    <a:pt x="50" y="4958"/>
                  </a:cubicBezTo>
                  <a:cubicBezTo>
                    <a:pt x="50" y="2258"/>
                    <a:pt x="2238" y="70"/>
                    <a:pt x="4938" y="70"/>
                  </a:cubicBezTo>
                  <a:cubicBezTo>
                    <a:pt x="7637" y="70"/>
                    <a:pt x="9826" y="2258"/>
                    <a:pt x="9826" y="4958"/>
                  </a:cubicBezTo>
                  <a:close/>
                </a:path>
              </a:pathLst>
            </a:custGeom>
            <a:grpFill/>
            <a:ln w="4865" cap="flat">
              <a:noFill/>
              <a:prstDash val="solid"/>
              <a:miter/>
            </a:ln>
          </p:spPr>
          <p:txBody>
            <a:bodyPr rtlCol="0" anchor="ctr"/>
            <a:lstStyle/>
            <a:p>
              <a:endParaRPr lang="en-US"/>
            </a:p>
          </p:txBody>
        </p:sp>
        <p:sp>
          <p:nvSpPr>
            <p:cNvPr id="589" name="Freeform: Shape 588">
              <a:extLst>
                <a:ext uri="{FF2B5EF4-FFF2-40B4-BE49-F238E27FC236}">
                  <a16:creationId xmlns:a16="http://schemas.microsoft.com/office/drawing/2014/main" id="{1A686CE3-297A-E591-6E28-CDA7B24E9D0C}"/>
                </a:ext>
              </a:extLst>
            </p:cNvPr>
            <p:cNvSpPr/>
            <p:nvPr/>
          </p:nvSpPr>
          <p:spPr>
            <a:xfrm>
              <a:off x="10974153" y="1910052"/>
              <a:ext cx="9775" cy="9775"/>
            </a:xfrm>
            <a:custGeom>
              <a:avLst/>
              <a:gdLst>
                <a:gd name="connsiteX0" fmla="*/ 9836 w 9775"/>
                <a:gd name="connsiteY0" fmla="*/ 4958 h 9775"/>
                <a:gd name="connsiteX1" fmla="*/ 4948 w 9775"/>
                <a:gd name="connsiteY1" fmla="*/ 9846 h 9775"/>
                <a:gd name="connsiteX2" fmla="*/ 60 w 9775"/>
                <a:gd name="connsiteY2" fmla="*/ 4958 h 9775"/>
                <a:gd name="connsiteX3" fmla="*/ 4948 w 9775"/>
                <a:gd name="connsiteY3" fmla="*/ 70 h 9775"/>
                <a:gd name="connsiteX4" fmla="*/ 983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36" y="4958"/>
                  </a:moveTo>
                  <a:cubicBezTo>
                    <a:pt x="9836" y="7657"/>
                    <a:pt x="7647" y="9846"/>
                    <a:pt x="4948" y="9846"/>
                  </a:cubicBezTo>
                  <a:cubicBezTo>
                    <a:pt x="2248" y="9846"/>
                    <a:pt x="60" y="7657"/>
                    <a:pt x="60" y="4958"/>
                  </a:cubicBezTo>
                  <a:cubicBezTo>
                    <a:pt x="60" y="2258"/>
                    <a:pt x="2248" y="70"/>
                    <a:pt x="4948" y="70"/>
                  </a:cubicBezTo>
                  <a:cubicBezTo>
                    <a:pt x="7647" y="70"/>
                    <a:pt x="9836" y="2258"/>
                    <a:pt x="9836" y="4958"/>
                  </a:cubicBezTo>
                  <a:close/>
                </a:path>
              </a:pathLst>
            </a:custGeom>
            <a:grpFill/>
            <a:ln w="4865" cap="flat">
              <a:noFill/>
              <a:prstDash val="solid"/>
              <a:miter/>
            </a:ln>
          </p:spPr>
          <p:txBody>
            <a:bodyPr rtlCol="0" anchor="ctr"/>
            <a:lstStyle/>
            <a:p>
              <a:endParaRPr lang="en-US"/>
            </a:p>
          </p:txBody>
        </p:sp>
        <p:sp>
          <p:nvSpPr>
            <p:cNvPr id="590" name="Freeform: Shape 589">
              <a:extLst>
                <a:ext uri="{FF2B5EF4-FFF2-40B4-BE49-F238E27FC236}">
                  <a16:creationId xmlns:a16="http://schemas.microsoft.com/office/drawing/2014/main" id="{2D47D003-14EB-2A66-0537-121139D7D343}"/>
                </a:ext>
              </a:extLst>
            </p:cNvPr>
            <p:cNvSpPr/>
            <p:nvPr/>
          </p:nvSpPr>
          <p:spPr>
            <a:xfrm>
              <a:off x="11023031" y="1910052"/>
              <a:ext cx="9775" cy="9775"/>
            </a:xfrm>
            <a:custGeom>
              <a:avLst/>
              <a:gdLst>
                <a:gd name="connsiteX0" fmla="*/ 9846 w 9775"/>
                <a:gd name="connsiteY0" fmla="*/ 4958 h 9775"/>
                <a:gd name="connsiteX1" fmla="*/ 4958 w 9775"/>
                <a:gd name="connsiteY1" fmla="*/ 9846 h 9775"/>
                <a:gd name="connsiteX2" fmla="*/ 70 w 9775"/>
                <a:gd name="connsiteY2" fmla="*/ 4958 h 9775"/>
                <a:gd name="connsiteX3" fmla="*/ 4958 w 9775"/>
                <a:gd name="connsiteY3" fmla="*/ 70 h 9775"/>
                <a:gd name="connsiteX4" fmla="*/ 984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46" y="4958"/>
                  </a:moveTo>
                  <a:cubicBezTo>
                    <a:pt x="9846" y="7657"/>
                    <a:pt x="7657" y="9846"/>
                    <a:pt x="4958" y="9846"/>
                  </a:cubicBezTo>
                  <a:cubicBezTo>
                    <a:pt x="2258" y="9846"/>
                    <a:pt x="70" y="7657"/>
                    <a:pt x="70" y="4958"/>
                  </a:cubicBezTo>
                  <a:cubicBezTo>
                    <a:pt x="70" y="2258"/>
                    <a:pt x="2258" y="70"/>
                    <a:pt x="4958" y="70"/>
                  </a:cubicBezTo>
                  <a:cubicBezTo>
                    <a:pt x="7657" y="70"/>
                    <a:pt x="9846" y="2258"/>
                    <a:pt x="9846" y="4958"/>
                  </a:cubicBezTo>
                  <a:close/>
                </a:path>
              </a:pathLst>
            </a:custGeom>
            <a:grpFill/>
            <a:ln w="4865" cap="flat">
              <a:noFill/>
              <a:prstDash val="solid"/>
              <a:miter/>
            </a:ln>
          </p:spPr>
          <p:txBody>
            <a:bodyPr rtlCol="0" anchor="ctr"/>
            <a:lstStyle/>
            <a:p>
              <a:endParaRPr lang="en-US"/>
            </a:p>
          </p:txBody>
        </p:sp>
        <p:sp>
          <p:nvSpPr>
            <p:cNvPr id="591" name="Freeform: Shape 590">
              <a:extLst>
                <a:ext uri="{FF2B5EF4-FFF2-40B4-BE49-F238E27FC236}">
                  <a16:creationId xmlns:a16="http://schemas.microsoft.com/office/drawing/2014/main" id="{05DABAAD-369A-B6C4-361C-35321E03B4C2}"/>
                </a:ext>
              </a:extLst>
            </p:cNvPr>
            <p:cNvSpPr/>
            <p:nvPr/>
          </p:nvSpPr>
          <p:spPr>
            <a:xfrm>
              <a:off x="11071909" y="1910052"/>
              <a:ext cx="9775" cy="9775"/>
            </a:xfrm>
            <a:custGeom>
              <a:avLst/>
              <a:gdLst>
                <a:gd name="connsiteX0" fmla="*/ 9856 w 9775"/>
                <a:gd name="connsiteY0" fmla="*/ 4958 h 9775"/>
                <a:gd name="connsiteX1" fmla="*/ 4968 w 9775"/>
                <a:gd name="connsiteY1" fmla="*/ 9846 h 9775"/>
                <a:gd name="connsiteX2" fmla="*/ 80 w 9775"/>
                <a:gd name="connsiteY2" fmla="*/ 4958 h 9775"/>
                <a:gd name="connsiteX3" fmla="*/ 4968 w 9775"/>
                <a:gd name="connsiteY3" fmla="*/ 70 h 9775"/>
                <a:gd name="connsiteX4" fmla="*/ 985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56" y="4958"/>
                  </a:moveTo>
                  <a:cubicBezTo>
                    <a:pt x="9856" y="7657"/>
                    <a:pt x="7667" y="9846"/>
                    <a:pt x="4968" y="9846"/>
                  </a:cubicBezTo>
                  <a:cubicBezTo>
                    <a:pt x="2268" y="9846"/>
                    <a:pt x="80" y="7657"/>
                    <a:pt x="80" y="4958"/>
                  </a:cubicBezTo>
                  <a:cubicBezTo>
                    <a:pt x="80" y="2258"/>
                    <a:pt x="2268" y="70"/>
                    <a:pt x="4968" y="70"/>
                  </a:cubicBezTo>
                  <a:cubicBezTo>
                    <a:pt x="7667" y="70"/>
                    <a:pt x="9856" y="2258"/>
                    <a:pt x="9856" y="4958"/>
                  </a:cubicBezTo>
                  <a:close/>
                </a:path>
              </a:pathLst>
            </a:custGeom>
            <a:grpFill/>
            <a:ln w="4865" cap="flat">
              <a:noFill/>
              <a:prstDash val="solid"/>
              <a:miter/>
            </a:ln>
          </p:spPr>
          <p:txBody>
            <a:bodyPr rtlCol="0" anchor="ctr"/>
            <a:lstStyle/>
            <a:p>
              <a:endParaRPr lang="en-US"/>
            </a:p>
          </p:txBody>
        </p:sp>
        <p:sp>
          <p:nvSpPr>
            <p:cNvPr id="592" name="Freeform: Shape 591">
              <a:extLst>
                <a:ext uri="{FF2B5EF4-FFF2-40B4-BE49-F238E27FC236}">
                  <a16:creationId xmlns:a16="http://schemas.microsoft.com/office/drawing/2014/main" id="{620C8219-1109-D244-68CC-83A2F26F3EE3}"/>
                </a:ext>
              </a:extLst>
            </p:cNvPr>
            <p:cNvSpPr/>
            <p:nvPr/>
          </p:nvSpPr>
          <p:spPr>
            <a:xfrm>
              <a:off x="11120788" y="1910052"/>
              <a:ext cx="9775" cy="9775"/>
            </a:xfrm>
            <a:custGeom>
              <a:avLst/>
              <a:gdLst>
                <a:gd name="connsiteX0" fmla="*/ 9866 w 9775"/>
                <a:gd name="connsiteY0" fmla="*/ 4958 h 9775"/>
                <a:gd name="connsiteX1" fmla="*/ 4978 w 9775"/>
                <a:gd name="connsiteY1" fmla="*/ 9846 h 9775"/>
                <a:gd name="connsiteX2" fmla="*/ 90 w 9775"/>
                <a:gd name="connsiteY2" fmla="*/ 4958 h 9775"/>
                <a:gd name="connsiteX3" fmla="*/ 4978 w 9775"/>
                <a:gd name="connsiteY3" fmla="*/ 70 h 9775"/>
                <a:gd name="connsiteX4" fmla="*/ 986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66" y="4958"/>
                  </a:moveTo>
                  <a:cubicBezTo>
                    <a:pt x="9866" y="7657"/>
                    <a:pt x="7677" y="9846"/>
                    <a:pt x="4978" y="9846"/>
                  </a:cubicBezTo>
                  <a:cubicBezTo>
                    <a:pt x="2278" y="9846"/>
                    <a:pt x="90" y="7657"/>
                    <a:pt x="90" y="4958"/>
                  </a:cubicBezTo>
                  <a:cubicBezTo>
                    <a:pt x="90" y="2258"/>
                    <a:pt x="2278" y="70"/>
                    <a:pt x="4978" y="70"/>
                  </a:cubicBezTo>
                  <a:cubicBezTo>
                    <a:pt x="7677" y="70"/>
                    <a:pt x="9866" y="2258"/>
                    <a:pt x="9866" y="4958"/>
                  </a:cubicBezTo>
                  <a:close/>
                </a:path>
              </a:pathLst>
            </a:custGeom>
            <a:grpFill/>
            <a:ln w="4865" cap="flat">
              <a:noFill/>
              <a:prstDash val="solid"/>
              <a:miter/>
            </a:ln>
          </p:spPr>
          <p:txBody>
            <a:bodyPr rtlCol="0" anchor="ctr"/>
            <a:lstStyle/>
            <a:p>
              <a:endParaRPr lang="en-US"/>
            </a:p>
          </p:txBody>
        </p:sp>
        <p:sp>
          <p:nvSpPr>
            <p:cNvPr id="593" name="Freeform: Shape 592">
              <a:extLst>
                <a:ext uri="{FF2B5EF4-FFF2-40B4-BE49-F238E27FC236}">
                  <a16:creationId xmlns:a16="http://schemas.microsoft.com/office/drawing/2014/main" id="{8896D90F-A8BC-62F0-D20B-7476E63236AC}"/>
                </a:ext>
              </a:extLst>
            </p:cNvPr>
            <p:cNvSpPr/>
            <p:nvPr/>
          </p:nvSpPr>
          <p:spPr>
            <a:xfrm>
              <a:off x="11169666" y="1910052"/>
              <a:ext cx="9775" cy="9775"/>
            </a:xfrm>
            <a:custGeom>
              <a:avLst/>
              <a:gdLst>
                <a:gd name="connsiteX0" fmla="*/ 9876 w 9775"/>
                <a:gd name="connsiteY0" fmla="*/ 4958 h 9775"/>
                <a:gd name="connsiteX1" fmla="*/ 4988 w 9775"/>
                <a:gd name="connsiteY1" fmla="*/ 9846 h 9775"/>
                <a:gd name="connsiteX2" fmla="*/ 100 w 9775"/>
                <a:gd name="connsiteY2" fmla="*/ 4958 h 9775"/>
                <a:gd name="connsiteX3" fmla="*/ 4988 w 9775"/>
                <a:gd name="connsiteY3" fmla="*/ 70 h 9775"/>
                <a:gd name="connsiteX4" fmla="*/ 987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76" y="4958"/>
                  </a:moveTo>
                  <a:cubicBezTo>
                    <a:pt x="9876" y="7657"/>
                    <a:pt x="7687" y="9846"/>
                    <a:pt x="4988" y="9846"/>
                  </a:cubicBezTo>
                  <a:cubicBezTo>
                    <a:pt x="2288" y="9846"/>
                    <a:pt x="100" y="7657"/>
                    <a:pt x="100" y="4958"/>
                  </a:cubicBezTo>
                  <a:cubicBezTo>
                    <a:pt x="100" y="2258"/>
                    <a:pt x="2288" y="70"/>
                    <a:pt x="4988" y="70"/>
                  </a:cubicBezTo>
                  <a:cubicBezTo>
                    <a:pt x="7687" y="70"/>
                    <a:pt x="9876" y="2258"/>
                    <a:pt x="9876" y="4958"/>
                  </a:cubicBezTo>
                  <a:close/>
                </a:path>
              </a:pathLst>
            </a:custGeom>
            <a:grpFill/>
            <a:ln w="4865" cap="flat">
              <a:noFill/>
              <a:prstDash val="solid"/>
              <a:miter/>
            </a:ln>
          </p:spPr>
          <p:txBody>
            <a:bodyPr rtlCol="0" anchor="ctr"/>
            <a:lstStyle/>
            <a:p>
              <a:endParaRPr lang="en-US"/>
            </a:p>
          </p:txBody>
        </p:sp>
        <p:sp>
          <p:nvSpPr>
            <p:cNvPr id="594" name="Freeform: Shape 593">
              <a:extLst>
                <a:ext uri="{FF2B5EF4-FFF2-40B4-BE49-F238E27FC236}">
                  <a16:creationId xmlns:a16="http://schemas.microsoft.com/office/drawing/2014/main" id="{3E3C30CC-A373-3C93-2DF5-A32A03E3B603}"/>
                </a:ext>
              </a:extLst>
            </p:cNvPr>
            <p:cNvSpPr/>
            <p:nvPr/>
          </p:nvSpPr>
          <p:spPr>
            <a:xfrm>
              <a:off x="11218544" y="1910052"/>
              <a:ext cx="9775" cy="9775"/>
            </a:xfrm>
            <a:custGeom>
              <a:avLst/>
              <a:gdLst>
                <a:gd name="connsiteX0" fmla="*/ 9886 w 9775"/>
                <a:gd name="connsiteY0" fmla="*/ 4958 h 9775"/>
                <a:gd name="connsiteX1" fmla="*/ 4998 w 9775"/>
                <a:gd name="connsiteY1" fmla="*/ 9846 h 9775"/>
                <a:gd name="connsiteX2" fmla="*/ 110 w 9775"/>
                <a:gd name="connsiteY2" fmla="*/ 4958 h 9775"/>
                <a:gd name="connsiteX3" fmla="*/ 4998 w 9775"/>
                <a:gd name="connsiteY3" fmla="*/ 70 h 9775"/>
                <a:gd name="connsiteX4" fmla="*/ 988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86" y="4958"/>
                  </a:moveTo>
                  <a:cubicBezTo>
                    <a:pt x="9886" y="7657"/>
                    <a:pt x="7697" y="9846"/>
                    <a:pt x="4998" y="9846"/>
                  </a:cubicBezTo>
                  <a:cubicBezTo>
                    <a:pt x="2298" y="9846"/>
                    <a:pt x="110" y="7657"/>
                    <a:pt x="110" y="4958"/>
                  </a:cubicBezTo>
                  <a:cubicBezTo>
                    <a:pt x="110" y="2258"/>
                    <a:pt x="2298" y="70"/>
                    <a:pt x="4998" y="70"/>
                  </a:cubicBezTo>
                  <a:cubicBezTo>
                    <a:pt x="7697" y="70"/>
                    <a:pt x="9886" y="2258"/>
                    <a:pt x="9886" y="4958"/>
                  </a:cubicBezTo>
                  <a:close/>
                </a:path>
              </a:pathLst>
            </a:custGeom>
            <a:grpFill/>
            <a:ln w="4865" cap="flat">
              <a:noFill/>
              <a:prstDash val="solid"/>
              <a:miter/>
            </a:ln>
          </p:spPr>
          <p:txBody>
            <a:bodyPr rtlCol="0" anchor="ctr"/>
            <a:lstStyle/>
            <a:p>
              <a:endParaRPr lang="en-US"/>
            </a:p>
          </p:txBody>
        </p:sp>
        <p:sp>
          <p:nvSpPr>
            <p:cNvPr id="595" name="Freeform: Shape 594">
              <a:extLst>
                <a:ext uri="{FF2B5EF4-FFF2-40B4-BE49-F238E27FC236}">
                  <a16:creationId xmlns:a16="http://schemas.microsoft.com/office/drawing/2014/main" id="{D1C7CAAB-FC9B-3B0E-2EA4-53F472DB7B35}"/>
                </a:ext>
              </a:extLst>
            </p:cNvPr>
            <p:cNvSpPr/>
            <p:nvPr/>
          </p:nvSpPr>
          <p:spPr>
            <a:xfrm>
              <a:off x="11267423" y="1910052"/>
              <a:ext cx="9775" cy="9775"/>
            </a:xfrm>
            <a:custGeom>
              <a:avLst/>
              <a:gdLst>
                <a:gd name="connsiteX0" fmla="*/ 9896 w 9775"/>
                <a:gd name="connsiteY0" fmla="*/ 4958 h 9775"/>
                <a:gd name="connsiteX1" fmla="*/ 5008 w 9775"/>
                <a:gd name="connsiteY1" fmla="*/ 9846 h 9775"/>
                <a:gd name="connsiteX2" fmla="*/ 120 w 9775"/>
                <a:gd name="connsiteY2" fmla="*/ 4958 h 9775"/>
                <a:gd name="connsiteX3" fmla="*/ 5008 w 9775"/>
                <a:gd name="connsiteY3" fmla="*/ 70 h 9775"/>
                <a:gd name="connsiteX4" fmla="*/ 989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96" y="4958"/>
                  </a:moveTo>
                  <a:cubicBezTo>
                    <a:pt x="9896" y="7657"/>
                    <a:pt x="7707" y="9846"/>
                    <a:pt x="5008" y="9846"/>
                  </a:cubicBezTo>
                  <a:cubicBezTo>
                    <a:pt x="2308" y="9846"/>
                    <a:pt x="120" y="7657"/>
                    <a:pt x="120" y="4958"/>
                  </a:cubicBezTo>
                  <a:cubicBezTo>
                    <a:pt x="120" y="2258"/>
                    <a:pt x="2308" y="70"/>
                    <a:pt x="5008" y="70"/>
                  </a:cubicBezTo>
                  <a:cubicBezTo>
                    <a:pt x="7707" y="70"/>
                    <a:pt x="9896" y="2258"/>
                    <a:pt x="9896" y="4958"/>
                  </a:cubicBezTo>
                  <a:close/>
                </a:path>
              </a:pathLst>
            </a:custGeom>
            <a:grpFill/>
            <a:ln w="4865" cap="flat">
              <a:noFill/>
              <a:prstDash val="solid"/>
              <a:miter/>
            </a:ln>
          </p:spPr>
          <p:txBody>
            <a:bodyPr rtlCol="0" anchor="ctr"/>
            <a:lstStyle/>
            <a:p>
              <a:endParaRPr lang="en-US"/>
            </a:p>
          </p:txBody>
        </p:sp>
        <p:sp>
          <p:nvSpPr>
            <p:cNvPr id="596" name="Freeform: Shape 595">
              <a:extLst>
                <a:ext uri="{FF2B5EF4-FFF2-40B4-BE49-F238E27FC236}">
                  <a16:creationId xmlns:a16="http://schemas.microsoft.com/office/drawing/2014/main" id="{157B8EB9-B41C-EBF8-69B4-92A1AC5E9A60}"/>
                </a:ext>
              </a:extLst>
            </p:cNvPr>
            <p:cNvSpPr/>
            <p:nvPr/>
          </p:nvSpPr>
          <p:spPr>
            <a:xfrm>
              <a:off x="11316301" y="1910052"/>
              <a:ext cx="9775" cy="9775"/>
            </a:xfrm>
            <a:custGeom>
              <a:avLst/>
              <a:gdLst>
                <a:gd name="connsiteX0" fmla="*/ 9906 w 9775"/>
                <a:gd name="connsiteY0" fmla="*/ 4958 h 9775"/>
                <a:gd name="connsiteX1" fmla="*/ 5018 w 9775"/>
                <a:gd name="connsiteY1" fmla="*/ 9846 h 9775"/>
                <a:gd name="connsiteX2" fmla="*/ 130 w 9775"/>
                <a:gd name="connsiteY2" fmla="*/ 4958 h 9775"/>
                <a:gd name="connsiteX3" fmla="*/ 5018 w 9775"/>
                <a:gd name="connsiteY3" fmla="*/ 70 h 9775"/>
                <a:gd name="connsiteX4" fmla="*/ 990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06" y="4958"/>
                  </a:moveTo>
                  <a:cubicBezTo>
                    <a:pt x="9906" y="7657"/>
                    <a:pt x="7717" y="9846"/>
                    <a:pt x="5018" y="9846"/>
                  </a:cubicBezTo>
                  <a:cubicBezTo>
                    <a:pt x="2318" y="9846"/>
                    <a:pt x="130" y="7657"/>
                    <a:pt x="130" y="4958"/>
                  </a:cubicBezTo>
                  <a:cubicBezTo>
                    <a:pt x="130" y="2258"/>
                    <a:pt x="2318" y="70"/>
                    <a:pt x="5018" y="70"/>
                  </a:cubicBezTo>
                  <a:cubicBezTo>
                    <a:pt x="7717" y="70"/>
                    <a:pt x="9906" y="2258"/>
                    <a:pt x="9906" y="4958"/>
                  </a:cubicBezTo>
                  <a:close/>
                </a:path>
              </a:pathLst>
            </a:custGeom>
            <a:grpFill/>
            <a:ln w="4865" cap="flat">
              <a:noFill/>
              <a:prstDash val="solid"/>
              <a:miter/>
            </a:ln>
          </p:spPr>
          <p:txBody>
            <a:bodyPr rtlCol="0" anchor="ctr"/>
            <a:lstStyle/>
            <a:p>
              <a:endParaRPr lang="en-US"/>
            </a:p>
          </p:txBody>
        </p:sp>
        <p:sp>
          <p:nvSpPr>
            <p:cNvPr id="597" name="Freeform: Shape 596">
              <a:extLst>
                <a:ext uri="{FF2B5EF4-FFF2-40B4-BE49-F238E27FC236}">
                  <a16:creationId xmlns:a16="http://schemas.microsoft.com/office/drawing/2014/main" id="{451A3D06-3BF6-20CE-5A81-7BD3687009B4}"/>
                </a:ext>
              </a:extLst>
            </p:cNvPr>
            <p:cNvSpPr/>
            <p:nvPr/>
          </p:nvSpPr>
          <p:spPr>
            <a:xfrm>
              <a:off x="11365179" y="1910052"/>
              <a:ext cx="9775" cy="9775"/>
            </a:xfrm>
            <a:custGeom>
              <a:avLst/>
              <a:gdLst>
                <a:gd name="connsiteX0" fmla="*/ 9916 w 9775"/>
                <a:gd name="connsiteY0" fmla="*/ 4958 h 9775"/>
                <a:gd name="connsiteX1" fmla="*/ 5028 w 9775"/>
                <a:gd name="connsiteY1" fmla="*/ 9846 h 9775"/>
                <a:gd name="connsiteX2" fmla="*/ 140 w 9775"/>
                <a:gd name="connsiteY2" fmla="*/ 4958 h 9775"/>
                <a:gd name="connsiteX3" fmla="*/ 5028 w 9775"/>
                <a:gd name="connsiteY3" fmla="*/ 70 h 9775"/>
                <a:gd name="connsiteX4" fmla="*/ 991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16" y="4958"/>
                  </a:moveTo>
                  <a:cubicBezTo>
                    <a:pt x="9916" y="7657"/>
                    <a:pt x="7727" y="9846"/>
                    <a:pt x="5028" y="9846"/>
                  </a:cubicBezTo>
                  <a:cubicBezTo>
                    <a:pt x="2328" y="9846"/>
                    <a:pt x="140" y="7657"/>
                    <a:pt x="140" y="4958"/>
                  </a:cubicBezTo>
                  <a:cubicBezTo>
                    <a:pt x="140" y="2258"/>
                    <a:pt x="2328" y="70"/>
                    <a:pt x="5028" y="70"/>
                  </a:cubicBezTo>
                  <a:cubicBezTo>
                    <a:pt x="7727" y="70"/>
                    <a:pt x="9916" y="2258"/>
                    <a:pt x="9916" y="4958"/>
                  </a:cubicBezTo>
                  <a:close/>
                </a:path>
              </a:pathLst>
            </a:custGeom>
            <a:grpFill/>
            <a:ln w="4865" cap="flat">
              <a:noFill/>
              <a:prstDash val="solid"/>
              <a:miter/>
            </a:ln>
          </p:spPr>
          <p:txBody>
            <a:bodyPr rtlCol="0" anchor="ctr"/>
            <a:lstStyle/>
            <a:p>
              <a:endParaRPr lang="en-US"/>
            </a:p>
          </p:txBody>
        </p:sp>
        <p:sp>
          <p:nvSpPr>
            <p:cNvPr id="598" name="Freeform: Shape 597">
              <a:extLst>
                <a:ext uri="{FF2B5EF4-FFF2-40B4-BE49-F238E27FC236}">
                  <a16:creationId xmlns:a16="http://schemas.microsoft.com/office/drawing/2014/main" id="{C7745E8B-3569-4408-01B1-D6FEB9D418A1}"/>
                </a:ext>
              </a:extLst>
            </p:cNvPr>
            <p:cNvSpPr/>
            <p:nvPr/>
          </p:nvSpPr>
          <p:spPr>
            <a:xfrm>
              <a:off x="11414058" y="1910052"/>
              <a:ext cx="9775" cy="9775"/>
            </a:xfrm>
            <a:custGeom>
              <a:avLst/>
              <a:gdLst>
                <a:gd name="connsiteX0" fmla="*/ 9926 w 9775"/>
                <a:gd name="connsiteY0" fmla="*/ 4958 h 9775"/>
                <a:gd name="connsiteX1" fmla="*/ 5038 w 9775"/>
                <a:gd name="connsiteY1" fmla="*/ 9846 h 9775"/>
                <a:gd name="connsiteX2" fmla="*/ 150 w 9775"/>
                <a:gd name="connsiteY2" fmla="*/ 4958 h 9775"/>
                <a:gd name="connsiteX3" fmla="*/ 5038 w 9775"/>
                <a:gd name="connsiteY3" fmla="*/ 70 h 9775"/>
                <a:gd name="connsiteX4" fmla="*/ 992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26" y="4958"/>
                  </a:moveTo>
                  <a:cubicBezTo>
                    <a:pt x="9926" y="7657"/>
                    <a:pt x="7737" y="9846"/>
                    <a:pt x="5038" y="9846"/>
                  </a:cubicBezTo>
                  <a:cubicBezTo>
                    <a:pt x="2338" y="9846"/>
                    <a:pt x="150" y="7657"/>
                    <a:pt x="150" y="4958"/>
                  </a:cubicBezTo>
                  <a:cubicBezTo>
                    <a:pt x="150" y="2258"/>
                    <a:pt x="2338" y="70"/>
                    <a:pt x="5038" y="70"/>
                  </a:cubicBezTo>
                  <a:cubicBezTo>
                    <a:pt x="7737" y="70"/>
                    <a:pt x="9926" y="2258"/>
                    <a:pt x="9926" y="4958"/>
                  </a:cubicBezTo>
                  <a:close/>
                </a:path>
              </a:pathLst>
            </a:custGeom>
            <a:grpFill/>
            <a:ln w="4865" cap="flat">
              <a:noFill/>
              <a:prstDash val="solid"/>
              <a:miter/>
            </a:ln>
          </p:spPr>
          <p:txBody>
            <a:bodyPr rtlCol="0" anchor="ctr"/>
            <a:lstStyle/>
            <a:p>
              <a:endParaRPr lang="en-US"/>
            </a:p>
          </p:txBody>
        </p:sp>
        <p:sp>
          <p:nvSpPr>
            <p:cNvPr id="599" name="Freeform: Shape 598">
              <a:extLst>
                <a:ext uri="{FF2B5EF4-FFF2-40B4-BE49-F238E27FC236}">
                  <a16:creationId xmlns:a16="http://schemas.microsoft.com/office/drawing/2014/main" id="{AE0C7016-7F3E-4A2B-C4E2-0AA87C537D15}"/>
                </a:ext>
              </a:extLst>
            </p:cNvPr>
            <p:cNvSpPr/>
            <p:nvPr/>
          </p:nvSpPr>
          <p:spPr>
            <a:xfrm>
              <a:off x="11462936" y="1910052"/>
              <a:ext cx="9775" cy="9775"/>
            </a:xfrm>
            <a:custGeom>
              <a:avLst/>
              <a:gdLst>
                <a:gd name="connsiteX0" fmla="*/ 9936 w 9775"/>
                <a:gd name="connsiteY0" fmla="*/ 4958 h 9775"/>
                <a:gd name="connsiteX1" fmla="*/ 5048 w 9775"/>
                <a:gd name="connsiteY1" fmla="*/ 9846 h 9775"/>
                <a:gd name="connsiteX2" fmla="*/ 160 w 9775"/>
                <a:gd name="connsiteY2" fmla="*/ 4958 h 9775"/>
                <a:gd name="connsiteX3" fmla="*/ 5048 w 9775"/>
                <a:gd name="connsiteY3" fmla="*/ 70 h 9775"/>
                <a:gd name="connsiteX4" fmla="*/ 993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36" y="4958"/>
                  </a:moveTo>
                  <a:cubicBezTo>
                    <a:pt x="9936" y="7657"/>
                    <a:pt x="7747" y="9846"/>
                    <a:pt x="5048" y="9846"/>
                  </a:cubicBezTo>
                  <a:cubicBezTo>
                    <a:pt x="2348" y="9846"/>
                    <a:pt x="160" y="7657"/>
                    <a:pt x="160" y="4958"/>
                  </a:cubicBezTo>
                  <a:cubicBezTo>
                    <a:pt x="160" y="2258"/>
                    <a:pt x="2348" y="70"/>
                    <a:pt x="5048" y="70"/>
                  </a:cubicBezTo>
                  <a:cubicBezTo>
                    <a:pt x="7747" y="70"/>
                    <a:pt x="9936" y="2258"/>
                    <a:pt x="9936" y="4958"/>
                  </a:cubicBezTo>
                  <a:close/>
                </a:path>
              </a:pathLst>
            </a:custGeom>
            <a:grpFill/>
            <a:ln w="4865" cap="flat">
              <a:noFill/>
              <a:prstDash val="solid"/>
              <a:miter/>
            </a:ln>
          </p:spPr>
          <p:txBody>
            <a:bodyPr rtlCol="0" anchor="ctr"/>
            <a:lstStyle/>
            <a:p>
              <a:endParaRPr lang="en-US"/>
            </a:p>
          </p:txBody>
        </p:sp>
        <p:sp>
          <p:nvSpPr>
            <p:cNvPr id="600" name="Freeform: Shape 599">
              <a:extLst>
                <a:ext uri="{FF2B5EF4-FFF2-40B4-BE49-F238E27FC236}">
                  <a16:creationId xmlns:a16="http://schemas.microsoft.com/office/drawing/2014/main" id="{CD4CDB62-22AA-1114-9B86-E528AA4878CF}"/>
                </a:ext>
              </a:extLst>
            </p:cNvPr>
            <p:cNvSpPr/>
            <p:nvPr/>
          </p:nvSpPr>
          <p:spPr>
            <a:xfrm>
              <a:off x="11511814" y="1910052"/>
              <a:ext cx="9775" cy="9775"/>
            </a:xfrm>
            <a:custGeom>
              <a:avLst/>
              <a:gdLst>
                <a:gd name="connsiteX0" fmla="*/ 9946 w 9775"/>
                <a:gd name="connsiteY0" fmla="*/ 4958 h 9775"/>
                <a:gd name="connsiteX1" fmla="*/ 5058 w 9775"/>
                <a:gd name="connsiteY1" fmla="*/ 9846 h 9775"/>
                <a:gd name="connsiteX2" fmla="*/ 170 w 9775"/>
                <a:gd name="connsiteY2" fmla="*/ 4958 h 9775"/>
                <a:gd name="connsiteX3" fmla="*/ 5058 w 9775"/>
                <a:gd name="connsiteY3" fmla="*/ 70 h 9775"/>
                <a:gd name="connsiteX4" fmla="*/ 994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46" y="4958"/>
                  </a:moveTo>
                  <a:cubicBezTo>
                    <a:pt x="9946" y="7657"/>
                    <a:pt x="7757" y="9846"/>
                    <a:pt x="5058" y="9846"/>
                  </a:cubicBezTo>
                  <a:cubicBezTo>
                    <a:pt x="2358" y="9846"/>
                    <a:pt x="170" y="7657"/>
                    <a:pt x="170" y="4958"/>
                  </a:cubicBezTo>
                  <a:cubicBezTo>
                    <a:pt x="170" y="2258"/>
                    <a:pt x="2358" y="70"/>
                    <a:pt x="5058" y="70"/>
                  </a:cubicBezTo>
                  <a:cubicBezTo>
                    <a:pt x="7757" y="70"/>
                    <a:pt x="9946" y="2258"/>
                    <a:pt x="9946" y="4958"/>
                  </a:cubicBezTo>
                  <a:close/>
                </a:path>
              </a:pathLst>
            </a:custGeom>
            <a:grpFill/>
            <a:ln w="4865" cap="flat">
              <a:noFill/>
              <a:prstDash val="solid"/>
              <a:miter/>
            </a:ln>
          </p:spPr>
          <p:txBody>
            <a:bodyPr rtlCol="0" anchor="ctr"/>
            <a:lstStyle/>
            <a:p>
              <a:endParaRPr lang="en-US"/>
            </a:p>
          </p:txBody>
        </p:sp>
        <p:sp>
          <p:nvSpPr>
            <p:cNvPr id="601" name="Freeform: Shape 600">
              <a:extLst>
                <a:ext uri="{FF2B5EF4-FFF2-40B4-BE49-F238E27FC236}">
                  <a16:creationId xmlns:a16="http://schemas.microsoft.com/office/drawing/2014/main" id="{BA57FAA7-0206-99C0-0ACD-5438C1C62987}"/>
                </a:ext>
              </a:extLst>
            </p:cNvPr>
            <p:cNvSpPr/>
            <p:nvPr/>
          </p:nvSpPr>
          <p:spPr>
            <a:xfrm>
              <a:off x="11560693" y="1910052"/>
              <a:ext cx="9775" cy="9775"/>
            </a:xfrm>
            <a:custGeom>
              <a:avLst/>
              <a:gdLst>
                <a:gd name="connsiteX0" fmla="*/ 9956 w 9775"/>
                <a:gd name="connsiteY0" fmla="*/ 4958 h 9775"/>
                <a:gd name="connsiteX1" fmla="*/ 5068 w 9775"/>
                <a:gd name="connsiteY1" fmla="*/ 9846 h 9775"/>
                <a:gd name="connsiteX2" fmla="*/ 180 w 9775"/>
                <a:gd name="connsiteY2" fmla="*/ 4958 h 9775"/>
                <a:gd name="connsiteX3" fmla="*/ 5068 w 9775"/>
                <a:gd name="connsiteY3" fmla="*/ 70 h 9775"/>
                <a:gd name="connsiteX4" fmla="*/ 995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56" y="4958"/>
                  </a:moveTo>
                  <a:cubicBezTo>
                    <a:pt x="9956" y="7657"/>
                    <a:pt x="7767" y="9846"/>
                    <a:pt x="5068" y="9846"/>
                  </a:cubicBezTo>
                  <a:cubicBezTo>
                    <a:pt x="2368" y="9846"/>
                    <a:pt x="180" y="7657"/>
                    <a:pt x="180" y="4958"/>
                  </a:cubicBezTo>
                  <a:cubicBezTo>
                    <a:pt x="180" y="2258"/>
                    <a:pt x="2368" y="70"/>
                    <a:pt x="5068" y="70"/>
                  </a:cubicBezTo>
                  <a:cubicBezTo>
                    <a:pt x="7767" y="70"/>
                    <a:pt x="9956" y="2258"/>
                    <a:pt x="9956" y="4958"/>
                  </a:cubicBezTo>
                  <a:close/>
                </a:path>
              </a:pathLst>
            </a:custGeom>
            <a:grpFill/>
            <a:ln w="4865" cap="flat">
              <a:noFill/>
              <a:prstDash val="solid"/>
              <a:miter/>
            </a:ln>
          </p:spPr>
          <p:txBody>
            <a:bodyPr rtlCol="0" anchor="ctr"/>
            <a:lstStyle/>
            <a:p>
              <a:endParaRPr lang="en-US"/>
            </a:p>
          </p:txBody>
        </p:sp>
        <p:sp>
          <p:nvSpPr>
            <p:cNvPr id="602" name="Freeform: Shape 601">
              <a:extLst>
                <a:ext uri="{FF2B5EF4-FFF2-40B4-BE49-F238E27FC236}">
                  <a16:creationId xmlns:a16="http://schemas.microsoft.com/office/drawing/2014/main" id="{E0412713-BE41-A4F6-74B6-6303E259D7BB}"/>
                </a:ext>
              </a:extLst>
            </p:cNvPr>
            <p:cNvSpPr/>
            <p:nvPr/>
          </p:nvSpPr>
          <p:spPr>
            <a:xfrm>
              <a:off x="11609571" y="1910052"/>
              <a:ext cx="9775" cy="9775"/>
            </a:xfrm>
            <a:custGeom>
              <a:avLst/>
              <a:gdLst>
                <a:gd name="connsiteX0" fmla="*/ 9966 w 9775"/>
                <a:gd name="connsiteY0" fmla="*/ 4958 h 9775"/>
                <a:gd name="connsiteX1" fmla="*/ 5078 w 9775"/>
                <a:gd name="connsiteY1" fmla="*/ 9846 h 9775"/>
                <a:gd name="connsiteX2" fmla="*/ 190 w 9775"/>
                <a:gd name="connsiteY2" fmla="*/ 4958 h 9775"/>
                <a:gd name="connsiteX3" fmla="*/ 5078 w 9775"/>
                <a:gd name="connsiteY3" fmla="*/ 70 h 9775"/>
                <a:gd name="connsiteX4" fmla="*/ 996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66" y="4958"/>
                  </a:moveTo>
                  <a:cubicBezTo>
                    <a:pt x="9966" y="7657"/>
                    <a:pt x="7777" y="9846"/>
                    <a:pt x="5078" y="9846"/>
                  </a:cubicBezTo>
                  <a:cubicBezTo>
                    <a:pt x="2378" y="9846"/>
                    <a:pt x="190" y="7657"/>
                    <a:pt x="190" y="4958"/>
                  </a:cubicBezTo>
                  <a:cubicBezTo>
                    <a:pt x="190" y="2258"/>
                    <a:pt x="2378" y="70"/>
                    <a:pt x="5078" y="70"/>
                  </a:cubicBezTo>
                  <a:cubicBezTo>
                    <a:pt x="7777" y="70"/>
                    <a:pt x="9966" y="2258"/>
                    <a:pt x="9966" y="4958"/>
                  </a:cubicBezTo>
                  <a:close/>
                </a:path>
              </a:pathLst>
            </a:custGeom>
            <a:grpFill/>
            <a:ln w="4865" cap="flat">
              <a:noFill/>
              <a:prstDash val="solid"/>
              <a:miter/>
            </a:ln>
          </p:spPr>
          <p:txBody>
            <a:bodyPr rtlCol="0" anchor="ctr"/>
            <a:lstStyle/>
            <a:p>
              <a:endParaRPr lang="en-US"/>
            </a:p>
          </p:txBody>
        </p:sp>
        <p:sp>
          <p:nvSpPr>
            <p:cNvPr id="603" name="Freeform: Shape 602">
              <a:extLst>
                <a:ext uri="{FF2B5EF4-FFF2-40B4-BE49-F238E27FC236}">
                  <a16:creationId xmlns:a16="http://schemas.microsoft.com/office/drawing/2014/main" id="{333D7CBB-A2C6-5B58-5104-82C1708035DD}"/>
                </a:ext>
              </a:extLst>
            </p:cNvPr>
            <p:cNvSpPr/>
            <p:nvPr/>
          </p:nvSpPr>
          <p:spPr>
            <a:xfrm>
              <a:off x="11658449" y="1910052"/>
              <a:ext cx="9775" cy="9775"/>
            </a:xfrm>
            <a:custGeom>
              <a:avLst/>
              <a:gdLst>
                <a:gd name="connsiteX0" fmla="*/ 9976 w 9775"/>
                <a:gd name="connsiteY0" fmla="*/ 4958 h 9775"/>
                <a:gd name="connsiteX1" fmla="*/ 5088 w 9775"/>
                <a:gd name="connsiteY1" fmla="*/ 9846 h 9775"/>
                <a:gd name="connsiteX2" fmla="*/ 200 w 9775"/>
                <a:gd name="connsiteY2" fmla="*/ 4958 h 9775"/>
                <a:gd name="connsiteX3" fmla="*/ 5088 w 9775"/>
                <a:gd name="connsiteY3" fmla="*/ 70 h 9775"/>
                <a:gd name="connsiteX4" fmla="*/ 997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76" y="4958"/>
                  </a:moveTo>
                  <a:cubicBezTo>
                    <a:pt x="9976" y="7657"/>
                    <a:pt x="7787" y="9846"/>
                    <a:pt x="5088" y="9846"/>
                  </a:cubicBezTo>
                  <a:cubicBezTo>
                    <a:pt x="2388" y="9846"/>
                    <a:pt x="200" y="7657"/>
                    <a:pt x="200" y="4958"/>
                  </a:cubicBezTo>
                  <a:cubicBezTo>
                    <a:pt x="200" y="2258"/>
                    <a:pt x="2388" y="70"/>
                    <a:pt x="5088" y="70"/>
                  </a:cubicBezTo>
                  <a:cubicBezTo>
                    <a:pt x="7787" y="70"/>
                    <a:pt x="9976" y="2258"/>
                    <a:pt x="9976" y="4958"/>
                  </a:cubicBezTo>
                  <a:close/>
                </a:path>
              </a:pathLst>
            </a:custGeom>
            <a:grpFill/>
            <a:ln w="4865" cap="flat">
              <a:noFill/>
              <a:prstDash val="solid"/>
              <a:miter/>
            </a:ln>
          </p:spPr>
          <p:txBody>
            <a:bodyPr rtlCol="0" anchor="ctr"/>
            <a:lstStyle/>
            <a:p>
              <a:endParaRPr lang="en-US"/>
            </a:p>
          </p:txBody>
        </p:sp>
        <p:sp>
          <p:nvSpPr>
            <p:cNvPr id="604" name="Freeform: Shape 603">
              <a:extLst>
                <a:ext uri="{FF2B5EF4-FFF2-40B4-BE49-F238E27FC236}">
                  <a16:creationId xmlns:a16="http://schemas.microsoft.com/office/drawing/2014/main" id="{B327D499-EC1B-70FE-5012-81253E3C52C1}"/>
                </a:ext>
              </a:extLst>
            </p:cNvPr>
            <p:cNvSpPr/>
            <p:nvPr/>
          </p:nvSpPr>
          <p:spPr>
            <a:xfrm>
              <a:off x="11707328" y="1910052"/>
              <a:ext cx="9775" cy="9775"/>
            </a:xfrm>
            <a:custGeom>
              <a:avLst/>
              <a:gdLst>
                <a:gd name="connsiteX0" fmla="*/ 9986 w 9775"/>
                <a:gd name="connsiteY0" fmla="*/ 4958 h 9775"/>
                <a:gd name="connsiteX1" fmla="*/ 5098 w 9775"/>
                <a:gd name="connsiteY1" fmla="*/ 9846 h 9775"/>
                <a:gd name="connsiteX2" fmla="*/ 210 w 9775"/>
                <a:gd name="connsiteY2" fmla="*/ 4958 h 9775"/>
                <a:gd name="connsiteX3" fmla="*/ 5098 w 9775"/>
                <a:gd name="connsiteY3" fmla="*/ 70 h 9775"/>
                <a:gd name="connsiteX4" fmla="*/ 998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86" y="4958"/>
                  </a:moveTo>
                  <a:cubicBezTo>
                    <a:pt x="9986" y="7657"/>
                    <a:pt x="7797" y="9846"/>
                    <a:pt x="5098" y="9846"/>
                  </a:cubicBezTo>
                  <a:cubicBezTo>
                    <a:pt x="2398" y="9846"/>
                    <a:pt x="210" y="7657"/>
                    <a:pt x="210" y="4958"/>
                  </a:cubicBezTo>
                  <a:cubicBezTo>
                    <a:pt x="210" y="2258"/>
                    <a:pt x="2398" y="70"/>
                    <a:pt x="5098" y="70"/>
                  </a:cubicBezTo>
                  <a:cubicBezTo>
                    <a:pt x="7797" y="70"/>
                    <a:pt x="9986" y="2258"/>
                    <a:pt x="9986" y="4958"/>
                  </a:cubicBezTo>
                  <a:close/>
                </a:path>
              </a:pathLst>
            </a:custGeom>
            <a:grpFill/>
            <a:ln w="4865" cap="flat">
              <a:noFill/>
              <a:prstDash val="solid"/>
              <a:miter/>
            </a:ln>
          </p:spPr>
          <p:txBody>
            <a:bodyPr rtlCol="0" anchor="ctr"/>
            <a:lstStyle/>
            <a:p>
              <a:endParaRPr lang="en-US"/>
            </a:p>
          </p:txBody>
        </p:sp>
        <p:sp>
          <p:nvSpPr>
            <p:cNvPr id="605" name="Freeform: Shape 604">
              <a:extLst>
                <a:ext uri="{FF2B5EF4-FFF2-40B4-BE49-F238E27FC236}">
                  <a16:creationId xmlns:a16="http://schemas.microsoft.com/office/drawing/2014/main" id="{54ED0DCC-DB42-0638-A2FA-8C70809B359F}"/>
                </a:ext>
              </a:extLst>
            </p:cNvPr>
            <p:cNvSpPr/>
            <p:nvPr/>
          </p:nvSpPr>
          <p:spPr>
            <a:xfrm>
              <a:off x="11756206" y="1910052"/>
              <a:ext cx="9775" cy="9775"/>
            </a:xfrm>
            <a:custGeom>
              <a:avLst/>
              <a:gdLst>
                <a:gd name="connsiteX0" fmla="*/ 9996 w 9775"/>
                <a:gd name="connsiteY0" fmla="*/ 4958 h 9775"/>
                <a:gd name="connsiteX1" fmla="*/ 5108 w 9775"/>
                <a:gd name="connsiteY1" fmla="*/ 9846 h 9775"/>
                <a:gd name="connsiteX2" fmla="*/ 220 w 9775"/>
                <a:gd name="connsiteY2" fmla="*/ 4958 h 9775"/>
                <a:gd name="connsiteX3" fmla="*/ 5108 w 9775"/>
                <a:gd name="connsiteY3" fmla="*/ 70 h 9775"/>
                <a:gd name="connsiteX4" fmla="*/ 999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96" y="4958"/>
                  </a:moveTo>
                  <a:cubicBezTo>
                    <a:pt x="9996" y="7657"/>
                    <a:pt x="7807" y="9846"/>
                    <a:pt x="5108" y="9846"/>
                  </a:cubicBezTo>
                  <a:cubicBezTo>
                    <a:pt x="2408" y="9846"/>
                    <a:pt x="220" y="7657"/>
                    <a:pt x="220" y="4958"/>
                  </a:cubicBezTo>
                  <a:cubicBezTo>
                    <a:pt x="220" y="2258"/>
                    <a:pt x="2408" y="70"/>
                    <a:pt x="5108" y="70"/>
                  </a:cubicBezTo>
                  <a:cubicBezTo>
                    <a:pt x="7807" y="70"/>
                    <a:pt x="9996" y="2258"/>
                    <a:pt x="9996" y="4958"/>
                  </a:cubicBezTo>
                  <a:close/>
                </a:path>
              </a:pathLst>
            </a:custGeom>
            <a:grpFill/>
            <a:ln w="4865" cap="flat">
              <a:noFill/>
              <a:prstDash val="solid"/>
              <a:miter/>
            </a:ln>
          </p:spPr>
          <p:txBody>
            <a:bodyPr rtlCol="0" anchor="ctr"/>
            <a:lstStyle/>
            <a:p>
              <a:endParaRPr lang="en-US"/>
            </a:p>
          </p:txBody>
        </p:sp>
        <p:sp>
          <p:nvSpPr>
            <p:cNvPr id="606" name="Freeform: Shape 605">
              <a:extLst>
                <a:ext uri="{FF2B5EF4-FFF2-40B4-BE49-F238E27FC236}">
                  <a16:creationId xmlns:a16="http://schemas.microsoft.com/office/drawing/2014/main" id="{78CBB20A-82AF-C9F2-29AC-83BC44567629}"/>
                </a:ext>
              </a:extLst>
            </p:cNvPr>
            <p:cNvSpPr/>
            <p:nvPr/>
          </p:nvSpPr>
          <p:spPr>
            <a:xfrm>
              <a:off x="11805084" y="1910052"/>
              <a:ext cx="9775" cy="9775"/>
            </a:xfrm>
            <a:custGeom>
              <a:avLst/>
              <a:gdLst>
                <a:gd name="connsiteX0" fmla="*/ 10006 w 9775"/>
                <a:gd name="connsiteY0" fmla="*/ 4958 h 9775"/>
                <a:gd name="connsiteX1" fmla="*/ 5118 w 9775"/>
                <a:gd name="connsiteY1" fmla="*/ 9846 h 9775"/>
                <a:gd name="connsiteX2" fmla="*/ 230 w 9775"/>
                <a:gd name="connsiteY2" fmla="*/ 4958 h 9775"/>
                <a:gd name="connsiteX3" fmla="*/ 5118 w 9775"/>
                <a:gd name="connsiteY3" fmla="*/ 70 h 9775"/>
                <a:gd name="connsiteX4" fmla="*/ 1000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06" y="4958"/>
                  </a:moveTo>
                  <a:cubicBezTo>
                    <a:pt x="10006" y="7657"/>
                    <a:pt x="7817" y="9846"/>
                    <a:pt x="5118" y="9846"/>
                  </a:cubicBezTo>
                  <a:cubicBezTo>
                    <a:pt x="2418" y="9846"/>
                    <a:pt x="230" y="7657"/>
                    <a:pt x="230" y="4958"/>
                  </a:cubicBezTo>
                  <a:cubicBezTo>
                    <a:pt x="230" y="2258"/>
                    <a:pt x="2418" y="70"/>
                    <a:pt x="5118" y="70"/>
                  </a:cubicBezTo>
                  <a:cubicBezTo>
                    <a:pt x="7817" y="70"/>
                    <a:pt x="10006" y="2258"/>
                    <a:pt x="10006" y="4958"/>
                  </a:cubicBezTo>
                  <a:close/>
                </a:path>
              </a:pathLst>
            </a:custGeom>
            <a:grpFill/>
            <a:ln w="4865" cap="flat">
              <a:noFill/>
              <a:prstDash val="solid"/>
              <a:miter/>
            </a:ln>
          </p:spPr>
          <p:txBody>
            <a:bodyPr rtlCol="0" anchor="ctr"/>
            <a:lstStyle/>
            <a:p>
              <a:endParaRPr lang="en-US"/>
            </a:p>
          </p:txBody>
        </p:sp>
        <p:sp>
          <p:nvSpPr>
            <p:cNvPr id="607" name="Freeform: Shape 606">
              <a:extLst>
                <a:ext uri="{FF2B5EF4-FFF2-40B4-BE49-F238E27FC236}">
                  <a16:creationId xmlns:a16="http://schemas.microsoft.com/office/drawing/2014/main" id="{970AF7CD-D94A-25BD-9853-1B354C1FABA9}"/>
                </a:ext>
              </a:extLst>
            </p:cNvPr>
            <p:cNvSpPr/>
            <p:nvPr/>
          </p:nvSpPr>
          <p:spPr>
            <a:xfrm>
              <a:off x="11853963" y="1910052"/>
              <a:ext cx="9775" cy="9775"/>
            </a:xfrm>
            <a:custGeom>
              <a:avLst/>
              <a:gdLst>
                <a:gd name="connsiteX0" fmla="*/ 10016 w 9775"/>
                <a:gd name="connsiteY0" fmla="*/ 4958 h 9775"/>
                <a:gd name="connsiteX1" fmla="*/ 5128 w 9775"/>
                <a:gd name="connsiteY1" fmla="*/ 9846 h 9775"/>
                <a:gd name="connsiteX2" fmla="*/ 240 w 9775"/>
                <a:gd name="connsiteY2" fmla="*/ 4958 h 9775"/>
                <a:gd name="connsiteX3" fmla="*/ 5128 w 9775"/>
                <a:gd name="connsiteY3" fmla="*/ 70 h 9775"/>
                <a:gd name="connsiteX4" fmla="*/ 1001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16" y="4958"/>
                  </a:moveTo>
                  <a:cubicBezTo>
                    <a:pt x="10016" y="7657"/>
                    <a:pt x="7827" y="9846"/>
                    <a:pt x="5128" y="9846"/>
                  </a:cubicBezTo>
                  <a:cubicBezTo>
                    <a:pt x="2428" y="9846"/>
                    <a:pt x="240" y="7657"/>
                    <a:pt x="240" y="4958"/>
                  </a:cubicBezTo>
                  <a:cubicBezTo>
                    <a:pt x="240" y="2258"/>
                    <a:pt x="2428" y="70"/>
                    <a:pt x="5128" y="70"/>
                  </a:cubicBezTo>
                  <a:cubicBezTo>
                    <a:pt x="7827" y="70"/>
                    <a:pt x="10016" y="2258"/>
                    <a:pt x="10016" y="4958"/>
                  </a:cubicBezTo>
                  <a:close/>
                </a:path>
              </a:pathLst>
            </a:custGeom>
            <a:grpFill/>
            <a:ln w="4865" cap="flat">
              <a:noFill/>
              <a:prstDash val="solid"/>
              <a:miter/>
            </a:ln>
          </p:spPr>
          <p:txBody>
            <a:bodyPr rtlCol="0" anchor="ctr"/>
            <a:lstStyle/>
            <a:p>
              <a:endParaRPr lang="en-US"/>
            </a:p>
          </p:txBody>
        </p:sp>
        <p:sp>
          <p:nvSpPr>
            <p:cNvPr id="608" name="Freeform: Shape 607">
              <a:extLst>
                <a:ext uri="{FF2B5EF4-FFF2-40B4-BE49-F238E27FC236}">
                  <a16:creationId xmlns:a16="http://schemas.microsoft.com/office/drawing/2014/main" id="{7EDA48B4-5D77-BE06-3427-3E4563A30D61}"/>
                </a:ext>
              </a:extLst>
            </p:cNvPr>
            <p:cNvSpPr/>
            <p:nvPr/>
          </p:nvSpPr>
          <p:spPr>
            <a:xfrm>
              <a:off x="11902841" y="1910052"/>
              <a:ext cx="9775" cy="9775"/>
            </a:xfrm>
            <a:custGeom>
              <a:avLst/>
              <a:gdLst>
                <a:gd name="connsiteX0" fmla="*/ 10026 w 9775"/>
                <a:gd name="connsiteY0" fmla="*/ 4958 h 9775"/>
                <a:gd name="connsiteX1" fmla="*/ 5138 w 9775"/>
                <a:gd name="connsiteY1" fmla="*/ 9846 h 9775"/>
                <a:gd name="connsiteX2" fmla="*/ 250 w 9775"/>
                <a:gd name="connsiteY2" fmla="*/ 4958 h 9775"/>
                <a:gd name="connsiteX3" fmla="*/ 5138 w 9775"/>
                <a:gd name="connsiteY3" fmla="*/ 70 h 9775"/>
                <a:gd name="connsiteX4" fmla="*/ 1002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26" y="4958"/>
                  </a:moveTo>
                  <a:cubicBezTo>
                    <a:pt x="10026" y="7657"/>
                    <a:pt x="7837" y="9846"/>
                    <a:pt x="5138" y="9846"/>
                  </a:cubicBezTo>
                  <a:cubicBezTo>
                    <a:pt x="2438" y="9846"/>
                    <a:pt x="250" y="7657"/>
                    <a:pt x="250" y="4958"/>
                  </a:cubicBezTo>
                  <a:cubicBezTo>
                    <a:pt x="250" y="2258"/>
                    <a:pt x="2438" y="70"/>
                    <a:pt x="5138" y="70"/>
                  </a:cubicBezTo>
                  <a:cubicBezTo>
                    <a:pt x="7837" y="70"/>
                    <a:pt x="10026" y="2258"/>
                    <a:pt x="10026" y="4958"/>
                  </a:cubicBezTo>
                  <a:close/>
                </a:path>
              </a:pathLst>
            </a:custGeom>
            <a:grpFill/>
            <a:ln w="4865" cap="flat">
              <a:noFill/>
              <a:prstDash val="solid"/>
              <a:miter/>
            </a:ln>
          </p:spPr>
          <p:txBody>
            <a:bodyPr rtlCol="0" anchor="ctr"/>
            <a:lstStyle/>
            <a:p>
              <a:endParaRPr lang="en-US"/>
            </a:p>
          </p:txBody>
        </p:sp>
        <p:sp>
          <p:nvSpPr>
            <p:cNvPr id="609" name="Freeform: Shape 608">
              <a:extLst>
                <a:ext uri="{FF2B5EF4-FFF2-40B4-BE49-F238E27FC236}">
                  <a16:creationId xmlns:a16="http://schemas.microsoft.com/office/drawing/2014/main" id="{F4AADFE1-9CC8-09D0-2A28-83F5E79E3F5F}"/>
                </a:ext>
              </a:extLst>
            </p:cNvPr>
            <p:cNvSpPr/>
            <p:nvPr/>
          </p:nvSpPr>
          <p:spPr>
            <a:xfrm>
              <a:off x="11951719" y="1910052"/>
              <a:ext cx="9775" cy="9775"/>
            </a:xfrm>
            <a:custGeom>
              <a:avLst/>
              <a:gdLst>
                <a:gd name="connsiteX0" fmla="*/ 10036 w 9775"/>
                <a:gd name="connsiteY0" fmla="*/ 4958 h 9775"/>
                <a:gd name="connsiteX1" fmla="*/ 5148 w 9775"/>
                <a:gd name="connsiteY1" fmla="*/ 9846 h 9775"/>
                <a:gd name="connsiteX2" fmla="*/ 260 w 9775"/>
                <a:gd name="connsiteY2" fmla="*/ 4958 h 9775"/>
                <a:gd name="connsiteX3" fmla="*/ 5148 w 9775"/>
                <a:gd name="connsiteY3" fmla="*/ 70 h 9775"/>
                <a:gd name="connsiteX4" fmla="*/ 1003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36" y="4958"/>
                  </a:moveTo>
                  <a:cubicBezTo>
                    <a:pt x="10036" y="7657"/>
                    <a:pt x="7847" y="9846"/>
                    <a:pt x="5148" y="9846"/>
                  </a:cubicBezTo>
                  <a:cubicBezTo>
                    <a:pt x="2448" y="9846"/>
                    <a:pt x="260" y="7657"/>
                    <a:pt x="260" y="4958"/>
                  </a:cubicBezTo>
                  <a:cubicBezTo>
                    <a:pt x="260" y="2258"/>
                    <a:pt x="2448" y="70"/>
                    <a:pt x="5148" y="70"/>
                  </a:cubicBezTo>
                  <a:cubicBezTo>
                    <a:pt x="7847" y="70"/>
                    <a:pt x="10036" y="2258"/>
                    <a:pt x="10036" y="4958"/>
                  </a:cubicBezTo>
                  <a:close/>
                </a:path>
              </a:pathLst>
            </a:custGeom>
            <a:grpFill/>
            <a:ln w="4865" cap="flat">
              <a:noFill/>
              <a:prstDash val="solid"/>
              <a:miter/>
            </a:ln>
          </p:spPr>
          <p:txBody>
            <a:bodyPr rtlCol="0" anchor="ctr"/>
            <a:lstStyle/>
            <a:p>
              <a:endParaRPr lang="en-US"/>
            </a:p>
          </p:txBody>
        </p:sp>
        <p:sp>
          <p:nvSpPr>
            <p:cNvPr id="610" name="Freeform: Shape 609">
              <a:extLst>
                <a:ext uri="{FF2B5EF4-FFF2-40B4-BE49-F238E27FC236}">
                  <a16:creationId xmlns:a16="http://schemas.microsoft.com/office/drawing/2014/main" id="{2BA6DC24-14BB-41F5-82D5-E2AD4B226D76}"/>
                </a:ext>
              </a:extLst>
            </p:cNvPr>
            <p:cNvSpPr/>
            <p:nvPr/>
          </p:nvSpPr>
          <p:spPr>
            <a:xfrm>
              <a:off x="12000598" y="1910052"/>
              <a:ext cx="9775" cy="9775"/>
            </a:xfrm>
            <a:custGeom>
              <a:avLst/>
              <a:gdLst>
                <a:gd name="connsiteX0" fmla="*/ 10046 w 9775"/>
                <a:gd name="connsiteY0" fmla="*/ 4958 h 9775"/>
                <a:gd name="connsiteX1" fmla="*/ 5158 w 9775"/>
                <a:gd name="connsiteY1" fmla="*/ 9846 h 9775"/>
                <a:gd name="connsiteX2" fmla="*/ 270 w 9775"/>
                <a:gd name="connsiteY2" fmla="*/ 4958 h 9775"/>
                <a:gd name="connsiteX3" fmla="*/ 5158 w 9775"/>
                <a:gd name="connsiteY3" fmla="*/ 70 h 9775"/>
                <a:gd name="connsiteX4" fmla="*/ 1004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46" y="4958"/>
                  </a:moveTo>
                  <a:cubicBezTo>
                    <a:pt x="10046" y="7657"/>
                    <a:pt x="7857" y="9846"/>
                    <a:pt x="5158" y="9846"/>
                  </a:cubicBezTo>
                  <a:cubicBezTo>
                    <a:pt x="2458" y="9846"/>
                    <a:pt x="270" y="7657"/>
                    <a:pt x="270" y="4958"/>
                  </a:cubicBezTo>
                  <a:cubicBezTo>
                    <a:pt x="270" y="2258"/>
                    <a:pt x="2458" y="70"/>
                    <a:pt x="5158" y="70"/>
                  </a:cubicBezTo>
                  <a:cubicBezTo>
                    <a:pt x="7857" y="70"/>
                    <a:pt x="10046" y="2258"/>
                    <a:pt x="10046" y="4958"/>
                  </a:cubicBezTo>
                  <a:close/>
                </a:path>
              </a:pathLst>
            </a:custGeom>
            <a:grpFill/>
            <a:ln w="4865" cap="flat">
              <a:noFill/>
              <a:prstDash val="solid"/>
              <a:miter/>
            </a:ln>
          </p:spPr>
          <p:txBody>
            <a:bodyPr rtlCol="0" anchor="ctr"/>
            <a:lstStyle/>
            <a:p>
              <a:endParaRPr lang="en-US"/>
            </a:p>
          </p:txBody>
        </p:sp>
        <p:sp>
          <p:nvSpPr>
            <p:cNvPr id="611" name="Freeform: Shape 610">
              <a:extLst>
                <a:ext uri="{FF2B5EF4-FFF2-40B4-BE49-F238E27FC236}">
                  <a16:creationId xmlns:a16="http://schemas.microsoft.com/office/drawing/2014/main" id="{EFBE26ED-3533-F00E-8C14-9ADE61C503F1}"/>
                </a:ext>
              </a:extLst>
            </p:cNvPr>
            <p:cNvSpPr/>
            <p:nvPr/>
          </p:nvSpPr>
          <p:spPr>
            <a:xfrm>
              <a:off x="12049476" y="1910052"/>
              <a:ext cx="9775" cy="9775"/>
            </a:xfrm>
            <a:custGeom>
              <a:avLst/>
              <a:gdLst>
                <a:gd name="connsiteX0" fmla="*/ 10056 w 9775"/>
                <a:gd name="connsiteY0" fmla="*/ 4958 h 9775"/>
                <a:gd name="connsiteX1" fmla="*/ 5168 w 9775"/>
                <a:gd name="connsiteY1" fmla="*/ 9846 h 9775"/>
                <a:gd name="connsiteX2" fmla="*/ 280 w 9775"/>
                <a:gd name="connsiteY2" fmla="*/ 4958 h 9775"/>
                <a:gd name="connsiteX3" fmla="*/ 5168 w 9775"/>
                <a:gd name="connsiteY3" fmla="*/ 70 h 9775"/>
                <a:gd name="connsiteX4" fmla="*/ 1005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56" y="4958"/>
                  </a:moveTo>
                  <a:cubicBezTo>
                    <a:pt x="10056" y="7657"/>
                    <a:pt x="7867" y="9846"/>
                    <a:pt x="5168" y="9846"/>
                  </a:cubicBezTo>
                  <a:cubicBezTo>
                    <a:pt x="2468" y="9846"/>
                    <a:pt x="280" y="7657"/>
                    <a:pt x="280" y="4958"/>
                  </a:cubicBezTo>
                  <a:cubicBezTo>
                    <a:pt x="280" y="2258"/>
                    <a:pt x="2468" y="70"/>
                    <a:pt x="5168" y="70"/>
                  </a:cubicBezTo>
                  <a:cubicBezTo>
                    <a:pt x="7867" y="70"/>
                    <a:pt x="10056" y="2258"/>
                    <a:pt x="10056" y="4958"/>
                  </a:cubicBezTo>
                  <a:close/>
                </a:path>
              </a:pathLst>
            </a:custGeom>
            <a:grpFill/>
            <a:ln w="4865" cap="flat">
              <a:noFill/>
              <a:prstDash val="solid"/>
              <a:miter/>
            </a:ln>
          </p:spPr>
          <p:txBody>
            <a:bodyPr rtlCol="0" anchor="ctr"/>
            <a:lstStyle/>
            <a:p>
              <a:endParaRPr lang="en-US"/>
            </a:p>
          </p:txBody>
        </p:sp>
        <p:sp>
          <p:nvSpPr>
            <p:cNvPr id="612" name="Freeform: Shape 611">
              <a:extLst>
                <a:ext uri="{FF2B5EF4-FFF2-40B4-BE49-F238E27FC236}">
                  <a16:creationId xmlns:a16="http://schemas.microsoft.com/office/drawing/2014/main" id="{00D4580C-0957-3A25-47F0-EE1A9EAAE38A}"/>
                </a:ext>
              </a:extLst>
            </p:cNvPr>
            <p:cNvSpPr/>
            <p:nvPr/>
          </p:nvSpPr>
          <p:spPr>
            <a:xfrm>
              <a:off x="12098354" y="1910052"/>
              <a:ext cx="9775" cy="9775"/>
            </a:xfrm>
            <a:custGeom>
              <a:avLst/>
              <a:gdLst>
                <a:gd name="connsiteX0" fmla="*/ 10066 w 9775"/>
                <a:gd name="connsiteY0" fmla="*/ 4958 h 9775"/>
                <a:gd name="connsiteX1" fmla="*/ 5178 w 9775"/>
                <a:gd name="connsiteY1" fmla="*/ 9846 h 9775"/>
                <a:gd name="connsiteX2" fmla="*/ 290 w 9775"/>
                <a:gd name="connsiteY2" fmla="*/ 4958 h 9775"/>
                <a:gd name="connsiteX3" fmla="*/ 5178 w 9775"/>
                <a:gd name="connsiteY3" fmla="*/ 70 h 9775"/>
                <a:gd name="connsiteX4" fmla="*/ 1006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66" y="4958"/>
                  </a:moveTo>
                  <a:cubicBezTo>
                    <a:pt x="10066" y="7657"/>
                    <a:pt x="7877" y="9846"/>
                    <a:pt x="5178" y="9846"/>
                  </a:cubicBezTo>
                  <a:cubicBezTo>
                    <a:pt x="2478" y="9846"/>
                    <a:pt x="290" y="7657"/>
                    <a:pt x="290" y="4958"/>
                  </a:cubicBezTo>
                  <a:cubicBezTo>
                    <a:pt x="290" y="2258"/>
                    <a:pt x="2478" y="70"/>
                    <a:pt x="5178" y="70"/>
                  </a:cubicBezTo>
                  <a:cubicBezTo>
                    <a:pt x="7877" y="70"/>
                    <a:pt x="10066" y="2258"/>
                    <a:pt x="10066" y="4958"/>
                  </a:cubicBezTo>
                  <a:close/>
                </a:path>
              </a:pathLst>
            </a:custGeom>
            <a:grpFill/>
            <a:ln w="4865" cap="flat">
              <a:noFill/>
              <a:prstDash val="solid"/>
              <a:miter/>
            </a:ln>
          </p:spPr>
          <p:txBody>
            <a:bodyPr rtlCol="0" anchor="ctr"/>
            <a:lstStyle/>
            <a:p>
              <a:endParaRPr lang="en-US"/>
            </a:p>
          </p:txBody>
        </p:sp>
        <p:sp>
          <p:nvSpPr>
            <p:cNvPr id="613" name="Freeform: Shape 612">
              <a:extLst>
                <a:ext uri="{FF2B5EF4-FFF2-40B4-BE49-F238E27FC236}">
                  <a16:creationId xmlns:a16="http://schemas.microsoft.com/office/drawing/2014/main" id="{3D86BDEE-216D-84C2-4334-4206C293CCB1}"/>
                </a:ext>
              </a:extLst>
            </p:cNvPr>
            <p:cNvSpPr/>
            <p:nvPr/>
          </p:nvSpPr>
          <p:spPr>
            <a:xfrm>
              <a:off x="12147233" y="1910052"/>
              <a:ext cx="9775" cy="9775"/>
            </a:xfrm>
            <a:custGeom>
              <a:avLst/>
              <a:gdLst>
                <a:gd name="connsiteX0" fmla="*/ 10076 w 9775"/>
                <a:gd name="connsiteY0" fmla="*/ 4958 h 9775"/>
                <a:gd name="connsiteX1" fmla="*/ 5188 w 9775"/>
                <a:gd name="connsiteY1" fmla="*/ 9846 h 9775"/>
                <a:gd name="connsiteX2" fmla="*/ 300 w 9775"/>
                <a:gd name="connsiteY2" fmla="*/ 4958 h 9775"/>
                <a:gd name="connsiteX3" fmla="*/ 5188 w 9775"/>
                <a:gd name="connsiteY3" fmla="*/ 70 h 9775"/>
                <a:gd name="connsiteX4" fmla="*/ 10076 w 9775"/>
                <a:gd name="connsiteY4" fmla="*/ 495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76" y="4958"/>
                  </a:moveTo>
                  <a:cubicBezTo>
                    <a:pt x="10076" y="7657"/>
                    <a:pt x="7887" y="9846"/>
                    <a:pt x="5188" y="9846"/>
                  </a:cubicBezTo>
                  <a:cubicBezTo>
                    <a:pt x="2488" y="9846"/>
                    <a:pt x="300" y="7657"/>
                    <a:pt x="300" y="4958"/>
                  </a:cubicBezTo>
                  <a:cubicBezTo>
                    <a:pt x="300" y="2258"/>
                    <a:pt x="2488" y="70"/>
                    <a:pt x="5188" y="70"/>
                  </a:cubicBezTo>
                  <a:cubicBezTo>
                    <a:pt x="7887" y="70"/>
                    <a:pt x="10076" y="2258"/>
                    <a:pt x="10076" y="4958"/>
                  </a:cubicBezTo>
                  <a:close/>
                </a:path>
              </a:pathLst>
            </a:custGeom>
            <a:grpFill/>
            <a:ln w="4865" cap="flat">
              <a:noFill/>
              <a:prstDash val="solid"/>
              <a:miter/>
            </a:ln>
          </p:spPr>
          <p:txBody>
            <a:bodyPr rtlCol="0" anchor="ctr"/>
            <a:lstStyle/>
            <a:p>
              <a:endParaRPr lang="en-US"/>
            </a:p>
          </p:txBody>
        </p:sp>
        <p:sp>
          <p:nvSpPr>
            <p:cNvPr id="614" name="Freeform: Shape 613">
              <a:extLst>
                <a:ext uri="{FF2B5EF4-FFF2-40B4-BE49-F238E27FC236}">
                  <a16:creationId xmlns:a16="http://schemas.microsoft.com/office/drawing/2014/main" id="{67931080-4CCB-B993-7812-F07AAE83A921}"/>
                </a:ext>
              </a:extLst>
            </p:cNvPr>
            <p:cNvSpPr/>
            <p:nvPr/>
          </p:nvSpPr>
          <p:spPr>
            <a:xfrm>
              <a:off x="10680883" y="1958930"/>
              <a:ext cx="9775" cy="9775"/>
            </a:xfrm>
            <a:custGeom>
              <a:avLst/>
              <a:gdLst>
                <a:gd name="connsiteX0" fmla="*/ 9776 w 9775"/>
                <a:gd name="connsiteY0" fmla="*/ 4968 h 9775"/>
                <a:gd name="connsiteX1" fmla="*/ 4888 w 9775"/>
                <a:gd name="connsiteY1" fmla="*/ 9856 h 9775"/>
                <a:gd name="connsiteX2" fmla="*/ 0 w 9775"/>
                <a:gd name="connsiteY2" fmla="*/ 4968 h 9775"/>
                <a:gd name="connsiteX3" fmla="*/ 4888 w 9775"/>
                <a:gd name="connsiteY3" fmla="*/ 80 h 9775"/>
                <a:gd name="connsiteX4" fmla="*/ 977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76" y="4968"/>
                  </a:moveTo>
                  <a:cubicBezTo>
                    <a:pt x="9776" y="7667"/>
                    <a:pt x="7587" y="9856"/>
                    <a:pt x="4888" y="9856"/>
                  </a:cubicBezTo>
                  <a:cubicBezTo>
                    <a:pt x="2188" y="9856"/>
                    <a:pt x="0" y="7667"/>
                    <a:pt x="0" y="4968"/>
                  </a:cubicBezTo>
                  <a:cubicBezTo>
                    <a:pt x="0" y="2268"/>
                    <a:pt x="2188" y="80"/>
                    <a:pt x="4888" y="80"/>
                  </a:cubicBezTo>
                  <a:cubicBezTo>
                    <a:pt x="7587" y="80"/>
                    <a:pt x="9776" y="2268"/>
                    <a:pt x="9776" y="4968"/>
                  </a:cubicBezTo>
                  <a:close/>
                </a:path>
              </a:pathLst>
            </a:custGeom>
            <a:grpFill/>
            <a:ln w="4865" cap="flat">
              <a:noFill/>
              <a:prstDash val="solid"/>
              <a:miter/>
            </a:ln>
          </p:spPr>
          <p:txBody>
            <a:bodyPr rtlCol="0" anchor="ctr"/>
            <a:lstStyle/>
            <a:p>
              <a:endParaRPr lang="en-US"/>
            </a:p>
          </p:txBody>
        </p:sp>
        <p:sp>
          <p:nvSpPr>
            <p:cNvPr id="615" name="Freeform: Shape 614">
              <a:extLst>
                <a:ext uri="{FF2B5EF4-FFF2-40B4-BE49-F238E27FC236}">
                  <a16:creationId xmlns:a16="http://schemas.microsoft.com/office/drawing/2014/main" id="{5048B649-742B-EEFB-CE7B-517D507213B4}"/>
                </a:ext>
              </a:extLst>
            </p:cNvPr>
            <p:cNvSpPr/>
            <p:nvPr/>
          </p:nvSpPr>
          <p:spPr>
            <a:xfrm>
              <a:off x="10729761" y="1958930"/>
              <a:ext cx="9775" cy="9775"/>
            </a:xfrm>
            <a:custGeom>
              <a:avLst/>
              <a:gdLst>
                <a:gd name="connsiteX0" fmla="*/ 9786 w 9775"/>
                <a:gd name="connsiteY0" fmla="*/ 4968 h 9775"/>
                <a:gd name="connsiteX1" fmla="*/ 4898 w 9775"/>
                <a:gd name="connsiteY1" fmla="*/ 9856 h 9775"/>
                <a:gd name="connsiteX2" fmla="*/ 10 w 9775"/>
                <a:gd name="connsiteY2" fmla="*/ 4968 h 9775"/>
                <a:gd name="connsiteX3" fmla="*/ 4898 w 9775"/>
                <a:gd name="connsiteY3" fmla="*/ 80 h 9775"/>
                <a:gd name="connsiteX4" fmla="*/ 978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86" y="4968"/>
                  </a:moveTo>
                  <a:cubicBezTo>
                    <a:pt x="9786" y="7667"/>
                    <a:pt x="7597" y="9856"/>
                    <a:pt x="4898" y="9856"/>
                  </a:cubicBezTo>
                  <a:cubicBezTo>
                    <a:pt x="2198" y="9856"/>
                    <a:pt x="10" y="7667"/>
                    <a:pt x="10" y="4968"/>
                  </a:cubicBezTo>
                  <a:cubicBezTo>
                    <a:pt x="10" y="2268"/>
                    <a:pt x="2198" y="80"/>
                    <a:pt x="4898" y="80"/>
                  </a:cubicBezTo>
                  <a:cubicBezTo>
                    <a:pt x="7597" y="80"/>
                    <a:pt x="9786" y="2268"/>
                    <a:pt x="9786" y="4968"/>
                  </a:cubicBezTo>
                  <a:close/>
                </a:path>
              </a:pathLst>
            </a:custGeom>
            <a:grpFill/>
            <a:ln w="4865" cap="flat">
              <a:noFill/>
              <a:prstDash val="solid"/>
              <a:miter/>
            </a:ln>
          </p:spPr>
          <p:txBody>
            <a:bodyPr rtlCol="0" anchor="ctr"/>
            <a:lstStyle/>
            <a:p>
              <a:endParaRPr lang="en-US"/>
            </a:p>
          </p:txBody>
        </p:sp>
        <p:sp>
          <p:nvSpPr>
            <p:cNvPr id="616" name="Freeform: Shape 615">
              <a:extLst>
                <a:ext uri="{FF2B5EF4-FFF2-40B4-BE49-F238E27FC236}">
                  <a16:creationId xmlns:a16="http://schemas.microsoft.com/office/drawing/2014/main" id="{3AAF35BB-B380-EE71-DC53-D05EFCAEBC2B}"/>
                </a:ext>
              </a:extLst>
            </p:cNvPr>
            <p:cNvSpPr/>
            <p:nvPr/>
          </p:nvSpPr>
          <p:spPr>
            <a:xfrm>
              <a:off x="10778639" y="1958930"/>
              <a:ext cx="9775" cy="9775"/>
            </a:xfrm>
            <a:custGeom>
              <a:avLst/>
              <a:gdLst>
                <a:gd name="connsiteX0" fmla="*/ 9796 w 9775"/>
                <a:gd name="connsiteY0" fmla="*/ 4968 h 9775"/>
                <a:gd name="connsiteX1" fmla="*/ 4908 w 9775"/>
                <a:gd name="connsiteY1" fmla="*/ 9856 h 9775"/>
                <a:gd name="connsiteX2" fmla="*/ 20 w 9775"/>
                <a:gd name="connsiteY2" fmla="*/ 4968 h 9775"/>
                <a:gd name="connsiteX3" fmla="*/ 4908 w 9775"/>
                <a:gd name="connsiteY3" fmla="*/ 80 h 9775"/>
                <a:gd name="connsiteX4" fmla="*/ 979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96" y="4968"/>
                  </a:moveTo>
                  <a:cubicBezTo>
                    <a:pt x="9796" y="7667"/>
                    <a:pt x="7607" y="9856"/>
                    <a:pt x="4908" y="9856"/>
                  </a:cubicBezTo>
                  <a:cubicBezTo>
                    <a:pt x="2208" y="9856"/>
                    <a:pt x="20" y="7667"/>
                    <a:pt x="20" y="4968"/>
                  </a:cubicBezTo>
                  <a:cubicBezTo>
                    <a:pt x="20" y="2268"/>
                    <a:pt x="2208" y="80"/>
                    <a:pt x="4908" y="80"/>
                  </a:cubicBezTo>
                  <a:cubicBezTo>
                    <a:pt x="7607" y="80"/>
                    <a:pt x="9796" y="2268"/>
                    <a:pt x="9796" y="4968"/>
                  </a:cubicBezTo>
                  <a:close/>
                </a:path>
              </a:pathLst>
            </a:custGeom>
            <a:grpFill/>
            <a:ln w="4865" cap="flat">
              <a:noFill/>
              <a:prstDash val="solid"/>
              <a:miter/>
            </a:ln>
          </p:spPr>
          <p:txBody>
            <a:bodyPr rtlCol="0" anchor="ctr"/>
            <a:lstStyle/>
            <a:p>
              <a:endParaRPr lang="en-US"/>
            </a:p>
          </p:txBody>
        </p:sp>
        <p:sp>
          <p:nvSpPr>
            <p:cNvPr id="617" name="Freeform: Shape 616">
              <a:extLst>
                <a:ext uri="{FF2B5EF4-FFF2-40B4-BE49-F238E27FC236}">
                  <a16:creationId xmlns:a16="http://schemas.microsoft.com/office/drawing/2014/main" id="{F737A5A3-6735-D0FE-B6BC-B7313ADD9AF8}"/>
                </a:ext>
              </a:extLst>
            </p:cNvPr>
            <p:cNvSpPr/>
            <p:nvPr/>
          </p:nvSpPr>
          <p:spPr>
            <a:xfrm>
              <a:off x="10827518" y="1958930"/>
              <a:ext cx="9775" cy="9775"/>
            </a:xfrm>
            <a:custGeom>
              <a:avLst/>
              <a:gdLst>
                <a:gd name="connsiteX0" fmla="*/ 9806 w 9775"/>
                <a:gd name="connsiteY0" fmla="*/ 4968 h 9775"/>
                <a:gd name="connsiteX1" fmla="*/ 4918 w 9775"/>
                <a:gd name="connsiteY1" fmla="*/ 9856 h 9775"/>
                <a:gd name="connsiteX2" fmla="*/ 30 w 9775"/>
                <a:gd name="connsiteY2" fmla="*/ 4968 h 9775"/>
                <a:gd name="connsiteX3" fmla="*/ 4918 w 9775"/>
                <a:gd name="connsiteY3" fmla="*/ 80 h 9775"/>
                <a:gd name="connsiteX4" fmla="*/ 980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06" y="4968"/>
                  </a:moveTo>
                  <a:cubicBezTo>
                    <a:pt x="9806" y="7667"/>
                    <a:pt x="7617" y="9856"/>
                    <a:pt x="4918" y="9856"/>
                  </a:cubicBezTo>
                  <a:cubicBezTo>
                    <a:pt x="2218" y="9856"/>
                    <a:pt x="30" y="7667"/>
                    <a:pt x="30" y="4968"/>
                  </a:cubicBezTo>
                  <a:cubicBezTo>
                    <a:pt x="30" y="2268"/>
                    <a:pt x="2218" y="80"/>
                    <a:pt x="4918" y="80"/>
                  </a:cubicBezTo>
                  <a:cubicBezTo>
                    <a:pt x="7617" y="80"/>
                    <a:pt x="9806" y="2268"/>
                    <a:pt x="9806" y="4968"/>
                  </a:cubicBezTo>
                  <a:close/>
                </a:path>
              </a:pathLst>
            </a:custGeom>
            <a:grpFill/>
            <a:ln w="4865" cap="flat">
              <a:noFill/>
              <a:prstDash val="solid"/>
              <a:miter/>
            </a:ln>
          </p:spPr>
          <p:txBody>
            <a:bodyPr rtlCol="0" anchor="ctr"/>
            <a:lstStyle/>
            <a:p>
              <a:endParaRPr lang="en-US"/>
            </a:p>
          </p:txBody>
        </p:sp>
        <p:sp>
          <p:nvSpPr>
            <p:cNvPr id="618" name="Freeform: Shape 617">
              <a:extLst>
                <a:ext uri="{FF2B5EF4-FFF2-40B4-BE49-F238E27FC236}">
                  <a16:creationId xmlns:a16="http://schemas.microsoft.com/office/drawing/2014/main" id="{0B788BE0-A312-D895-0E63-28CD3F7F076A}"/>
                </a:ext>
              </a:extLst>
            </p:cNvPr>
            <p:cNvSpPr/>
            <p:nvPr/>
          </p:nvSpPr>
          <p:spPr>
            <a:xfrm>
              <a:off x="10876396" y="1958930"/>
              <a:ext cx="9775" cy="9775"/>
            </a:xfrm>
            <a:custGeom>
              <a:avLst/>
              <a:gdLst>
                <a:gd name="connsiteX0" fmla="*/ 9816 w 9775"/>
                <a:gd name="connsiteY0" fmla="*/ 4968 h 9775"/>
                <a:gd name="connsiteX1" fmla="*/ 4928 w 9775"/>
                <a:gd name="connsiteY1" fmla="*/ 9856 h 9775"/>
                <a:gd name="connsiteX2" fmla="*/ 40 w 9775"/>
                <a:gd name="connsiteY2" fmla="*/ 4968 h 9775"/>
                <a:gd name="connsiteX3" fmla="*/ 4928 w 9775"/>
                <a:gd name="connsiteY3" fmla="*/ 80 h 9775"/>
                <a:gd name="connsiteX4" fmla="*/ 981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16" y="4968"/>
                  </a:moveTo>
                  <a:cubicBezTo>
                    <a:pt x="9816" y="7667"/>
                    <a:pt x="7627" y="9856"/>
                    <a:pt x="4928" y="9856"/>
                  </a:cubicBezTo>
                  <a:cubicBezTo>
                    <a:pt x="2228" y="9856"/>
                    <a:pt x="40" y="7667"/>
                    <a:pt x="40" y="4968"/>
                  </a:cubicBezTo>
                  <a:cubicBezTo>
                    <a:pt x="40" y="2268"/>
                    <a:pt x="2228" y="80"/>
                    <a:pt x="4928" y="80"/>
                  </a:cubicBezTo>
                  <a:cubicBezTo>
                    <a:pt x="7627" y="80"/>
                    <a:pt x="9816" y="2268"/>
                    <a:pt x="9816" y="4968"/>
                  </a:cubicBezTo>
                  <a:close/>
                </a:path>
              </a:pathLst>
            </a:custGeom>
            <a:grpFill/>
            <a:ln w="4865" cap="flat">
              <a:noFill/>
              <a:prstDash val="solid"/>
              <a:miter/>
            </a:ln>
          </p:spPr>
          <p:txBody>
            <a:bodyPr rtlCol="0" anchor="ctr"/>
            <a:lstStyle/>
            <a:p>
              <a:endParaRPr lang="en-US"/>
            </a:p>
          </p:txBody>
        </p:sp>
        <p:sp>
          <p:nvSpPr>
            <p:cNvPr id="619" name="Freeform: Shape 618">
              <a:extLst>
                <a:ext uri="{FF2B5EF4-FFF2-40B4-BE49-F238E27FC236}">
                  <a16:creationId xmlns:a16="http://schemas.microsoft.com/office/drawing/2014/main" id="{90D355FA-7656-B0DE-5D2F-4BFC79CDC431}"/>
                </a:ext>
              </a:extLst>
            </p:cNvPr>
            <p:cNvSpPr/>
            <p:nvPr/>
          </p:nvSpPr>
          <p:spPr>
            <a:xfrm>
              <a:off x="10925274" y="1958930"/>
              <a:ext cx="9775" cy="9775"/>
            </a:xfrm>
            <a:custGeom>
              <a:avLst/>
              <a:gdLst>
                <a:gd name="connsiteX0" fmla="*/ 9826 w 9775"/>
                <a:gd name="connsiteY0" fmla="*/ 4968 h 9775"/>
                <a:gd name="connsiteX1" fmla="*/ 4938 w 9775"/>
                <a:gd name="connsiteY1" fmla="*/ 9856 h 9775"/>
                <a:gd name="connsiteX2" fmla="*/ 50 w 9775"/>
                <a:gd name="connsiteY2" fmla="*/ 4968 h 9775"/>
                <a:gd name="connsiteX3" fmla="*/ 4938 w 9775"/>
                <a:gd name="connsiteY3" fmla="*/ 80 h 9775"/>
                <a:gd name="connsiteX4" fmla="*/ 982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26" y="4968"/>
                  </a:moveTo>
                  <a:cubicBezTo>
                    <a:pt x="9826" y="7667"/>
                    <a:pt x="7637" y="9856"/>
                    <a:pt x="4938" y="9856"/>
                  </a:cubicBezTo>
                  <a:cubicBezTo>
                    <a:pt x="2238" y="9856"/>
                    <a:pt x="50" y="7667"/>
                    <a:pt x="50" y="4968"/>
                  </a:cubicBezTo>
                  <a:cubicBezTo>
                    <a:pt x="50" y="2268"/>
                    <a:pt x="2238" y="80"/>
                    <a:pt x="4938" y="80"/>
                  </a:cubicBezTo>
                  <a:cubicBezTo>
                    <a:pt x="7637" y="80"/>
                    <a:pt x="9826" y="2268"/>
                    <a:pt x="9826" y="4968"/>
                  </a:cubicBezTo>
                  <a:close/>
                </a:path>
              </a:pathLst>
            </a:custGeom>
            <a:grpFill/>
            <a:ln w="4865" cap="flat">
              <a:noFill/>
              <a:prstDash val="solid"/>
              <a:miter/>
            </a:ln>
          </p:spPr>
          <p:txBody>
            <a:bodyPr rtlCol="0" anchor="ctr"/>
            <a:lstStyle/>
            <a:p>
              <a:endParaRPr lang="en-US"/>
            </a:p>
          </p:txBody>
        </p:sp>
        <p:sp>
          <p:nvSpPr>
            <p:cNvPr id="620" name="Freeform: Shape 619">
              <a:extLst>
                <a:ext uri="{FF2B5EF4-FFF2-40B4-BE49-F238E27FC236}">
                  <a16:creationId xmlns:a16="http://schemas.microsoft.com/office/drawing/2014/main" id="{602C11AC-F7B9-5EE0-B0D4-DE33EE72714F}"/>
                </a:ext>
              </a:extLst>
            </p:cNvPr>
            <p:cNvSpPr/>
            <p:nvPr/>
          </p:nvSpPr>
          <p:spPr>
            <a:xfrm>
              <a:off x="10974153" y="1958930"/>
              <a:ext cx="9775" cy="9775"/>
            </a:xfrm>
            <a:custGeom>
              <a:avLst/>
              <a:gdLst>
                <a:gd name="connsiteX0" fmla="*/ 9836 w 9775"/>
                <a:gd name="connsiteY0" fmla="*/ 4968 h 9775"/>
                <a:gd name="connsiteX1" fmla="*/ 4948 w 9775"/>
                <a:gd name="connsiteY1" fmla="*/ 9856 h 9775"/>
                <a:gd name="connsiteX2" fmla="*/ 60 w 9775"/>
                <a:gd name="connsiteY2" fmla="*/ 4968 h 9775"/>
                <a:gd name="connsiteX3" fmla="*/ 4948 w 9775"/>
                <a:gd name="connsiteY3" fmla="*/ 80 h 9775"/>
                <a:gd name="connsiteX4" fmla="*/ 983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36" y="4968"/>
                  </a:moveTo>
                  <a:cubicBezTo>
                    <a:pt x="9836" y="7667"/>
                    <a:pt x="7647" y="9856"/>
                    <a:pt x="4948" y="9856"/>
                  </a:cubicBezTo>
                  <a:cubicBezTo>
                    <a:pt x="2248" y="9856"/>
                    <a:pt x="60" y="7667"/>
                    <a:pt x="60" y="4968"/>
                  </a:cubicBezTo>
                  <a:cubicBezTo>
                    <a:pt x="60" y="2268"/>
                    <a:pt x="2248" y="80"/>
                    <a:pt x="4948" y="80"/>
                  </a:cubicBezTo>
                  <a:cubicBezTo>
                    <a:pt x="7647" y="80"/>
                    <a:pt x="9836" y="2268"/>
                    <a:pt x="9836" y="4968"/>
                  </a:cubicBezTo>
                  <a:close/>
                </a:path>
              </a:pathLst>
            </a:custGeom>
            <a:grpFill/>
            <a:ln w="4865" cap="flat">
              <a:noFill/>
              <a:prstDash val="solid"/>
              <a:miter/>
            </a:ln>
          </p:spPr>
          <p:txBody>
            <a:bodyPr rtlCol="0" anchor="ctr"/>
            <a:lstStyle/>
            <a:p>
              <a:endParaRPr lang="en-US"/>
            </a:p>
          </p:txBody>
        </p:sp>
        <p:sp>
          <p:nvSpPr>
            <p:cNvPr id="621" name="Freeform: Shape 620">
              <a:extLst>
                <a:ext uri="{FF2B5EF4-FFF2-40B4-BE49-F238E27FC236}">
                  <a16:creationId xmlns:a16="http://schemas.microsoft.com/office/drawing/2014/main" id="{B6AE872B-F5BC-1A2D-8FB2-E043AA6C0691}"/>
                </a:ext>
              </a:extLst>
            </p:cNvPr>
            <p:cNvSpPr/>
            <p:nvPr/>
          </p:nvSpPr>
          <p:spPr>
            <a:xfrm>
              <a:off x="11023031" y="1958930"/>
              <a:ext cx="9775" cy="9775"/>
            </a:xfrm>
            <a:custGeom>
              <a:avLst/>
              <a:gdLst>
                <a:gd name="connsiteX0" fmla="*/ 9846 w 9775"/>
                <a:gd name="connsiteY0" fmla="*/ 4968 h 9775"/>
                <a:gd name="connsiteX1" fmla="*/ 4958 w 9775"/>
                <a:gd name="connsiteY1" fmla="*/ 9856 h 9775"/>
                <a:gd name="connsiteX2" fmla="*/ 70 w 9775"/>
                <a:gd name="connsiteY2" fmla="*/ 4968 h 9775"/>
                <a:gd name="connsiteX3" fmla="*/ 4958 w 9775"/>
                <a:gd name="connsiteY3" fmla="*/ 80 h 9775"/>
                <a:gd name="connsiteX4" fmla="*/ 984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46" y="4968"/>
                  </a:moveTo>
                  <a:cubicBezTo>
                    <a:pt x="9846" y="7667"/>
                    <a:pt x="7657" y="9856"/>
                    <a:pt x="4958" y="9856"/>
                  </a:cubicBezTo>
                  <a:cubicBezTo>
                    <a:pt x="2258" y="9856"/>
                    <a:pt x="70" y="7667"/>
                    <a:pt x="70" y="4968"/>
                  </a:cubicBezTo>
                  <a:cubicBezTo>
                    <a:pt x="70" y="2268"/>
                    <a:pt x="2258" y="80"/>
                    <a:pt x="4958" y="80"/>
                  </a:cubicBezTo>
                  <a:cubicBezTo>
                    <a:pt x="7657" y="80"/>
                    <a:pt x="9846" y="2268"/>
                    <a:pt x="9846" y="4968"/>
                  </a:cubicBezTo>
                  <a:close/>
                </a:path>
              </a:pathLst>
            </a:custGeom>
            <a:grpFill/>
            <a:ln w="4865" cap="flat">
              <a:noFill/>
              <a:prstDash val="solid"/>
              <a:miter/>
            </a:ln>
          </p:spPr>
          <p:txBody>
            <a:bodyPr rtlCol="0" anchor="ctr"/>
            <a:lstStyle/>
            <a:p>
              <a:endParaRPr lang="en-US"/>
            </a:p>
          </p:txBody>
        </p:sp>
        <p:sp>
          <p:nvSpPr>
            <p:cNvPr id="622" name="Freeform: Shape 621">
              <a:extLst>
                <a:ext uri="{FF2B5EF4-FFF2-40B4-BE49-F238E27FC236}">
                  <a16:creationId xmlns:a16="http://schemas.microsoft.com/office/drawing/2014/main" id="{E2335F5A-B9D9-2649-FF66-8C54EA50E4B2}"/>
                </a:ext>
              </a:extLst>
            </p:cNvPr>
            <p:cNvSpPr/>
            <p:nvPr/>
          </p:nvSpPr>
          <p:spPr>
            <a:xfrm>
              <a:off x="11071909" y="1958930"/>
              <a:ext cx="9775" cy="9775"/>
            </a:xfrm>
            <a:custGeom>
              <a:avLst/>
              <a:gdLst>
                <a:gd name="connsiteX0" fmla="*/ 9856 w 9775"/>
                <a:gd name="connsiteY0" fmla="*/ 4968 h 9775"/>
                <a:gd name="connsiteX1" fmla="*/ 4968 w 9775"/>
                <a:gd name="connsiteY1" fmla="*/ 9856 h 9775"/>
                <a:gd name="connsiteX2" fmla="*/ 80 w 9775"/>
                <a:gd name="connsiteY2" fmla="*/ 4968 h 9775"/>
                <a:gd name="connsiteX3" fmla="*/ 4968 w 9775"/>
                <a:gd name="connsiteY3" fmla="*/ 80 h 9775"/>
                <a:gd name="connsiteX4" fmla="*/ 985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56" y="4968"/>
                  </a:moveTo>
                  <a:cubicBezTo>
                    <a:pt x="9856" y="7667"/>
                    <a:pt x="7667" y="9856"/>
                    <a:pt x="4968" y="9856"/>
                  </a:cubicBezTo>
                  <a:cubicBezTo>
                    <a:pt x="2268" y="9856"/>
                    <a:pt x="80" y="7667"/>
                    <a:pt x="80" y="4968"/>
                  </a:cubicBezTo>
                  <a:cubicBezTo>
                    <a:pt x="80" y="2268"/>
                    <a:pt x="2268" y="80"/>
                    <a:pt x="4968" y="80"/>
                  </a:cubicBezTo>
                  <a:cubicBezTo>
                    <a:pt x="7667" y="80"/>
                    <a:pt x="9856" y="2268"/>
                    <a:pt x="9856" y="4968"/>
                  </a:cubicBezTo>
                  <a:close/>
                </a:path>
              </a:pathLst>
            </a:custGeom>
            <a:grpFill/>
            <a:ln w="4865" cap="flat">
              <a:noFill/>
              <a:prstDash val="solid"/>
              <a:miter/>
            </a:ln>
          </p:spPr>
          <p:txBody>
            <a:bodyPr rtlCol="0" anchor="ctr"/>
            <a:lstStyle/>
            <a:p>
              <a:endParaRPr lang="en-US"/>
            </a:p>
          </p:txBody>
        </p:sp>
        <p:sp>
          <p:nvSpPr>
            <p:cNvPr id="623" name="Freeform: Shape 622">
              <a:extLst>
                <a:ext uri="{FF2B5EF4-FFF2-40B4-BE49-F238E27FC236}">
                  <a16:creationId xmlns:a16="http://schemas.microsoft.com/office/drawing/2014/main" id="{42DEC0CD-9592-965A-696D-3525C3731907}"/>
                </a:ext>
              </a:extLst>
            </p:cNvPr>
            <p:cNvSpPr/>
            <p:nvPr/>
          </p:nvSpPr>
          <p:spPr>
            <a:xfrm>
              <a:off x="11120788" y="1958930"/>
              <a:ext cx="9775" cy="9775"/>
            </a:xfrm>
            <a:custGeom>
              <a:avLst/>
              <a:gdLst>
                <a:gd name="connsiteX0" fmla="*/ 9866 w 9775"/>
                <a:gd name="connsiteY0" fmla="*/ 4968 h 9775"/>
                <a:gd name="connsiteX1" fmla="*/ 4978 w 9775"/>
                <a:gd name="connsiteY1" fmla="*/ 9856 h 9775"/>
                <a:gd name="connsiteX2" fmla="*/ 90 w 9775"/>
                <a:gd name="connsiteY2" fmla="*/ 4968 h 9775"/>
                <a:gd name="connsiteX3" fmla="*/ 4978 w 9775"/>
                <a:gd name="connsiteY3" fmla="*/ 80 h 9775"/>
                <a:gd name="connsiteX4" fmla="*/ 986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66" y="4968"/>
                  </a:moveTo>
                  <a:cubicBezTo>
                    <a:pt x="9866" y="7667"/>
                    <a:pt x="7677" y="9856"/>
                    <a:pt x="4978" y="9856"/>
                  </a:cubicBezTo>
                  <a:cubicBezTo>
                    <a:pt x="2278" y="9856"/>
                    <a:pt x="90" y="7667"/>
                    <a:pt x="90" y="4968"/>
                  </a:cubicBezTo>
                  <a:cubicBezTo>
                    <a:pt x="90" y="2268"/>
                    <a:pt x="2278" y="80"/>
                    <a:pt x="4978" y="80"/>
                  </a:cubicBezTo>
                  <a:cubicBezTo>
                    <a:pt x="7677" y="80"/>
                    <a:pt x="9866" y="2268"/>
                    <a:pt x="9866" y="4968"/>
                  </a:cubicBezTo>
                  <a:close/>
                </a:path>
              </a:pathLst>
            </a:custGeom>
            <a:grpFill/>
            <a:ln w="4865" cap="flat">
              <a:noFill/>
              <a:prstDash val="solid"/>
              <a:miter/>
            </a:ln>
          </p:spPr>
          <p:txBody>
            <a:bodyPr rtlCol="0" anchor="ctr"/>
            <a:lstStyle/>
            <a:p>
              <a:endParaRPr lang="en-US"/>
            </a:p>
          </p:txBody>
        </p:sp>
        <p:sp>
          <p:nvSpPr>
            <p:cNvPr id="624" name="Freeform: Shape 623">
              <a:extLst>
                <a:ext uri="{FF2B5EF4-FFF2-40B4-BE49-F238E27FC236}">
                  <a16:creationId xmlns:a16="http://schemas.microsoft.com/office/drawing/2014/main" id="{E996097E-D313-0726-3C58-9A1B29AF8C20}"/>
                </a:ext>
              </a:extLst>
            </p:cNvPr>
            <p:cNvSpPr/>
            <p:nvPr/>
          </p:nvSpPr>
          <p:spPr>
            <a:xfrm>
              <a:off x="11169666" y="1958930"/>
              <a:ext cx="9775" cy="9775"/>
            </a:xfrm>
            <a:custGeom>
              <a:avLst/>
              <a:gdLst>
                <a:gd name="connsiteX0" fmla="*/ 9876 w 9775"/>
                <a:gd name="connsiteY0" fmla="*/ 4968 h 9775"/>
                <a:gd name="connsiteX1" fmla="*/ 4988 w 9775"/>
                <a:gd name="connsiteY1" fmla="*/ 9856 h 9775"/>
                <a:gd name="connsiteX2" fmla="*/ 100 w 9775"/>
                <a:gd name="connsiteY2" fmla="*/ 4968 h 9775"/>
                <a:gd name="connsiteX3" fmla="*/ 4988 w 9775"/>
                <a:gd name="connsiteY3" fmla="*/ 80 h 9775"/>
                <a:gd name="connsiteX4" fmla="*/ 987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76" y="4968"/>
                  </a:moveTo>
                  <a:cubicBezTo>
                    <a:pt x="9876" y="7667"/>
                    <a:pt x="7687" y="9856"/>
                    <a:pt x="4988" y="9856"/>
                  </a:cubicBezTo>
                  <a:cubicBezTo>
                    <a:pt x="2288" y="9856"/>
                    <a:pt x="100" y="7667"/>
                    <a:pt x="100" y="4968"/>
                  </a:cubicBezTo>
                  <a:cubicBezTo>
                    <a:pt x="100" y="2268"/>
                    <a:pt x="2288" y="80"/>
                    <a:pt x="4988" y="80"/>
                  </a:cubicBezTo>
                  <a:cubicBezTo>
                    <a:pt x="7687" y="80"/>
                    <a:pt x="9876" y="2268"/>
                    <a:pt x="9876" y="4968"/>
                  </a:cubicBezTo>
                  <a:close/>
                </a:path>
              </a:pathLst>
            </a:custGeom>
            <a:grpFill/>
            <a:ln w="4865" cap="flat">
              <a:noFill/>
              <a:prstDash val="solid"/>
              <a:miter/>
            </a:ln>
          </p:spPr>
          <p:txBody>
            <a:bodyPr rtlCol="0" anchor="ctr"/>
            <a:lstStyle/>
            <a:p>
              <a:endParaRPr lang="en-US"/>
            </a:p>
          </p:txBody>
        </p:sp>
        <p:sp>
          <p:nvSpPr>
            <p:cNvPr id="625" name="Freeform: Shape 624">
              <a:extLst>
                <a:ext uri="{FF2B5EF4-FFF2-40B4-BE49-F238E27FC236}">
                  <a16:creationId xmlns:a16="http://schemas.microsoft.com/office/drawing/2014/main" id="{E3188171-2B4E-71EB-FE00-2D603ACD08F9}"/>
                </a:ext>
              </a:extLst>
            </p:cNvPr>
            <p:cNvSpPr/>
            <p:nvPr/>
          </p:nvSpPr>
          <p:spPr>
            <a:xfrm>
              <a:off x="11218544" y="1958930"/>
              <a:ext cx="9775" cy="9775"/>
            </a:xfrm>
            <a:custGeom>
              <a:avLst/>
              <a:gdLst>
                <a:gd name="connsiteX0" fmla="*/ 9886 w 9775"/>
                <a:gd name="connsiteY0" fmla="*/ 4968 h 9775"/>
                <a:gd name="connsiteX1" fmla="*/ 4998 w 9775"/>
                <a:gd name="connsiteY1" fmla="*/ 9856 h 9775"/>
                <a:gd name="connsiteX2" fmla="*/ 110 w 9775"/>
                <a:gd name="connsiteY2" fmla="*/ 4968 h 9775"/>
                <a:gd name="connsiteX3" fmla="*/ 4998 w 9775"/>
                <a:gd name="connsiteY3" fmla="*/ 80 h 9775"/>
                <a:gd name="connsiteX4" fmla="*/ 988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86" y="4968"/>
                  </a:moveTo>
                  <a:cubicBezTo>
                    <a:pt x="9886" y="7667"/>
                    <a:pt x="7697" y="9856"/>
                    <a:pt x="4998" y="9856"/>
                  </a:cubicBezTo>
                  <a:cubicBezTo>
                    <a:pt x="2298" y="9856"/>
                    <a:pt x="110" y="7667"/>
                    <a:pt x="110" y="4968"/>
                  </a:cubicBezTo>
                  <a:cubicBezTo>
                    <a:pt x="110" y="2268"/>
                    <a:pt x="2298" y="80"/>
                    <a:pt x="4998" y="80"/>
                  </a:cubicBezTo>
                  <a:cubicBezTo>
                    <a:pt x="7697" y="80"/>
                    <a:pt x="9886" y="2268"/>
                    <a:pt x="9886" y="4968"/>
                  </a:cubicBezTo>
                  <a:close/>
                </a:path>
              </a:pathLst>
            </a:custGeom>
            <a:grpFill/>
            <a:ln w="4865" cap="flat">
              <a:noFill/>
              <a:prstDash val="solid"/>
              <a:miter/>
            </a:ln>
          </p:spPr>
          <p:txBody>
            <a:bodyPr rtlCol="0" anchor="ctr"/>
            <a:lstStyle/>
            <a:p>
              <a:endParaRPr lang="en-US"/>
            </a:p>
          </p:txBody>
        </p:sp>
        <p:sp>
          <p:nvSpPr>
            <p:cNvPr id="626" name="Freeform: Shape 625">
              <a:extLst>
                <a:ext uri="{FF2B5EF4-FFF2-40B4-BE49-F238E27FC236}">
                  <a16:creationId xmlns:a16="http://schemas.microsoft.com/office/drawing/2014/main" id="{824902DE-0F3F-3C0D-ED55-06581C1EE39F}"/>
                </a:ext>
              </a:extLst>
            </p:cNvPr>
            <p:cNvSpPr/>
            <p:nvPr/>
          </p:nvSpPr>
          <p:spPr>
            <a:xfrm>
              <a:off x="11267423" y="1958930"/>
              <a:ext cx="9775" cy="9775"/>
            </a:xfrm>
            <a:custGeom>
              <a:avLst/>
              <a:gdLst>
                <a:gd name="connsiteX0" fmla="*/ 9896 w 9775"/>
                <a:gd name="connsiteY0" fmla="*/ 4968 h 9775"/>
                <a:gd name="connsiteX1" fmla="*/ 5008 w 9775"/>
                <a:gd name="connsiteY1" fmla="*/ 9856 h 9775"/>
                <a:gd name="connsiteX2" fmla="*/ 120 w 9775"/>
                <a:gd name="connsiteY2" fmla="*/ 4968 h 9775"/>
                <a:gd name="connsiteX3" fmla="*/ 5008 w 9775"/>
                <a:gd name="connsiteY3" fmla="*/ 80 h 9775"/>
                <a:gd name="connsiteX4" fmla="*/ 989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96" y="4968"/>
                  </a:moveTo>
                  <a:cubicBezTo>
                    <a:pt x="9896" y="7667"/>
                    <a:pt x="7707" y="9856"/>
                    <a:pt x="5008" y="9856"/>
                  </a:cubicBezTo>
                  <a:cubicBezTo>
                    <a:pt x="2308" y="9856"/>
                    <a:pt x="120" y="7667"/>
                    <a:pt x="120" y="4968"/>
                  </a:cubicBezTo>
                  <a:cubicBezTo>
                    <a:pt x="120" y="2268"/>
                    <a:pt x="2308" y="80"/>
                    <a:pt x="5008" y="80"/>
                  </a:cubicBezTo>
                  <a:cubicBezTo>
                    <a:pt x="7707" y="80"/>
                    <a:pt x="9896" y="2268"/>
                    <a:pt x="9896" y="4968"/>
                  </a:cubicBezTo>
                  <a:close/>
                </a:path>
              </a:pathLst>
            </a:custGeom>
            <a:grpFill/>
            <a:ln w="4865" cap="flat">
              <a:noFill/>
              <a:prstDash val="solid"/>
              <a:miter/>
            </a:ln>
          </p:spPr>
          <p:txBody>
            <a:bodyPr rtlCol="0" anchor="ctr"/>
            <a:lstStyle/>
            <a:p>
              <a:endParaRPr lang="en-US"/>
            </a:p>
          </p:txBody>
        </p:sp>
        <p:sp>
          <p:nvSpPr>
            <p:cNvPr id="627" name="Freeform: Shape 626">
              <a:extLst>
                <a:ext uri="{FF2B5EF4-FFF2-40B4-BE49-F238E27FC236}">
                  <a16:creationId xmlns:a16="http://schemas.microsoft.com/office/drawing/2014/main" id="{F34E0F38-DF2B-FD3B-8EC8-6A3072774B56}"/>
                </a:ext>
              </a:extLst>
            </p:cNvPr>
            <p:cNvSpPr/>
            <p:nvPr/>
          </p:nvSpPr>
          <p:spPr>
            <a:xfrm>
              <a:off x="11316301" y="1958930"/>
              <a:ext cx="9775" cy="9775"/>
            </a:xfrm>
            <a:custGeom>
              <a:avLst/>
              <a:gdLst>
                <a:gd name="connsiteX0" fmla="*/ 9906 w 9775"/>
                <a:gd name="connsiteY0" fmla="*/ 4968 h 9775"/>
                <a:gd name="connsiteX1" fmla="*/ 5018 w 9775"/>
                <a:gd name="connsiteY1" fmla="*/ 9856 h 9775"/>
                <a:gd name="connsiteX2" fmla="*/ 130 w 9775"/>
                <a:gd name="connsiteY2" fmla="*/ 4968 h 9775"/>
                <a:gd name="connsiteX3" fmla="*/ 5018 w 9775"/>
                <a:gd name="connsiteY3" fmla="*/ 80 h 9775"/>
                <a:gd name="connsiteX4" fmla="*/ 990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06" y="4968"/>
                  </a:moveTo>
                  <a:cubicBezTo>
                    <a:pt x="9906" y="7667"/>
                    <a:pt x="7717" y="9856"/>
                    <a:pt x="5018" y="9856"/>
                  </a:cubicBezTo>
                  <a:cubicBezTo>
                    <a:pt x="2318" y="9856"/>
                    <a:pt x="130" y="7667"/>
                    <a:pt x="130" y="4968"/>
                  </a:cubicBezTo>
                  <a:cubicBezTo>
                    <a:pt x="130" y="2268"/>
                    <a:pt x="2318" y="80"/>
                    <a:pt x="5018" y="80"/>
                  </a:cubicBezTo>
                  <a:cubicBezTo>
                    <a:pt x="7717" y="80"/>
                    <a:pt x="9906" y="2268"/>
                    <a:pt x="9906" y="4968"/>
                  </a:cubicBezTo>
                  <a:close/>
                </a:path>
              </a:pathLst>
            </a:custGeom>
            <a:grpFill/>
            <a:ln w="4865" cap="flat">
              <a:noFill/>
              <a:prstDash val="solid"/>
              <a:miter/>
            </a:ln>
          </p:spPr>
          <p:txBody>
            <a:bodyPr rtlCol="0" anchor="ctr"/>
            <a:lstStyle/>
            <a:p>
              <a:endParaRPr lang="en-US"/>
            </a:p>
          </p:txBody>
        </p:sp>
        <p:sp>
          <p:nvSpPr>
            <p:cNvPr id="628" name="Freeform: Shape 627">
              <a:extLst>
                <a:ext uri="{FF2B5EF4-FFF2-40B4-BE49-F238E27FC236}">
                  <a16:creationId xmlns:a16="http://schemas.microsoft.com/office/drawing/2014/main" id="{6E3B6D49-B113-489E-4A50-1900BBCCE29A}"/>
                </a:ext>
              </a:extLst>
            </p:cNvPr>
            <p:cNvSpPr/>
            <p:nvPr/>
          </p:nvSpPr>
          <p:spPr>
            <a:xfrm>
              <a:off x="11365179" y="1958930"/>
              <a:ext cx="9775" cy="9775"/>
            </a:xfrm>
            <a:custGeom>
              <a:avLst/>
              <a:gdLst>
                <a:gd name="connsiteX0" fmla="*/ 9916 w 9775"/>
                <a:gd name="connsiteY0" fmla="*/ 4968 h 9775"/>
                <a:gd name="connsiteX1" fmla="*/ 5028 w 9775"/>
                <a:gd name="connsiteY1" fmla="*/ 9856 h 9775"/>
                <a:gd name="connsiteX2" fmla="*/ 140 w 9775"/>
                <a:gd name="connsiteY2" fmla="*/ 4968 h 9775"/>
                <a:gd name="connsiteX3" fmla="*/ 5028 w 9775"/>
                <a:gd name="connsiteY3" fmla="*/ 80 h 9775"/>
                <a:gd name="connsiteX4" fmla="*/ 991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16" y="4968"/>
                  </a:moveTo>
                  <a:cubicBezTo>
                    <a:pt x="9916" y="7667"/>
                    <a:pt x="7727" y="9856"/>
                    <a:pt x="5028" y="9856"/>
                  </a:cubicBezTo>
                  <a:cubicBezTo>
                    <a:pt x="2328" y="9856"/>
                    <a:pt x="140" y="7667"/>
                    <a:pt x="140" y="4968"/>
                  </a:cubicBezTo>
                  <a:cubicBezTo>
                    <a:pt x="140" y="2268"/>
                    <a:pt x="2328" y="80"/>
                    <a:pt x="5028" y="80"/>
                  </a:cubicBezTo>
                  <a:cubicBezTo>
                    <a:pt x="7727" y="80"/>
                    <a:pt x="9916" y="2268"/>
                    <a:pt x="9916" y="4968"/>
                  </a:cubicBezTo>
                  <a:close/>
                </a:path>
              </a:pathLst>
            </a:custGeom>
            <a:grpFill/>
            <a:ln w="4865" cap="flat">
              <a:noFill/>
              <a:prstDash val="solid"/>
              <a:miter/>
            </a:ln>
          </p:spPr>
          <p:txBody>
            <a:bodyPr rtlCol="0" anchor="ctr"/>
            <a:lstStyle/>
            <a:p>
              <a:endParaRPr lang="en-US"/>
            </a:p>
          </p:txBody>
        </p:sp>
        <p:sp>
          <p:nvSpPr>
            <p:cNvPr id="629" name="Freeform: Shape 628">
              <a:extLst>
                <a:ext uri="{FF2B5EF4-FFF2-40B4-BE49-F238E27FC236}">
                  <a16:creationId xmlns:a16="http://schemas.microsoft.com/office/drawing/2014/main" id="{FE6CFDEB-C12D-683F-76AC-B8643EF729D8}"/>
                </a:ext>
              </a:extLst>
            </p:cNvPr>
            <p:cNvSpPr/>
            <p:nvPr/>
          </p:nvSpPr>
          <p:spPr>
            <a:xfrm>
              <a:off x="11414058" y="1958930"/>
              <a:ext cx="9775" cy="9775"/>
            </a:xfrm>
            <a:custGeom>
              <a:avLst/>
              <a:gdLst>
                <a:gd name="connsiteX0" fmla="*/ 9926 w 9775"/>
                <a:gd name="connsiteY0" fmla="*/ 4968 h 9775"/>
                <a:gd name="connsiteX1" fmla="*/ 5038 w 9775"/>
                <a:gd name="connsiteY1" fmla="*/ 9856 h 9775"/>
                <a:gd name="connsiteX2" fmla="*/ 150 w 9775"/>
                <a:gd name="connsiteY2" fmla="*/ 4968 h 9775"/>
                <a:gd name="connsiteX3" fmla="*/ 5038 w 9775"/>
                <a:gd name="connsiteY3" fmla="*/ 80 h 9775"/>
                <a:gd name="connsiteX4" fmla="*/ 992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26" y="4968"/>
                  </a:moveTo>
                  <a:cubicBezTo>
                    <a:pt x="9926" y="7667"/>
                    <a:pt x="7737" y="9856"/>
                    <a:pt x="5038" y="9856"/>
                  </a:cubicBezTo>
                  <a:cubicBezTo>
                    <a:pt x="2338" y="9856"/>
                    <a:pt x="150" y="7667"/>
                    <a:pt x="150" y="4968"/>
                  </a:cubicBezTo>
                  <a:cubicBezTo>
                    <a:pt x="150" y="2268"/>
                    <a:pt x="2338" y="80"/>
                    <a:pt x="5038" y="80"/>
                  </a:cubicBezTo>
                  <a:cubicBezTo>
                    <a:pt x="7737" y="80"/>
                    <a:pt x="9926" y="2268"/>
                    <a:pt x="9926" y="4968"/>
                  </a:cubicBezTo>
                  <a:close/>
                </a:path>
              </a:pathLst>
            </a:custGeom>
            <a:grpFill/>
            <a:ln w="4865" cap="flat">
              <a:noFill/>
              <a:prstDash val="solid"/>
              <a:miter/>
            </a:ln>
          </p:spPr>
          <p:txBody>
            <a:bodyPr rtlCol="0" anchor="ctr"/>
            <a:lstStyle/>
            <a:p>
              <a:endParaRPr lang="en-US"/>
            </a:p>
          </p:txBody>
        </p:sp>
        <p:sp>
          <p:nvSpPr>
            <p:cNvPr id="630" name="Freeform: Shape 629">
              <a:extLst>
                <a:ext uri="{FF2B5EF4-FFF2-40B4-BE49-F238E27FC236}">
                  <a16:creationId xmlns:a16="http://schemas.microsoft.com/office/drawing/2014/main" id="{FBAE75B1-DDF7-7740-C079-9A12A2838F60}"/>
                </a:ext>
              </a:extLst>
            </p:cNvPr>
            <p:cNvSpPr/>
            <p:nvPr/>
          </p:nvSpPr>
          <p:spPr>
            <a:xfrm>
              <a:off x="11462936" y="1958930"/>
              <a:ext cx="9775" cy="9775"/>
            </a:xfrm>
            <a:custGeom>
              <a:avLst/>
              <a:gdLst>
                <a:gd name="connsiteX0" fmla="*/ 9936 w 9775"/>
                <a:gd name="connsiteY0" fmla="*/ 4968 h 9775"/>
                <a:gd name="connsiteX1" fmla="*/ 5048 w 9775"/>
                <a:gd name="connsiteY1" fmla="*/ 9856 h 9775"/>
                <a:gd name="connsiteX2" fmla="*/ 160 w 9775"/>
                <a:gd name="connsiteY2" fmla="*/ 4968 h 9775"/>
                <a:gd name="connsiteX3" fmla="*/ 5048 w 9775"/>
                <a:gd name="connsiteY3" fmla="*/ 80 h 9775"/>
                <a:gd name="connsiteX4" fmla="*/ 993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36" y="4968"/>
                  </a:moveTo>
                  <a:cubicBezTo>
                    <a:pt x="9936" y="7667"/>
                    <a:pt x="7747" y="9856"/>
                    <a:pt x="5048" y="9856"/>
                  </a:cubicBezTo>
                  <a:cubicBezTo>
                    <a:pt x="2348" y="9856"/>
                    <a:pt x="160" y="7667"/>
                    <a:pt x="160" y="4968"/>
                  </a:cubicBezTo>
                  <a:cubicBezTo>
                    <a:pt x="160" y="2268"/>
                    <a:pt x="2348" y="80"/>
                    <a:pt x="5048" y="80"/>
                  </a:cubicBezTo>
                  <a:cubicBezTo>
                    <a:pt x="7747" y="80"/>
                    <a:pt x="9936" y="2268"/>
                    <a:pt x="9936" y="4968"/>
                  </a:cubicBezTo>
                  <a:close/>
                </a:path>
              </a:pathLst>
            </a:custGeom>
            <a:grpFill/>
            <a:ln w="4865" cap="flat">
              <a:noFill/>
              <a:prstDash val="solid"/>
              <a:miter/>
            </a:ln>
          </p:spPr>
          <p:txBody>
            <a:bodyPr rtlCol="0" anchor="ctr"/>
            <a:lstStyle/>
            <a:p>
              <a:endParaRPr lang="en-US"/>
            </a:p>
          </p:txBody>
        </p:sp>
        <p:sp>
          <p:nvSpPr>
            <p:cNvPr id="631" name="Freeform: Shape 630">
              <a:extLst>
                <a:ext uri="{FF2B5EF4-FFF2-40B4-BE49-F238E27FC236}">
                  <a16:creationId xmlns:a16="http://schemas.microsoft.com/office/drawing/2014/main" id="{6A63DDF1-6666-94DD-88AE-9AA1DAD0343D}"/>
                </a:ext>
              </a:extLst>
            </p:cNvPr>
            <p:cNvSpPr/>
            <p:nvPr/>
          </p:nvSpPr>
          <p:spPr>
            <a:xfrm>
              <a:off x="11511814" y="1958930"/>
              <a:ext cx="9775" cy="9775"/>
            </a:xfrm>
            <a:custGeom>
              <a:avLst/>
              <a:gdLst>
                <a:gd name="connsiteX0" fmla="*/ 9946 w 9775"/>
                <a:gd name="connsiteY0" fmla="*/ 4968 h 9775"/>
                <a:gd name="connsiteX1" fmla="*/ 5058 w 9775"/>
                <a:gd name="connsiteY1" fmla="*/ 9856 h 9775"/>
                <a:gd name="connsiteX2" fmla="*/ 170 w 9775"/>
                <a:gd name="connsiteY2" fmla="*/ 4968 h 9775"/>
                <a:gd name="connsiteX3" fmla="*/ 5058 w 9775"/>
                <a:gd name="connsiteY3" fmla="*/ 80 h 9775"/>
                <a:gd name="connsiteX4" fmla="*/ 994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46" y="4968"/>
                  </a:moveTo>
                  <a:cubicBezTo>
                    <a:pt x="9946" y="7667"/>
                    <a:pt x="7757" y="9856"/>
                    <a:pt x="5058" y="9856"/>
                  </a:cubicBezTo>
                  <a:cubicBezTo>
                    <a:pt x="2358" y="9856"/>
                    <a:pt x="170" y="7667"/>
                    <a:pt x="170" y="4968"/>
                  </a:cubicBezTo>
                  <a:cubicBezTo>
                    <a:pt x="170" y="2268"/>
                    <a:pt x="2358" y="80"/>
                    <a:pt x="5058" y="80"/>
                  </a:cubicBezTo>
                  <a:cubicBezTo>
                    <a:pt x="7757" y="80"/>
                    <a:pt x="9946" y="2268"/>
                    <a:pt x="9946" y="4968"/>
                  </a:cubicBezTo>
                  <a:close/>
                </a:path>
              </a:pathLst>
            </a:custGeom>
            <a:grpFill/>
            <a:ln w="4865" cap="flat">
              <a:noFill/>
              <a:prstDash val="solid"/>
              <a:miter/>
            </a:ln>
          </p:spPr>
          <p:txBody>
            <a:bodyPr rtlCol="0" anchor="ctr"/>
            <a:lstStyle/>
            <a:p>
              <a:endParaRPr lang="en-US"/>
            </a:p>
          </p:txBody>
        </p:sp>
        <p:sp>
          <p:nvSpPr>
            <p:cNvPr id="632" name="Freeform: Shape 631">
              <a:extLst>
                <a:ext uri="{FF2B5EF4-FFF2-40B4-BE49-F238E27FC236}">
                  <a16:creationId xmlns:a16="http://schemas.microsoft.com/office/drawing/2014/main" id="{E33751FA-1318-9E3B-6FC8-5CB6EE32D7A7}"/>
                </a:ext>
              </a:extLst>
            </p:cNvPr>
            <p:cNvSpPr/>
            <p:nvPr/>
          </p:nvSpPr>
          <p:spPr>
            <a:xfrm>
              <a:off x="11560693" y="1958930"/>
              <a:ext cx="9775" cy="9775"/>
            </a:xfrm>
            <a:custGeom>
              <a:avLst/>
              <a:gdLst>
                <a:gd name="connsiteX0" fmla="*/ 9956 w 9775"/>
                <a:gd name="connsiteY0" fmla="*/ 4968 h 9775"/>
                <a:gd name="connsiteX1" fmla="*/ 5068 w 9775"/>
                <a:gd name="connsiteY1" fmla="*/ 9856 h 9775"/>
                <a:gd name="connsiteX2" fmla="*/ 180 w 9775"/>
                <a:gd name="connsiteY2" fmla="*/ 4968 h 9775"/>
                <a:gd name="connsiteX3" fmla="*/ 5068 w 9775"/>
                <a:gd name="connsiteY3" fmla="*/ 80 h 9775"/>
                <a:gd name="connsiteX4" fmla="*/ 995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56" y="4968"/>
                  </a:moveTo>
                  <a:cubicBezTo>
                    <a:pt x="9956" y="7667"/>
                    <a:pt x="7767" y="9856"/>
                    <a:pt x="5068" y="9856"/>
                  </a:cubicBezTo>
                  <a:cubicBezTo>
                    <a:pt x="2368" y="9856"/>
                    <a:pt x="180" y="7667"/>
                    <a:pt x="180" y="4968"/>
                  </a:cubicBezTo>
                  <a:cubicBezTo>
                    <a:pt x="180" y="2268"/>
                    <a:pt x="2368" y="80"/>
                    <a:pt x="5068" y="80"/>
                  </a:cubicBezTo>
                  <a:cubicBezTo>
                    <a:pt x="7767" y="80"/>
                    <a:pt x="9956" y="2268"/>
                    <a:pt x="9956" y="4968"/>
                  </a:cubicBezTo>
                  <a:close/>
                </a:path>
              </a:pathLst>
            </a:custGeom>
            <a:grpFill/>
            <a:ln w="4865" cap="flat">
              <a:noFill/>
              <a:prstDash val="solid"/>
              <a:miter/>
            </a:ln>
          </p:spPr>
          <p:txBody>
            <a:bodyPr rtlCol="0" anchor="ctr"/>
            <a:lstStyle/>
            <a:p>
              <a:endParaRPr lang="en-US"/>
            </a:p>
          </p:txBody>
        </p:sp>
        <p:sp>
          <p:nvSpPr>
            <p:cNvPr id="633" name="Freeform: Shape 632">
              <a:extLst>
                <a:ext uri="{FF2B5EF4-FFF2-40B4-BE49-F238E27FC236}">
                  <a16:creationId xmlns:a16="http://schemas.microsoft.com/office/drawing/2014/main" id="{C462A46F-7FC5-0DD0-7EE2-B8FF67298D36}"/>
                </a:ext>
              </a:extLst>
            </p:cNvPr>
            <p:cNvSpPr/>
            <p:nvPr/>
          </p:nvSpPr>
          <p:spPr>
            <a:xfrm>
              <a:off x="11609571" y="1958930"/>
              <a:ext cx="9775" cy="9775"/>
            </a:xfrm>
            <a:custGeom>
              <a:avLst/>
              <a:gdLst>
                <a:gd name="connsiteX0" fmla="*/ 9966 w 9775"/>
                <a:gd name="connsiteY0" fmla="*/ 4968 h 9775"/>
                <a:gd name="connsiteX1" fmla="*/ 5078 w 9775"/>
                <a:gd name="connsiteY1" fmla="*/ 9856 h 9775"/>
                <a:gd name="connsiteX2" fmla="*/ 190 w 9775"/>
                <a:gd name="connsiteY2" fmla="*/ 4968 h 9775"/>
                <a:gd name="connsiteX3" fmla="*/ 5078 w 9775"/>
                <a:gd name="connsiteY3" fmla="*/ 80 h 9775"/>
                <a:gd name="connsiteX4" fmla="*/ 996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66" y="4968"/>
                  </a:moveTo>
                  <a:cubicBezTo>
                    <a:pt x="9966" y="7667"/>
                    <a:pt x="7777" y="9856"/>
                    <a:pt x="5078" y="9856"/>
                  </a:cubicBezTo>
                  <a:cubicBezTo>
                    <a:pt x="2378" y="9856"/>
                    <a:pt x="190" y="7667"/>
                    <a:pt x="190" y="4968"/>
                  </a:cubicBezTo>
                  <a:cubicBezTo>
                    <a:pt x="190" y="2268"/>
                    <a:pt x="2378" y="80"/>
                    <a:pt x="5078" y="80"/>
                  </a:cubicBezTo>
                  <a:cubicBezTo>
                    <a:pt x="7777" y="80"/>
                    <a:pt x="9966" y="2268"/>
                    <a:pt x="9966" y="4968"/>
                  </a:cubicBezTo>
                  <a:close/>
                </a:path>
              </a:pathLst>
            </a:custGeom>
            <a:grpFill/>
            <a:ln w="4865" cap="flat">
              <a:noFill/>
              <a:prstDash val="solid"/>
              <a:miter/>
            </a:ln>
          </p:spPr>
          <p:txBody>
            <a:bodyPr rtlCol="0" anchor="ctr"/>
            <a:lstStyle/>
            <a:p>
              <a:endParaRPr lang="en-US"/>
            </a:p>
          </p:txBody>
        </p:sp>
        <p:sp>
          <p:nvSpPr>
            <p:cNvPr id="634" name="Freeform: Shape 633">
              <a:extLst>
                <a:ext uri="{FF2B5EF4-FFF2-40B4-BE49-F238E27FC236}">
                  <a16:creationId xmlns:a16="http://schemas.microsoft.com/office/drawing/2014/main" id="{B9F2E785-1C7B-B81D-4DC7-7CF7A5B74E08}"/>
                </a:ext>
              </a:extLst>
            </p:cNvPr>
            <p:cNvSpPr/>
            <p:nvPr/>
          </p:nvSpPr>
          <p:spPr>
            <a:xfrm>
              <a:off x="11658449" y="1958930"/>
              <a:ext cx="9775" cy="9775"/>
            </a:xfrm>
            <a:custGeom>
              <a:avLst/>
              <a:gdLst>
                <a:gd name="connsiteX0" fmla="*/ 9976 w 9775"/>
                <a:gd name="connsiteY0" fmla="*/ 4968 h 9775"/>
                <a:gd name="connsiteX1" fmla="*/ 5088 w 9775"/>
                <a:gd name="connsiteY1" fmla="*/ 9856 h 9775"/>
                <a:gd name="connsiteX2" fmla="*/ 200 w 9775"/>
                <a:gd name="connsiteY2" fmla="*/ 4968 h 9775"/>
                <a:gd name="connsiteX3" fmla="*/ 5088 w 9775"/>
                <a:gd name="connsiteY3" fmla="*/ 80 h 9775"/>
                <a:gd name="connsiteX4" fmla="*/ 997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76" y="4968"/>
                  </a:moveTo>
                  <a:cubicBezTo>
                    <a:pt x="9976" y="7667"/>
                    <a:pt x="7787" y="9856"/>
                    <a:pt x="5088" y="9856"/>
                  </a:cubicBezTo>
                  <a:cubicBezTo>
                    <a:pt x="2388" y="9856"/>
                    <a:pt x="200" y="7667"/>
                    <a:pt x="200" y="4968"/>
                  </a:cubicBezTo>
                  <a:cubicBezTo>
                    <a:pt x="200" y="2268"/>
                    <a:pt x="2388" y="80"/>
                    <a:pt x="5088" y="80"/>
                  </a:cubicBezTo>
                  <a:cubicBezTo>
                    <a:pt x="7787" y="80"/>
                    <a:pt x="9976" y="2268"/>
                    <a:pt x="9976" y="4968"/>
                  </a:cubicBezTo>
                  <a:close/>
                </a:path>
              </a:pathLst>
            </a:custGeom>
            <a:grpFill/>
            <a:ln w="4865" cap="flat">
              <a:noFill/>
              <a:prstDash val="solid"/>
              <a:miter/>
            </a:ln>
          </p:spPr>
          <p:txBody>
            <a:bodyPr rtlCol="0" anchor="ctr"/>
            <a:lstStyle/>
            <a:p>
              <a:endParaRPr lang="en-US"/>
            </a:p>
          </p:txBody>
        </p:sp>
        <p:sp>
          <p:nvSpPr>
            <p:cNvPr id="635" name="Freeform: Shape 634">
              <a:extLst>
                <a:ext uri="{FF2B5EF4-FFF2-40B4-BE49-F238E27FC236}">
                  <a16:creationId xmlns:a16="http://schemas.microsoft.com/office/drawing/2014/main" id="{9EB5CD02-674A-9584-6978-FE22B8B38038}"/>
                </a:ext>
              </a:extLst>
            </p:cNvPr>
            <p:cNvSpPr/>
            <p:nvPr/>
          </p:nvSpPr>
          <p:spPr>
            <a:xfrm>
              <a:off x="11707328" y="1958930"/>
              <a:ext cx="9775" cy="9775"/>
            </a:xfrm>
            <a:custGeom>
              <a:avLst/>
              <a:gdLst>
                <a:gd name="connsiteX0" fmla="*/ 9986 w 9775"/>
                <a:gd name="connsiteY0" fmla="*/ 4968 h 9775"/>
                <a:gd name="connsiteX1" fmla="*/ 5098 w 9775"/>
                <a:gd name="connsiteY1" fmla="*/ 9856 h 9775"/>
                <a:gd name="connsiteX2" fmla="*/ 210 w 9775"/>
                <a:gd name="connsiteY2" fmla="*/ 4968 h 9775"/>
                <a:gd name="connsiteX3" fmla="*/ 5098 w 9775"/>
                <a:gd name="connsiteY3" fmla="*/ 80 h 9775"/>
                <a:gd name="connsiteX4" fmla="*/ 998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86" y="4968"/>
                  </a:moveTo>
                  <a:cubicBezTo>
                    <a:pt x="9986" y="7667"/>
                    <a:pt x="7797" y="9856"/>
                    <a:pt x="5098" y="9856"/>
                  </a:cubicBezTo>
                  <a:cubicBezTo>
                    <a:pt x="2398" y="9856"/>
                    <a:pt x="210" y="7667"/>
                    <a:pt x="210" y="4968"/>
                  </a:cubicBezTo>
                  <a:cubicBezTo>
                    <a:pt x="210" y="2268"/>
                    <a:pt x="2398" y="80"/>
                    <a:pt x="5098" y="80"/>
                  </a:cubicBezTo>
                  <a:cubicBezTo>
                    <a:pt x="7797" y="80"/>
                    <a:pt x="9986" y="2268"/>
                    <a:pt x="9986" y="4968"/>
                  </a:cubicBezTo>
                  <a:close/>
                </a:path>
              </a:pathLst>
            </a:custGeom>
            <a:grpFill/>
            <a:ln w="4865" cap="flat">
              <a:noFill/>
              <a:prstDash val="solid"/>
              <a:miter/>
            </a:ln>
          </p:spPr>
          <p:txBody>
            <a:bodyPr rtlCol="0" anchor="ctr"/>
            <a:lstStyle/>
            <a:p>
              <a:endParaRPr lang="en-US"/>
            </a:p>
          </p:txBody>
        </p:sp>
        <p:sp>
          <p:nvSpPr>
            <p:cNvPr id="636" name="Freeform: Shape 635">
              <a:extLst>
                <a:ext uri="{FF2B5EF4-FFF2-40B4-BE49-F238E27FC236}">
                  <a16:creationId xmlns:a16="http://schemas.microsoft.com/office/drawing/2014/main" id="{5A85F9E3-9B63-61F6-0DCD-0D82505AEBF5}"/>
                </a:ext>
              </a:extLst>
            </p:cNvPr>
            <p:cNvSpPr/>
            <p:nvPr/>
          </p:nvSpPr>
          <p:spPr>
            <a:xfrm>
              <a:off x="11756206" y="1958930"/>
              <a:ext cx="9775" cy="9775"/>
            </a:xfrm>
            <a:custGeom>
              <a:avLst/>
              <a:gdLst>
                <a:gd name="connsiteX0" fmla="*/ 9996 w 9775"/>
                <a:gd name="connsiteY0" fmla="*/ 4968 h 9775"/>
                <a:gd name="connsiteX1" fmla="*/ 5108 w 9775"/>
                <a:gd name="connsiteY1" fmla="*/ 9856 h 9775"/>
                <a:gd name="connsiteX2" fmla="*/ 220 w 9775"/>
                <a:gd name="connsiteY2" fmla="*/ 4968 h 9775"/>
                <a:gd name="connsiteX3" fmla="*/ 5108 w 9775"/>
                <a:gd name="connsiteY3" fmla="*/ 80 h 9775"/>
                <a:gd name="connsiteX4" fmla="*/ 999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96" y="4968"/>
                  </a:moveTo>
                  <a:cubicBezTo>
                    <a:pt x="9996" y="7667"/>
                    <a:pt x="7807" y="9856"/>
                    <a:pt x="5108" y="9856"/>
                  </a:cubicBezTo>
                  <a:cubicBezTo>
                    <a:pt x="2408" y="9856"/>
                    <a:pt x="220" y="7667"/>
                    <a:pt x="220" y="4968"/>
                  </a:cubicBezTo>
                  <a:cubicBezTo>
                    <a:pt x="220" y="2268"/>
                    <a:pt x="2408" y="80"/>
                    <a:pt x="5108" y="80"/>
                  </a:cubicBezTo>
                  <a:cubicBezTo>
                    <a:pt x="7807" y="80"/>
                    <a:pt x="9996" y="2268"/>
                    <a:pt x="9996" y="4968"/>
                  </a:cubicBezTo>
                  <a:close/>
                </a:path>
              </a:pathLst>
            </a:custGeom>
            <a:grpFill/>
            <a:ln w="4865" cap="flat">
              <a:noFill/>
              <a:prstDash val="solid"/>
              <a:miter/>
            </a:ln>
          </p:spPr>
          <p:txBody>
            <a:bodyPr rtlCol="0" anchor="ctr"/>
            <a:lstStyle/>
            <a:p>
              <a:endParaRPr lang="en-US"/>
            </a:p>
          </p:txBody>
        </p:sp>
        <p:sp>
          <p:nvSpPr>
            <p:cNvPr id="637" name="Freeform: Shape 636">
              <a:extLst>
                <a:ext uri="{FF2B5EF4-FFF2-40B4-BE49-F238E27FC236}">
                  <a16:creationId xmlns:a16="http://schemas.microsoft.com/office/drawing/2014/main" id="{BDCE6D35-68C6-F517-392E-0D71C24B8E09}"/>
                </a:ext>
              </a:extLst>
            </p:cNvPr>
            <p:cNvSpPr/>
            <p:nvPr/>
          </p:nvSpPr>
          <p:spPr>
            <a:xfrm>
              <a:off x="11805084" y="1958930"/>
              <a:ext cx="9775" cy="9775"/>
            </a:xfrm>
            <a:custGeom>
              <a:avLst/>
              <a:gdLst>
                <a:gd name="connsiteX0" fmla="*/ 10006 w 9775"/>
                <a:gd name="connsiteY0" fmla="*/ 4968 h 9775"/>
                <a:gd name="connsiteX1" fmla="*/ 5118 w 9775"/>
                <a:gd name="connsiteY1" fmla="*/ 9856 h 9775"/>
                <a:gd name="connsiteX2" fmla="*/ 230 w 9775"/>
                <a:gd name="connsiteY2" fmla="*/ 4968 h 9775"/>
                <a:gd name="connsiteX3" fmla="*/ 5118 w 9775"/>
                <a:gd name="connsiteY3" fmla="*/ 80 h 9775"/>
                <a:gd name="connsiteX4" fmla="*/ 1000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06" y="4968"/>
                  </a:moveTo>
                  <a:cubicBezTo>
                    <a:pt x="10006" y="7667"/>
                    <a:pt x="7817" y="9856"/>
                    <a:pt x="5118" y="9856"/>
                  </a:cubicBezTo>
                  <a:cubicBezTo>
                    <a:pt x="2418" y="9856"/>
                    <a:pt x="230" y="7667"/>
                    <a:pt x="230" y="4968"/>
                  </a:cubicBezTo>
                  <a:cubicBezTo>
                    <a:pt x="230" y="2268"/>
                    <a:pt x="2418" y="80"/>
                    <a:pt x="5118" y="80"/>
                  </a:cubicBezTo>
                  <a:cubicBezTo>
                    <a:pt x="7817" y="80"/>
                    <a:pt x="10006" y="2268"/>
                    <a:pt x="10006" y="4968"/>
                  </a:cubicBezTo>
                  <a:close/>
                </a:path>
              </a:pathLst>
            </a:custGeom>
            <a:grpFill/>
            <a:ln w="4865" cap="flat">
              <a:noFill/>
              <a:prstDash val="solid"/>
              <a:miter/>
            </a:ln>
          </p:spPr>
          <p:txBody>
            <a:bodyPr rtlCol="0" anchor="ctr"/>
            <a:lstStyle/>
            <a:p>
              <a:endParaRPr lang="en-US"/>
            </a:p>
          </p:txBody>
        </p:sp>
        <p:sp>
          <p:nvSpPr>
            <p:cNvPr id="638" name="Freeform: Shape 637">
              <a:extLst>
                <a:ext uri="{FF2B5EF4-FFF2-40B4-BE49-F238E27FC236}">
                  <a16:creationId xmlns:a16="http://schemas.microsoft.com/office/drawing/2014/main" id="{1EC24709-D272-0D9E-BC44-69B9867CB2AF}"/>
                </a:ext>
              </a:extLst>
            </p:cNvPr>
            <p:cNvSpPr/>
            <p:nvPr/>
          </p:nvSpPr>
          <p:spPr>
            <a:xfrm>
              <a:off x="11853963" y="1958930"/>
              <a:ext cx="9775" cy="9775"/>
            </a:xfrm>
            <a:custGeom>
              <a:avLst/>
              <a:gdLst>
                <a:gd name="connsiteX0" fmla="*/ 10016 w 9775"/>
                <a:gd name="connsiteY0" fmla="*/ 4968 h 9775"/>
                <a:gd name="connsiteX1" fmla="*/ 5128 w 9775"/>
                <a:gd name="connsiteY1" fmla="*/ 9856 h 9775"/>
                <a:gd name="connsiteX2" fmla="*/ 240 w 9775"/>
                <a:gd name="connsiteY2" fmla="*/ 4968 h 9775"/>
                <a:gd name="connsiteX3" fmla="*/ 5128 w 9775"/>
                <a:gd name="connsiteY3" fmla="*/ 80 h 9775"/>
                <a:gd name="connsiteX4" fmla="*/ 1001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16" y="4968"/>
                  </a:moveTo>
                  <a:cubicBezTo>
                    <a:pt x="10016" y="7667"/>
                    <a:pt x="7827" y="9856"/>
                    <a:pt x="5128" y="9856"/>
                  </a:cubicBezTo>
                  <a:cubicBezTo>
                    <a:pt x="2428" y="9856"/>
                    <a:pt x="240" y="7667"/>
                    <a:pt x="240" y="4968"/>
                  </a:cubicBezTo>
                  <a:cubicBezTo>
                    <a:pt x="240" y="2268"/>
                    <a:pt x="2428" y="80"/>
                    <a:pt x="5128" y="80"/>
                  </a:cubicBezTo>
                  <a:cubicBezTo>
                    <a:pt x="7827" y="80"/>
                    <a:pt x="10016" y="2268"/>
                    <a:pt x="10016" y="4968"/>
                  </a:cubicBezTo>
                  <a:close/>
                </a:path>
              </a:pathLst>
            </a:custGeom>
            <a:grpFill/>
            <a:ln w="4865" cap="flat">
              <a:noFill/>
              <a:prstDash val="solid"/>
              <a:miter/>
            </a:ln>
          </p:spPr>
          <p:txBody>
            <a:bodyPr rtlCol="0" anchor="ctr"/>
            <a:lstStyle/>
            <a:p>
              <a:endParaRPr lang="en-US"/>
            </a:p>
          </p:txBody>
        </p:sp>
        <p:sp>
          <p:nvSpPr>
            <p:cNvPr id="639" name="Freeform: Shape 638">
              <a:extLst>
                <a:ext uri="{FF2B5EF4-FFF2-40B4-BE49-F238E27FC236}">
                  <a16:creationId xmlns:a16="http://schemas.microsoft.com/office/drawing/2014/main" id="{22E7FE64-A50A-6BA0-B8E8-D8A84277D4F0}"/>
                </a:ext>
              </a:extLst>
            </p:cNvPr>
            <p:cNvSpPr/>
            <p:nvPr/>
          </p:nvSpPr>
          <p:spPr>
            <a:xfrm>
              <a:off x="11902841" y="1958930"/>
              <a:ext cx="9775" cy="9775"/>
            </a:xfrm>
            <a:custGeom>
              <a:avLst/>
              <a:gdLst>
                <a:gd name="connsiteX0" fmla="*/ 10026 w 9775"/>
                <a:gd name="connsiteY0" fmla="*/ 4968 h 9775"/>
                <a:gd name="connsiteX1" fmla="*/ 5138 w 9775"/>
                <a:gd name="connsiteY1" fmla="*/ 9856 h 9775"/>
                <a:gd name="connsiteX2" fmla="*/ 250 w 9775"/>
                <a:gd name="connsiteY2" fmla="*/ 4968 h 9775"/>
                <a:gd name="connsiteX3" fmla="*/ 5138 w 9775"/>
                <a:gd name="connsiteY3" fmla="*/ 80 h 9775"/>
                <a:gd name="connsiteX4" fmla="*/ 1002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26" y="4968"/>
                  </a:moveTo>
                  <a:cubicBezTo>
                    <a:pt x="10026" y="7667"/>
                    <a:pt x="7837" y="9856"/>
                    <a:pt x="5138" y="9856"/>
                  </a:cubicBezTo>
                  <a:cubicBezTo>
                    <a:pt x="2438" y="9856"/>
                    <a:pt x="250" y="7667"/>
                    <a:pt x="250" y="4968"/>
                  </a:cubicBezTo>
                  <a:cubicBezTo>
                    <a:pt x="250" y="2268"/>
                    <a:pt x="2438" y="80"/>
                    <a:pt x="5138" y="80"/>
                  </a:cubicBezTo>
                  <a:cubicBezTo>
                    <a:pt x="7837" y="80"/>
                    <a:pt x="10026" y="2268"/>
                    <a:pt x="10026" y="4968"/>
                  </a:cubicBezTo>
                  <a:close/>
                </a:path>
              </a:pathLst>
            </a:custGeom>
            <a:grpFill/>
            <a:ln w="4865" cap="flat">
              <a:noFill/>
              <a:prstDash val="solid"/>
              <a:miter/>
            </a:ln>
          </p:spPr>
          <p:txBody>
            <a:bodyPr rtlCol="0" anchor="ctr"/>
            <a:lstStyle/>
            <a:p>
              <a:endParaRPr lang="en-US"/>
            </a:p>
          </p:txBody>
        </p:sp>
        <p:sp>
          <p:nvSpPr>
            <p:cNvPr id="640" name="Freeform: Shape 639">
              <a:extLst>
                <a:ext uri="{FF2B5EF4-FFF2-40B4-BE49-F238E27FC236}">
                  <a16:creationId xmlns:a16="http://schemas.microsoft.com/office/drawing/2014/main" id="{CA777501-BE3A-7A0F-B28C-A5D6B8A1D771}"/>
                </a:ext>
              </a:extLst>
            </p:cNvPr>
            <p:cNvSpPr/>
            <p:nvPr/>
          </p:nvSpPr>
          <p:spPr>
            <a:xfrm>
              <a:off x="11951719" y="1958930"/>
              <a:ext cx="9775" cy="9775"/>
            </a:xfrm>
            <a:custGeom>
              <a:avLst/>
              <a:gdLst>
                <a:gd name="connsiteX0" fmla="*/ 10036 w 9775"/>
                <a:gd name="connsiteY0" fmla="*/ 4968 h 9775"/>
                <a:gd name="connsiteX1" fmla="*/ 5148 w 9775"/>
                <a:gd name="connsiteY1" fmla="*/ 9856 h 9775"/>
                <a:gd name="connsiteX2" fmla="*/ 260 w 9775"/>
                <a:gd name="connsiteY2" fmla="*/ 4968 h 9775"/>
                <a:gd name="connsiteX3" fmla="*/ 5148 w 9775"/>
                <a:gd name="connsiteY3" fmla="*/ 80 h 9775"/>
                <a:gd name="connsiteX4" fmla="*/ 1003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36" y="4968"/>
                  </a:moveTo>
                  <a:cubicBezTo>
                    <a:pt x="10036" y="7667"/>
                    <a:pt x="7847" y="9856"/>
                    <a:pt x="5148" y="9856"/>
                  </a:cubicBezTo>
                  <a:cubicBezTo>
                    <a:pt x="2448" y="9856"/>
                    <a:pt x="260" y="7667"/>
                    <a:pt x="260" y="4968"/>
                  </a:cubicBezTo>
                  <a:cubicBezTo>
                    <a:pt x="260" y="2268"/>
                    <a:pt x="2448" y="80"/>
                    <a:pt x="5148" y="80"/>
                  </a:cubicBezTo>
                  <a:cubicBezTo>
                    <a:pt x="7847" y="80"/>
                    <a:pt x="10036" y="2268"/>
                    <a:pt x="10036" y="4968"/>
                  </a:cubicBezTo>
                  <a:close/>
                </a:path>
              </a:pathLst>
            </a:custGeom>
            <a:grpFill/>
            <a:ln w="4865" cap="flat">
              <a:noFill/>
              <a:prstDash val="solid"/>
              <a:miter/>
            </a:ln>
          </p:spPr>
          <p:txBody>
            <a:bodyPr rtlCol="0" anchor="ctr"/>
            <a:lstStyle/>
            <a:p>
              <a:endParaRPr lang="en-US"/>
            </a:p>
          </p:txBody>
        </p:sp>
        <p:sp>
          <p:nvSpPr>
            <p:cNvPr id="641" name="Freeform: Shape 640">
              <a:extLst>
                <a:ext uri="{FF2B5EF4-FFF2-40B4-BE49-F238E27FC236}">
                  <a16:creationId xmlns:a16="http://schemas.microsoft.com/office/drawing/2014/main" id="{6F8FA258-111E-4F95-EFF9-70215723A457}"/>
                </a:ext>
              </a:extLst>
            </p:cNvPr>
            <p:cNvSpPr/>
            <p:nvPr/>
          </p:nvSpPr>
          <p:spPr>
            <a:xfrm>
              <a:off x="12000598" y="1958930"/>
              <a:ext cx="9775" cy="9775"/>
            </a:xfrm>
            <a:custGeom>
              <a:avLst/>
              <a:gdLst>
                <a:gd name="connsiteX0" fmla="*/ 10046 w 9775"/>
                <a:gd name="connsiteY0" fmla="*/ 4968 h 9775"/>
                <a:gd name="connsiteX1" fmla="*/ 5158 w 9775"/>
                <a:gd name="connsiteY1" fmla="*/ 9856 h 9775"/>
                <a:gd name="connsiteX2" fmla="*/ 270 w 9775"/>
                <a:gd name="connsiteY2" fmla="*/ 4968 h 9775"/>
                <a:gd name="connsiteX3" fmla="*/ 5158 w 9775"/>
                <a:gd name="connsiteY3" fmla="*/ 80 h 9775"/>
                <a:gd name="connsiteX4" fmla="*/ 1004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46" y="4968"/>
                  </a:moveTo>
                  <a:cubicBezTo>
                    <a:pt x="10046" y="7667"/>
                    <a:pt x="7857" y="9856"/>
                    <a:pt x="5158" y="9856"/>
                  </a:cubicBezTo>
                  <a:cubicBezTo>
                    <a:pt x="2458" y="9856"/>
                    <a:pt x="270" y="7667"/>
                    <a:pt x="270" y="4968"/>
                  </a:cubicBezTo>
                  <a:cubicBezTo>
                    <a:pt x="270" y="2268"/>
                    <a:pt x="2458" y="80"/>
                    <a:pt x="5158" y="80"/>
                  </a:cubicBezTo>
                  <a:cubicBezTo>
                    <a:pt x="7857" y="80"/>
                    <a:pt x="10046" y="2268"/>
                    <a:pt x="10046" y="4968"/>
                  </a:cubicBezTo>
                  <a:close/>
                </a:path>
              </a:pathLst>
            </a:custGeom>
            <a:grpFill/>
            <a:ln w="4865" cap="flat">
              <a:noFill/>
              <a:prstDash val="solid"/>
              <a:miter/>
            </a:ln>
          </p:spPr>
          <p:txBody>
            <a:bodyPr rtlCol="0" anchor="ctr"/>
            <a:lstStyle/>
            <a:p>
              <a:endParaRPr lang="en-US"/>
            </a:p>
          </p:txBody>
        </p:sp>
        <p:sp>
          <p:nvSpPr>
            <p:cNvPr id="642" name="Freeform: Shape 641">
              <a:extLst>
                <a:ext uri="{FF2B5EF4-FFF2-40B4-BE49-F238E27FC236}">
                  <a16:creationId xmlns:a16="http://schemas.microsoft.com/office/drawing/2014/main" id="{80933F91-3803-8F6C-45D8-0A506174E75A}"/>
                </a:ext>
              </a:extLst>
            </p:cNvPr>
            <p:cNvSpPr/>
            <p:nvPr/>
          </p:nvSpPr>
          <p:spPr>
            <a:xfrm>
              <a:off x="12049476" y="1958930"/>
              <a:ext cx="9775" cy="9775"/>
            </a:xfrm>
            <a:custGeom>
              <a:avLst/>
              <a:gdLst>
                <a:gd name="connsiteX0" fmla="*/ 10056 w 9775"/>
                <a:gd name="connsiteY0" fmla="*/ 4968 h 9775"/>
                <a:gd name="connsiteX1" fmla="*/ 5168 w 9775"/>
                <a:gd name="connsiteY1" fmla="*/ 9856 h 9775"/>
                <a:gd name="connsiteX2" fmla="*/ 280 w 9775"/>
                <a:gd name="connsiteY2" fmla="*/ 4968 h 9775"/>
                <a:gd name="connsiteX3" fmla="*/ 5168 w 9775"/>
                <a:gd name="connsiteY3" fmla="*/ 80 h 9775"/>
                <a:gd name="connsiteX4" fmla="*/ 1005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56" y="4968"/>
                  </a:moveTo>
                  <a:cubicBezTo>
                    <a:pt x="10056" y="7667"/>
                    <a:pt x="7867" y="9856"/>
                    <a:pt x="5168" y="9856"/>
                  </a:cubicBezTo>
                  <a:cubicBezTo>
                    <a:pt x="2468" y="9856"/>
                    <a:pt x="280" y="7667"/>
                    <a:pt x="280" y="4968"/>
                  </a:cubicBezTo>
                  <a:cubicBezTo>
                    <a:pt x="280" y="2268"/>
                    <a:pt x="2468" y="80"/>
                    <a:pt x="5168" y="80"/>
                  </a:cubicBezTo>
                  <a:cubicBezTo>
                    <a:pt x="7867" y="80"/>
                    <a:pt x="10056" y="2268"/>
                    <a:pt x="10056" y="4968"/>
                  </a:cubicBezTo>
                  <a:close/>
                </a:path>
              </a:pathLst>
            </a:custGeom>
            <a:grpFill/>
            <a:ln w="4865" cap="flat">
              <a:noFill/>
              <a:prstDash val="solid"/>
              <a:miter/>
            </a:ln>
          </p:spPr>
          <p:txBody>
            <a:bodyPr rtlCol="0" anchor="ctr"/>
            <a:lstStyle/>
            <a:p>
              <a:endParaRPr lang="en-US"/>
            </a:p>
          </p:txBody>
        </p:sp>
        <p:sp>
          <p:nvSpPr>
            <p:cNvPr id="643" name="Freeform: Shape 642">
              <a:extLst>
                <a:ext uri="{FF2B5EF4-FFF2-40B4-BE49-F238E27FC236}">
                  <a16:creationId xmlns:a16="http://schemas.microsoft.com/office/drawing/2014/main" id="{36B224F7-AD24-E716-58AD-2BC8F9E9A76F}"/>
                </a:ext>
              </a:extLst>
            </p:cNvPr>
            <p:cNvSpPr/>
            <p:nvPr/>
          </p:nvSpPr>
          <p:spPr>
            <a:xfrm>
              <a:off x="12098354" y="1958930"/>
              <a:ext cx="9775" cy="9775"/>
            </a:xfrm>
            <a:custGeom>
              <a:avLst/>
              <a:gdLst>
                <a:gd name="connsiteX0" fmla="*/ 10066 w 9775"/>
                <a:gd name="connsiteY0" fmla="*/ 4968 h 9775"/>
                <a:gd name="connsiteX1" fmla="*/ 5178 w 9775"/>
                <a:gd name="connsiteY1" fmla="*/ 9856 h 9775"/>
                <a:gd name="connsiteX2" fmla="*/ 290 w 9775"/>
                <a:gd name="connsiteY2" fmla="*/ 4968 h 9775"/>
                <a:gd name="connsiteX3" fmla="*/ 5178 w 9775"/>
                <a:gd name="connsiteY3" fmla="*/ 80 h 9775"/>
                <a:gd name="connsiteX4" fmla="*/ 1006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66" y="4968"/>
                  </a:moveTo>
                  <a:cubicBezTo>
                    <a:pt x="10066" y="7667"/>
                    <a:pt x="7877" y="9856"/>
                    <a:pt x="5178" y="9856"/>
                  </a:cubicBezTo>
                  <a:cubicBezTo>
                    <a:pt x="2478" y="9856"/>
                    <a:pt x="290" y="7667"/>
                    <a:pt x="290" y="4968"/>
                  </a:cubicBezTo>
                  <a:cubicBezTo>
                    <a:pt x="290" y="2268"/>
                    <a:pt x="2478" y="80"/>
                    <a:pt x="5178" y="80"/>
                  </a:cubicBezTo>
                  <a:cubicBezTo>
                    <a:pt x="7877" y="80"/>
                    <a:pt x="10066" y="2268"/>
                    <a:pt x="10066" y="4968"/>
                  </a:cubicBezTo>
                  <a:close/>
                </a:path>
              </a:pathLst>
            </a:custGeom>
            <a:grpFill/>
            <a:ln w="4865" cap="flat">
              <a:noFill/>
              <a:prstDash val="solid"/>
              <a:miter/>
            </a:ln>
          </p:spPr>
          <p:txBody>
            <a:bodyPr rtlCol="0" anchor="ctr"/>
            <a:lstStyle/>
            <a:p>
              <a:endParaRPr lang="en-US"/>
            </a:p>
          </p:txBody>
        </p:sp>
        <p:sp>
          <p:nvSpPr>
            <p:cNvPr id="644" name="Freeform: Shape 643">
              <a:extLst>
                <a:ext uri="{FF2B5EF4-FFF2-40B4-BE49-F238E27FC236}">
                  <a16:creationId xmlns:a16="http://schemas.microsoft.com/office/drawing/2014/main" id="{3D58BE2A-F525-8333-794D-F0518E038E44}"/>
                </a:ext>
              </a:extLst>
            </p:cNvPr>
            <p:cNvSpPr/>
            <p:nvPr/>
          </p:nvSpPr>
          <p:spPr>
            <a:xfrm>
              <a:off x="12147233" y="1958930"/>
              <a:ext cx="9775" cy="9775"/>
            </a:xfrm>
            <a:custGeom>
              <a:avLst/>
              <a:gdLst>
                <a:gd name="connsiteX0" fmla="*/ 10076 w 9775"/>
                <a:gd name="connsiteY0" fmla="*/ 4968 h 9775"/>
                <a:gd name="connsiteX1" fmla="*/ 5188 w 9775"/>
                <a:gd name="connsiteY1" fmla="*/ 9856 h 9775"/>
                <a:gd name="connsiteX2" fmla="*/ 300 w 9775"/>
                <a:gd name="connsiteY2" fmla="*/ 4968 h 9775"/>
                <a:gd name="connsiteX3" fmla="*/ 5188 w 9775"/>
                <a:gd name="connsiteY3" fmla="*/ 80 h 9775"/>
                <a:gd name="connsiteX4" fmla="*/ 10076 w 9775"/>
                <a:gd name="connsiteY4" fmla="*/ 496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76" y="4968"/>
                  </a:moveTo>
                  <a:cubicBezTo>
                    <a:pt x="10076" y="7667"/>
                    <a:pt x="7887" y="9856"/>
                    <a:pt x="5188" y="9856"/>
                  </a:cubicBezTo>
                  <a:cubicBezTo>
                    <a:pt x="2488" y="9856"/>
                    <a:pt x="300" y="7667"/>
                    <a:pt x="300" y="4968"/>
                  </a:cubicBezTo>
                  <a:cubicBezTo>
                    <a:pt x="300" y="2268"/>
                    <a:pt x="2488" y="80"/>
                    <a:pt x="5188" y="80"/>
                  </a:cubicBezTo>
                  <a:cubicBezTo>
                    <a:pt x="7887" y="80"/>
                    <a:pt x="10076" y="2268"/>
                    <a:pt x="10076" y="4968"/>
                  </a:cubicBezTo>
                  <a:close/>
                </a:path>
              </a:pathLst>
            </a:custGeom>
            <a:grpFill/>
            <a:ln w="4865" cap="flat">
              <a:noFill/>
              <a:prstDash val="solid"/>
              <a:miter/>
            </a:ln>
          </p:spPr>
          <p:txBody>
            <a:bodyPr rtlCol="0" anchor="ctr"/>
            <a:lstStyle/>
            <a:p>
              <a:endParaRPr lang="en-US"/>
            </a:p>
          </p:txBody>
        </p:sp>
        <p:sp>
          <p:nvSpPr>
            <p:cNvPr id="645" name="Freeform: Shape 644">
              <a:extLst>
                <a:ext uri="{FF2B5EF4-FFF2-40B4-BE49-F238E27FC236}">
                  <a16:creationId xmlns:a16="http://schemas.microsoft.com/office/drawing/2014/main" id="{BE8F46F1-E854-49D4-5514-F7B7DE69C21D}"/>
                </a:ext>
              </a:extLst>
            </p:cNvPr>
            <p:cNvSpPr/>
            <p:nvPr/>
          </p:nvSpPr>
          <p:spPr>
            <a:xfrm>
              <a:off x="10680883" y="2007808"/>
              <a:ext cx="9775" cy="9775"/>
            </a:xfrm>
            <a:custGeom>
              <a:avLst/>
              <a:gdLst>
                <a:gd name="connsiteX0" fmla="*/ 9776 w 9775"/>
                <a:gd name="connsiteY0" fmla="*/ 4978 h 9775"/>
                <a:gd name="connsiteX1" fmla="*/ 4888 w 9775"/>
                <a:gd name="connsiteY1" fmla="*/ 9866 h 9775"/>
                <a:gd name="connsiteX2" fmla="*/ 0 w 9775"/>
                <a:gd name="connsiteY2" fmla="*/ 4978 h 9775"/>
                <a:gd name="connsiteX3" fmla="*/ 4888 w 9775"/>
                <a:gd name="connsiteY3" fmla="*/ 90 h 9775"/>
                <a:gd name="connsiteX4" fmla="*/ 977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76" y="4978"/>
                  </a:moveTo>
                  <a:cubicBezTo>
                    <a:pt x="9776" y="7677"/>
                    <a:pt x="7587" y="9866"/>
                    <a:pt x="4888" y="9866"/>
                  </a:cubicBezTo>
                  <a:cubicBezTo>
                    <a:pt x="2188" y="9866"/>
                    <a:pt x="0" y="7677"/>
                    <a:pt x="0" y="4978"/>
                  </a:cubicBezTo>
                  <a:cubicBezTo>
                    <a:pt x="0" y="2278"/>
                    <a:pt x="2188" y="90"/>
                    <a:pt x="4888" y="90"/>
                  </a:cubicBezTo>
                  <a:cubicBezTo>
                    <a:pt x="7587" y="90"/>
                    <a:pt x="9776" y="2278"/>
                    <a:pt x="9776" y="4978"/>
                  </a:cubicBezTo>
                  <a:close/>
                </a:path>
              </a:pathLst>
            </a:custGeom>
            <a:grpFill/>
            <a:ln w="4865" cap="flat">
              <a:noFill/>
              <a:prstDash val="solid"/>
              <a:miter/>
            </a:ln>
          </p:spPr>
          <p:txBody>
            <a:bodyPr rtlCol="0" anchor="ctr"/>
            <a:lstStyle/>
            <a:p>
              <a:endParaRPr lang="en-US"/>
            </a:p>
          </p:txBody>
        </p:sp>
        <p:sp>
          <p:nvSpPr>
            <p:cNvPr id="646" name="Freeform: Shape 645">
              <a:extLst>
                <a:ext uri="{FF2B5EF4-FFF2-40B4-BE49-F238E27FC236}">
                  <a16:creationId xmlns:a16="http://schemas.microsoft.com/office/drawing/2014/main" id="{013AB05B-0E0C-2D04-DF75-3BF8C9F103E3}"/>
                </a:ext>
              </a:extLst>
            </p:cNvPr>
            <p:cNvSpPr/>
            <p:nvPr/>
          </p:nvSpPr>
          <p:spPr>
            <a:xfrm>
              <a:off x="10729761" y="2007808"/>
              <a:ext cx="9775" cy="9775"/>
            </a:xfrm>
            <a:custGeom>
              <a:avLst/>
              <a:gdLst>
                <a:gd name="connsiteX0" fmla="*/ 9786 w 9775"/>
                <a:gd name="connsiteY0" fmla="*/ 4978 h 9775"/>
                <a:gd name="connsiteX1" fmla="*/ 4898 w 9775"/>
                <a:gd name="connsiteY1" fmla="*/ 9866 h 9775"/>
                <a:gd name="connsiteX2" fmla="*/ 10 w 9775"/>
                <a:gd name="connsiteY2" fmla="*/ 4978 h 9775"/>
                <a:gd name="connsiteX3" fmla="*/ 4898 w 9775"/>
                <a:gd name="connsiteY3" fmla="*/ 90 h 9775"/>
                <a:gd name="connsiteX4" fmla="*/ 978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86" y="4978"/>
                  </a:moveTo>
                  <a:cubicBezTo>
                    <a:pt x="9786" y="7677"/>
                    <a:pt x="7597" y="9866"/>
                    <a:pt x="4898" y="9866"/>
                  </a:cubicBezTo>
                  <a:cubicBezTo>
                    <a:pt x="2198" y="9866"/>
                    <a:pt x="10" y="7677"/>
                    <a:pt x="10" y="4978"/>
                  </a:cubicBezTo>
                  <a:cubicBezTo>
                    <a:pt x="10" y="2278"/>
                    <a:pt x="2198" y="90"/>
                    <a:pt x="4898" y="90"/>
                  </a:cubicBezTo>
                  <a:cubicBezTo>
                    <a:pt x="7597" y="90"/>
                    <a:pt x="9786" y="2278"/>
                    <a:pt x="9786" y="4978"/>
                  </a:cubicBezTo>
                  <a:close/>
                </a:path>
              </a:pathLst>
            </a:custGeom>
            <a:grpFill/>
            <a:ln w="4865" cap="flat">
              <a:noFill/>
              <a:prstDash val="solid"/>
              <a:miter/>
            </a:ln>
          </p:spPr>
          <p:txBody>
            <a:bodyPr rtlCol="0" anchor="ctr"/>
            <a:lstStyle/>
            <a:p>
              <a:endParaRPr lang="en-US"/>
            </a:p>
          </p:txBody>
        </p:sp>
        <p:sp>
          <p:nvSpPr>
            <p:cNvPr id="647" name="Freeform: Shape 646">
              <a:extLst>
                <a:ext uri="{FF2B5EF4-FFF2-40B4-BE49-F238E27FC236}">
                  <a16:creationId xmlns:a16="http://schemas.microsoft.com/office/drawing/2014/main" id="{F3718297-4BB9-D00E-C74B-C503030CF207}"/>
                </a:ext>
              </a:extLst>
            </p:cNvPr>
            <p:cNvSpPr/>
            <p:nvPr/>
          </p:nvSpPr>
          <p:spPr>
            <a:xfrm>
              <a:off x="10778639" y="2007808"/>
              <a:ext cx="9775" cy="9775"/>
            </a:xfrm>
            <a:custGeom>
              <a:avLst/>
              <a:gdLst>
                <a:gd name="connsiteX0" fmla="*/ 9796 w 9775"/>
                <a:gd name="connsiteY0" fmla="*/ 4978 h 9775"/>
                <a:gd name="connsiteX1" fmla="*/ 4908 w 9775"/>
                <a:gd name="connsiteY1" fmla="*/ 9866 h 9775"/>
                <a:gd name="connsiteX2" fmla="*/ 20 w 9775"/>
                <a:gd name="connsiteY2" fmla="*/ 4978 h 9775"/>
                <a:gd name="connsiteX3" fmla="*/ 4908 w 9775"/>
                <a:gd name="connsiteY3" fmla="*/ 90 h 9775"/>
                <a:gd name="connsiteX4" fmla="*/ 979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96" y="4978"/>
                  </a:moveTo>
                  <a:cubicBezTo>
                    <a:pt x="9796" y="7677"/>
                    <a:pt x="7607" y="9866"/>
                    <a:pt x="4908" y="9866"/>
                  </a:cubicBezTo>
                  <a:cubicBezTo>
                    <a:pt x="2208" y="9866"/>
                    <a:pt x="20" y="7677"/>
                    <a:pt x="20" y="4978"/>
                  </a:cubicBezTo>
                  <a:cubicBezTo>
                    <a:pt x="20" y="2278"/>
                    <a:pt x="2208" y="90"/>
                    <a:pt x="4908" y="90"/>
                  </a:cubicBezTo>
                  <a:cubicBezTo>
                    <a:pt x="7607" y="90"/>
                    <a:pt x="9796" y="2278"/>
                    <a:pt x="9796" y="4978"/>
                  </a:cubicBezTo>
                  <a:close/>
                </a:path>
              </a:pathLst>
            </a:custGeom>
            <a:grpFill/>
            <a:ln w="4865" cap="flat">
              <a:noFill/>
              <a:prstDash val="solid"/>
              <a:miter/>
            </a:ln>
          </p:spPr>
          <p:txBody>
            <a:bodyPr rtlCol="0" anchor="ctr"/>
            <a:lstStyle/>
            <a:p>
              <a:endParaRPr lang="en-US"/>
            </a:p>
          </p:txBody>
        </p:sp>
        <p:sp>
          <p:nvSpPr>
            <p:cNvPr id="648" name="Freeform: Shape 647">
              <a:extLst>
                <a:ext uri="{FF2B5EF4-FFF2-40B4-BE49-F238E27FC236}">
                  <a16:creationId xmlns:a16="http://schemas.microsoft.com/office/drawing/2014/main" id="{41D5A6C5-028C-5968-E96D-BFE2EE802A75}"/>
                </a:ext>
              </a:extLst>
            </p:cNvPr>
            <p:cNvSpPr/>
            <p:nvPr/>
          </p:nvSpPr>
          <p:spPr>
            <a:xfrm>
              <a:off x="10827518" y="2007808"/>
              <a:ext cx="9775" cy="9775"/>
            </a:xfrm>
            <a:custGeom>
              <a:avLst/>
              <a:gdLst>
                <a:gd name="connsiteX0" fmla="*/ 9806 w 9775"/>
                <a:gd name="connsiteY0" fmla="*/ 4978 h 9775"/>
                <a:gd name="connsiteX1" fmla="*/ 4918 w 9775"/>
                <a:gd name="connsiteY1" fmla="*/ 9866 h 9775"/>
                <a:gd name="connsiteX2" fmla="*/ 30 w 9775"/>
                <a:gd name="connsiteY2" fmla="*/ 4978 h 9775"/>
                <a:gd name="connsiteX3" fmla="*/ 4918 w 9775"/>
                <a:gd name="connsiteY3" fmla="*/ 90 h 9775"/>
                <a:gd name="connsiteX4" fmla="*/ 980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06" y="4978"/>
                  </a:moveTo>
                  <a:cubicBezTo>
                    <a:pt x="9806" y="7677"/>
                    <a:pt x="7617" y="9866"/>
                    <a:pt x="4918" y="9866"/>
                  </a:cubicBezTo>
                  <a:cubicBezTo>
                    <a:pt x="2218" y="9866"/>
                    <a:pt x="30" y="7677"/>
                    <a:pt x="30" y="4978"/>
                  </a:cubicBezTo>
                  <a:cubicBezTo>
                    <a:pt x="30" y="2278"/>
                    <a:pt x="2218" y="90"/>
                    <a:pt x="4918" y="90"/>
                  </a:cubicBezTo>
                  <a:cubicBezTo>
                    <a:pt x="7617" y="90"/>
                    <a:pt x="9806" y="2278"/>
                    <a:pt x="9806" y="4978"/>
                  </a:cubicBezTo>
                  <a:close/>
                </a:path>
              </a:pathLst>
            </a:custGeom>
            <a:grpFill/>
            <a:ln w="4865" cap="flat">
              <a:noFill/>
              <a:prstDash val="solid"/>
              <a:miter/>
            </a:ln>
          </p:spPr>
          <p:txBody>
            <a:bodyPr rtlCol="0" anchor="ctr"/>
            <a:lstStyle/>
            <a:p>
              <a:endParaRPr lang="en-US"/>
            </a:p>
          </p:txBody>
        </p:sp>
        <p:sp>
          <p:nvSpPr>
            <p:cNvPr id="649" name="Freeform: Shape 648">
              <a:extLst>
                <a:ext uri="{FF2B5EF4-FFF2-40B4-BE49-F238E27FC236}">
                  <a16:creationId xmlns:a16="http://schemas.microsoft.com/office/drawing/2014/main" id="{86209768-F3EF-C80F-63BD-2AD9356F7539}"/>
                </a:ext>
              </a:extLst>
            </p:cNvPr>
            <p:cNvSpPr/>
            <p:nvPr/>
          </p:nvSpPr>
          <p:spPr>
            <a:xfrm>
              <a:off x="10876396" y="2007808"/>
              <a:ext cx="9775" cy="9775"/>
            </a:xfrm>
            <a:custGeom>
              <a:avLst/>
              <a:gdLst>
                <a:gd name="connsiteX0" fmla="*/ 9816 w 9775"/>
                <a:gd name="connsiteY0" fmla="*/ 4978 h 9775"/>
                <a:gd name="connsiteX1" fmla="*/ 4928 w 9775"/>
                <a:gd name="connsiteY1" fmla="*/ 9866 h 9775"/>
                <a:gd name="connsiteX2" fmla="*/ 40 w 9775"/>
                <a:gd name="connsiteY2" fmla="*/ 4978 h 9775"/>
                <a:gd name="connsiteX3" fmla="*/ 4928 w 9775"/>
                <a:gd name="connsiteY3" fmla="*/ 90 h 9775"/>
                <a:gd name="connsiteX4" fmla="*/ 981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16" y="4978"/>
                  </a:moveTo>
                  <a:cubicBezTo>
                    <a:pt x="9816" y="7677"/>
                    <a:pt x="7627" y="9866"/>
                    <a:pt x="4928" y="9866"/>
                  </a:cubicBezTo>
                  <a:cubicBezTo>
                    <a:pt x="2228" y="9866"/>
                    <a:pt x="40" y="7677"/>
                    <a:pt x="40" y="4978"/>
                  </a:cubicBezTo>
                  <a:cubicBezTo>
                    <a:pt x="40" y="2278"/>
                    <a:pt x="2228" y="90"/>
                    <a:pt x="4928" y="90"/>
                  </a:cubicBezTo>
                  <a:cubicBezTo>
                    <a:pt x="7627" y="90"/>
                    <a:pt x="9816" y="2278"/>
                    <a:pt x="9816" y="4978"/>
                  </a:cubicBezTo>
                  <a:close/>
                </a:path>
              </a:pathLst>
            </a:custGeom>
            <a:grpFill/>
            <a:ln w="4865" cap="flat">
              <a:noFill/>
              <a:prstDash val="solid"/>
              <a:miter/>
            </a:ln>
          </p:spPr>
          <p:txBody>
            <a:bodyPr rtlCol="0" anchor="ctr"/>
            <a:lstStyle/>
            <a:p>
              <a:endParaRPr lang="en-US"/>
            </a:p>
          </p:txBody>
        </p:sp>
        <p:sp>
          <p:nvSpPr>
            <p:cNvPr id="650" name="Freeform: Shape 649">
              <a:extLst>
                <a:ext uri="{FF2B5EF4-FFF2-40B4-BE49-F238E27FC236}">
                  <a16:creationId xmlns:a16="http://schemas.microsoft.com/office/drawing/2014/main" id="{9F8A7B3D-2AF6-592A-7561-ED280B4D5CB5}"/>
                </a:ext>
              </a:extLst>
            </p:cNvPr>
            <p:cNvSpPr/>
            <p:nvPr/>
          </p:nvSpPr>
          <p:spPr>
            <a:xfrm>
              <a:off x="10925274" y="2007808"/>
              <a:ext cx="9775" cy="9775"/>
            </a:xfrm>
            <a:custGeom>
              <a:avLst/>
              <a:gdLst>
                <a:gd name="connsiteX0" fmla="*/ 9826 w 9775"/>
                <a:gd name="connsiteY0" fmla="*/ 4978 h 9775"/>
                <a:gd name="connsiteX1" fmla="*/ 4938 w 9775"/>
                <a:gd name="connsiteY1" fmla="*/ 9866 h 9775"/>
                <a:gd name="connsiteX2" fmla="*/ 50 w 9775"/>
                <a:gd name="connsiteY2" fmla="*/ 4978 h 9775"/>
                <a:gd name="connsiteX3" fmla="*/ 4938 w 9775"/>
                <a:gd name="connsiteY3" fmla="*/ 90 h 9775"/>
                <a:gd name="connsiteX4" fmla="*/ 982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26" y="4978"/>
                  </a:moveTo>
                  <a:cubicBezTo>
                    <a:pt x="9826" y="7677"/>
                    <a:pt x="7637" y="9866"/>
                    <a:pt x="4938" y="9866"/>
                  </a:cubicBezTo>
                  <a:cubicBezTo>
                    <a:pt x="2238" y="9866"/>
                    <a:pt x="50" y="7677"/>
                    <a:pt x="50" y="4978"/>
                  </a:cubicBezTo>
                  <a:cubicBezTo>
                    <a:pt x="50" y="2278"/>
                    <a:pt x="2238" y="90"/>
                    <a:pt x="4938" y="90"/>
                  </a:cubicBezTo>
                  <a:cubicBezTo>
                    <a:pt x="7637" y="90"/>
                    <a:pt x="9826" y="2278"/>
                    <a:pt x="9826" y="4978"/>
                  </a:cubicBezTo>
                  <a:close/>
                </a:path>
              </a:pathLst>
            </a:custGeom>
            <a:grpFill/>
            <a:ln w="4865" cap="flat">
              <a:noFill/>
              <a:prstDash val="solid"/>
              <a:miter/>
            </a:ln>
          </p:spPr>
          <p:txBody>
            <a:bodyPr rtlCol="0" anchor="ctr"/>
            <a:lstStyle/>
            <a:p>
              <a:endParaRPr lang="en-US"/>
            </a:p>
          </p:txBody>
        </p:sp>
        <p:sp>
          <p:nvSpPr>
            <p:cNvPr id="651" name="Freeform: Shape 650">
              <a:extLst>
                <a:ext uri="{FF2B5EF4-FFF2-40B4-BE49-F238E27FC236}">
                  <a16:creationId xmlns:a16="http://schemas.microsoft.com/office/drawing/2014/main" id="{D561CC22-5D45-18A9-2019-897A564C8417}"/>
                </a:ext>
              </a:extLst>
            </p:cNvPr>
            <p:cNvSpPr/>
            <p:nvPr/>
          </p:nvSpPr>
          <p:spPr>
            <a:xfrm>
              <a:off x="10974153" y="2007808"/>
              <a:ext cx="9775" cy="9775"/>
            </a:xfrm>
            <a:custGeom>
              <a:avLst/>
              <a:gdLst>
                <a:gd name="connsiteX0" fmla="*/ 9836 w 9775"/>
                <a:gd name="connsiteY0" fmla="*/ 4978 h 9775"/>
                <a:gd name="connsiteX1" fmla="*/ 4948 w 9775"/>
                <a:gd name="connsiteY1" fmla="*/ 9866 h 9775"/>
                <a:gd name="connsiteX2" fmla="*/ 60 w 9775"/>
                <a:gd name="connsiteY2" fmla="*/ 4978 h 9775"/>
                <a:gd name="connsiteX3" fmla="*/ 4948 w 9775"/>
                <a:gd name="connsiteY3" fmla="*/ 90 h 9775"/>
                <a:gd name="connsiteX4" fmla="*/ 983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36" y="4978"/>
                  </a:moveTo>
                  <a:cubicBezTo>
                    <a:pt x="9836" y="7677"/>
                    <a:pt x="7647" y="9866"/>
                    <a:pt x="4948" y="9866"/>
                  </a:cubicBezTo>
                  <a:cubicBezTo>
                    <a:pt x="2248" y="9866"/>
                    <a:pt x="60" y="7677"/>
                    <a:pt x="60" y="4978"/>
                  </a:cubicBezTo>
                  <a:cubicBezTo>
                    <a:pt x="60" y="2278"/>
                    <a:pt x="2248" y="90"/>
                    <a:pt x="4948" y="90"/>
                  </a:cubicBezTo>
                  <a:cubicBezTo>
                    <a:pt x="7647" y="90"/>
                    <a:pt x="9836" y="2278"/>
                    <a:pt x="9836" y="4978"/>
                  </a:cubicBezTo>
                  <a:close/>
                </a:path>
              </a:pathLst>
            </a:custGeom>
            <a:grpFill/>
            <a:ln w="4865" cap="flat">
              <a:noFill/>
              <a:prstDash val="solid"/>
              <a:miter/>
            </a:ln>
          </p:spPr>
          <p:txBody>
            <a:bodyPr rtlCol="0" anchor="ctr"/>
            <a:lstStyle/>
            <a:p>
              <a:endParaRPr lang="en-US"/>
            </a:p>
          </p:txBody>
        </p:sp>
        <p:sp>
          <p:nvSpPr>
            <p:cNvPr id="652" name="Freeform: Shape 651">
              <a:extLst>
                <a:ext uri="{FF2B5EF4-FFF2-40B4-BE49-F238E27FC236}">
                  <a16:creationId xmlns:a16="http://schemas.microsoft.com/office/drawing/2014/main" id="{A9FF1F87-E05D-285A-1575-659E8007C766}"/>
                </a:ext>
              </a:extLst>
            </p:cNvPr>
            <p:cNvSpPr/>
            <p:nvPr/>
          </p:nvSpPr>
          <p:spPr>
            <a:xfrm>
              <a:off x="11023031" y="2007808"/>
              <a:ext cx="9775" cy="9775"/>
            </a:xfrm>
            <a:custGeom>
              <a:avLst/>
              <a:gdLst>
                <a:gd name="connsiteX0" fmla="*/ 9846 w 9775"/>
                <a:gd name="connsiteY0" fmla="*/ 4978 h 9775"/>
                <a:gd name="connsiteX1" fmla="*/ 4958 w 9775"/>
                <a:gd name="connsiteY1" fmla="*/ 9866 h 9775"/>
                <a:gd name="connsiteX2" fmla="*/ 70 w 9775"/>
                <a:gd name="connsiteY2" fmla="*/ 4978 h 9775"/>
                <a:gd name="connsiteX3" fmla="*/ 4958 w 9775"/>
                <a:gd name="connsiteY3" fmla="*/ 90 h 9775"/>
                <a:gd name="connsiteX4" fmla="*/ 984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46" y="4978"/>
                  </a:moveTo>
                  <a:cubicBezTo>
                    <a:pt x="9846" y="7677"/>
                    <a:pt x="7657" y="9866"/>
                    <a:pt x="4958" y="9866"/>
                  </a:cubicBezTo>
                  <a:cubicBezTo>
                    <a:pt x="2258" y="9866"/>
                    <a:pt x="70" y="7677"/>
                    <a:pt x="70" y="4978"/>
                  </a:cubicBezTo>
                  <a:cubicBezTo>
                    <a:pt x="70" y="2278"/>
                    <a:pt x="2258" y="90"/>
                    <a:pt x="4958" y="90"/>
                  </a:cubicBezTo>
                  <a:cubicBezTo>
                    <a:pt x="7657" y="90"/>
                    <a:pt x="9846" y="2278"/>
                    <a:pt x="9846" y="4978"/>
                  </a:cubicBezTo>
                  <a:close/>
                </a:path>
              </a:pathLst>
            </a:custGeom>
            <a:grpFill/>
            <a:ln w="4865" cap="flat">
              <a:noFill/>
              <a:prstDash val="solid"/>
              <a:miter/>
            </a:ln>
          </p:spPr>
          <p:txBody>
            <a:bodyPr rtlCol="0" anchor="ctr"/>
            <a:lstStyle/>
            <a:p>
              <a:endParaRPr lang="en-US"/>
            </a:p>
          </p:txBody>
        </p:sp>
        <p:sp>
          <p:nvSpPr>
            <p:cNvPr id="653" name="Freeform: Shape 652">
              <a:extLst>
                <a:ext uri="{FF2B5EF4-FFF2-40B4-BE49-F238E27FC236}">
                  <a16:creationId xmlns:a16="http://schemas.microsoft.com/office/drawing/2014/main" id="{D09AE471-4799-737A-FADD-9F95D56F8B2C}"/>
                </a:ext>
              </a:extLst>
            </p:cNvPr>
            <p:cNvSpPr/>
            <p:nvPr/>
          </p:nvSpPr>
          <p:spPr>
            <a:xfrm>
              <a:off x="11071909" y="2007808"/>
              <a:ext cx="9775" cy="9775"/>
            </a:xfrm>
            <a:custGeom>
              <a:avLst/>
              <a:gdLst>
                <a:gd name="connsiteX0" fmla="*/ 9856 w 9775"/>
                <a:gd name="connsiteY0" fmla="*/ 4978 h 9775"/>
                <a:gd name="connsiteX1" fmla="*/ 4968 w 9775"/>
                <a:gd name="connsiteY1" fmla="*/ 9866 h 9775"/>
                <a:gd name="connsiteX2" fmla="*/ 80 w 9775"/>
                <a:gd name="connsiteY2" fmla="*/ 4978 h 9775"/>
                <a:gd name="connsiteX3" fmla="*/ 4968 w 9775"/>
                <a:gd name="connsiteY3" fmla="*/ 90 h 9775"/>
                <a:gd name="connsiteX4" fmla="*/ 985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56" y="4978"/>
                  </a:moveTo>
                  <a:cubicBezTo>
                    <a:pt x="9856" y="7677"/>
                    <a:pt x="7667" y="9866"/>
                    <a:pt x="4968" y="9866"/>
                  </a:cubicBezTo>
                  <a:cubicBezTo>
                    <a:pt x="2268" y="9866"/>
                    <a:pt x="80" y="7677"/>
                    <a:pt x="80" y="4978"/>
                  </a:cubicBezTo>
                  <a:cubicBezTo>
                    <a:pt x="80" y="2278"/>
                    <a:pt x="2268" y="90"/>
                    <a:pt x="4968" y="90"/>
                  </a:cubicBezTo>
                  <a:cubicBezTo>
                    <a:pt x="7667" y="90"/>
                    <a:pt x="9856" y="2278"/>
                    <a:pt x="9856" y="4978"/>
                  </a:cubicBezTo>
                  <a:close/>
                </a:path>
              </a:pathLst>
            </a:custGeom>
            <a:grpFill/>
            <a:ln w="4865" cap="flat">
              <a:noFill/>
              <a:prstDash val="solid"/>
              <a:miter/>
            </a:ln>
          </p:spPr>
          <p:txBody>
            <a:bodyPr rtlCol="0" anchor="ctr"/>
            <a:lstStyle/>
            <a:p>
              <a:endParaRPr lang="en-US"/>
            </a:p>
          </p:txBody>
        </p:sp>
        <p:sp>
          <p:nvSpPr>
            <p:cNvPr id="654" name="Freeform: Shape 653">
              <a:extLst>
                <a:ext uri="{FF2B5EF4-FFF2-40B4-BE49-F238E27FC236}">
                  <a16:creationId xmlns:a16="http://schemas.microsoft.com/office/drawing/2014/main" id="{731970B0-FE71-D2BC-BADD-F667A587CC13}"/>
                </a:ext>
              </a:extLst>
            </p:cNvPr>
            <p:cNvSpPr/>
            <p:nvPr/>
          </p:nvSpPr>
          <p:spPr>
            <a:xfrm>
              <a:off x="11120788" y="2007808"/>
              <a:ext cx="9775" cy="9775"/>
            </a:xfrm>
            <a:custGeom>
              <a:avLst/>
              <a:gdLst>
                <a:gd name="connsiteX0" fmla="*/ 9866 w 9775"/>
                <a:gd name="connsiteY0" fmla="*/ 4978 h 9775"/>
                <a:gd name="connsiteX1" fmla="*/ 4978 w 9775"/>
                <a:gd name="connsiteY1" fmla="*/ 9866 h 9775"/>
                <a:gd name="connsiteX2" fmla="*/ 90 w 9775"/>
                <a:gd name="connsiteY2" fmla="*/ 4978 h 9775"/>
                <a:gd name="connsiteX3" fmla="*/ 4978 w 9775"/>
                <a:gd name="connsiteY3" fmla="*/ 90 h 9775"/>
                <a:gd name="connsiteX4" fmla="*/ 986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66" y="4978"/>
                  </a:moveTo>
                  <a:cubicBezTo>
                    <a:pt x="9866" y="7677"/>
                    <a:pt x="7677" y="9866"/>
                    <a:pt x="4978" y="9866"/>
                  </a:cubicBezTo>
                  <a:cubicBezTo>
                    <a:pt x="2278" y="9866"/>
                    <a:pt x="90" y="7677"/>
                    <a:pt x="90" y="4978"/>
                  </a:cubicBezTo>
                  <a:cubicBezTo>
                    <a:pt x="90" y="2278"/>
                    <a:pt x="2278" y="90"/>
                    <a:pt x="4978" y="90"/>
                  </a:cubicBezTo>
                  <a:cubicBezTo>
                    <a:pt x="7677" y="90"/>
                    <a:pt x="9866" y="2278"/>
                    <a:pt x="9866" y="4978"/>
                  </a:cubicBezTo>
                  <a:close/>
                </a:path>
              </a:pathLst>
            </a:custGeom>
            <a:grpFill/>
            <a:ln w="4865" cap="flat">
              <a:noFill/>
              <a:prstDash val="solid"/>
              <a:miter/>
            </a:ln>
          </p:spPr>
          <p:txBody>
            <a:bodyPr rtlCol="0" anchor="ctr"/>
            <a:lstStyle/>
            <a:p>
              <a:endParaRPr lang="en-US"/>
            </a:p>
          </p:txBody>
        </p:sp>
        <p:sp>
          <p:nvSpPr>
            <p:cNvPr id="655" name="Freeform: Shape 654">
              <a:extLst>
                <a:ext uri="{FF2B5EF4-FFF2-40B4-BE49-F238E27FC236}">
                  <a16:creationId xmlns:a16="http://schemas.microsoft.com/office/drawing/2014/main" id="{2593AD90-68B3-1784-8D7C-E4759DD82256}"/>
                </a:ext>
              </a:extLst>
            </p:cNvPr>
            <p:cNvSpPr/>
            <p:nvPr/>
          </p:nvSpPr>
          <p:spPr>
            <a:xfrm>
              <a:off x="11169666" y="2007808"/>
              <a:ext cx="9775" cy="9775"/>
            </a:xfrm>
            <a:custGeom>
              <a:avLst/>
              <a:gdLst>
                <a:gd name="connsiteX0" fmla="*/ 9876 w 9775"/>
                <a:gd name="connsiteY0" fmla="*/ 4978 h 9775"/>
                <a:gd name="connsiteX1" fmla="*/ 4988 w 9775"/>
                <a:gd name="connsiteY1" fmla="*/ 9866 h 9775"/>
                <a:gd name="connsiteX2" fmla="*/ 100 w 9775"/>
                <a:gd name="connsiteY2" fmla="*/ 4978 h 9775"/>
                <a:gd name="connsiteX3" fmla="*/ 4988 w 9775"/>
                <a:gd name="connsiteY3" fmla="*/ 90 h 9775"/>
                <a:gd name="connsiteX4" fmla="*/ 987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76" y="4978"/>
                  </a:moveTo>
                  <a:cubicBezTo>
                    <a:pt x="9876" y="7677"/>
                    <a:pt x="7687" y="9866"/>
                    <a:pt x="4988" y="9866"/>
                  </a:cubicBezTo>
                  <a:cubicBezTo>
                    <a:pt x="2288" y="9866"/>
                    <a:pt x="100" y="7677"/>
                    <a:pt x="100" y="4978"/>
                  </a:cubicBezTo>
                  <a:cubicBezTo>
                    <a:pt x="100" y="2278"/>
                    <a:pt x="2288" y="90"/>
                    <a:pt x="4988" y="90"/>
                  </a:cubicBezTo>
                  <a:cubicBezTo>
                    <a:pt x="7687" y="90"/>
                    <a:pt x="9876" y="2278"/>
                    <a:pt x="9876" y="4978"/>
                  </a:cubicBezTo>
                  <a:close/>
                </a:path>
              </a:pathLst>
            </a:custGeom>
            <a:grpFill/>
            <a:ln w="4865" cap="flat">
              <a:noFill/>
              <a:prstDash val="solid"/>
              <a:miter/>
            </a:ln>
          </p:spPr>
          <p:txBody>
            <a:bodyPr rtlCol="0" anchor="ctr"/>
            <a:lstStyle/>
            <a:p>
              <a:endParaRPr lang="en-US"/>
            </a:p>
          </p:txBody>
        </p:sp>
        <p:sp>
          <p:nvSpPr>
            <p:cNvPr id="656" name="Freeform: Shape 655">
              <a:extLst>
                <a:ext uri="{FF2B5EF4-FFF2-40B4-BE49-F238E27FC236}">
                  <a16:creationId xmlns:a16="http://schemas.microsoft.com/office/drawing/2014/main" id="{C9A5E3EF-77E3-7152-7FAF-8BC520473120}"/>
                </a:ext>
              </a:extLst>
            </p:cNvPr>
            <p:cNvSpPr/>
            <p:nvPr/>
          </p:nvSpPr>
          <p:spPr>
            <a:xfrm>
              <a:off x="11218544" y="2007808"/>
              <a:ext cx="9775" cy="9775"/>
            </a:xfrm>
            <a:custGeom>
              <a:avLst/>
              <a:gdLst>
                <a:gd name="connsiteX0" fmla="*/ 9886 w 9775"/>
                <a:gd name="connsiteY0" fmla="*/ 4978 h 9775"/>
                <a:gd name="connsiteX1" fmla="*/ 4998 w 9775"/>
                <a:gd name="connsiteY1" fmla="*/ 9866 h 9775"/>
                <a:gd name="connsiteX2" fmla="*/ 110 w 9775"/>
                <a:gd name="connsiteY2" fmla="*/ 4978 h 9775"/>
                <a:gd name="connsiteX3" fmla="*/ 4998 w 9775"/>
                <a:gd name="connsiteY3" fmla="*/ 90 h 9775"/>
                <a:gd name="connsiteX4" fmla="*/ 988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86" y="4978"/>
                  </a:moveTo>
                  <a:cubicBezTo>
                    <a:pt x="9886" y="7677"/>
                    <a:pt x="7697" y="9866"/>
                    <a:pt x="4998" y="9866"/>
                  </a:cubicBezTo>
                  <a:cubicBezTo>
                    <a:pt x="2298" y="9866"/>
                    <a:pt x="110" y="7677"/>
                    <a:pt x="110" y="4978"/>
                  </a:cubicBezTo>
                  <a:cubicBezTo>
                    <a:pt x="110" y="2278"/>
                    <a:pt x="2298" y="90"/>
                    <a:pt x="4998" y="90"/>
                  </a:cubicBezTo>
                  <a:cubicBezTo>
                    <a:pt x="7697" y="90"/>
                    <a:pt x="9886" y="2278"/>
                    <a:pt x="9886" y="4978"/>
                  </a:cubicBezTo>
                  <a:close/>
                </a:path>
              </a:pathLst>
            </a:custGeom>
            <a:grpFill/>
            <a:ln w="4865" cap="flat">
              <a:noFill/>
              <a:prstDash val="solid"/>
              <a:miter/>
            </a:ln>
          </p:spPr>
          <p:txBody>
            <a:bodyPr rtlCol="0" anchor="ctr"/>
            <a:lstStyle/>
            <a:p>
              <a:endParaRPr lang="en-US"/>
            </a:p>
          </p:txBody>
        </p:sp>
        <p:sp>
          <p:nvSpPr>
            <p:cNvPr id="657" name="Freeform: Shape 656">
              <a:extLst>
                <a:ext uri="{FF2B5EF4-FFF2-40B4-BE49-F238E27FC236}">
                  <a16:creationId xmlns:a16="http://schemas.microsoft.com/office/drawing/2014/main" id="{0AA67240-638D-85AC-3466-3771ABCF2508}"/>
                </a:ext>
              </a:extLst>
            </p:cNvPr>
            <p:cNvSpPr/>
            <p:nvPr/>
          </p:nvSpPr>
          <p:spPr>
            <a:xfrm>
              <a:off x="11267423" y="2007808"/>
              <a:ext cx="9775" cy="9775"/>
            </a:xfrm>
            <a:custGeom>
              <a:avLst/>
              <a:gdLst>
                <a:gd name="connsiteX0" fmla="*/ 9896 w 9775"/>
                <a:gd name="connsiteY0" fmla="*/ 4978 h 9775"/>
                <a:gd name="connsiteX1" fmla="*/ 5008 w 9775"/>
                <a:gd name="connsiteY1" fmla="*/ 9866 h 9775"/>
                <a:gd name="connsiteX2" fmla="*/ 120 w 9775"/>
                <a:gd name="connsiteY2" fmla="*/ 4978 h 9775"/>
                <a:gd name="connsiteX3" fmla="*/ 5008 w 9775"/>
                <a:gd name="connsiteY3" fmla="*/ 90 h 9775"/>
                <a:gd name="connsiteX4" fmla="*/ 989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96" y="4978"/>
                  </a:moveTo>
                  <a:cubicBezTo>
                    <a:pt x="9896" y="7677"/>
                    <a:pt x="7707" y="9866"/>
                    <a:pt x="5008" y="9866"/>
                  </a:cubicBezTo>
                  <a:cubicBezTo>
                    <a:pt x="2308" y="9866"/>
                    <a:pt x="120" y="7677"/>
                    <a:pt x="120" y="4978"/>
                  </a:cubicBezTo>
                  <a:cubicBezTo>
                    <a:pt x="120" y="2278"/>
                    <a:pt x="2308" y="90"/>
                    <a:pt x="5008" y="90"/>
                  </a:cubicBezTo>
                  <a:cubicBezTo>
                    <a:pt x="7707" y="90"/>
                    <a:pt x="9896" y="2278"/>
                    <a:pt x="9896" y="4978"/>
                  </a:cubicBezTo>
                  <a:close/>
                </a:path>
              </a:pathLst>
            </a:custGeom>
            <a:grpFill/>
            <a:ln w="4865" cap="flat">
              <a:noFill/>
              <a:prstDash val="solid"/>
              <a:miter/>
            </a:ln>
          </p:spPr>
          <p:txBody>
            <a:bodyPr rtlCol="0" anchor="ctr"/>
            <a:lstStyle/>
            <a:p>
              <a:endParaRPr lang="en-US"/>
            </a:p>
          </p:txBody>
        </p:sp>
        <p:sp>
          <p:nvSpPr>
            <p:cNvPr id="658" name="Freeform: Shape 657">
              <a:extLst>
                <a:ext uri="{FF2B5EF4-FFF2-40B4-BE49-F238E27FC236}">
                  <a16:creationId xmlns:a16="http://schemas.microsoft.com/office/drawing/2014/main" id="{A6BA8FF0-7181-B281-0D13-485D51C81FA7}"/>
                </a:ext>
              </a:extLst>
            </p:cNvPr>
            <p:cNvSpPr/>
            <p:nvPr/>
          </p:nvSpPr>
          <p:spPr>
            <a:xfrm>
              <a:off x="11316301" y="2007808"/>
              <a:ext cx="9775" cy="9775"/>
            </a:xfrm>
            <a:custGeom>
              <a:avLst/>
              <a:gdLst>
                <a:gd name="connsiteX0" fmla="*/ 9906 w 9775"/>
                <a:gd name="connsiteY0" fmla="*/ 4978 h 9775"/>
                <a:gd name="connsiteX1" fmla="*/ 5018 w 9775"/>
                <a:gd name="connsiteY1" fmla="*/ 9866 h 9775"/>
                <a:gd name="connsiteX2" fmla="*/ 130 w 9775"/>
                <a:gd name="connsiteY2" fmla="*/ 4978 h 9775"/>
                <a:gd name="connsiteX3" fmla="*/ 5018 w 9775"/>
                <a:gd name="connsiteY3" fmla="*/ 90 h 9775"/>
                <a:gd name="connsiteX4" fmla="*/ 990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06" y="4978"/>
                  </a:moveTo>
                  <a:cubicBezTo>
                    <a:pt x="9906" y="7677"/>
                    <a:pt x="7717" y="9866"/>
                    <a:pt x="5018" y="9866"/>
                  </a:cubicBezTo>
                  <a:cubicBezTo>
                    <a:pt x="2318" y="9866"/>
                    <a:pt x="130" y="7677"/>
                    <a:pt x="130" y="4978"/>
                  </a:cubicBezTo>
                  <a:cubicBezTo>
                    <a:pt x="130" y="2278"/>
                    <a:pt x="2318" y="90"/>
                    <a:pt x="5018" y="90"/>
                  </a:cubicBezTo>
                  <a:cubicBezTo>
                    <a:pt x="7717" y="90"/>
                    <a:pt x="9906" y="2278"/>
                    <a:pt x="9906" y="4978"/>
                  </a:cubicBezTo>
                  <a:close/>
                </a:path>
              </a:pathLst>
            </a:custGeom>
            <a:grpFill/>
            <a:ln w="4865" cap="flat">
              <a:noFill/>
              <a:prstDash val="solid"/>
              <a:miter/>
            </a:ln>
          </p:spPr>
          <p:txBody>
            <a:bodyPr rtlCol="0" anchor="ctr"/>
            <a:lstStyle/>
            <a:p>
              <a:endParaRPr lang="en-US"/>
            </a:p>
          </p:txBody>
        </p:sp>
        <p:sp>
          <p:nvSpPr>
            <p:cNvPr id="659" name="Freeform: Shape 658">
              <a:extLst>
                <a:ext uri="{FF2B5EF4-FFF2-40B4-BE49-F238E27FC236}">
                  <a16:creationId xmlns:a16="http://schemas.microsoft.com/office/drawing/2014/main" id="{B331C80B-7B28-0E54-6E2D-36BE55159B54}"/>
                </a:ext>
              </a:extLst>
            </p:cNvPr>
            <p:cNvSpPr/>
            <p:nvPr/>
          </p:nvSpPr>
          <p:spPr>
            <a:xfrm>
              <a:off x="11365179" y="2007808"/>
              <a:ext cx="9775" cy="9775"/>
            </a:xfrm>
            <a:custGeom>
              <a:avLst/>
              <a:gdLst>
                <a:gd name="connsiteX0" fmla="*/ 9916 w 9775"/>
                <a:gd name="connsiteY0" fmla="*/ 4978 h 9775"/>
                <a:gd name="connsiteX1" fmla="*/ 5028 w 9775"/>
                <a:gd name="connsiteY1" fmla="*/ 9866 h 9775"/>
                <a:gd name="connsiteX2" fmla="*/ 140 w 9775"/>
                <a:gd name="connsiteY2" fmla="*/ 4978 h 9775"/>
                <a:gd name="connsiteX3" fmla="*/ 5028 w 9775"/>
                <a:gd name="connsiteY3" fmla="*/ 90 h 9775"/>
                <a:gd name="connsiteX4" fmla="*/ 991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16" y="4978"/>
                  </a:moveTo>
                  <a:cubicBezTo>
                    <a:pt x="9916" y="7677"/>
                    <a:pt x="7727" y="9866"/>
                    <a:pt x="5028" y="9866"/>
                  </a:cubicBezTo>
                  <a:cubicBezTo>
                    <a:pt x="2328" y="9866"/>
                    <a:pt x="140" y="7677"/>
                    <a:pt x="140" y="4978"/>
                  </a:cubicBezTo>
                  <a:cubicBezTo>
                    <a:pt x="140" y="2278"/>
                    <a:pt x="2328" y="90"/>
                    <a:pt x="5028" y="90"/>
                  </a:cubicBezTo>
                  <a:cubicBezTo>
                    <a:pt x="7727" y="90"/>
                    <a:pt x="9916" y="2278"/>
                    <a:pt x="9916" y="4978"/>
                  </a:cubicBezTo>
                  <a:close/>
                </a:path>
              </a:pathLst>
            </a:custGeom>
            <a:grpFill/>
            <a:ln w="4865" cap="flat">
              <a:noFill/>
              <a:prstDash val="solid"/>
              <a:miter/>
            </a:ln>
          </p:spPr>
          <p:txBody>
            <a:bodyPr rtlCol="0" anchor="ctr"/>
            <a:lstStyle/>
            <a:p>
              <a:endParaRPr lang="en-US"/>
            </a:p>
          </p:txBody>
        </p:sp>
        <p:sp>
          <p:nvSpPr>
            <p:cNvPr id="660" name="Freeform: Shape 659">
              <a:extLst>
                <a:ext uri="{FF2B5EF4-FFF2-40B4-BE49-F238E27FC236}">
                  <a16:creationId xmlns:a16="http://schemas.microsoft.com/office/drawing/2014/main" id="{418AA14E-5BE1-D1FF-5169-00EE22EF46DD}"/>
                </a:ext>
              </a:extLst>
            </p:cNvPr>
            <p:cNvSpPr/>
            <p:nvPr/>
          </p:nvSpPr>
          <p:spPr>
            <a:xfrm>
              <a:off x="11414058" y="2007808"/>
              <a:ext cx="9775" cy="9775"/>
            </a:xfrm>
            <a:custGeom>
              <a:avLst/>
              <a:gdLst>
                <a:gd name="connsiteX0" fmla="*/ 9926 w 9775"/>
                <a:gd name="connsiteY0" fmla="*/ 4978 h 9775"/>
                <a:gd name="connsiteX1" fmla="*/ 5038 w 9775"/>
                <a:gd name="connsiteY1" fmla="*/ 9866 h 9775"/>
                <a:gd name="connsiteX2" fmla="*/ 150 w 9775"/>
                <a:gd name="connsiteY2" fmla="*/ 4978 h 9775"/>
                <a:gd name="connsiteX3" fmla="*/ 5038 w 9775"/>
                <a:gd name="connsiteY3" fmla="*/ 90 h 9775"/>
                <a:gd name="connsiteX4" fmla="*/ 992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26" y="4978"/>
                  </a:moveTo>
                  <a:cubicBezTo>
                    <a:pt x="9926" y="7677"/>
                    <a:pt x="7737" y="9866"/>
                    <a:pt x="5038" y="9866"/>
                  </a:cubicBezTo>
                  <a:cubicBezTo>
                    <a:pt x="2338" y="9866"/>
                    <a:pt x="150" y="7677"/>
                    <a:pt x="150" y="4978"/>
                  </a:cubicBezTo>
                  <a:cubicBezTo>
                    <a:pt x="150" y="2278"/>
                    <a:pt x="2338" y="90"/>
                    <a:pt x="5038" y="90"/>
                  </a:cubicBezTo>
                  <a:cubicBezTo>
                    <a:pt x="7737" y="90"/>
                    <a:pt x="9926" y="2278"/>
                    <a:pt x="9926" y="4978"/>
                  </a:cubicBezTo>
                  <a:close/>
                </a:path>
              </a:pathLst>
            </a:custGeom>
            <a:grpFill/>
            <a:ln w="4865" cap="flat">
              <a:noFill/>
              <a:prstDash val="solid"/>
              <a:miter/>
            </a:ln>
          </p:spPr>
          <p:txBody>
            <a:bodyPr rtlCol="0" anchor="ctr"/>
            <a:lstStyle/>
            <a:p>
              <a:endParaRPr lang="en-US"/>
            </a:p>
          </p:txBody>
        </p:sp>
        <p:sp>
          <p:nvSpPr>
            <p:cNvPr id="661" name="Freeform: Shape 660">
              <a:extLst>
                <a:ext uri="{FF2B5EF4-FFF2-40B4-BE49-F238E27FC236}">
                  <a16:creationId xmlns:a16="http://schemas.microsoft.com/office/drawing/2014/main" id="{01DA9AFE-B3B9-788F-8349-0AC6ADBBA0A5}"/>
                </a:ext>
              </a:extLst>
            </p:cNvPr>
            <p:cNvSpPr/>
            <p:nvPr/>
          </p:nvSpPr>
          <p:spPr>
            <a:xfrm>
              <a:off x="11462936" y="2007808"/>
              <a:ext cx="9775" cy="9775"/>
            </a:xfrm>
            <a:custGeom>
              <a:avLst/>
              <a:gdLst>
                <a:gd name="connsiteX0" fmla="*/ 9936 w 9775"/>
                <a:gd name="connsiteY0" fmla="*/ 4978 h 9775"/>
                <a:gd name="connsiteX1" fmla="*/ 5048 w 9775"/>
                <a:gd name="connsiteY1" fmla="*/ 9866 h 9775"/>
                <a:gd name="connsiteX2" fmla="*/ 160 w 9775"/>
                <a:gd name="connsiteY2" fmla="*/ 4978 h 9775"/>
                <a:gd name="connsiteX3" fmla="*/ 5048 w 9775"/>
                <a:gd name="connsiteY3" fmla="*/ 90 h 9775"/>
                <a:gd name="connsiteX4" fmla="*/ 993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36" y="4978"/>
                  </a:moveTo>
                  <a:cubicBezTo>
                    <a:pt x="9936" y="7677"/>
                    <a:pt x="7747" y="9866"/>
                    <a:pt x="5048" y="9866"/>
                  </a:cubicBezTo>
                  <a:cubicBezTo>
                    <a:pt x="2348" y="9866"/>
                    <a:pt x="160" y="7677"/>
                    <a:pt x="160" y="4978"/>
                  </a:cubicBezTo>
                  <a:cubicBezTo>
                    <a:pt x="160" y="2278"/>
                    <a:pt x="2348" y="90"/>
                    <a:pt x="5048" y="90"/>
                  </a:cubicBezTo>
                  <a:cubicBezTo>
                    <a:pt x="7747" y="90"/>
                    <a:pt x="9936" y="2278"/>
                    <a:pt x="9936" y="4978"/>
                  </a:cubicBezTo>
                  <a:close/>
                </a:path>
              </a:pathLst>
            </a:custGeom>
            <a:grpFill/>
            <a:ln w="4865" cap="flat">
              <a:noFill/>
              <a:prstDash val="solid"/>
              <a:miter/>
            </a:ln>
          </p:spPr>
          <p:txBody>
            <a:bodyPr rtlCol="0" anchor="ctr"/>
            <a:lstStyle/>
            <a:p>
              <a:endParaRPr lang="en-US"/>
            </a:p>
          </p:txBody>
        </p:sp>
        <p:sp>
          <p:nvSpPr>
            <p:cNvPr id="662" name="Freeform: Shape 661">
              <a:extLst>
                <a:ext uri="{FF2B5EF4-FFF2-40B4-BE49-F238E27FC236}">
                  <a16:creationId xmlns:a16="http://schemas.microsoft.com/office/drawing/2014/main" id="{6470D8ED-39FB-B1ED-731B-AF7F23719AD8}"/>
                </a:ext>
              </a:extLst>
            </p:cNvPr>
            <p:cNvSpPr/>
            <p:nvPr/>
          </p:nvSpPr>
          <p:spPr>
            <a:xfrm>
              <a:off x="11511814" y="2007808"/>
              <a:ext cx="9775" cy="9775"/>
            </a:xfrm>
            <a:custGeom>
              <a:avLst/>
              <a:gdLst>
                <a:gd name="connsiteX0" fmla="*/ 9946 w 9775"/>
                <a:gd name="connsiteY0" fmla="*/ 4978 h 9775"/>
                <a:gd name="connsiteX1" fmla="*/ 5058 w 9775"/>
                <a:gd name="connsiteY1" fmla="*/ 9866 h 9775"/>
                <a:gd name="connsiteX2" fmla="*/ 170 w 9775"/>
                <a:gd name="connsiteY2" fmla="*/ 4978 h 9775"/>
                <a:gd name="connsiteX3" fmla="*/ 5058 w 9775"/>
                <a:gd name="connsiteY3" fmla="*/ 90 h 9775"/>
                <a:gd name="connsiteX4" fmla="*/ 994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46" y="4978"/>
                  </a:moveTo>
                  <a:cubicBezTo>
                    <a:pt x="9946" y="7677"/>
                    <a:pt x="7757" y="9866"/>
                    <a:pt x="5058" y="9866"/>
                  </a:cubicBezTo>
                  <a:cubicBezTo>
                    <a:pt x="2358" y="9866"/>
                    <a:pt x="170" y="7677"/>
                    <a:pt x="170" y="4978"/>
                  </a:cubicBezTo>
                  <a:cubicBezTo>
                    <a:pt x="170" y="2278"/>
                    <a:pt x="2358" y="90"/>
                    <a:pt x="5058" y="90"/>
                  </a:cubicBezTo>
                  <a:cubicBezTo>
                    <a:pt x="7757" y="90"/>
                    <a:pt x="9946" y="2278"/>
                    <a:pt x="9946" y="4978"/>
                  </a:cubicBezTo>
                  <a:close/>
                </a:path>
              </a:pathLst>
            </a:custGeom>
            <a:grpFill/>
            <a:ln w="4865" cap="flat">
              <a:noFill/>
              <a:prstDash val="solid"/>
              <a:miter/>
            </a:ln>
          </p:spPr>
          <p:txBody>
            <a:bodyPr rtlCol="0" anchor="ctr"/>
            <a:lstStyle/>
            <a:p>
              <a:endParaRPr lang="en-US"/>
            </a:p>
          </p:txBody>
        </p:sp>
        <p:sp>
          <p:nvSpPr>
            <p:cNvPr id="663" name="Freeform: Shape 662">
              <a:extLst>
                <a:ext uri="{FF2B5EF4-FFF2-40B4-BE49-F238E27FC236}">
                  <a16:creationId xmlns:a16="http://schemas.microsoft.com/office/drawing/2014/main" id="{1F422459-23FE-6DC1-27C6-2BC8EAA3D65C}"/>
                </a:ext>
              </a:extLst>
            </p:cNvPr>
            <p:cNvSpPr/>
            <p:nvPr/>
          </p:nvSpPr>
          <p:spPr>
            <a:xfrm>
              <a:off x="11560693" y="2007808"/>
              <a:ext cx="9775" cy="9775"/>
            </a:xfrm>
            <a:custGeom>
              <a:avLst/>
              <a:gdLst>
                <a:gd name="connsiteX0" fmla="*/ 9956 w 9775"/>
                <a:gd name="connsiteY0" fmla="*/ 4978 h 9775"/>
                <a:gd name="connsiteX1" fmla="*/ 5068 w 9775"/>
                <a:gd name="connsiteY1" fmla="*/ 9866 h 9775"/>
                <a:gd name="connsiteX2" fmla="*/ 180 w 9775"/>
                <a:gd name="connsiteY2" fmla="*/ 4978 h 9775"/>
                <a:gd name="connsiteX3" fmla="*/ 5068 w 9775"/>
                <a:gd name="connsiteY3" fmla="*/ 90 h 9775"/>
                <a:gd name="connsiteX4" fmla="*/ 995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56" y="4978"/>
                  </a:moveTo>
                  <a:cubicBezTo>
                    <a:pt x="9956" y="7677"/>
                    <a:pt x="7767" y="9866"/>
                    <a:pt x="5068" y="9866"/>
                  </a:cubicBezTo>
                  <a:cubicBezTo>
                    <a:pt x="2368" y="9866"/>
                    <a:pt x="180" y="7677"/>
                    <a:pt x="180" y="4978"/>
                  </a:cubicBezTo>
                  <a:cubicBezTo>
                    <a:pt x="180" y="2278"/>
                    <a:pt x="2368" y="90"/>
                    <a:pt x="5068" y="90"/>
                  </a:cubicBezTo>
                  <a:cubicBezTo>
                    <a:pt x="7767" y="90"/>
                    <a:pt x="9956" y="2278"/>
                    <a:pt x="9956" y="4978"/>
                  </a:cubicBezTo>
                  <a:close/>
                </a:path>
              </a:pathLst>
            </a:custGeom>
            <a:grpFill/>
            <a:ln w="4865" cap="flat">
              <a:noFill/>
              <a:prstDash val="solid"/>
              <a:miter/>
            </a:ln>
          </p:spPr>
          <p:txBody>
            <a:bodyPr rtlCol="0" anchor="ctr"/>
            <a:lstStyle/>
            <a:p>
              <a:endParaRPr lang="en-US"/>
            </a:p>
          </p:txBody>
        </p:sp>
        <p:sp>
          <p:nvSpPr>
            <p:cNvPr id="664" name="Freeform: Shape 663">
              <a:extLst>
                <a:ext uri="{FF2B5EF4-FFF2-40B4-BE49-F238E27FC236}">
                  <a16:creationId xmlns:a16="http://schemas.microsoft.com/office/drawing/2014/main" id="{A09F9048-9D56-AFEE-5BE3-65FC33AE58BD}"/>
                </a:ext>
              </a:extLst>
            </p:cNvPr>
            <p:cNvSpPr/>
            <p:nvPr/>
          </p:nvSpPr>
          <p:spPr>
            <a:xfrm>
              <a:off x="11609571" y="2007808"/>
              <a:ext cx="9775" cy="9775"/>
            </a:xfrm>
            <a:custGeom>
              <a:avLst/>
              <a:gdLst>
                <a:gd name="connsiteX0" fmla="*/ 9966 w 9775"/>
                <a:gd name="connsiteY0" fmla="*/ 4978 h 9775"/>
                <a:gd name="connsiteX1" fmla="*/ 5078 w 9775"/>
                <a:gd name="connsiteY1" fmla="*/ 9866 h 9775"/>
                <a:gd name="connsiteX2" fmla="*/ 190 w 9775"/>
                <a:gd name="connsiteY2" fmla="*/ 4978 h 9775"/>
                <a:gd name="connsiteX3" fmla="*/ 5078 w 9775"/>
                <a:gd name="connsiteY3" fmla="*/ 90 h 9775"/>
                <a:gd name="connsiteX4" fmla="*/ 996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66" y="4978"/>
                  </a:moveTo>
                  <a:cubicBezTo>
                    <a:pt x="9966" y="7677"/>
                    <a:pt x="7777" y="9866"/>
                    <a:pt x="5078" y="9866"/>
                  </a:cubicBezTo>
                  <a:cubicBezTo>
                    <a:pt x="2378" y="9866"/>
                    <a:pt x="190" y="7677"/>
                    <a:pt x="190" y="4978"/>
                  </a:cubicBezTo>
                  <a:cubicBezTo>
                    <a:pt x="190" y="2278"/>
                    <a:pt x="2378" y="90"/>
                    <a:pt x="5078" y="90"/>
                  </a:cubicBezTo>
                  <a:cubicBezTo>
                    <a:pt x="7777" y="90"/>
                    <a:pt x="9966" y="2278"/>
                    <a:pt x="9966" y="4978"/>
                  </a:cubicBezTo>
                  <a:close/>
                </a:path>
              </a:pathLst>
            </a:custGeom>
            <a:grpFill/>
            <a:ln w="4865" cap="flat">
              <a:noFill/>
              <a:prstDash val="solid"/>
              <a:miter/>
            </a:ln>
          </p:spPr>
          <p:txBody>
            <a:bodyPr rtlCol="0" anchor="ctr"/>
            <a:lstStyle/>
            <a:p>
              <a:endParaRPr lang="en-US"/>
            </a:p>
          </p:txBody>
        </p:sp>
        <p:sp>
          <p:nvSpPr>
            <p:cNvPr id="665" name="Freeform: Shape 664">
              <a:extLst>
                <a:ext uri="{FF2B5EF4-FFF2-40B4-BE49-F238E27FC236}">
                  <a16:creationId xmlns:a16="http://schemas.microsoft.com/office/drawing/2014/main" id="{4D57192C-AA7C-7CAF-60AC-7AB939F6917A}"/>
                </a:ext>
              </a:extLst>
            </p:cNvPr>
            <p:cNvSpPr/>
            <p:nvPr/>
          </p:nvSpPr>
          <p:spPr>
            <a:xfrm>
              <a:off x="11658449" y="2007808"/>
              <a:ext cx="9775" cy="9775"/>
            </a:xfrm>
            <a:custGeom>
              <a:avLst/>
              <a:gdLst>
                <a:gd name="connsiteX0" fmla="*/ 9976 w 9775"/>
                <a:gd name="connsiteY0" fmla="*/ 4978 h 9775"/>
                <a:gd name="connsiteX1" fmla="*/ 5088 w 9775"/>
                <a:gd name="connsiteY1" fmla="*/ 9866 h 9775"/>
                <a:gd name="connsiteX2" fmla="*/ 200 w 9775"/>
                <a:gd name="connsiteY2" fmla="*/ 4978 h 9775"/>
                <a:gd name="connsiteX3" fmla="*/ 5088 w 9775"/>
                <a:gd name="connsiteY3" fmla="*/ 90 h 9775"/>
                <a:gd name="connsiteX4" fmla="*/ 997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76" y="4978"/>
                  </a:moveTo>
                  <a:cubicBezTo>
                    <a:pt x="9976" y="7677"/>
                    <a:pt x="7787" y="9866"/>
                    <a:pt x="5088" y="9866"/>
                  </a:cubicBezTo>
                  <a:cubicBezTo>
                    <a:pt x="2388" y="9866"/>
                    <a:pt x="200" y="7677"/>
                    <a:pt x="200" y="4978"/>
                  </a:cubicBezTo>
                  <a:cubicBezTo>
                    <a:pt x="200" y="2278"/>
                    <a:pt x="2388" y="90"/>
                    <a:pt x="5088" y="90"/>
                  </a:cubicBezTo>
                  <a:cubicBezTo>
                    <a:pt x="7787" y="90"/>
                    <a:pt x="9976" y="2278"/>
                    <a:pt x="9976" y="4978"/>
                  </a:cubicBezTo>
                  <a:close/>
                </a:path>
              </a:pathLst>
            </a:custGeom>
            <a:grpFill/>
            <a:ln w="4865" cap="flat">
              <a:noFill/>
              <a:prstDash val="solid"/>
              <a:miter/>
            </a:ln>
          </p:spPr>
          <p:txBody>
            <a:bodyPr rtlCol="0" anchor="ctr"/>
            <a:lstStyle/>
            <a:p>
              <a:endParaRPr lang="en-US"/>
            </a:p>
          </p:txBody>
        </p:sp>
        <p:sp>
          <p:nvSpPr>
            <p:cNvPr id="666" name="Freeform: Shape 665">
              <a:extLst>
                <a:ext uri="{FF2B5EF4-FFF2-40B4-BE49-F238E27FC236}">
                  <a16:creationId xmlns:a16="http://schemas.microsoft.com/office/drawing/2014/main" id="{85865D08-3D6A-A4E7-C432-3B80CB4C5D51}"/>
                </a:ext>
              </a:extLst>
            </p:cNvPr>
            <p:cNvSpPr/>
            <p:nvPr/>
          </p:nvSpPr>
          <p:spPr>
            <a:xfrm>
              <a:off x="11707328" y="2007808"/>
              <a:ext cx="9775" cy="9775"/>
            </a:xfrm>
            <a:custGeom>
              <a:avLst/>
              <a:gdLst>
                <a:gd name="connsiteX0" fmla="*/ 9986 w 9775"/>
                <a:gd name="connsiteY0" fmla="*/ 4978 h 9775"/>
                <a:gd name="connsiteX1" fmla="*/ 5098 w 9775"/>
                <a:gd name="connsiteY1" fmla="*/ 9866 h 9775"/>
                <a:gd name="connsiteX2" fmla="*/ 210 w 9775"/>
                <a:gd name="connsiteY2" fmla="*/ 4978 h 9775"/>
                <a:gd name="connsiteX3" fmla="*/ 5098 w 9775"/>
                <a:gd name="connsiteY3" fmla="*/ 90 h 9775"/>
                <a:gd name="connsiteX4" fmla="*/ 998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86" y="4978"/>
                  </a:moveTo>
                  <a:cubicBezTo>
                    <a:pt x="9986" y="7677"/>
                    <a:pt x="7797" y="9866"/>
                    <a:pt x="5098" y="9866"/>
                  </a:cubicBezTo>
                  <a:cubicBezTo>
                    <a:pt x="2398" y="9866"/>
                    <a:pt x="210" y="7677"/>
                    <a:pt x="210" y="4978"/>
                  </a:cubicBezTo>
                  <a:cubicBezTo>
                    <a:pt x="210" y="2278"/>
                    <a:pt x="2398" y="90"/>
                    <a:pt x="5098" y="90"/>
                  </a:cubicBezTo>
                  <a:cubicBezTo>
                    <a:pt x="7797" y="90"/>
                    <a:pt x="9986" y="2278"/>
                    <a:pt x="9986" y="4978"/>
                  </a:cubicBezTo>
                  <a:close/>
                </a:path>
              </a:pathLst>
            </a:custGeom>
            <a:grpFill/>
            <a:ln w="4865" cap="flat">
              <a:noFill/>
              <a:prstDash val="solid"/>
              <a:miter/>
            </a:ln>
          </p:spPr>
          <p:txBody>
            <a:bodyPr rtlCol="0" anchor="ctr"/>
            <a:lstStyle/>
            <a:p>
              <a:endParaRPr lang="en-US"/>
            </a:p>
          </p:txBody>
        </p:sp>
        <p:sp>
          <p:nvSpPr>
            <p:cNvPr id="667" name="Freeform: Shape 666">
              <a:extLst>
                <a:ext uri="{FF2B5EF4-FFF2-40B4-BE49-F238E27FC236}">
                  <a16:creationId xmlns:a16="http://schemas.microsoft.com/office/drawing/2014/main" id="{FE6D64FE-5C3F-40AF-2ABD-D13BB979B4E6}"/>
                </a:ext>
              </a:extLst>
            </p:cNvPr>
            <p:cNvSpPr/>
            <p:nvPr/>
          </p:nvSpPr>
          <p:spPr>
            <a:xfrm>
              <a:off x="11756206" y="2007808"/>
              <a:ext cx="9775" cy="9775"/>
            </a:xfrm>
            <a:custGeom>
              <a:avLst/>
              <a:gdLst>
                <a:gd name="connsiteX0" fmla="*/ 9996 w 9775"/>
                <a:gd name="connsiteY0" fmla="*/ 4978 h 9775"/>
                <a:gd name="connsiteX1" fmla="*/ 5108 w 9775"/>
                <a:gd name="connsiteY1" fmla="*/ 9866 h 9775"/>
                <a:gd name="connsiteX2" fmla="*/ 220 w 9775"/>
                <a:gd name="connsiteY2" fmla="*/ 4978 h 9775"/>
                <a:gd name="connsiteX3" fmla="*/ 5108 w 9775"/>
                <a:gd name="connsiteY3" fmla="*/ 90 h 9775"/>
                <a:gd name="connsiteX4" fmla="*/ 999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96" y="4978"/>
                  </a:moveTo>
                  <a:cubicBezTo>
                    <a:pt x="9996" y="7677"/>
                    <a:pt x="7807" y="9866"/>
                    <a:pt x="5108" y="9866"/>
                  </a:cubicBezTo>
                  <a:cubicBezTo>
                    <a:pt x="2408" y="9866"/>
                    <a:pt x="220" y="7677"/>
                    <a:pt x="220" y="4978"/>
                  </a:cubicBezTo>
                  <a:cubicBezTo>
                    <a:pt x="220" y="2278"/>
                    <a:pt x="2408" y="90"/>
                    <a:pt x="5108" y="90"/>
                  </a:cubicBezTo>
                  <a:cubicBezTo>
                    <a:pt x="7807" y="90"/>
                    <a:pt x="9996" y="2278"/>
                    <a:pt x="9996" y="4978"/>
                  </a:cubicBezTo>
                  <a:close/>
                </a:path>
              </a:pathLst>
            </a:custGeom>
            <a:grpFill/>
            <a:ln w="4865" cap="flat">
              <a:noFill/>
              <a:prstDash val="solid"/>
              <a:miter/>
            </a:ln>
          </p:spPr>
          <p:txBody>
            <a:bodyPr rtlCol="0" anchor="ctr"/>
            <a:lstStyle/>
            <a:p>
              <a:endParaRPr lang="en-US"/>
            </a:p>
          </p:txBody>
        </p:sp>
        <p:sp>
          <p:nvSpPr>
            <p:cNvPr id="668" name="Freeform: Shape 667">
              <a:extLst>
                <a:ext uri="{FF2B5EF4-FFF2-40B4-BE49-F238E27FC236}">
                  <a16:creationId xmlns:a16="http://schemas.microsoft.com/office/drawing/2014/main" id="{CBF56662-B427-5A72-A8C9-217ABF29253B}"/>
                </a:ext>
              </a:extLst>
            </p:cNvPr>
            <p:cNvSpPr/>
            <p:nvPr/>
          </p:nvSpPr>
          <p:spPr>
            <a:xfrm>
              <a:off x="11805084" y="2007808"/>
              <a:ext cx="9775" cy="9775"/>
            </a:xfrm>
            <a:custGeom>
              <a:avLst/>
              <a:gdLst>
                <a:gd name="connsiteX0" fmla="*/ 10006 w 9775"/>
                <a:gd name="connsiteY0" fmla="*/ 4978 h 9775"/>
                <a:gd name="connsiteX1" fmla="*/ 5118 w 9775"/>
                <a:gd name="connsiteY1" fmla="*/ 9866 h 9775"/>
                <a:gd name="connsiteX2" fmla="*/ 230 w 9775"/>
                <a:gd name="connsiteY2" fmla="*/ 4978 h 9775"/>
                <a:gd name="connsiteX3" fmla="*/ 5118 w 9775"/>
                <a:gd name="connsiteY3" fmla="*/ 90 h 9775"/>
                <a:gd name="connsiteX4" fmla="*/ 1000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06" y="4978"/>
                  </a:moveTo>
                  <a:cubicBezTo>
                    <a:pt x="10006" y="7677"/>
                    <a:pt x="7817" y="9866"/>
                    <a:pt x="5118" y="9866"/>
                  </a:cubicBezTo>
                  <a:cubicBezTo>
                    <a:pt x="2418" y="9866"/>
                    <a:pt x="230" y="7677"/>
                    <a:pt x="230" y="4978"/>
                  </a:cubicBezTo>
                  <a:cubicBezTo>
                    <a:pt x="230" y="2278"/>
                    <a:pt x="2418" y="90"/>
                    <a:pt x="5118" y="90"/>
                  </a:cubicBezTo>
                  <a:cubicBezTo>
                    <a:pt x="7817" y="90"/>
                    <a:pt x="10006" y="2278"/>
                    <a:pt x="10006" y="4978"/>
                  </a:cubicBezTo>
                  <a:close/>
                </a:path>
              </a:pathLst>
            </a:custGeom>
            <a:grpFill/>
            <a:ln w="4865" cap="flat">
              <a:noFill/>
              <a:prstDash val="solid"/>
              <a:miter/>
            </a:ln>
          </p:spPr>
          <p:txBody>
            <a:bodyPr rtlCol="0" anchor="ctr"/>
            <a:lstStyle/>
            <a:p>
              <a:endParaRPr lang="en-US"/>
            </a:p>
          </p:txBody>
        </p:sp>
        <p:sp>
          <p:nvSpPr>
            <p:cNvPr id="669" name="Freeform: Shape 668">
              <a:extLst>
                <a:ext uri="{FF2B5EF4-FFF2-40B4-BE49-F238E27FC236}">
                  <a16:creationId xmlns:a16="http://schemas.microsoft.com/office/drawing/2014/main" id="{4C8A45E2-38BF-1EC5-107A-28B22AD4409A}"/>
                </a:ext>
              </a:extLst>
            </p:cNvPr>
            <p:cNvSpPr/>
            <p:nvPr/>
          </p:nvSpPr>
          <p:spPr>
            <a:xfrm>
              <a:off x="11853963" y="2007808"/>
              <a:ext cx="9775" cy="9775"/>
            </a:xfrm>
            <a:custGeom>
              <a:avLst/>
              <a:gdLst>
                <a:gd name="connsiteX0" fmla="*/ 10016 w 9775"/>
                <a:gd name="connsiteY0" fmla="*/ 4978 h 9775"/>
                <a:gd name="connsiteX1" fmla="*/ 5128 w 9775"/>
                <a:gd name="connsiteY1" fmla="*/ 9866 h 9775"/>
                <a:gd name="connsiteX2" fmla="*/ 240 w 9775"/>
                <a:gd name="connsiteY2" fmla="*/ 4978 h 9775"/>
                <a:gd name="connsiteX3" fmla="*/ 5128 w 9775"/>
                <a:gd name="connsiteY3" fmla="*/ 90 h 9775"/>
                <a:gd name="connsiteX4" fmla="*/ 1001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16" y="4978"/>
                  </a:moveTo>
                  <a:cubicBezTo>
                    <a:pt x="10016" y="7677"/>
                    <a:pt x="7827" y="9866"/>
                    <a:pt x="5128" y="9866"/>
                  </a:cubicBezTo>
                  <a:cubicBezTo>
                    <a:pt x="2428" y="9866"/>
                    <a:pt x="240" y="7677"/>
                    <a:pt x="240" y="4978"/>
                  </a:cubicBezTo>
                  <a:cubicBezTo>
                    <a:pt x="240" y="2278"/>
                    <a:pt x="2428" y="90"/>
                    <a:pt x="5128" y="90"/>
                  </a:cubicBezTo>
                  <a:cubicBezTo>
                    <a:pt x="7827" y="90"/>
                    <a:pt x="10016" y="2278"/>
                    <a:pt x="10016" y="4978"/>
                  </a:cubicBezTo>
                  <a:close/>
                </a:path>
              </a:pathLst>
            </a:custGeom>
            <a:grpFill/>
            <a:ln w="4865" cap="flat">
              <a:noFill/>
              <a:prstDash val="solid"/>
              <a:miter/>
            </a:ln>
          </p:spPr>
          <p:txBody>
            <a:bodyPr rtlCol="0" anchor="ctr"/>
            <a:lstStyle/>
            <a:p>
              <a:endParaRPr lang="en-US"/>
            </a:p>
          </p:txBody>
        </p:sp>
        <p:sp>
          <p:nvSpPr>
            <p:cNvPr id="670" name="Freeform: Shape 669">
              <a:extLst>
                <a:ext uri="{FF2B5EF4-FFF2-40B4-BE49-F238E27FC236}">
                  <a16:creationId xmlns:a16="http://schemas.microsoft.com/office/drawing/2014/main" id="{B7C047CA-1AEA-6006-F62A-C25CC2239477}"/>
                </a:ext>
              </a:extLst>
            </p:cNvPr>
            <p:cNvSpPr/>
            <p:nvPr/>
          </p:nvSpPr>
          <p:spPr>
            <a:xfrm>
              <a:off x="11902841" y="2007808"/>
              <a:ext cx="9775" cy="9775"/>
            </a:xfrm>
            <a:custGeom>
              <a:avLst/>
              <a:gdLst>
                <a:gd name="connsiteX0" fmla="*/ 10026 w 9775"/>
                <a:gd name="connsiteY0" fmla="*/ 4978 h 9775"/>
                <a:gd name="connsiteX1" fmla="*/ 5138 w 9775"/>
                <a:gd name="connsiteY1" fmla="*/ 9866 h 9775"/>
                <a:gd name="connsiteX2" fmla="*/ 250 w 9775"/>
                <a:gd name="connsiteY2" fmla="*/ 4978 h 9775"/>
                <a:gd name="connsiteX3" fmla="*/ 5138 w 9775"/>
                <a:gd name="connsiteY3" fmla="*/ 90 h 9775"/>
                <a:gd name="connsiteX4" fmla="*/ 1002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26" y="4978"/>
                  </a:moveTo>
                  <a:cubicBezTo>
                    <a:pt x="10026" y="7677"/>
                    <a:pt x="7837" y="9866"/>
                    <a:pt x="5138" y="9866"/>
                  </a:cubicBezTo>
                  <a:cubicBezTo>
                    <a:pt x="2438" y="9866"/>
                    <a:pt x="250" y="7677"/>
                    <a:pt x="250" y="4978"/>
                  </a:cubicBezTo>
                  <a:cubicBezTo>
                    <a:pt x="250" y="2278"/>
                    <a:pt x="2438" y="90"/>
                    <a:pt x="5138" y="90"/>
                  </a:cubicBezTo>
                  <a:cubicBezTo>
                    <a:pt x="7837" y="90"/>
                    <a:pt x="10026" y="2278"/>
                    <a:pt x="10026" y="4978"/>
                  </a:cubicBezTo>
                  <a:close/>
                </a:path>
              </a:pathLst>
            </a:custGeom>
            <a:grpFill/>
            <a:ln w="4865" cap="flat">
              <a:noFill/>
              <a:prstDash val="solid"/>
              <a:miter/>
            </a:ln>
          </p:spPr>
          <p:txBody>
            <a:bodyPr rtlCol="0" anchor="ctr"/>
            <a:lstStyle/>
            <a:p>
              <a:endParaRPr lang="en-US"/>
            </a:p>
          </p:txBody>
        </p:sp>
        <p:sp>
          <p:nvSpPr>
            <p:cNvPr id="671" name="Freeform: Shape 670">
              <a:extLst>
                <a:ext uri="{FF2B5EF4-FFF2-40B4-BE49-F238E27FC236}">
                  <a16:creationId xmlns:a16="http://schemas.microsoft.com/office/drawing/2014/main" id="{F6214580-2203-3EE5-DD01-D0FBE43802D8}"/>
                </a:ext>
              </a:extLst>
            </p:cNvPr>
            <p:cNvSpPr/>
            <p:nvPr/>
          </p:nvSpPr>
          <p:spPr>
            <a:xfrm>
              <a:off x="11951719" y="2007808"/>
              <a:ext cx="9775" cy="9775"/>
            </a:xfrm>
            <a:custGeom>
              <a:avLst/>
              <a:gdLst>
                <a:gd name="connsiteX0" fmla="*/ 10036 w 9775"/>
                <a:gd name="connsiteY0" fmla="*/ 4978 h 9775"/>
                <a:gd name="connsiteX1" fmla="*/ 5148 w 9775"/>
                <a:gd name="connsiteY1" fmla="*/ 9866 h 9775"/>
                <a:gd name="connsiteX2" fmla="*/ 260 w 9775"/>
                <a:gd name="connsiteY2" fmla="*/ 4978 h 9775"/>
                <a:gd name="connsiteX3" fmla="*/ 5148 w 9775"/>
                <a:gd name="connsiteY3" fmla="*/ 90 h 9775"/>
                <a:gd name="connsiteX4" fmla="*/ 1003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36" y="4978"/>
                  </a:moveTo>
                  <a:cubicBezTo>
                    <a:pt x="10036" y="7677"/>
                    <a:pt x="7847" y="9866"/>
                    <a:pt x="5148" y="9866"/>
                  </a:cubicBezTo>
                  <a:cubicBezTo>
                    <a:pt x="2448" y="9866"/>
                    <a:pt x="260" y="7677"/>
                    <a:pt x="260" y="4978"/>
                  </a:cubicBezTo>
                  <a:cubicBezTo>
                    <a:pt x="260" y="2278"/>
                    <a:pt x="2448" y="90"/>
                    <a:pt x="5148" y="90"/>
                  </a:cubicBezTo>
                  <a:cubicBezTo>
                    <a:pt x="7847" y="90"/>
                    <a:pt x="10036" y="2278"/>
                    <a:pt x="10036" y="4978"/>
                  </a:cubicBezTo>
                  <a:close/>
                </a:path>
              </a:pathLst>
            </a:custGeom>
            <a:grpFill/>
            <a:ln w="4865" cap="flat">
              <a:noFill/>
              <a:prstDash val="solid"/>
              <a:miter/>
            </a:ln>
          </p:spPr>
          <p:txBody>
            <a:bodyPr rtlCol="0" anchor="ctr"/>
            <a:lstStyle/>
            <a:p>
              <a:endParaRPr lang="en-US"/>
            </a:p>
          </p:txBody>
        </p:sp>
        <p:sp>
          <p:nvSpPr>
            <p:cNvPr id="672" name="Freeform: Shape 671">
              <a:extLst>
                <a:ext uri="{FF2B5EF4-FFF2-40B4-BE49-F238E27FC236}">
                  <a16:creationId xmlns:a16="http://schemas.microsoft.com/office/drawing/2014/main" id="{B6892972-5E91-7C17-6814-52A8F64D68BD}"/>
                </a:ext>
              </a:extLst>
            </p:cNvPr>
            <p:cNvSpPr/>
            <p:nvPr/>
          </p:nvSpPr>
          <p:spPr>
            <a:xfrm>
              <a:off x="12000598" y="2007808"/>
              <a:ext cx="9775" cy="9775"/>
            </a:xfrm>
            <a:custGeom>
              <a:avLst/>
              <a:gdLst>
                <a:gd name="connsiteX0" fmla="*/ 10046 w 9775"/>
                <a:gd name="connsiteY0" fmla="*/ 4978 h 9775"/>
                <a:gd name="connsiteX1" fmla="*/ 5158 w 9775"/>
                <a:gd name="connsiteY1" fmla="*/ 9866 h 9775"/>
                <a:gd name="connsiteX2" fmla="*/ 270 w 9775"/>
                <a:gd name="connsiteY2" fmla="*/ 4978 h 9775"/>
                <a:gd name="connsiteX3" fmla="*/ 5158 w 9775"/>
                <a:gd name="connsiteY3" fmla="*/ 90 h 9775"/>
                <a:gd name="connsiteX4" fmla="*/ 1004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46" y="4978"/>
                  </a:moveTo>
                  <a:cubicBezTo>
                    <a:pt x="10046" y="7677"/>
                    <a:pt x="7857" y="9866"/>
                    <a:pt x="5158" y="9866"/>
                  </a:cubicBezTo>
                  <a:cubicBezTo>
                    <a:pt x="2458" y="9866"/>
                    <a:pt x="270" y="7677"/>
                    <a:pt x="270" y="4978"/>
                  </a:cubicBezTo>
                  <a:cubicBezTo>
                    <a:pt x="270" y="2278"/>
                    <a:pt x="2458" y="90"/>
                    <a:pt x="5158" y="90"/>
                  </a:cubicBezTo>
                  <a:cubicBezTo>
                    <a:pt x="7857" y="90"/>
                    <a:pt x="10046" y="2278"/>
                    <a:pt x="10046" y="4978"/>
                  </a:cubicBezTo>
                  <a:close/>
                </a:path>
              </a:pathLst>
            </a:custGeom>
            <a:grpFill/>
            <a:ln w="4865" cap="flat">
              <a:noFill/>
              <a:prstDash val="solid"/>
              <a:miter/>
            </a:ln>
          </p:spPr>
          <p:txBody>
            <a:bodyPr rtlCol="0" anchor="ctr"/>
            <a:lstStyle/>
            <a:p>
              <a:endParaRPr lang="en-US"/>
            </a:p>
          </p:txBody>
        </p:sp>
        <p:sp>
          <p:nvSpPr>
            <p:cNvPr id="673" name="Freeform: Shape 672">
              <a:extLst>
                <a:ext uri="{FF2B5EF4-FFF2-40B4-BE49-F238E27FC236}">
                  <a16:creationId xmlns:a16="http://schemas.microsoft.com/office/drawing/2014/main" id="{40276E8E-5593-488A-7625-12D83E9D7B60}"/>
                </a:ext>
              </a:extLst>
            </p:cNvPr>
            <p:cNvSpPr/>
            <p:nvPr/>
          </p:nvSpPr>
          <p:spPr>
            <a:xfrm>
              <a:off x="12049476" y="2007808"/>
              <a:ext cx="9775" cy="9775"/>
            </a:xfrm>
            <a:custGeom>
              <a:avLst/>
              <a:gdLst>
                <a:gd name="connsiteX0" fmla="*/ 10056 w 9775"/>
                <a:gd name="connsiteY0" fmla="*/ 4978 h 9775"/>
                <a:gd name="connsiteX1" fmla="*/ 5168 w 9775"/>
                <a:gd name="connsiteY1" fmla="*/ 9866 h 9775"/>
                <a:gd name="connsiteX2" fmla="*/ 280 w 9775"/>
                <a:gd name="connsiteY2" fmla="*/ 4978 h 9775"/>
                <a:gd name="connsiteX3" fmla="*/ 5168 w 9775"/>
                <a:gd name="connsiteY3" fmla="*/ 90 h 9775"/>
                <a:gd name="connsiteX4" fmla="*/ 1005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56" y="4978"/>
                  </a:moveTo>
                  <a:cubicBezTo>
                    <a:pt x="10056" y="7677"/>
                    <a:pt x="7867" y="9866"/>
                    <a:pt x="5168" y="9866"/>
                  </a:cubicBezTo>
                  <a:cubicBezTo>
                    <a:pt x="2468" y="9866"/>
                    <a:pt x="280" y="7677"/>
                    <a:pt x="280" y="4978"/>
                  </a:cubicBezTo>
                  <a:cubicBezTo>
                    <a:pt x="280" y="2278"/>
                    <a:pt x="2468" y="90"/>
                    <a:pt x="5168" y="90"/>
                  </a:cubicBezTo>
                  <a:cubicBezTo>
                    <a:pt x="7867" y="90"/>
                    <a:pt x="10056" y="2278"/>
                    <a:pt x="10056" y="4978"/>
                  </a:cubicBezTo>
                  <a:close/>
                </a:path>
              </a:pathLst>
            </a:custGeom>
            <a:grpFill/>
            <a:ln w="4865" cap="flat">
              <a:noFill/>
              <a:prstDash val="solid"/>
              <a:miter/>
            </a:ln>
          </p:spPr>
          <p:txBody>
            <a:bodyPr rtlCol="0" anchor="ctr"/>
            <a:lstStyle/>
            <a:p>
              <a:endParaRPr lang="en-US"/>
            </a:p>
          </p:txBody>
        </p:sp>
        <p:sp>
          <p:nvSpPr>
            <p:cNvPr id="674" name="Freeform: Shape 673">
              <a:extLst>
                <a:ext uri="{FF2B5EF4-FFF2-40B4-BE49-F238E27FC236}">
                  <a16:creationId xmlns:a16="http://schemas.microsoft.com/office/drawing/2014/main" id="{CECE7F61-8C60-705A-0F85-FCEC498B7B1F}"/>
                </a:ext>
              </a:extLst>
            </p:cNvPr>
            <p:cNvSpPr/>
            <p:nvPr/>
          </p:nvSpPr>
          <p:spPr>
            <a:xfrm>
              <a:off x="12098354" y="2007808"/>
              <a:ext cx="9775" cy="9775"/>
            </a:xfrm>
            <a:custGeom>
              <a:avLst/>
              <a:gdLst>
                <a:gd name="connsiteX0" fmla="*/ 10066 w 9775"/>
                <a:gd name="connsiteY0" fmla="*/ 4978 h 9775"/>
                <a:gd name="connsiteX1" fmla="*/ 5178 w 9775"/>
                <a:gd name="connsiteY1" fmla="*/ 9866 h 9775"/>
                <a:gd name="connsiteX2" fmla="*/ 290 w 9775"/>
                <a:gd name="connsiteY2" fmla="*/ 4978 h 9775"/>
                <a:gd name="connsiteX3" fmla="*/ 5178 w 9775"/>
                <a:gd name="connsiteY3" fmla="*/ 90 h 9775"/>
                <a:gd name="connsiteX4" fmla="*/ 1006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66" y="4978"/>
                  </a:moveTo>
                  <a:cubicBezTo>
                    <a:pt x="10066" y="7677"/>
                    <a:pt x="7877" y="9866"/>
                    <a:pt x="5178" y="9866"/>
                  </a:cubicBezTo>
                  <a:cubicBezTo>
                    <a:pt x="2478" y="9866"/>
                    <a:pt x="290" y="7677"/>
                    <a:pt x="290" y="4978"/>
                  </a:cubicBezTo>
                  <a:cubicBezTo>
                    <a:pt x="290" y="2278"/>
                    <a:pt x="2478" y="90"/>
                    <a:pt x="5178" y="90"/>
                  </a:cubicBezTo>
                  <a:cubicBezTo>
                    <a:pt x="7877" y="90"/>
                    <a:pt x="10066" y="2278"/>
                    <a:pt x="10066" y="4978"/>
                  </a:cubicBezTo>
                  <a:close/>
                </a:path>
              </a:pathLst>
            </a:custGeom>
            <a:grpFill/>
            <a:ln w="4865" cap="flat">
              <a:noFill/>
              <a:prstDash val="solid"/>
              <a:miter/>
            </a:ln>
          </p:spPr>
          <p:txBody>
            <a:bodyPr rtlCol="0" anchor="ctr"/>
            <a:lstStyle/>
            <a:p>
              <a:endParaRPr lang="en-US"/>
            </a:p>
          </p:txBody>
        </p:sp>
        <p:sp>
          <p:nvSpPr>
            <p:cNvPr id="675" name="Freeform: Shape 674">
              <a:extLst>
                <a:ext uri="{FF2B5EF4-FFF2-40B4-BE49-F238E27FC236}">
                  <a16:creationId xmlns:a16="http://schemas.microsoft.com/office/drawing/2014/main" id="{B6C8D91B-800F-C0D1-AA1F-18823BCA3060}"/>
                </a:ext>
              </a:extLst>
            </p:cNvPr>
            <p:cNvSpPr/>
            <p:nvPr/>
          </p:nvSpPr>
          <p:spPr>
            <a:xfrm>
              <a:off x="12147233" y="2007808"/>
              <a:ext cx="9775" cy="9775"/>
            </a:xfrm>
            <a:custGeom>
              <a:avLst/>
              <a:gdLst>
                <a:gd name="connsiteX0" fmla="*/ 10076 w 9775"/>
                <a:gd name="connsiteY0" fmla="*/ 4978 h 9775"/>
                <a:gd name="connsiteX1" fmla="*/ 5188 w 9775"/>
                <a:gd name="connsiteY1" fmla="*/ 9866 h 9775"/>
                <a:gd name="connsiteX2" fmla="*/ 300 w 9775"/>
                <a:gd name="connsiteY2" fmla="*/ 4978 h 9775"/>
                <a:gd name="connsiteX3" fmla="*/ 5188 w 9775"/>
                <a:gd name="connsiteY3" fmla="*/ 90 h 9775"/>
                <a:gd name="connsiteX4" fmla="*/ 10076 w 9775"/>
                <a:gd name="connsiteY4" fmla="*/ 497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76" y="4978"/>
                  </a:moveTo>
                  <a:cubicBezTo>
                    <a:pt x="10076" y="7677"/>
                    <a:pt x="7887" y="9866"/>
                    <a:pt x="5188" y="9866"/>
                  </a:cubicBezTo>
                  <a:cubicBezTo>
                    <a:pt x="2488" y="9866"/>
                    <a:pt x="300" y="7677"/>
                    <a:pt x="300" y="4978"/>
                  </a:cubicBezTo>
                  <a:cubicBezTo>
                    <a:pt x="300" y="2278"/>
                    <a:pt x="2488" y="90"/>
                    <a:pt x="5188" y="90"/>
                  </a:cubicBezTo>
                  <a:cubicBezTo>
                    <a:pt x="7887" y="90"/>
                    <a:pt x="10076" y="2278"/>
                    <a:pt x="10076" y="4978"/>
                  </a:cubicBezTo>
                  <a:close/>
                </a:path>
              </a:pathLst>
            </a:custGeom>
            <a:grpFill/>
            <a:ln w="4865" cap="flat">
              <a:noFill/>
              <a:prstDash val="solid"/>
              <a:miter/>
            </a:ln>
          </p:spPr>
          <p:txBody>
            <a:bodyPr rtlCol="0" anchor="ctr"/>
            <a:lstStyle/>
            <a:p>
              <a:endParaRPr lang="en-US"/>
            </a:p>
          </p:txBody>
        </p:sp>
        <p:sp>
          <p:nvSpPr>
            <p:cNvPr id="676" name="Freeform: Shape 675">
              <a:extLst>
                <a:ext uri="{FF2B5EF4-FFF2-40B4-BE49-F238E27FC236}">
                  <a16:creationId xmlns:a16="http://schemas.microsoft.com/office/drawing/2014/main" id="{6938D2BA-512B-5730-2D4D-FDBFF78B38B7}"/>
                </a:ext>
              </a:extLst>
            </p:cNvPr>
            <p:cNvSpPr/>
            <p:nvPr/>
          </p:nvSpPr>
          <p:spPr>
            <a:xfrm>
              <a:off x="10680883" y="2056687"/>
              <a:ext cx="9775" cy="9775"/>
            </a:xfrm>
            <a:custGeom>
              <a:avLst/>
              <a:gdLst>
                <a:gd name="connsiteX0" fmla="*/ 9776 w 9775"/>
                <a:gd name="connsiteY0" fmla="*/ 4988 h 9775"/>
                <a:gd name="connsiteX1" fmla="*/ 4888 w 9775"/>
                <a:gd name="connsiteY1" fmla="*/ 9876 h 9775"/>
                <a:gd name="connsiteX2" fmla="*/ 0 w 9775"/>
                <a:gd name="connsiteY2" fmla="*/ 4988 h 9775"/>
                <a:gd name="connsiteX3" fmla="*/ 4888 w 9775"/>
                <a:gd name="connsiteY3" fmla="*/ 100 h 9775"/>
                <a:gd name="connsiteX4" fmla="*/ 977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76" y="4988"/>
                  </a:moveTo>
                  <a:cubicBezTo>
                    <a:pt x="9776" y="7687"/>
                    <a:pt x="7587" y="9876"/>
                    <a:pt x="4888" y="9876"/>
                  </a:cubicBezTo>
                  <a:cubicBezTo>
                    <a:pt x="2188" y="9876"/>
                    <a:pt x="0" y="7687"/>
                    <a:pt x="0" y="4988"/>
                  </a:cubicBezTo>
                  <a:cubicBezTo>
                    <a:pt x="0" y="2288"/>
                    <a:pt x="2188" y="100"/>
                    <a:pt x="4888" y="100"/>
                  </a:cubicBezTo>
                  <a:cubicBezTo>
                    <a:pt x="7587" y="100"/>
                    <a:pt x="9776" y="2288"/>
                    <a:pt x="9776" y="4988"/>
                  </a:cubicBezTo>
                  <a:close/>
                </a:path>
              </a:pathLst>
            </a:custGeom>
            <a:grpFill/>
            <a:ln w="4865" cap="flat">
              <a:noFill/>
              <a:prstDash val="solid"/>
              <a:miter/>
            </a:ln>
          </p:spPr>
          <p:txBody>
            <a:bodyPr rtlCol="0" anchor="ctr"/>
            <a:lstStyle/>
            <a:p>
              <a:endParaRPr lang="en-US"/>
            </a:p>
          </p:txBody>
        </p:sp>
        <p:sp>
          <p:nvSpPr>
            <p:cNvPr id="677" name="Freeform: Shape 676">
              <a:extLst>
                <a:ext uri="{FF2B5EF4-FFF2-40B4-BE49-F238E27FC236}">
                  <a16:creationId xmlns:a16="http://schemas.microsoft.com/office/drawing/2014/main" id="{5B700ECD-EF8B-1A46-0732-9DAA8895BA77}"/>
                </a:ext>
              </a:extLst>
            </p:cNvPr>
            <p:cNvSpPr/>
            <p:nvPr/>
          </p:nvSpPr>
          <p:spPr>
            <a:xfrm>
              <a:off x="10729761" y="2056687"/>
              <a:ext cx="9775" cy="9775"/>
            </a:xfrm>
            <a:custGeom>
              <a:avLst/>
              <a:gdLst>
                <a:gd name="connsiteX0" fmla="*/ 9786 w 9775"/>
                <a:gd name="connsiteY0" fmla="*/ 4988 h 9775"/>
                <a:gd name="connsiteX1" fmla="*/ 4898 w 9775"/>
                <a:gd name="connsiteY1" fmla="*/ 9876 h 9775"/>
                <a:gd name="connsiteX2" fmla="*/ 10 w 9775"/>
                <a:gd name="connsiteY2" fmla="*/ 4988 h 9775"/>
                <a:gd name="connsiteX3" fmla="*/ 4898 w 9775"/>
                <a:gd name="connsiteY3" fmla="*/ 100 h 9775"/>
                <a:gd name="connsiteX4" fmla="*/ 978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86" y="4988"/>
                  </a:moveTo>
                  <a:cubicBezTo>
                    <a:pt x="9786" y="7687"/>
                    <a:pt x="7597" y="9876"/>
                    <a:pt x="4898" y="9876"/>
                  </a:cubicBezTo>
                  <a:cubicBezTo>
                    <a:pt x="2198" y="9876"/>
                    <a:pt x="10" y="7687"/>
                    <a:pt x="10" y="4988"/>
                  </a:cubicBezTo>
                  <a:cubicBezTo>
                    <a:pt x="10" y="2288"/>
                    <a:pt x="2198" y="100"/>
                    <a:pt x="4898" y="100"/>
                  </a:cubicBezTo>
                  <a:cubicBezTo>
                    <a:pt x="7597" y="100"/>
                    <a:pt x="9786" y="2288"/>
                    <a:pt x="9786" y="4988"/>
                  </a:cubicBezTo>
                  <a:close/>
                </a:path>
              </a:pathLst>
            </a:custGeom>
            <a:grpFill/>
            <a:ln w="4865" cap="flat">
              <a:noFill/>
              <a:prstDash val="solid"/>
              <a:miter/>
            </a:ln>
          </p:spPr>
          <p:txBody>
            <a:bodyPr rtlCol="0" anchor="ctr"/>
            <a:lstStyle/>
            <a:p>
              <a:endParaRPr lang="en-US"/>
            </a:p>
          </p:txBody>
        </p:sp>
        <p:sp>
          <p:nvSpPr>
            <p:cNvPr id="678" name="Freeform: Shape 677">
              <a:extLst>
                <a:ext uri="{FF2B5EF4-FFF2-40B4-BE49-F238E27FC236}">
                  <a16:creationId xmlns:a16="http://schemas.microsoft.com/office/drawing/2014/main" id="{55995578-BA25-9695-7E89-8697983A21CA}"/>
                </a:ext>
              </a:extLst>
            </p:cNvPr>
            <p:cNvSpPr/>
            <p:nvPr/>
          </p:nvSpPr>
          <p:spPr>
            <a:xfrm>
              <a:off x="10778639" y="2056687"/>
              <a:ext cx="9775" cy="9775"/>
            </a:xfrm>
            <a:custGeom>
              <a:avLst/>
              <a:gdLst>
                <a:gd name="connsiteX0" fmla="*/ 9796 w 9775"/>
                <a:gd name="connsiteY0" fmla="*/ 4988 h 9775"/>
                <a:gd name="connsiteX1" fmla="*/ 4908 w 9775"/>
                <a:gd name="connsiteY1" fmla="*/ 9876 h 9775"/>
                <a:gd name="connsiteX2" fmla="*/ 20 w 9775"/>
                <a:gd name="connsiteY2" fmla="*/ 4988 h 9775"/>
                <a:gd name="connsiteX3" fmla="*/ 4908 w 9775"/>
                <a:gd name="connsiteY3" fmla="*/ 100 h 9775"/>
                <a:gd name="connsiteX4" fmla="*/ 979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96" y="4988"/>
                  </a:moveTo>
                  <a:cubicBezTo>
                    <a:pt x="9796" y="7687"/>
                    <a:pt x="7607" y="9876"/>
                    <a:pt x="4908" y="9876"/>
                  </a:cubicBezTo>
                  <a:cubicBezTo>
                    <a:pt x="2208" y="9876"/>
                    <a:pt x="20" y="7687"/>
                    <a:pt x="20" y="4988"/>
                  </a:cubicBezTo>
                  <a:cubicBezTo>
                    <a:pt x="20" y="2288"/>
                    <a:pt x="2208" y="100"/>
                    <a:pt x="4908" y="100"/>
                  </a:cubicBezTo>
                  <a:cubicBezTo>
                    <a:pt x="7607" y="100"/>
                    <a:pt x="9796" y="2288"/>
                    <a:pt x="9796" y="4988"/>
                  </a:cubicBezTo>
                  <a:close/>
                </a:path>
              </a:pathLst>
            </a:custGeom>
            <a:grpFill/>
            <a:ln w="4865" cap="flat">
              <a:noFill/>
              <a:prstDash val="solid"/>
              <a:miter/>
            </a:ln>
          </p:spPr>
          <p:txBody>
            <a:bodyPr rtlCol="0" anchor="ctr"/>
            <a:lstStyle/>
            <a:p>
              <a:endParaRPr lang="en-US"/>
            </a:p>
          </p:txBody>
        </p:sp>
        <p:sp>
          <p:nvSpPr>
            <p:cNvPr id="679" name="Freeform: Shape 678">
              <a:extLst>
                <a:ext uri="{FF2B5EF4-FFF2-40B4-BE49-F238E27FC236}">
                  <a16:creationId xmlns:a16="http://schemas.microsoft.com/office/drawing/2014/main" id="{B0603E79-89AA-29F6-27F5-2B23892B7E9E}"/>
                </a:ext>
              </a:extLst>
            </p:cNvPr>
            <p:cNvSpPr/>
            <p:nvPr/>
          </p:nvSpPr>
          <p:spPr>
            <a:xfrm>
              <a:off x="10827518" y="2056687"/>
              <a:ext cx="9775" cy="9775"/>
            </a:xfrm>
            <a:custGeom>
              <a:avLst/>
              <a:gdLst>
                <a:gd name="connsiteX0" fmla="*/ 9806 w 9775"/>
                <a:gd name="connsiteY0" fmla="*/ 4988 h 9775"/>
                <a:gd name="connsiteX1" fmla="*/ 4918 w 9775"/>
                <a:gd name="connsiteY1" fmla="*/ 9876 h 9775"/>
                <a:gd name="connsiteX2" fmla="*/ 30 w 9775"/>
                <a:gd name="connsiteY2" fmla="*/ 4988 h 9775"/>
                <a:gd name="connsiteX3" fmla="*/ 4918 w 9775"/>
                <a:gd name="connsiteY3" fmla="*/ 100 h 9775"/>
                <a:gd name="connsiteX4" fmla="*/ 980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06" y="4988"/>
                  </a:moveTo>
                  <a:cubicBezTo>
                    <a:pt x="9806" y="7687"/>
                    <a:pt x="7617" y="9876"/>
                    <a:pt x="4918" y="9876"/>
                  </a:cubicBezTo>
                  <a:cubicBezTo>
                    <a:pt x="2218" y="9876"/>
                    <a:pt x="30" y="7687"/>
                    <a:pt x="30" y="4988"/>
                  </a:cubicBezTo>
                  <a:cubicBezTo>
                    <a:pt x="30" y="2288"/>
                    <a:pt x="2218" y="100"/>
                    <a:pt x="4918" y="100"/>
                  </a:cubicBezTo>
                  <a:cubicBezTo>
                    <a:pt x="7617" y="100"/>
                    <a:pt x="9806" y="2288"/>
                    <a:pt x="9806" y="4988"/>
                  </a:cubicBezTo>
                  <a:close/>
                </a:path>
              </a:pathLst>
            </a:custGeom>
            <a:grpFill/>
            <a:ln w="4865" cap="flat">
              <a:noFill/>
              <a:prstDash val="solid"/>
              <a:miter/>
            </a:ln>
          </p:spPr>
          <p:txBody>
            <a:bodyPr rtlCol="0" anchor="ctr"/>
            <a:lstStyle/>
            <a:p>
              <a:endParaRPr lang="en-US"/>
            </a:p>
          </p:txBody>
        </p:sp>
        <p:sp>
          <p:nvSpPr>
            <p:cNvPr id="680" name="Freeform: Shape 679">
              <a:extLst>
                <a:ext uri="{FF2B5EF4-FFF2-40B4-BE49-F238E27FC236}">
                  <a16:creationId xmlns:a16="http://schemas.microsoft.com/office/drawing/2014/main" id="{CC159C71-35B0-A055-34FD-F437C17B8517}"/>
                </a:ext>
              </a:extLst>
            </p:cNvPr>
            <p:cNvSpPr/>
            <p:nvPr/>
          </p:nvSpPr>
          <p:spPr>
            <a:xfrm>
              <a:off x="10876396" y="2056687"/>
              <a:ext cx="9775" cy="9775"/>
            </a:xfrm>
            <a:custGeom>
              <a:avLst/>
              <a:gdLst>
                <a:gd name="connsiteX0" fmla="*/ 9816 w 9775"/>
                <a:gd name="connsiteY0" fmla="*/ 4988 h 9775"/>
                <a:gd name="connsiteX1" fmla="*/ 4928 w 9775"/>
                <a:gd name="connsiteY1" fmla="*/ 9876 h 9775"/>
                <a:gd name="connsiteX2" fmla="*/ 40 w 9775"/>
                <a:gd name="connsiteY2" fmla="*/ 4988 h 9775"/>
                <a:gd name="connsiteX3" fmla="*/ 4928 w 9775"/>
                <a:gd name="connsiteY3" fmla="*/ 100 h 9775"/>
                <a:gd name="connsiteX4" fmla="*/ 981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16" y="4988"/>
                  </a:moveTo>
                  <a:cubicBezTo>
                    <a:pt x="9816" y="7687"/>
                    <a:pt x="7627" y="9876"/>
                    <a:pt x="4928" y="9876"/>
                  </a:cubicBezTo>
                  <a:cubicBezTo>
                    <a:pt x="2228" y="9876"/>
                    <a:pt x="40" y="7687"/>
                    <a:pt x="40" y="4988"/>
                  </a:cubicBezTo>
                  <a:cubicBezTo>
                    <a:pt x="40" y="2288"/>
                    <a:pt x="2228" y="100"/>
                    <a:pt x="4928" y="100"/>
                  </a:cubicBezTo>
                  <a:cubicBezTo>
                    <a:pt x="7627" y="100"/>
                    <a:pt x="9816" y="2288"/>
                    <a:pt x="9816" y="4988"/>
                  </a:cubicBezTo>
                  <a:close/>
                </a:path>
              </a:pathLst>
            </a:custGeom>
            <a:grpFill/>
            <a:ln w="4865" cap="flat">
              <a:noFill/>
              <a:prstDash val="solid"/>
              <a:miter/>
            </a:ln>
          </p:spPr>
          <p:txBody>
            <a:bodyPr rtlCol="0" anchor="ctr"/>
            <a:lstStyle/>
            <a:p>
              <a:endParaRPr lang="en-US"/>
            </a:p>
          </p:txBody>
        </p:sp>
        <p:sp>
          <p:nvSpPr>
            <p:cNvPr id="681" name="Freeform: Shape 680">
              <a:extLst>
                <a:ext uri="{FF2B5EF4-FFF2-40B4-BE49-F238E27FC236}">
                  <a16:creationId xmlns:a16="http://schemas.microsoft.com/office/drawing/2014/main" id="{30FD4B5E-5603-3E79-3DE8-EC165D367954}"/>
                </a:ext>
              </a:extLst>
            </p:cNvPr>
            <p:cNvSpPr/>
            <p:nvPr/>
          </p:nvSpPr>
          <p:spPr>
            <a:xfrm>
              <a:off x="10925274" y="2056687"/>
              <a:ext cx="9775" cy="9775"/>
            </a:xfrm>
            <a:custGeom>
              <a:avLst/>
              <a:gdLst>
                <a:gd name="connsiteX0" fmla="*/ 9826 w 9775"/>
                <a:gd name="connsiteY0" fmla="*/ 4988 h 9775"/>
                <a:gd name="connsiteX1" fmla="*/ 4938 w 9775"/>
                <a:gd name="connsiteY1" fmla="*/ 9876 h 9775"/>
                <a:gd name="connsiteX2" fmla="*/ 50 w 9775"/>
                <a:gd name="connsiteY2" fmla="*/ 4988 h 9775"/>
                <a:gd name="connsiteX3" fmla="*/ 4938 w 9775"/>
                <a:gd name="connsiteY3" fmla="*/ 100 h 9775"/>
                <a:gd name="connsiteX4" fmla="*/ 982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26" y="4988"/>
                  </a:moveTo>
                  <a:cubicBezTo>
                    <a:pt x="9826" y="7687"/>
                    <a:pt x="7637" y="9876"/>
                    <a:pt x="4938" y="9876"/>
                  </a:cubicBezTo>
                  <a:cubicBezTo>
                    <a:pt x="2238" y="9876"/>
                    <a:pt x="50" y="7687"/>
                    <a:pt x="50" y="4988"/>
                  </a:cubicBezTo>
                  <a:cubicBezTo>
                    <a:pt x="50" y="2288"/>
                    <a:pt x="2238" y="100"/>
                    <a:pt x="4938" y="100"/>
                  </a:cubicBezTo>
                  <a:cubicBezTo>
                    <a:pt x="7637" y="100"/>
                    <a:pt x="9826" y="2288"/>
                    <a:pt x="9826" y="4988"/>
                  </a:cubicBezTo>
                  <a:close/>
                </a:path>
              </a:pathLst>
            </a:custGeom>
            <a:grpFill/>
            <a:ln w="4865" cap="flat">
              <a:noFill/>
              <a:prstDash val="solid"/>
              <a:miter/>
            </a:ln>
          </p:spPr>
          <p:txBody>
            <a:bodyPr rtlCol="0" anchor="ctr"/>
            <a:lstStyle/>
            <a:p>
              <a:endParaRPr lang="en-US"/>
            </a:p>
          </p:txBody>
        </p:sp>
        <p:sp>
          <p:nvSpPr>
            <p:cNvPr id="682" name="Freeform: Shape 681">
              <a:extLst>
                <a:ext uri="{FF2B5EF4-FFF2-40B4-BE49-F238E27FC236}">
                  <a16:creationId xmlns:a16="http://schemas.microsoft.com/office/drawing/2014/main" id="{26A23AC5-9C83-023D-C87B-55D7284D0825}"/>
                </a:ext>
              </a:extLst>
            </p:cNvPr>
            <p:cNvSpPr/>
            <p:nvPr/>
          </p:nvSpPr>
          <p:spPr>
            <a:xfrm>
              <a:off x="10974153" y="2056687"/>
              <a:ext cx="9775" cy="9775"/>
            </a:xfrm>
            <a:custGeom>
              <a:avLst/>
              <a:gdLst>
                <a:gd name="connsiteX0" fmla="*/ 9836 w 9775"/>
                <a:gd name="connsiteY0" fmla="*/ 4988 h 9775"/>
                <a:gd name="connsiteX1" fmla="*/ 4948 w 9775"/>
                <a:gd name="connsiteY1" fmla="*/ 9876 h 9775"/>
                <a:gd name="connsiteX2" fmla="*/ 60 w 9775"/>
                <a:gd name="connsiteY2" fmla="*/ 4988 h 9775"/>
                <a:gd name="connsiteX3" fmla="*/ 4948 w 9775"/>
                <a:gd name="connsiteY3" fmla="*/ 100 h 9775"/>
                <a:gd name="connsiteX4" fmla="*/ 983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36" y="4988"/>
                  </a:moveTo>
                  <a:cubicBezTo>
                    <a:pt x="9836" y="7687"/>
                    <a:pt x="7647" y="9876"/>
                    <a:pt x="4948" y="9876"/>
                  </a:cubicBezTo>
                  <a:cubicBezTo>
                    <a:pt x="2248" y="9876"/>
                    <a:pt x="60" y="7687"/>
                    <a:pt x="60" y="4988"/>
                  </a:cubicBezTo>
                  <a:cubicBezTo>
                    <a:pt x="60" y="2288"/>
                    <a:pt x="2248" y="100"/>
                    <a:pt x="4948" y="100"/>
                  </a:cubicBezTo>
                  <a:cubicBezTo>
                    <a:pt x="7647" y="100"/>
                    <a:pt x="9836" y="2288"/>
                    <a:pt x="9836" y="4988"/>
                  </a:cubicBezTo>
                  <a:close/>
                </a:path>
              </a:pathLst>
            </a:custGeom>
            <a:grpFill/>
            <a:ln w="4865" cap="flat">
              <a:noFill/>
              <a:prstDash val="solid"/>
              <a:miter/>
            </a:ln>
          </p:spPr>
          <p:txBody>
            <a:bodyPr rtlCol="0" anchor="ctr"/>
            <a:lstStyle/>
            <a:p>
              <a:endParaRPr lang="en-US"/>
            </a:p>
          </p:txBody>
        </p:sp>
        <p:sp>
          <p:nvSpPr>
            <p:cNvPr id="683" name="Freeform: Shape 682">
              <a:extLst>
                <a:ext uri="{FF2B5EF4-FFF2-40B4-BE49-F238E27FC236}">
                  <a16:creationId xmlns:a16="http://schemas.microsoft.com/office/drawing/2014/main" id="{08336326-48FA-4659-8F1D-65D076EC6F8F}"/>
                </a:ext>
              </a:extLst>
            </p:cNvPr>
            <p:cNvSpPr/>
            <p:nvPr/>
          </p:nvSpPr>
          <p:spPr>
            <a:xfrm>
              <a:off x="11023031" y="2056687"/>
              <a:ext cx="9775" cy="9775"/>
            </a:xfrm>
            <a:custGeom>
              <a:avLst/>
              <a:gdLst>
                <a:gd name="connsiteX0" fmla="*/ 9846 w 9775"/>
                <a:gd name="connsiteY0" fmla="*/ 4988 h 9775"/>
                <a:gd name="connsiteX1" fmla="*/ 4958 w 9775"/>
                <a:gd name="connsiteY1" fmla="*/ 9876 h 9775"/>
                <a:gd name="connsiteX2" fmla="*/ 70 w 9775"/>
                <a:gd name="connsiteY2" fmla="*/ 4988 h 9775"/>
                <a:gd name="connsiteX3" fmla="*/ 4958 w 9775"/>
                <a:gd name="connsiteY3" fmla="*/ 100 h 9775"/>
                <a:gd name="connsiteX4" fmla="*/ 984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46" y="4988"/>
                  </a:moveTo>
                  <a:cubicBezTo>
                    <a:pt x="9846" y="7687"/>
                    <a:pt x="7657" y="9876"/>
                    <a:pt x="4958" y="9876"/>
                  </a:cubicBezTo>
                  <a:cubicBezTo>
                    <a:pt x="2258" y="9876"/>
                    <a:pt x="70" y="7687"/>
                    <a:pt x="70" y="4988"/>
                  </a:cubicBezTo>
                  <a:cubicBezTo>
                    <a:pt x="70" y="2288"/>
                    <a:pt x="2258" y="100"/>
                    <a:pt x="4958" y="100"/>
                  </a:cubicBezTo>
                  <a:cubicBezTo>
                    <a:pt x="7657" y="100"/>
                    <a:pt x="9846" y="2288"/>
                    <a:pt x="9846" y="4988"/>
                  </a:cubicBezTo>
                  <a:close/>
                </a:path>
              </a:pathLst>
            </a:custGeom>
            <a:grpFill/>
            <a:ln w="4865" cap="flat">
              <a:noFill/>
              <a:prstDash val="solid"/>
              <a:miter/>
            </a:ln>
          </p:spPr>
          <p:txBody>
            <a:bodyPr rtlCol="0" anchor="ctr"/>
            <a:lstStyle/>
            <a:p>
              <a:endParaRPr lang="en-US"/>
            </a:p>
          </p:txBody>
        </p:sp>
        <p:sp>
          <p:nvSpPr>
            <p:cNvPr id="684" name="Freeform: Shape 683">
              <a:extLst>
                <a:ext uri="{FF2B5EF4-FFF2-40B4-BE49-F238E27FC236}">
                  <a16:creationId xmlns:a16="http://schemas.microsoft.com/office/drawing/2014/main" id="{6599FC2C-1B95-AFF8-066B-04E7FE4ECCEF}"/>
                </a:ext>
              </a:extLst>
            </p:cNvPr>
            <p:cNvSpPr/>
            <p:nvPr/>
          </p:nvSpPr>
          <p:spPr>
            <a:xfrm>
              <a:off x="11071909" y="2056687"/>
              <a:ext cx="9775" cy="9775"/>
            </a:xfrm>
            <a:custGeom>
              <a:avLst/>
              <a:gdLst>
                <a:gd name="connsiteX0" fmla="*/ 9856 w 9775"/>
                <a:gd name="connsiteY0" fmla="*/ 4988 h 9775"/>
                <a:gd name="connsiteX1" fmla="*/ 4968 w 9775"/>
                <a:gd name="connsiteY1" fmla="*/ 9876 h 9775"/>
                <a:gd name="connsiteX2" fmla="*/ 80 w 9775"/>
                <a:gd name="connsiteY2" fmla="*/ 4988 h 9775"/>
                <a:gd name="connsiteX3" fmla="*/ 4968 w 9775"/>
                <a:gd name="connsiteY3" fmla="*/ 100 h 9775"/>
                <a:gd name="connsiteX4" fmla="*/ 985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56" y="4988"/>
                  </a:moveTo>
                  <a:cubicBezTo>
                    <a:pt x="9856" y="7687"/>
                    <a:pt x="7667" y="9876"/>
                    <a:pt x="4968" y="9876"/>
                  </a:cubicBezTo>
                  <a:cubicBezTo>
                    <a:pt x="2268" y="9876"/>
                    <a:pt x="80" y="7687"/>
                    <a:pt x="80" y="4988"/>
                  </a:cubicBezTo>
                  <a:cubicBezTo>
                    <a:pt x="80" y="2288"/>
                    <a:pt x="2268" y="100"/>
                    <a:pt x="4968" y="100"/>
                  </a:cubicBezTo>
                  <a:cubicBezTo>
                    <a:pt x="7667" y="100"/>
                    <a:pt x="9856" y="2288"/>
                    <a:pt x="9856" y="4988"/>
                  </a:cubicBezTo>
                  <a:close/>
                </a:path>
              </a:pathLst>
            </a:custGeom>
            <a:grpFill/>
            <a:ln w="4865" cap="flat">
              <a:noFill/>
              <a:prstDash val="solid"/>
              <a:miter/>
            </a:ln>
          </p:spPr>
          <p:txBody>
            <a:bodyPr rtlCol="0" anchor="ctr"/>
            <a:lstStyle/>
            <a:p>
              <a:endParaRPr lang="en-US"/>
            </a:p>
          </p:txBody>
        </p:sp>
        <p:sp>
          <p:nvSpPr>
            <p:cNvPr id="685" name="Freeform: Shape 684">
              <a:extLst>
                <a:ext uri="{FF2B5EF4-FFF2-40B4-BE49-F238E27FC236}">
                  <a16:creationId xmlns:a16="http://schemas.microsoft.com/office/drawing/2014/main" id="{E0CA853D-9F0E-6950-B386-A4D1BB2BBA3B}"/>
                </a:ext>
              </a:extLst>
            </p:cNvPr>
            <p:cNvSpPr/>
            <p:nvPr/>
          </p:nvSpPr>
          <p:spPr>
            <a:xfrm>
              <a:off x="11120788" y="2056687"/>
              <a:ext cx="9775" cy="9775"/>
            </a:xfrm>
            <a:custGeom>
              <a:avLst/>
              <a:gdLst>
                <a:gd name="connsiteX0" fmla="*/ 9866 w 9775"/>
                <a:gd name="connsiteY0" fmla="*/ 4988 h 9775"/>
                <a:gd name="connsiteX1" fmla="*/ 4978 w 9775"/>
                <a:gd name="connsiteY1" fmla="*/ 9876 h 9775"/>
                <a:gd name="connsiteX2" fmla="*/ 90 w 9775"/>
                <a:gd name="connsiteY2" fmla="*/ 4988 h 9775"/>
                <a:gd name="connsiteX3" fmla="*/ 4978 w 9775"/>
                <a:gd name="connsiteY3" fmla="*/ 100 h 9775"/>
                <a:gd name="connsiteX4" fmla="*/ 986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66" y="4988"/>
                  </a:moveTo>
                  <a:cubicBezTo>
                    <a:pt x="9866" y="7687"/>
                    <a:pt x="7677" y="9876"/>
                    <a:pt x="4978" y="9876"/>
                  </a:cubicBezTo>
                  <a:cubicBezTo>
                    <a:pt x="2278" y="9876"/>
                    <a:pt x="90" y="7687"/>
                    <a:pt x="90" y="4988"/>
                  </a:cubicBezTo>
                  <a:cubicBezTo>
                    <a:pt x="90" y="2288"/>
                    <a:pt x="2278" y="100"/>
                    <a:pt x="4978" y="100"/>
                  </a:cubicBezTo>
                  <a:cubicBezTo>
                    <a:pt x="7677" y="100"/>
                    <a:pt x="9866" y="2288"/>
                    <a:pt x="9866" y="4988"/>
                  </a:cubicBezTo>
                  <a:close/>
                </a:path>
              </a:pathLst>
            </a:custGeom>
            <a:grpFill/>
            <a:ln w="4865" cap="flat">
              <a:noFill/>
              <a:prstDash val="solid"/>
              <a:miter/>
            </a:ln>
          </p:spPr>
          <p:txBody>
            <a:bodyPr rtlCol="0" anchor="ctr"/>
            <a:lstStyle/>
            <a:p>
              <a:endParaRPr lang="en-US"/>
            </a:p>
          </p:txBody>
        </p:sp>
        <p:sp>
          <p:nvSpPr>
            <p:cNvPr id="686" name="Freeform: Shape 685">
              <a:extLst>
                <a:ext uri="{FF2B5EF4-FFF2-40B4-BE49-F238E27FC236}">
                  <a16:creationId xmlns:a16="http://schemas.microsoft.com/office/drawing/2014/main" id="{F50CA420-4C77-BC0A-D6D4-0FE71451F593}"/>
                </a:ext>
              </a:extLst>
            </p:cNvPr>
            <p:cNvSpPr/>
            <p:nvPr/>
          </p:nvSpPr>
          <p:spPr>
            <a:xfrm>
              <a:off x="11169666" y="2056687"/>
              <a:ext cx="9775" cy="9775"/>
            </a:xfrm>
            <a:custGeom>
              <a:avLst/>
              <a:gdLst>
                <a:gd name="connsiteX0" fmla="*/ 9876 w 9775"/>
                <a:gd name="connsiteY0" fmla="*/ 4988 h 9775"/>
                <a:gd name="connsiteX1" fmla="*/ 4988 w 9775"/>
                <a:gd name="connsiteY1" fmla="*/ 9876 h 9775"/>
                <a:gd name="connsiteX2" fmla="*/ 100 w 9775"/>
                <a:gd name="connsiteY2" fmla="*/ 4988 h 9775"/>
                <a:gd name="connsiteX3" fmla="*/ 4988 w 9775"/>
                <a:gd name="connsiteY3" fmla="*/ 100 h 9775"/>
                <a:gd name="connsiteX4" fmla="*/ 987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76" y="4988"/>
                  </a:moveTo>
                  <a:cubicBezTo>
                    <a:pt x="9876" y="7687"/>
                    <a:pt x="7687" y="9876"/>
                    <a:pt x="4988" y="9876"/>
                  </a:cubicBezTo>
                  <a:cubicBezTo>
                    <a:pt x="2288" y="9876"/>
                    <a:pt x="100" y="7687"/>
                    <a:pt x="100" y="4988"/>
                  </a:cubicBezTo>
                  <a:cubicBezTo>
                    <a:pt x="100" y="2288"/>
                    <a:pt x="2288" y="100"/>
                    <a:pt x="4988" y="100"/>
                  </a:cubicBezTo>
                  <a:cubicBezTo>
                    <a:pt x="7687" y="100"/>
                    <a:pt x="9876" y="2288"/>
                    <a:pt x="9876" y="4988"/>
                  </a:cubicBezTo>
                  <a:close/>
                </a:path>
              </a:pathLst>
            </a:custGeom>
            <a:grpFill/>
            <a:ln w="4865" cap="flat">
              <a:noFill/>
              <a:prstDash val="solid"/>
              <a:miter/>
            </a:ln>
          </p:spPr>
          <p:txBody>
            <a:bodyPr rtlCol="0" anchor="ctr"/>
            <a:lstStyle/>
            <a:p>
              <a:endParaRPr lang="en-US"/>
            </a:p>
          </p:txBody>
        </p:sp>
        <p:sp>
          <p:nvSpPr>
            <p:cNvPr id="687" name="Freeform: Shape 686">
              <a:extLst>
                <a:ext uri="{FF2B5EF4-FFF2-40B4-BE49-F238E27FC236}">
                  <a16:creationId xmlns:a16="http://schemas.microsoft.com/office/drawing/2014/main" id="{5E8A268E-5D02-5A1F-B1D7-F6FEF90998D0}"/>
                </a:ext>
              </a:extLst>
            </p:cNvPr>
            <p:cNvSpPr/>
            <p:nvPr/>
          </p:nvSpPr>
          <p:spPr>
            <a:xfrm>
              <a:off x="11218544" y="2056687"/>
              <a:ext cx="9775" cy="9775"/>
            </a:xfrm>
            <a:custGeom>
              <a:avLst/>
              <a:gdLst>
                <a:gd name="connsiteX0" fmla="*/ 9886 w 9775"/>
                <a:gd name="connsiteY0" fmla="*/ 4988 h 9775"/>
                <a:gd name="connsiteX1" fmla="*/ 4998 w 9775"/>
                <a:gd name="connsiteY1" fmla="*/ 9876 h 9775"/>
                <a:gd name="connsiteX2" fmla="*/ 110 w 9775"/>
                <a:gd name="connsiteY2" fmla="*/ 4988 h 9775"/>
                <a:gd name="connsiteX3" fmla="*/ 4998 w 9775"/>
                <a:gd name="connsiteY3" fmla="*/ 100 h 9775"/>
                <a:gd name="connsiteX4" fmla="*/ 988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86" y="4988"/>
                  </a:moveTo>
                  <a:cubicBezTo>
                    <a:pt x="9886" y="7687"/>
                    <a:pt x="7697" y="9876"/>
                    <a:pt x="4998" y="9876"/>
                  </a:cubicBezTo>
                  <a:cubicBezTo>
                    <a:pt x="2298" y="9876"/>
                    <a:pt x="110" y="7687"/>
                    <a:pt x="110" y="4988"/>
                  </a:cubicBezTo>
                  <a:cubicBezTo>
                    <a:pt x="110" y="2288"/>
                    <a:pt x="2298" y="100"/>
                    <a:pt x="4998" y="100"/>
                  </a:cubicBezTo>
                  <a:cubicBezTo>
                    <a:pt x="7697" y="100"/>
                    <a:pt x="9886" y="2288"/>
                    <a:pt x="9886" y="4988"/>
                  </a:cubicBezTo>
                  <a:close/>
                </a:path>
              </a:pathLst>
            </a:custGeom>
            <a:grpFill/>
            <a:ln w="4865" cap="flat">
              <a:noFill/>
              <a:prstDash val="solid"/>
              <a:miter/>
            </a:ln>
          </p:spPr>
          <p:txBody>
            <a:bodyPr rtlCol="0" anchor="ctr"/>
            <a:lstStyle/>
            <a:p>
              <a:endParaRPr lang="en-US"/>
            </a:p>
          </p:txBody>
        </p:sp>
        <p:sp>
          <p:nvSpPr>
            <p:cNvPr id="688" name="Freeform: Shape 687">
              <a:extLst>
                <a:ext uri="{FF2B5EF4-FFF2-40B4-BE49-F238E27FC236}">
                  <a16:creationId xmlns:a16="http://schemas.microsoft.com/office/drawing/2014/main" id="{94BB28CC-FEE2-FD00-E428-85A44C1EBFB3}"/>
                </a:ext>
              </a:extLst>
            </p:cNvPr>
            <p:cNvSpPr/>
            <p:nvPr/>
          </p:nvSpPr>
          <p:spPr>
            <a:xfrm>
              <a:off x="11267423" y="2056687"/>
              <a:ext cx="9775" cy="9775"/>
            </a:xfrm>
            <a:custGeom>
              <a:avLst/>
              <a:gdLst>
                <a:gd name="connsiteX0" fmla="*/ 9896 w 9775"/>
                <a:gd name="connsiteY0" fmla="*/ 4988 h 9775"/>
                <a:gd name="connsiteX1" fmla="*/ 5008 w 9775"/>
                <a:gd name="connsiteY1" fmla="*/ 9876 h 9775"/>
                <a:gd name="connsiteX2" fmla="*/ 120 w 9775"/>
                <a:gd name="connsiteY2" fmla="*/ 4988 h 9775"/>
                <a:gd name="connsiteX3" fmla="*/ 5008 w 9775"/>
                <a:gd name="connsiteY3" fmla="*/ 100 h 9775"/>
                <a:gd name="connsiteX4" fmla="*/ 989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96" y="4988"/>
                  </a:moveTo>
                  <a:cubicBezTo>
                    <a:pt x="9896" y="7687"/>
                    <a:pt x="7707" y="9876"/>
                    <a:pt x="5008" y="9876"/>
                  </a:cubicBezTo>
                  <a:cubicBezTo>
                    <a:pt x="2308" y="9876"/>
                    <a:pt x="120" y="7687"/>
                    <a:pt x="120" y="4988"/>
                  </a:cubicBezTo>
                  <a:cubicBezTo>
                    <a:pt x="120" y="2288"/>
                    <a:pt x="2308" y="100"/>
                    <a:pt x="5008" y="100"/>
                  </a:cubicBezTo>
                  <a:cubicBezTo>
                    <a:pt x="7707" y="100"/>
                    <a:pt x="9896" y="2288"/>
                    <a:pt x="9896" y="4988"/>
                  </a:cubicBezTo>
                  <a:close/>
                </a:path>
              </a:pathLst>
            </a:custGeom>
            <a:grpFill/>
            <a:ln w="4865" cap="flat">
              <a:noFill/>
              <a:prstDash val="solid"/>
              <a:miter/>
            </a:ln>
          </p:spPr>
          <p:txBody>
            <a:bodyPr rtlCol="0" anchor="ctr"/>
            <a:lstStyle/>
            <a:p>
              <a:endParaRPr lang="en-US"/>
            </a:p>
          </p:txBody>
        </p:sp>
        <p:sp>
          <p:nvSpPr>
            <p:cNvPr id="689" name="Freeform: Shape 688">
              <a:extLst>
                <a:ext uri="{FF2B5EF4-FFF2-40B4-BE49-F238E27FC236}">
                  <a16:creationId xmlns:a16="http://schemas.microsoft.com/office/drawing/2014/main" id="{36FD03E5-76E9-8875-099B-BB3ED1E4A28D}"/>
                </a:ext>
              </a:extLst>
            </p:cNvPr>
            <p:cNvSpPr/>
            <p:nvPr/>
          </p:nvSpPr>
          <p:spPr>
            <a:xfrm>
              <a:off x="11316301" y="2056687"/>
              <a:ext cx="9775" cy="9775"/>
            </a:xfrm>
            <a:custGeom>
              <a:avLst/>
              <a:gdLst>
                <a:gd name="connsiteX0" fmla="*/ 9906 w 9775"/>
                <a:gd name="connsiteY0" fmla="*/ 4988 h 9775"/>
                <a:gd name="connsiteX1" fmla="*/ 5018 w 9775"/>
                <a:gd name="connsiteY1" fmla="*/ 9876 h 9775"/>
                <a:gd name="connsiteX2" fmla="*/ 130 w 9775"/>
                <a:gd name="connsiteY2" fmla="*/ 4988 h 9775"/>
                <a:gd name="connsiteX3" fmla="*/ 5018 w 9775"/>
                <a:gd name="connsiteY3" fmla="*/ 100 h 9775"/>
                <a:gd name="connsiteX4" fmla="*/ 990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06" y="4988"/>
                  </a:moveTo>
                  <a:cubicBezTo>
                    <a:pt x="9906" y="7687"/>
                    <a:pt x="7717" y="9876"/>
                    <a:pt x="5018" y="9876"/>
                  </a:cubicBezTo>
                  <a:cubicBezTo>
                    <a:pt x="2318" y="9876"/>
                    <a:pt x="130" y="7687"/>
                    <a:pt x="130" y="4988"/>
                  </a:cubicBezTo>
                  <a:cubicBezTo>
                    <a:pt x="130" y="2288"/>
                    <a:pt x="2318" y="100"/>
                    <a:pt x="5018" y="100"/>
                  </a:cubicBezTo>
                  <a:cubicBezTo>
                    <a:pt x="7717" y="100"/>
                    <a:pt x="9906" y="2288"/>
                    <a:pt x="9906" y="4988"/>
                  </a:cubicBezTo>
                  <a:close/>
                </a:path>
              </a:pathLst>
            </a:custGeom>
            <a:grpFill/>
            <a:ln w="4865" cap="flat">
              <a:noFill/>
              <a:prstDash val="solid"/>
              <a:miter/>
            </a:ln>
          </p:spPr>
          <p:txBody>
            <a:bodyPr rtlCol="0" anchor="ctr"/>
            <a:lstStyle/>
            <a:p>
              <a:endParaRPr lang="en-US"/>
            </a:p>
          </p:txBody>
        </p:sp>
        <p:sp>
          <p:nvSpPr>
            <p:cNvPr id="690" name="Freeform: Shape 689">
              <a:extLst>
                <a:ext uri="{FF2B5EF4-FFF2-40B4-BE49-F238E27FC236}">
                  <a16:creationId xmlns:a16="http://schemas.microsoft.com/office/drawing/2014/main" id="{B9202126-E44B-302A-589B-E81FECD02562}"/>
                </a:ext>
              </a:extLst>
            </p:cNvPr>
            <p:cNvSpPr/>
            <p:nvPr/>
          </p:nvSpPr>
          <p:spPr>
            <a:xfrm>
              <a:off x="11365179" y="2056687"/>
              <a:ext cx="9775" cy="9775"/>
            </a:xfrm>
            <a:custGeom>
              <a:avLst/>
              <a:gdLst>
                <a:gd name="connsiteX0" fmla="*/ 9916 w 9775"/>
                <a:gd name="connsiteY0" fmla="*/ 4988 h 9775"/>
                <a:gd name="connsiteX1" fmla="*/ 5028 w 9775"/>
                <a:gd name="connsiteY1" fmla="*/ 9876 h 9775"/>
                <a:gd name="connsiteX2" fmla="*/ 140 w 9775"/>
                <a:gd name="connsiteY2" fmla="*/ 4988 h 9775"/>
                <a:gd name="connsiteX3" fmla="*/ 5028 w 9775"/>
                <a:gd name="connsiteY3" fmla="*/ 100 h 9775"/>
                <a:gd name="connsiteX4" fmla="*/ 991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16" y="4988"/>
                  </a:moveTo>
                  <a:cubicBezTo>
                    <a:pt x="9916" y="7687"/>
                    <a:pt x="7727" y="9876"/>
                    <a:pt x="5028" y="9876"/>
                  </a:cubicBezTo>
                  <a:cubicBezTo>
                    <a:pt x="2328" y="9876"/>
                    <a:pt x="140" y="7687"/>
                    <a:pt x="140" y="4988"/>
                  </a:cubicBezTo>
                  <a:cubicBezTo>
                    <a:pt x="140" y="2288"/>
                    <a:pt x="2328" y="100"/>
                    <a:pt x="5028" y="100"/>
                  </a:cubicBezTo>
                  <a:cubicBezTo>
                    <a:pt x="7727" y="100"/>
                    <a:pt x="9916" y="2288"/>
                    <a:pt x="9916" y="4988"/>
                  </a:cubicBezTo>
                  <a:close/>
                </a:path>
              </a:pathLst>
            </a:custGeom>
            <a:grpFill/>
            <a:ln w="4865" cap="flat">
              <a:noFill/>
              <a:prstDash val="solid"/>
              <a:miter/>
            </a:ln>
          </p:spPr>
          <p:txBody>
            <a:bodyPr rtlCol="0" anchor="ctr"/>
            <a:lstStyle/>
            <a:p>
              <a:endParaRPr lang="en-US"/>
            </a:p>
          </p:txBody>
        </p:sp>
        <p:sp>
          <p:nvSpPr>
            <p:cNvPr id="691" name="Freeform: Shape 690">
              <a:extLst>
                <a:ext uri="{FF2B5EF4-FFF2-40B4-BE49-F238E27FC236}">
                  <a16:creationId xmlns:a16="http://schemas.microsoft.com/office/drawing/2014/main" id="{456CDB08-5B11-4CED-41B0-91C88101C05F}"/>
                </a:ext>
              </a:extLst>
            </p:cNvPr>
            <p:cNvSpPr/>
            <p:nvPr/>
          </p:nvSpPr>
          <p:spPr>
            <a:xfrm>
              <a:off x="11414058" y="2056687"/>
              <a:ext cx="9775" cy="9775"/>
            </a:xfrm>
            <a:custGeom>
              <a:avLst/>
              <a:gdLst>
                <a:gd name="connsiteX0" fmla="*/ 9926 w 9775"/>
                <a:gd name="connsiteY0" fmla="*/ 4988 h 9775"/>
                <a:gd name="connsiteX1" fmla="*/ 5038 w 9775"/>
                <a:gd name="connsiteY1" fmla="*/ 9876 h 9775"/>
                <a:gd name="connsiteX2" fmla="*/ 150 w 9775"/>
                <a:gd name="connsiteY2" fmla="*/ 4988 h 9775"/>
                <a:gd name="connsiteX3" fmla="*/ 5038 w 9775"/>
                <a:gd name="connsiteY3" fmla="*/ 100 h 9775"/>
                <a:gd name="connsiteX4" fmla="*/ 992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26" y="4988"/>
                  </a:moveTo>
                  <a:cubicBezTo>
                    <a:pt x="9926" y="7687"/>
                    <a:pt x="7737" y="9876"/>
                    <a:pt x="5038" y="9876"/>
                  </a:cubicBezTo>
                  <a:cubicBezTo>
                    <a:pt x="2338" y="9876"/>
                    <a:pt x="150" y="7687"/>
                    <a:pt x="150" y="4988"/>
                  </a:cubicBezTo>
                  <a:cubicBezTo>
                    <a:pt x="150" y="2288"/>
                    <a:pt x="2338" y="100"/>
                    <a:pt x="5038" y="100"/>
                  </a:cubicBezTo>
                  <a:cubicBezTo>
                    <a:pt x="7737" y="100"/>
                    <a:pt x="9926" y="2288"/>
                    <a:pt x="9926" y="4988"/>
                  </a:cubicBezTo>
                  <a:close/>
                </a:path>
              </a:pathLst>
            </a:custGeom>
            <a:grpFill/>
            <a:ln w="4865" cap="flat">
              <a:noFill/>
              <a:prstDash val="solid"/>
              <a:miter/>
            </a:ln>
          </p:spPr>
          <p:txBody>
            <a:bodyPr rtlCol="0" anchor="ctr"/>
            <a:lstStyle/>
            <a:p>
              <a:endParaRPr lang="en-US"/>
            </a:p>
          </p:txBody>
        </p:sp>
        <p:sp>
          <p:nvSpPr>
            <p:cNvPr id="692" name="Freeform: Shape 691">
              <a:extLst>
                <a:ext uri="{FF2B5EF4-FFF2-40B4-BE49-F238E27FC236}">
                  <a16:creationId xmlns:a16="http://schemas.microsoft.com/office/drawing/2014/main" id="{C59AA989-BFA0-2B5B-94FD-8EFACDE9AB03}"/>
                </a:ext>
              </a:extLst>
            </p:cNvPr>
            <p:cNvSpPr/>
            <p:nvPr/>
          </p:nvSpPr>
          <p:spPr>
            <a:xfrm>
              <a:off x="11462936" y="2056687"/>
              <a:ext cx="9775" cy="9775"/>
            </a:xfrm>
            <a:custGeom>
              <a:avLst/>
              <a:gdLst>
                <a:gd name="connsiteX0" fmla="*/ 9936 w 9775"/>
                <a:gd name="connsiteY0" fmla="*/ 4988 h 9775"/>
                <a:gd name="connsiteX1" fmla="*/ 5048 w 9775"/>
                <a:gd name="connsiteY1" fmla="*/ 9876 h 9775"/>
                <a:gd name="connsiteX2" fmla="*/ 160 w 9775"/>
                <a:gd name="connsiteY2" fmla="*/ 4988 h 9775"/>
                <a:gd name="connsiteX3" fmla="*/ 5048 w 9775"/>
                <a:gd name="connsiteY3" fmla="*/ 100 h 9775"/>
                <a:gd name="connsiteX4" fmla="*/ 993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36" y="4988"/>
                  </a:moveTo>
                  <a:cubicBezTo>
                    <a:pt x="9936" y="7687"/>
                    <a:pt x="7747" y="9876"/>
                    <a:pt x="5048" y="9876"/>
                  </a:cubicBezTo>
                  <a:cubicBezTo>
                    <a:pt x="2348" y="9876"/>
                    <a:pt x="160" y="7687"/>
                    <a:pt x="160" y="4988"/>
                  </a:cubicBezTo>
                  <a:cubicBezTo>
                    <a:pt x="160" y="2288"/>
                    <a:pt x="2348" y="100"/>
                    <a:pt x="5048" y="100"/>
                  </a:cubicBezTo>
                  <a:cubicBezTo>
                    <a:pt x="7747" y="100"/>
                    <a:pt x="9936" y="2288"/>
                    <a:pt x="9936" y="4988"/>
                  </a:cubicBezTo>
                  <a:close/>
                </a:path>
              </a:pathLst>
            </a:custGeom>
            <a:grpFill/>
            <a:ln w="4865" cap="flat">
              <a:noFill/>
              <a:prstDash val="solid"/>
              <a:miter/>
            </a:ln>
          </p:spPr>
          <p:txBody>
            <a:bodyPr rtlCol="0" anchor="ctr"/>
            <a:lstStyle/>
            <a:p>
              <a:endParaRPr lang="en-US"/>
            </a:p>
          </p:txBody>
        </p:sp>
        <p:sp>
          <p:nvSpPr>
            <p:cNvPr id="693" name="Freeform: Shape 692">
              <a:extLst>
                <a:ext uri="{FF2B5EF4-FFF2-40B4-BE49-F238E27FC236}">
                  <a16:creationId xmlns:a16="http://schemas.microsoft.com/office/drawing/2014/main" id="{593E1451-3287-5068-D18B-6706124D28E2}"/>
                </a:ext>
              </a:extLst>
            </p:cNvPr>
            <p:cNvSpPr/>
            <p:nvPr/>
          </p:nvSpPr>
          <p:spPr>
            <a:xfrm>
              <a:off x="11511814" y="2056687"/>
              <a:ext cx="9775" cy="9775"/>
            </a:xfrm>
            <a:custGeom>
              <a:avLst/>
              <a:gdLst>
                <a:gd name="connsiteX0" fmla="*/ 9946 w 9775"/>
                <a:gd name="connsiteY0" fmla="*/ 4988 h 9775"/>
                <a:gd name="connsiteX1" fmla="*/ 5058 w 9775"/>
                <a:gd name="connsiteY1" fmla="*/ 9876 h 9775"/>
                <a:gd name="connsiteX2" fmla="*/ 170 w 9775"/>
                <a:gd name="connsiteY2" fmla="*/ 4988 h 9775"/>
                <a:gd name="connsiteX3" fmla="*/ 5058 w 9775"/>
                <a:gd name="connsiteY3" fmla="*/ 100 h 9775"/>
                <a:gd name="connsiteX4" fmla="*/ 994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46" y="4988"/>
                  </a:moveTo>
                  <a:cubicBezTo>
                    <a:pt x="9946" y="7687"/>
                    <a:pt x="7757" y="9876"/>
                    <a:pt x="5058" y="9876"/>
                  </a:cubicBezTo>
                  <a:cubicBezTo>
                    <a:pt x="2358" y="9876"/>
                    <a:pt x="170" y="7687"/>
                    <a:pt x="170" y="4988"/>
                  </a:cubicBezTo>
                  <a:cubicBezTo>
                    <a:pt x="170" y="2288"/>
                    <a:pt x="2358" y="100"/>
                    <a:pt x="5058" y="100"/>
                  </a:cubicBezTo>
                  <a:cubicBezTo>
                    <a:pt x="7757" y="100"/>
                    <a:pt x="9946" y="2288"/>
                    <a:pt x="9946" y="4988"/>
                  </a:cubicBezTo>
                  <a:close/>
                </a:path>
              </a:pathLst>
            </a:custGeom>
            <a:grpFill/>
            <a:ln w="4865" cap="flat">
              <a:noFill/>
              <a:prstDash val="solid"/>
              <a:miter/>
            </a:ln>
          </p:spPr>
          <p:txBody>
            <a:bodyPr rtlCol="0" anchor="ctr"/>
            <a:lstStyle/>
            <a:p>
              <a:endParaRPr lang="en-US"/>
            </a:p>
          </p:txBody>
        </p:sp>
        <p:sp>
          <p:nvSpPr>
            <p:cNvPr id="694" name="Freeform: Shape 693">
              <a:extLst>
                <a:ext uri="{FF2B5EF4-FFF2-40B4-BE49-F238E27FC236}">
                  <a16:creationId xmlns:a16="http://schemas.microsoft.com/office/drawing/2014/main" id="{766736F9-5AFA-0A12-814B-BAF23341A144}"/>
                </a:ext>
              </a:extLst>
            </p:cNvPr>
            <p:cNvSpPr/>
            <p:nvPr/>
          </p:nvSpPr>
          <p:spPr>
            <a:xfrm>
              <a:off x="11560693" y="2056687"/>
              <a:ext cx="9775" cy="9775"/>
            </a:xfrm>
            <a:custGeom>
              <a:avLst/>
              <a:gdLst>
                <a:gd name="connsiteX0" fmla="*/ 9956 w 9775"/>
                <a:gd name="connsiteY0" fmla="*/ 4988 h 9775"/>
                <a:gd name="connsiteX1" fmla="*/ 5068 w 9775"/>
                <a:gd name="connsiteY1" fmla="*/ 9876 h 9775"/>
                <a:gd name="connsiteX2" fmla="*/ 180 w 9775"/>
                <a:gd name="connsiteY2" fmla="*/ 4988 h 9775"/>
                <a:gd name="connsiteX3" fmla="*/ 5068 w 9775"/>
                <a:gd name="connsiteY3" fmla="*/ 100 h 9775"/>
                <a:gd name="connsiteX4" fmla="*/ 995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56" y="4988"/>
                  </a:moveTo>
                  <a:cubicBezTo>
                    <a:pt x="9956" y="7687"/>
                    <a:pt x="7767" y="9876"/>
                    <a:pt x="5068" y="9876"/>
                  </a:cubicBezTo>
                  <a:cubicBezTo>
                    <a:pt x="2368" y="9876"/>
                    <a:pt x="180" y="7687"/>
                    <a:pt x="180" y="4988"/>
                  </a:cubicBezTo>
                  <a:cubicBezTo>
                    <a:pt x="180" y="2288"/>
                    <a:pt x="2368" y="100"/>
                    <a:pt x="5068" y="100"/>
                  </a:cubicBezTo>
                  <a:cubicBezTo>
                    <a:pt x="7767" y="100"/>
                    <a:pt x="9956" y="2288"/>
                    <a:pt x="9956" y="4988"/>
                  </a:cubicBezTo>
                  <a:close/>
                </a:path>
              </a:pathLst>
            </a:custGeom>
            <a:grpFill/>
            <a:ln w="4865" cap="flat">
              <a:noFill/>
              <a:prstDash val="solid"/>
              <a:miter/>
            </a:ln>
          </p:spPr>
          <p:txBody>
            <a:bodyPr rtlCol="0" anchor="ctr"/>
            <a:lstStyle/>
            <a:p>
              <a:endParaRPr lang="en-US"/>
            </a:p>
          </p:txBody>
        </p:sp>
        <p:sp>
          <p:nvSpPr>
            <p:cNvPr id="695" name="Freeform: Shape 694">
              <a:extLst>
                <a:ext uri="{FF2B5EF4-FFF2-40B4-BE49-F238E27FC236}">
                  <a16:creationId xmlns:a16="http://schemas.microsoft.com/office/drawing/2014/main" id="{83A1F71F-B8EA-14C0-6A43-FB51519129AA}"/>
                </a:ext>
              </a:extLst>
            </p:cNvPr>
            <p:cNvSpPr/>
            <p:nvPr/>
          </p:nvSpPr>
          <p:spPr>
            <a:xfrm>
              <a:off x="11609571" y="2056687"/>
              <a:ext cx="9775" cy="9775"/>
            </a:xfrm>
            <a:custGeom>
              <a:avLst/>
              <a:gdLst>
                <a:gd name="connsiteX0" fmla="*/ 9966 w 9775"/>
                <a:gd name="connsiteY0" fmla="*/ 4988 h 9775"/>
                <a:gd name="connsiteX1" fmla="*/ 5078 w 9775"/>
                <a:gd name="connsiteY1" fmla="*/ 9876 h 9775"/>
                <a:gd name="connsiteX2" fmla="*/ 190 w 9775"/>
                <a:gd name="connsiteY2" fmla="*/ 4988 h 9775"/>
                <a:gd name="connsiteX3" fmla="*/ 5078 w 9775"/>
                <a:gd name="connsiteY3" fmla="*/ 100 h 9775"/>
                <a:gd name="connsiteX4" fmla="*/ 996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66" y="4988"/>
                  </a:moveTo>
                  <a:cubicBezTo>
                    <a:pt x="9966" y="7687"/>
                    <a:pt x="7777" y="9876"/>
                    <a:pt x="5078" y="9876"/>
                  </a:cubicBezTo>
                  <a:cubicBezTo>
                    <a:pt x="2378" y="9876"/>
                    <a:pt x="190" y="7687"/>
                    <a:pt x="190" y="4988"/>
                  </a:cubicBezTo>
                  <a:cubicBezTo>
                    <a:pt x="190" y="2288"/>
                    <a:pt x="2378" y="100"/>
                    <a:pt x="5078" y="100"/>
                  </a:cubicBezTo>
                  <a:cubicBezTo>
                    <a:pt x="7777" y="100"/>
                    <a:pt x="9966" y="2288"/>
                    <a:pt x="9966" y="4988"/>
                  </a:cubicBezTo>
                  <a:close/>
                </a:path>
              </a:pathLst>
            </a:custGeom>
            <a:grpFill/>
            <a:ln w="4865" cap="flat">
              <a:noFill/>
              <a:prstDash val="solid"/>
              <a:miter/>
            </a:ln>
          </p:spPr>
          <p:txBody>
            <a:bodyPr rtlCol="0" anchor="ctr"/>
            <a:lstStyle/>
            <a:p>
              <a:endParaRPr lang="en-US"/>
            </a:p>
          </p:txBody>
        </p:sp>
        <p:sp>
          <p:nvSpPr>
            <p:cNvPr id="696" name="Freeform: Shape 695">
              <a:extLst>
                <a:ext uri="{FF2B5EF4-FFF2-40B4-BE49-F238E27FC236}">
                  <a16:creationId xmlns:a16="http://schemas.microsoft.com/office/drawing/2014/main" id="{94561A3D-A3AD-6A28-F21E-2AAF9B0C5D1A}"/>
                </a:ext>
              </a:extLst>
            </p:cNvPr>
            <p:cNvSpPr/>
            <p:nvPr/>
          </p:nvSpPr>
          <p:spPr>
            <a:xfrm>
              <a:off x="11658449" y="2056687"/>
              <a:ext cx="9775" cy="9775"/>
            </a:xfrm>
            <a:custGeom>
              <a:avLst/>
              <a:gdLst>
                <a:gd name="connsiteX0" fmla="*/ 9976 w 9775"/>
                <a:gd name="connsiteY0" fmla="*/ 4988 h 9775"/>
                <a:gd name="connsiteX1" fmla="*/ 5088 w 9775"/>
                <a:gd name="connsiteY1" fmla="*/ 9876 h 9775"/>
                <a:gd name="connsiteX2" fmla="*/ 200 w 9775"/>
                <a:gd name="connsiteY2" fmla="*/ 4988 h 9775"/>
                <a:gd name="connsiteX3" fmla="*/ 5088 w 9775"/>
                <a:gd name="connsiteY3" fmla="*/ 100 h 9775"/>
                <a:gd name="connsiteX4" fmla="*/ 997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76" y="4988"/>
                  </a:moveTo>
                  <a:cubicBezTo>
                    <a:pt x="9976" y="7687"/>
                    <a:pt x="7787" y="9876"/>
                    <a:pt x="5088" y="9876"/>
                  </a:cubicBezTo>
                  <a:cubicBezTo>
                    <a:pt x="2388" y="9876"/>
                    <a:pt x="200" y="7687"/>
                    <a:pt x="200" y="4988"/>
                  </a:cubicBezTo>
                  <a:cubicBezTo>
                    <a:pt x="200" y="2288"/>
                    <a:pt x="2388" y="100"/>
                    <a:pt x="5088" y="100"/>
                  </a:cubicBezTo>
                  <a:cubicBezTo>
                    <a:pt x="7787" y="100"/>
                    <a:pt x="9976" y="2288"/>
                    <a:pt x="9976" y="4988"/>
                  </a:cubicBezTo>
                  <a:close/>
                </a:path>
              </a:pathLst>
            </a:custGeom>
            <a:grpFill/>
            <a:ln w="4865" cap="flat">
              <a:noFill/>
              <a:prstDash val="solid"/>
              <a:miter/>
            </a:ln>
          </p:spPr>
          <p:txBody>
            <a:bodyPr rtlCol="0" anchor="ctr"/>
            <a:lstStyle/>
            <a:p>
              <a:endParaRPr lang="en-US"/>
            </a:p>
          </p:txBody>
        </p:sp>
        <p:sp>
          <p:nvSpPr>
            <p:cNvPr id="697" name="Freeform: Shape 696">
              <a:extLst>
                <a:ext uri="{FF2B5EF4-FFF2-40B4-BE49-F238E27FC236}">
                  <a16:creationId xmlns:a16="http://schemas.microsoft.com/office/drawing/2014/main" id="{38593026-88F0-FAA0-A9E8-E74CE7E4282F}"/>
                </a:ext>
              </a:extLst>
            </p:cNvPr>
            <p:cNvSpPr/>
            <p:nvPr/>
          </p:nvSpPr>
          <p:spPr>
            <a:xfrm>
              <a:off x="11707328" y="2056687"/>
              <a:ext cx="9775" cy="9775"/>
            </a:xfrm>
            <a:custGeom>
              <a:avLst/>
              <a:gdLst>
                <a:gd name="connsiteX0" fmla="*/ 9986 w 9775"/>
                <a:gd name="connsiteY0" fmla="*/ 4988 h 9775"/>
                <a:gd name="connsiteX1" fmla="*/ 5098 w 9775"/>
                <a:gd name="connsiteY1" fmla="*/ 9876 h 9775"/>
                <a:gd name="connsiteX2" fmla="*/ 210 w 9775"/>
                <a:gd name="connsiteY2" fmla="*/ 4988 h 9775"/>
                <a:gd name="connsiteX3" fmla="*/ 5098 w 9775"/>
                <a:gd name="connsiteY3" fmla="*/ 100 h 9775"/>
                <a:gd name="connsiteX4" fmla="*/ 998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86" y="4988"/>
                  </a:moveTo>
                  <a:cubicBezTo>
                    <a:pt x="9986" y="7687"/>
                    <a:pt x="7797" y="9876"/>
                    <a:pt x="5098" y="9876"/>
                  </a:cubicBezTo>
                  <a:cubicBezTo>
                    <a:pt x="2398" y="9876"/>
                    <a:pt x="210" y="7687"/>
                    <a:pt x="210" y="4988"/>
                  </a:cubicBezTo>
                  <a:cubicBezTo>
                    <a:pt x="210" y="2288"/>
                    <a:pt x="2398" y="100"/>
                    <a:pt x="5098" y="100"/>
                  </a:cubicBezTo>
                  <a:cubicBezTo>
                    <a:pt x="7797" y="100"/>
                    <a:pt x="9986" y="2288"/>
                    <a:pt x="9986" y="4988"/>
                  </a:cubicBezTo>
                  <a:close/>
                </a:path>
              </a:pathLst>
            </a:custGeom>
            <a:grpFill/>
            <a:ln w="4865" cap="flat">
              <a:noFill/>
              <a:prstDash val="solid"/>
              <a:miter/>
            </a:ln>
          </p:spPr>
          <p:txBody>
            <a:bodyPr rtlCol="0" anchor="ctr"/>
            <a:lstStyle/>
            <a:p>
              <a:endParaRPr lang="en-US"/>
            </a:p>
          </p:txBody>
        </p:sp>
        <p:sp>
          <p:nvSpPr>
            <p:cNvPr id="698" name="Freeform: Shape 697">
              <a:extLst>
                <a:ext uri="{FF2B5EF4-FFF2-40B4-BE49-F238E27FC236}">
                  <a16:creationId xmlns:a16="http://schemas.microsoft.com/office/drawing/2014/main" id="{649168F7-A22E-0D04-4E97-57EC90B02C7C}"/>
                </a:ext>
              </a:extLst>
            </p:cNvPr>
            <p:cNvSpPr/>
            <p:nvPr/>
          </p:nvSpPr>
          <p:spPr>
            <a:xfrm>
              <a:off x="11756206" y="2056687"/>
              <a:ext cx="9775" cy="9775"/>
            </a:xfrm>
            <a:custGeom>
              <a:avLst/>
              <a:gdLst>
                <a:gd name="connsiteX0" fmla="*/ 9996 w 9775"/>
                <a:gd name="connsiteY0" fmla="*/ 4988 h 9775"/>
                <a:gd name="connsiteX1" fmla="*/ 5108 w 9775"/>
                <a:gd name="connsiteY1" fmla="*/ 9876 h 9775"/>
                <a:gd name="connsiteX2" fmla="*/ 220 w 9775"/>
                <a:gd name="connsiteY2" fmla="*/ 4988 h 9775"/>
                <a:gd name="connsiteX3" fmla="*/ 5108 w 9775"/>
                <a:gd name="connsiteY3" fmla="*/ 100 h 9775"/>
                <a:gd name="connsiteX4" fmla="*/ 999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96" y="4988"/>
                  </a:moveTo>
                  <a:cubicBezTo>
                    <a:pt x="9996" y="7687"/>
                    <a:pt x="7807" y="9876"/>
                    <a:pt x="5108" y="9876"/>
                  </a:cubicBezTo>
                  <a:cubicBezTo>
                    <a:pt x="2408" y="9876"/>
                    <a:pt x="220" y="7687"/>
                    <a:pt x="220" y="4988"/>
                  </a:cubicBezTo>
                  <a:cubicBezTo>
                    <a:pt x="220" y="2288"/>
                    <a:pt x="2408" y="100"/>
                    <a:pt x="5108" y="100"/>
                  </a:cubicBezTo>
                  <a:cubicBezTo>
                    <a:pt x="7807" y="100"/>
                    <a:pt x="9996" y="2288"/>
                    <a:pt x="9996" y="4988"/>
                  </a:cubicBezTo>
                  <a:close/>
                </a:path>
              </a:pathLst>
            </a:custGeom>
            <a:grpFill/>
            <a:ln w="4865" cap="flat">
              <a:noFill/>
              <a:prstDash val="solid"/>
              <a:miter/>
            </a:ln>
          </p:spPr>
          <p:txBody>
            <a:bodyPr rtlCol="0" anchor="ctr"/>
            <a:lstStyle/>
            <a:p>
              <a:endParaRPr lang="en-US"/>
            </a:p>
          </p:txBody>
        </p:sp>
        <p:sp>
          <p:nvSpPr>
            <p:cNvPr id="699" name="Freeform: Shape 698">
              <a:extLst>
                <a:ext uri="{FF2B5EF4-FFF2-40B4-BE49-F238E27FC236}">
                  <a16:creationId xmlns:a16="http://schemas.microsoft.com/office/drawing/2014/main" id="{AAF505E2-0108-AF3F-E260-10316F40E417}"/>
                </a:ext>
              </a:extLst>
            </p:cNvPr>
            <p:cNvSpPr/>
            <p:nvPr/>
          </p:nvSpPr>
          <p:spPr>
            <a:xfrm>
              <a:off x="11805084" y="2056687"/>
              <a:ext cx="9775" cy="9775"/>
            </a:xfrm>
            <a:custGeom>
              <a:avLst/>
              <a:gdLst>
                <a:gd name="connsiteX0" fmla="*/ 10006 w 9775"/>
                <a:gd name="connsiteY0" fmla="*/ 4988 h 9775"/>
                <a:gd name="connsiteX1" fmla="*/ 5118 w 9775"/>
                <a:gd name="connsiteY1" fmla="*/ 9876 h 9775"/>
                <a:gd name="connsiteX2" fmla="*/ 230 w 9775"/>
                <a:gd name="connsiteY2" fmla="*/ 4988 h 9775"/>
                <a:gd name="connsiteX3" fmla="*/ 5118 w 9775"/>
                <a:gd name="connsiteY3" fmla="*/ 100 h 9775"/>
                <a:gd name="connsiteX4" fmla="*/ 1000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06" y="4988"/>
                  </a:moveTo>
                  <a:cubicBezTo>
                    <a:pt x="10006" y="7687"/>
                    <a:pt x="7817" y="9876"/>
                    <a:pt x="5118" y="9876"/>
                  </a:cubicBezTo>
                  <a:cubicBezTo>
                    <a:pt x="2418" y="9876"/>
                    <a:pt x="230" y="7687"/>
                    <a:pt x="230" y="4988"/>
                  </a:cubicBezTo>
                  <a:cubicBezTo>
                    <a:pt x="230" y="2288"/>
                    <a:pt x="2418" y="100"/>
                    <a:pt x="5118" y="100"/>
                  </a:cubicBezTo>
                  <a:cubicBezTo>
                    <a:pt x="7817" y="100"/>
                    <a:pt x="10006" y="2288"/>
                    <a:pt x="10006" y="4988"/>
                  </a:cubicBezTo>
                  <a:close/>
                </a:path>
              </a:pathLst>
            </a:custGeom>
            <a:grpFill/>
            <a:ln w="4865" cap="flat">
              <a:noFill/>
              <a:prstDash val="solid"/>
              <a:miter/>
            </a:ln>
          </p:spPr>
          <p:txBody>
            <a:bodyPr rtlCol="0" anchor="ctr"/>
            <a:lstStyle/>
            <a:p>
              <a:endParaRPr lang="en-US"/>
            </a:p>
          </p:txBody>
        </p:sp>
        <p:sp>
          <p:nvSpPr>
            <p:cNvPr id="700" name="Freeform: Shape 699">
              <a:extLst>
                <a:ext uri="{FF2B5EF4-FFF2-40B4-BE49-F238E27FC236}">
                  <a16:creationId xmlns:a16="http://schemas.microsoft.com/office/drawing/2014/main" id="{B253964B-0C2E-87E3-AEDD-684332D02B65}"/>
                </a:ext>
              </a:extLst>
            </p:cNvPr>
            <p:cNvSpPr/>
            <p:nvPr/>
          </p:nvSpPr>
          <p:spPr>
            <a:xfrm>
              <a:off x="11853963" y="2056687"/>
              <a:ext cx="9775" cy="9775"/>
            </a:xfrm>
            <a:custGeom>
              <a:avLst/>
              <a:gdLst>
                <a:gd name="connsiteX0" fmla="*/ 10016 w 9775"/>
                <a:gd name="connsiteY0" fmla="*/ 4988 h 9775"/>
                <a:gd name="connsiteX1" fmla="*/ 5128 w 9775"/>
                <a:gd name="connsiteY1" fmla="*/ 9876 h 9775"/>
                <a:gd name="connsiteX2" fmla="*/ 240 w 9775"/>
                <a:gd name="connsiteY2" fmla="*/ 4988 h 9775"/>
                <a:gd name="connsiteX3" fmla="*/ 5128 w 9775"/>
                <a:gd name="connsiteY3" fmla="*/ 100 h 9775"/>
                <a:gd name="connsiteX4" fmla="*/ 1001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16" y="4988"/>
                  </a:moveTo>
                  <a:cubicBezTo>
                    <a:pt x="10016" y="7687"/>
                    <a:pt x="7827" y="9876"/>
                    <a:pt x="5128" y="9876"/>
                  </a:cubicBezTo>
                  <a:cubicBezTo>
                    <a:pt x="2428" y="9876"/>
                    <a:pt x="240" y="7687"/>
                    <a:pt x="240" y="4988"/>
                  </a:cubicBezTo>
                  <a:cubicBezTo>
                    <a:pt x="240" y="2288"/>
                    <a:pt x="2428" y="100"/>
                    <a:pt x="5128" y="100"/>
                  </a:cubicBezTo>
                  <a:cubicBezTo>
                    <a:pt x="7827" y="100"/>
                    <a:pt x="10016" y="2288"/>
                    <a:pt x="10016" y="4988"/>
                  </a:cubicBezTo>
                  <a:close/>
                </a:path>
              </a:pathLst>
            </a:custGeom>
            <a:grpFill/>
            <a:ln w="4865" cap="flat">
              <a:noFill/>
              <a:prstDash val="solid"/>
              <a:miter/>
            </a:ln>
          </p:spPr>
          <p:txBody>
            <a:bodyPr rtlCol="0" anchor="ctr"/>
            <a:lstStyle/>
            <a:p>
              <a:endParaRPr lang="en-US"/>
            </a:p>
          </p:txBody>
        </p:sp>
        <p:sp>
          <p:nvSpPr>
            <p:cNvPr id="701" name="Freeform: Shape 700">
              <a:extLst>
                <a:ext uri="{FF2B5EF4-FFF2-40B4-BE49-F238E27FC236}">
                  <a16:creationId xmlns:a16="http://schemas.microsoft.com/office/drawing/2014/main" id="{264CBE79-C885-1F5A-57D3-F0A51D5E5B7B}"/>
                </a:ext>
              </a:extLst>
            </p:cNvPr>
            <p:cNvSpPr/>
            <p:nvPr/>
          </p:nvSpPr>
          <p:spPr>
            <a:xfrm>
              <a:off x="11902841" y="2056687"/>
              <a:ext cx="9775" cy="9775"/>
            </a:xfrm>
            <a:custGeom>
              <a:avLst/>
              <a:gdLst>
                <a:gd name="connsiteX0" fmla="*/ 10026 w 9775"/>
                <a:gd name="connsiteY0" fmla="*/ 4988 h 9775"/>
                <a:gd name="connsiteX1" fmla="*/ 5138 w 9775"/>
                <a:gd name="connsiteY1" fmla="*/ 9876 h 9775"/>
                <a:gd name="connsiteX2" fmla="*/ 250 w 9775"/>
                <a:gd name="connsiteY2" fmla="*/ 4988 h 9775"/>
                <a:gd name="connsiteX3" fmla="*/ 5138 w 9775"/>
                <a:gd name="connsiteY3" fmla="*/ 100 h 9775"/>
                <a:gd name="connsiteX4" fmla="*/ 1002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26" y="4988"/>
                  </a:moveTo>
                  <a:cubicBezTo>
                    <a:pt x="10026" y="7687"/>
                    <a:pt x="7837" y="9876"/>
                    <a:pt x="5138" y="9876"/>
                  </a:cubicBezTo>
                  <a:cubicBezTo>
                    <a:pt x="2438" y="9876"/>
                    <a:pt x="250" y="7687"/>
                    <a:pt x="250" y="4988"/>
                  </a:cubicBezTo>
                  <a:cubicBezTo>
                    <a:pt x="250" y="2288"/>
                    <a:pt x="2438" y="100"/>
                    <a:pt x="5138" y="100"/>
                  </a:cubicBezTo>
                  <a:cubicBezTo>
                    <a:pt x="7837" y="100"/>
                    <a:pt x="10026" y="2288"/>
                    <a:pt x="10026" y="4988"/>
                  </a:cubicBezTo>
                  <a:close/>
                </a:path>
              </a:pathLst>
            </a:custGeom>
            <a:grpFill/>
            <a:ln w="4865" cap="flat">
              <a:noFill/>
              <a:prstDash val="solid"/>
              <a:miter/>
            </a:ln>
          </p:spPr>
          <p:txBody>
            <a:bodyPr rtlCol="0" anchor="ctr"/>
            <a:lstStyle/>
            <a:p>
              <a:endParaRPr lang="en-US"/>
            </a:p>
          </p:txBody>
        </p:sp>
        <p:sp>
          <p:nvSpPr>
            <p:cNvPr id="702" name="Freeform: Shape 701">
              <a:extLst>
                <a:ext uri="{FF2B5EF4-FFF2-40B4-BE49-F238E27FC236}">
                  <a16:creationId xmlns:a16="http://schemas.microsoft.com/office/drawing/2014/main" id="{CDF52AF8-2598-C553-9352-1FAB198A362E}"/>
                </a:ext>
              </a:extLst>
            </p:cNvPr>
            <p:cNvSpPr/>
            <p:nvPr/>
          </p:nvSpPr>
          <p:spPr>
            <a:xfrm>
              <a:off x="11951719" y="2056687"/>
              <a:ext cx="9775" cy="9775"/>
            </a:xfrm>
            <a:custGeom>
              <a:avLst/>
              <a:gdLst>
                <a:gd name="connsiteX0" fmla="*/ 10036 w 9775"/>
                <a:gd name="connsiteY0" fmla="*/ 4988 h 9775"/>
                <a:gd name="connsiteX1" fmla="*/ 5148 w 9775"/>
                <a:gd name="connsiteY1" fmla="*/ 9876 h 9775"/>
                <a:gd name="connsiteX2" fmla="*/ 260 w 9775"/>
                <a:gd name="connsiteY2" fmla="*/ 4988 h 9775"/>
                <a:gd name="connsiteX3" fmla="*/ 5148 w 9775"/>
                <a:gd name="connsiteY3" fmla="*/ 100 h 9775"/>
                <a:gd name="connsiteX4" fmla="*/ 1003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36" y="4988"/>
                  </a:moveTo>
                  <a:cubicBezTo>
                    <a:pt x="10036" y="7687"/>
                    <a:pt x="7847" y="9876"/>
                    <a:pt x="5148" y="9876"/>
                  </a:cubicBezTo>
                  <a:cubicBezTo>
                    <a:pt x="2448" y="9876"/>
                    <a:pt x="260" y="7687"/>
                    <a:pt x="260" y="4988"/>
                  </a:cubicBezTo>
                  <a:cubicBezTo>
                    <a:pt x="260" y="2288"/>
                    <a:pt x="2448" y="100"/>
                    <a:pt x="5148" y="100"/>
                  </a:cubicBezTo>
                  <a:cubicBezTo>
                    <a:pt x="7847" y="100"/>
                    <a:pt x="10036" y="2288"/>
                    <a:pt x="10036" y="4988"/>
                  </a:cubicBezTo>
                  <a:close/>
                </a:path>
              </a:pathLst>
            </a:custGeom>
            <a:grpFill/>
            <a:ln w="4865" cap="flat">
              <a:noFill/>
              <a:prstDash val="solid"/>
              <a:miter/>
            </a:ln>
          </p:spPr>
          <p:txBody>
            <a:bodyPr rtlCol="0" anchor="ctr"/>
            <a:lstStyle/>
            <a:p>
              <a:endParaRPr lang="en-US"/>
            </a:p>
          </p:txBody>
        </p:sp>
        <p:sp>
          <p:nvSpPr>
            <p:cNvPr id="703" name="Freeform: Shape 702">
              <a:extLst>
                <a:ext uri="{FF2B5EF4-FFF2-40B4-BE49-F238E27FC236}">
                  <a16:creationId xmlns:a16="http://schemas.microsoft.com/office/drawing/2014/main" id="{BAD7295D-F7E1-AFA0-AFDE-A4B87BEA71D3}"/>
                </a:ext>
              </a:extLst>
            </p:cNvPr>
            <p:cNvSpPr/>
            <p:nvPr/>
          </p:nvSpPr>
          <p:spPr>
            <a:xfrm>
              <a:off x="12000598" y="2056687"/>
              <a:ext cx="9775" cy="9775"/>
            </a:xfrm>
            <a:custGeom>
              <a:avLst/>
              <a:gdLst>
                <a:gd name="connsiteX0" fmla="*/ 10046 w 9775"/>
                <a:gd name="connsiteY0" fmla="*/ 4988 h 9775"/>
                <a:gd name="connsiteX1" fmla="*/ 5158 w 9775"/>
                <a:gd name="connsiteY1" fmla="*/ 9876 h 9775"/>
                <a:gd name="connsiteX2" fmla="*/ 270 w 9775"/>
                <a:gd name="connsiteY2" fmla="*/ 4988 h 9775"/>
                <a:gd name="connsiteX3" fmla="*/ 5158 w 9775"/>
                <a:gd name="connsiteY3" fmla="*/ 100 h 9775"/>
                <a:gd name="connsiteX4" fmla="*/ 1004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46" y="4988"/>
                  </a:moveTo>
                  <a:cubicBezTo>
                    <a:pt x="10046" y="7687"/>
                    <a:pt x="7857" y="9876"/>
                    <a:pt x="5158" y="9876"/>
                  </a:cubicBezTo>
                  <a:cubicBezTo>
                    <a:pt x="2458" y="9876"/>
                    <a:pt x="270" y="7687"/>
                    <a:pt x="270" y="4988"/>
                  </a:cubicBezTo>
                  <a:cubicBezTo>
                    <a:pt x="270" y="2288"/>
                    <a:pt x="2458" y="100"/>
                    <a:pt x="5158" y="100"/>
                  </a:cubicBezTo>
                  <a:cubicBezTo>
                    <a:pt x="7857" y="100"/>
                    <a:pt x="10046" y="2288"/>
                    <a:pt x="10046" y="4988"/>
                  </a:cubicBezTo>
                  <a:close/>
                </a:path>
              </a:pathLst>
            </a:custGeom>
            <a:grpFill/>
            <a:ln w="4865" cap="flat">
              <a:noFill/>
              <a:prstDash val="solid"/>
              <a:miter/>
            </a:ln>
          </p:spPr>
          <p:txBody>
            <a:bodyPr rtlCol="0" anchor="ctr"/>
            <a:lstStyle/>
            <a:p>
              <a:endParaRPr lang="en-US"/>
            </a:p>
          </p:txBody>
        </p:sp>
        <p:sp>
          <p:nvSpPr>
            <p:cNvPr id="704" name="Freeform: Shape 703">
              <a:extLst>
                <a:ext uri="{FF2B5EF4-FFF2-40B4-BE49-F238E27FC236}">
                  <a16:creationId xmlns:a16="http://schemas.microsoft.com/office/drawing/2014/main" id="{7B6D2914-B66D-613E-AB35-37B2AC6BB2A3}"/>
                </a:ext>
              </a:extLst>
            </p:cNvPr>
            <p:cNvSpPr/>
            <p:nvPr/>
          </p:nvSpPr>
          <p:spPr>
            <a:xfrm>
              <a:off x="12049476" y="2056687"/>
              <a:ext cx="9775" cy="9775"/>
            </a:xfrm>
            <a:custGeom>
              <a:avLst/>
              <a:gdLst>
                <a:gd name="connsiteX0" fmla="*/ 10056 w 9775"/>
                <a:gd name="connsiteY0" fmla="*/ 4988 h 9775"/>
                <a:gd name="connsiteX1" fmla="*/ 5168 w 9775"/>
                <a:gd name="connsiteY1" fmla="*/ 9876 h 9775"/>
                <a:gd name="connsiteX2" fmla="*/ 280 w 9775"/>
                <a:gd name="connsiteY2" fmla="*/ 4988 h 9775"/>
                <a:gd name="connsiteX3" fmla="*/ 5168 w 9775"/>
                <a:gd name="connsiteY3" fmla="*/ 100 h 9775"/>
                <a:gd name="connsiteX4" fmla="*/ 1005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56" y="4988"/>
                  </a:moveTo>
                  <a:cubicBezTo>
                    <a:pt x="10056" y="7687"/>
                    <a:pt x="7867" y="9876"/>
                    <a:pt x="5168" y="9876"/>
                  </a:cubicBezTo>
                  <a:cubicBezTo>
                    <a:pt x="2468" y="9876"/>
                    <a:pt x="280" y="7687"/>
                    <a:pt x="280" y="4988"/>
                  </a:cubicBezTo>
                  <a:cubicBezTo>
                    <a:pt x="280" y="2288"/>
                    <a:pt x="2468" y="100"/>
                    <a:pt x="5168" y="100"/>
                  </a:cubicBezTo>
                  <a:cubicBezTo>
                    <a:pt x="7867" y="100"/>
                    <a:pt x="10056" y="2288"/>
                    <a:pt x="10056" y="4988"/>
                  </a:cubicBezTo>
                  <a:close/>
                </a:path>
              </a:pathLst>
            </a:custGeom>
            <a:grpFill/>
            <a:ln w="4865" cap="flat">
              <a:noFill/>
              <a:prstDash val="solid"/>
              <a:miter/>
            </a:ln>
          </p:spPr>
          <p:txBody>
            <a:bodyPr rtlCol="0" anchor="ctr"/>
            <a:lstStyle/>
            <a:p>
              <a:endParaRPr lang="en-US"/>
            </a:p>
          </p:txBody>
        </p:sp>
        <p:sp>
          <p:nvSpPr>
            <p:cNvPr id="705" name="Freeform: Shape 704">
              <a:extLst>
                <a:ext uri="{FF2B5EF4-FFF2-40B4-BE49-F238E27FC236}">
                  <a16:creationId xmlns:a16="http://schemas.microsoft.com/office/drawing/2014/main" id="{6D0E95DE-99D4-6BBD-2572-C08B22D8B6CF}"/>
                </a:ext>
              </a:extLst>
            </p:cNvPr>
            <p:cNvSpPr/>
            <p:nvPr/>
          </p:nvSpPr>
          <p:spPr>
            <a:xfrm>
              <a:off x="12098354" y="2056687"/>
              <a:ext cx="9775" cy="9775"/>
            </a:xfrm>
            <a:custGeom>
              <a:avLst/>
              <a:gdLst>
                <a:gd name="connsiteX0" fmla="*/ 10066 w 9775"/>
                <a:gd name="connsiteY0" fmla="*/ 4988 h 9775"/>
                <a:gd name="connsiteX1" fmla="*/ 5178 w 9775"/>
                <a:gd name="connsiteY1" fmla="*/ 9876 h 9775"/>
                <a:gd name="connsiteX2" fmla="*/ 290 w 9775"/>
                <a:gd name="connsiteY2" fmla="*/ 4988 h 9775"/>
                <a:gd name="connsiteX3" fmla="*/ 5178 w 9775"/>
                <a:gd name="connsiteY3" fmla="*/ 100 h 9775"/>
                <a:gd name="connsiteX4" fmla="*/ 1006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66" y="4988"/>
                  </a:moveTo>
                  <a:cubicBezTo>
                    <a:pt x="10066" y="7687"/>
                    <a:pt x="7877" y="9876"/>
                    <a:pt x="5178" y="9876"/>
                  </a:cubicBezTo>
                  <a:cubicBezTo>
                    <a:pt x="2478" y="9876"/>
                    <a:pt x="290" y="7687"/>
                    <a:pt x="290" y="4988"/>
                  </a:cubicBezTo>
                  <a:cubicBezTo>
                    <a:pt x="290" y="2288"/>
                    <a:pt x="2478" y="100"/>
                    <a:pt x="5178" y="100"/>
                  </a:cubicBezTo>
                  <a:cubicBezTo>
                    <a:pt x="7877" y="100"/>
                    <a:pt x="10066" y="2288"/>
                    <a:pt x="10066" y="4988"/>
                  </a:cubicBezTo>
                  <a:close/>
                </a:path>
              </a:pathLst>
            </a:custGeom>
            <a:grpFill/>
            <a:ln w="4865" cap="flat">
              <a:noFill/>
              <a:prstDash val="solid"/>
              <a:miter/>
            </a:ln>
          </p:spPr>
          <p:txBody>
            <a:bodyPr rtlCol="0" anchor="ctr"/>
            <a:lstStyle/>
            <a:p>
              <a:endParaRPr lang="en-US"/>
            </a:p>
          </p:txBody>
        </p:sp>
        <p:sp>
          <p:nvSpPr>
            <p:cNvPr id="706" name="Freeform: Shape 705">
              <a:extLst>
                <a:ext uri="{FF2B5EF4-FFF2-40B4-BE49-F238E27FC236}">
                  <a16:creationId xmlns:a16="http://schemas.microsoft.com/office/drawing/2014/main" id="{4C7C215F-ADED-DACC-BAFA-9E8D51EBDBE1}"/>
                </a:ext>
              </a:extLst>
            </p:cNvPr>
            <p:cNvSpPr/>
            <p:nvPr/>
          </p:nvSpPr>
          <p:spPr>
            <a:xfrm>
              <a:off x="12147233" y="2056687"/>
              <a:ext cx="9775" cy="9775"/>
            </a:xfrm>
            <a:custGeom>
              <a:avLst/>
              <a:gdLst>
                <a:gd name="connsiteX0" fmla="*/ 10076 w 9775"/>
                <a:gd name="connsiteY0" fmla="*/ 4988 h 9775"/>
                <a:gd name="connsiteX1" fmla="*/ 5188 w 9775"/>
                <a:gd name="connsiteY1" fmla="*/ 9876 h 9775"/>
                <a:gd name="connsiteX2" fmla="*/ 300 w 9775"/>
                <a:gd name="connsiteY2" fmla="*/ 4988 h 9775"/>
                <a:gd name="connsiteX3" fmla="*/ 5188 w 9775"/>
                <a:gd name="connsiteY3" fmla="*/ 100 h 9775"/>
                <a:gd name="connsiteX4" fmla="*/ 10076 w 9775"/>
                <a:gd name="connsiteY4" fmla="*/ 498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76" y="4988"/>
                  </a:moveTo>
                  <a:cubicBezTo>
                    <a:pt x="10076" y="7687"/>
                    <a:pt x="7887" y="9876"/>
                    <a:pt x="5188" y="9876"/>
                  </a:cubicBezTo>
                  <a:cubicBezTo>
                    <a:pt x="2488" y="9876"/>
                    <a:pt x="300" y="7687"/>
                    <a:pt x="300" y="4988"/>
                  </a:cubicBezTo>
                  <a:cubicBezTo>
                    <a:pt x="300" y="2288"/>
                    <a:pt x="2488" y="100"/>
                    <a:pt x="5188" y="100"/>
                  </a:cubicBezTo>
                  <a:cubicBezTo>
                    <a:pt x="7887" y="100"/>
                    <a:pt x="10076" y="2288"/>
                    <a:pt x="10076" y="4988"/>
                  </a:cubicBezTo>
                  <a:close/>
                </a:path>
              </a:pathLst>
            </a:custGeom>
            <a:grpFill/>
            <a:ln w="4865" cap="flat">
              <a:noFill/>
              <a:prstDash val="solid"/>
              <a:miter/>
            </a:ln>
          </p:spPr>
          <p:txBody>
            <a:bodyPr rtlCol="0" anchor="ctr"/>
            <a:lstStyle/>
            <a:p>
              <a:endParaRPr lang="en-US"/>
            </a:p>
          </p:txBody>
        </p:sp>
        <p:sp>
          <p:nvSpPr>
            <p:cNvPr id="707" name="Freeform: Shape 706">
              <a:extLst>
                <a:ext uri="{FF2B5EF4-FFF2-40B4-BE49-F238E27FC236}">
                  <a16:creationId xmlns:a16="http://schemas.microsoft.com/office/drawing/2014/main" id="{98E20302-DA82-4EDC-C08C-4B16C1AD0ED3}"/>
                </a:ext>
              </a:extLst>
            </p:cNvPr>
            <p:cNvSpPr/>
            <p:nvPr/>
          </p:nvSpPr>
          <p:spPr>
            <a:xfrm>
              <a:off x="10680883" y="2105565"/>
              <a:ext cx="9775" cy="9775"/>
            </a:xfrm>
            <a:custGeom>
              <a:avLst/>
              <a:gdLst>
                <a:gd name="connsiteX0" fmla="*/ 9776 w 9775"/>
                <a:gd name="connsiteY0" fmla="*/ 4998 h 9775"/>
                <a:gd name="connsiteX1" fmla="*/ 4888 w 9775"/>
                <a:gd name="connsiteY1" fmla="*/ 9886 h 9775"/>
                <a:gd name="connsiteX2" fmla="*/ 0 w 9775"/>
                <a:gd name="connsiteY2" fmla="*/ 4998 h 9775"/>
                <a:gd name="connsiteX3" fmla="*/ 4888 w 9775"/>
                <a:gd name="connsiteY3" fmla="*/ 110 h 9775"/>
                <a:gd name="connsiteX4" fmla="*/ 977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76" y="4998"/>
                  </a:moveTo>
                  <a:cubicBezTo>
                    <a:pt x="9776" y="7697"/>
                    <a:pt x="7587" y="9886"/>
                    <a:pt x="4888" y="9886"/>
                  </a:cubicBezTo>
                  <a:cubicBezTo>
                    <a:pt x="2188" y="9886"/>
                    <a:pt x="0" y="7697"/>
                    <a:pt x="0" y="4998"/>
                  </a:cubicBezTo>
                  <a:cubicBezTo>
                    <a:pt x="0" y="2298"/>
                    <a:pt x="2188" y="110"/>
                    <a:pt x="4888" y="110"/>
                  </a:cubicBezTo>
                  <a:cubicBezTo>
                    <a:pt x="7587" y="110"/>
                    <a:pt x="9776" y="2298"/>
                    <a:pt x="9776" y="4998"/>
                  </a:cubicBezTo>
                  <a:close/>
                </a:path>
              </a:pathLst>
            </a:custGeom>
            <a:grpFill/>
            <a:ln w="4865" cap="flat">
              <a:noFill/>
              <a:prstDash val="solid"/>
              <a:miter/>
            </a:ln>
          </p:spPr>
          <p:txBody>
            <a:bodyPr rtlCol="0" anchor="ctr"/>
            <a:lstStyle/>
            <a:p>
              <a:endParaRPr lang="en-US"/>
            </a:p>
          </p:txBody>
        </p:sp>
        <p:sp>
          <p:nvSpPr>
            <p:cNvPr id="708" name="Freeform: Shape 707">
              <a:extLst>
                <a:ext uri="{FF2B5EF4-FFF2-40B4-BE49-F238E27FC236}">
                  <a16:creationId xmlns:a16="http://schemas.microsoft.com/office/drawing/2014/main" id="{215D19FE-9BB9-D20C-485F-7AD4E2460113}"/>
                </a:ext>
              </a:extLst>
            </p:cNvPr>
            <p:cNvSpPr/>
            <p:nvPr/>
          </p:nvSpPr>
          <p:spPr>
            <a:xfrm>
              <a:off x="10729761" y="2105565"/>
              <a:ext cx="9775" cy="9775"/>
            </a:xfrm>
            <a:custGeom>
              <a:avLst/>
              <a:gdLst>
                <a:gd name="connsiteX0" fmla="*/ 9786 w 9775"/>
                <a:gd name="connsiteY0" fmla="*/ 4998 h 9775"/>
                <a:gd name="connsiteX1" fmla="*/ 4898 w 9775"/>
                <a:gd name="connsiteY1" fmla="*/ 9886 h 9775"/>
                <a:gd name="connsiteX2" fmla="*/ 10 w 9775"/>
                <a:gd name="connsiteY2" fmla="*/ 4998 h 9775"/>
                <a:gd name="connsiteX3" fmla="*/ 4898 w 9775"/>
                <a:gd name="connsiteY3" fmla="*/ 110 h 9775"/>
                <a:gd name="connsiteX4" fmla="*/ 978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86" y="4998"/>
                  </a:moveTo>
                  <a:cubicBezTo>
                    <a:pt x="9786" y="7697"/>
                    <a:pt x="7597" y="9886"/>
                    <a:pt x="4898" y="9886"/>
                  </a:cubicBezTo>
                  <a:cubicBezTo>
                    <a:pt x="2198" y="9886"/>
                    <a:pt x="10" y="7697"/>
                    <a:pt x="10" y="4998"/>
                  </a:cubicBezTo>
                  <a:cubicBezTo>
                    <a:pt x="10" y="2298"/>
                    <a:pt x="2198" y="110"/>
                    <a:pt x="4898" y="110"/>
                  </a:cubicBezTo>
                  <a:cubicBezTo>
                    <a:pt x="7597" y="110"/>
                    <a:pt x="9786" y="2298"/>
                    <a:pt x="9786" y="4998"/>
                  </a:cubicBezTo>
                  <a:close/>
                </a:path>
              </a:pathLst>
            </a:custGeom>
            <a:grpFill/>
            <a:ln w="4865" cap="flat">
              <a:noFill/>
              <a:prstDash val="solid"/>
              <a:miter/>
            </a:ln>
          </p:spPr>
          <p:txBody>
            <a:bodyPr rtlCol="0" anchor="ctr"/>
            <a:lstStyle/>
            <a:p>
              <a:endParaRPr lang="en-US"/>
            </a:p>
          </p:txBody>
        </p:sp>
        <p:sp>
          <p:nvSpPr>
            <p:cNvPr id="709" name="Freeform: Shape 708">
              <a:extLst>
                <a:ext uri="{FF2B5EF4-FFF2-40B4-BE49-F238E27FC236}">
                  <a16:creationId xmlns:a16="http://schemas.microsoft.com/office/drawing/2014/main" id="{45AC8C6E-6F41-B426-9825-EF75B18A6437}"/>
                </a:ext>
              </a:extLst>
            </p:cNvPr>
            <p:cNvSpPr/>
            <p:nvPr/>
          </p:nvSpPr>
          <p:spPr>
            <a:xfrm>
              <a:off x="10778639" y="2105565"/>
              <a:ext cx="9775" cy="9775"/>
            </a:xfrm>
            <a:custGeom>
              <a:avLst/>
              <a:gdLst>
                <a:gd name="connsiteX0" fmla="*/ 9796 w 9775"/>
                <a:gd name="connsiteY0" fmla="*/ 4998 h 9775"/>
                <a:gd name="connsiteX1" fmla="*/ 4908 w 9775"/>
                <a:gd name="connsiteY1" fmla="*/ 9886 h 9775"/>
                <a:gd name="connsiteX2" fmla="*/ 20 w 9775"/>
                <a:gd name="connsiteY2" fmla="*/ 4998 h 9775"/>
                <a:gd name="connsiteX3" fmla="*/ 4908 w 9775"/>
                <a:gd name="connsiteY3" fmla="*/ 110 h 9775"/>
                <a:gd name="connsiteX4" fmla="*/ 979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96" y="4998"/>
                  </a:moveTo>
                  <a:cubicBezTo>
                    <a:pt x="9796" y="7697"/>
                    <a:pt x="7607" y="9886"/>
                    <a:pt x="4908" y="9886"/>
                  </a:cubicBezTo>
                  <a:cubicBezTo>
                    <a:pt x="2208" y="9886"/>
                    <a:pt x="20" y="7697"/>
                    <a:pt x="20" y="4998"/>
                  </a:cubicBezTo>
                  <a:cubicBezTo>
                    <a:pt x="20" y="2298"/>
                    <a:pt x="2208" y="110"/>
                    <a:pt x="4908" y="110"/>
                  </a:cubicBezTo>
                  <a:cubicBezTo>
                    <a:pt x="7607" y="110"/>
                    <a:pt x="9796" y="2298"/>
                    <a:pt x="9796" y="4998"/>
                  </a:cubicBezTo>
                  <a:close/>
                </a:path>
              </a:pathLst>
            </a:custGeom>
            <a:grpFill/>
            <a:ln w="4865" cap="flat">
              <a:noFill/>
              <a:prstDash val="solid"/>
              <a:miter/>
            </a:ln>
          </p:spPr>
          <p:txBody>
            <a:bodyPr rtlCol="0" anchor="ctr"/>
            <a:lstStyle/>
            <a:p>
              <a:endParaRPr lang="en-US"/>
            </a:p>
          </p:txBody>
        </p:sp>
        <p:sp>
          <p:nvSpPr>
            <p:cNvPr id="710" name="Freeform: Shape 709">
              <a:extLst>
                <a:ext uri="{FF2B5EF4-FFF2-40B4-BE49-F238E27FC236}">
                  <a16:creationId xmlns:a16="http://schemas.microsoft.com/office/drawing/2014/main" id="{FE7A574C-DE1E-2E93-D802-62D41D8C0DB3}"/>
                </a:ext>
              </a:extLst>
            </p:cNvPr>
            <p:cNvSpPr/>
            <p:nvPr/>
          </p:nvSpPr>
          <p:spPr>
            <a:xfrm>
              <a:off x="10827518" y="2105565"/>
              <a:ext cx="9775" cy="9775"/>
            </a:xfrm>
            <a:custGeom>
              <a:avLst/>
              <a:gdLst>
                <a:gd name="connsiteX0" fmla="*/ 9806 w 9775"/>
                <a:gd name="connsiteY0" fmla="*/ 4998 h 9775"/>
                <a:gd name="connsiteX1" fmla="*/ 4918 w 9775"/>
                <a:gd name="connsiteY1" fmla="*/ 9886 h 9775"/>
                <a:gd name="connsiteX2" fmla="*/ 30 w 9775"/>
                <a:gd name="connsiteY2" fmla="*/ 4998 h 9775"/>
                <a:gd name="connsiteX3" fmla="*/ 4918 w 9775"/>
                <a:gd name="connsiteY3" fmla="*/ 110 h 9775"/>
                <a:gd name="connsiteX4" fmla="*/ 980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06" y="4998"/>
                  </a:moveTo>
                  <a:cubicBezTo>
                    <a:pt x="9806" y="7697"/>
                    <a:pt x="7617" y="9886"/>
                    <a:pt x="4918" y="9886"/>
                  </a:cubicBezTo>
                  <a:cubicBezTo>
                    <a:pt x="2218" y="9886"/>
                    <a:pt x="30" y="7697"/>
                    <a:pt x="30" y="4998"/>
                  </a:cubicBezTo>
                  <a:cubicBezTo>
                    <a:pt x="30" y="2298"/>
                    <a:pt x="2218" y="110"/>
                    <a:pt x="4918" y="110"/>
                  </a:cubicBezTo>
                  <a:cubicBezTo>
                    <a:pt x="7617" y="110"/>
                    <a:pt x="9806" y="2298"/>
                    <a:pt x="9806" y="4998"/>
                  </a:cubicBezTo>
                  <a:close/>
                </a:path>
              </a:pathLst>
            </a:custGeom>
            <a:grpFill/>
            <a:ln w="4865" cap="flat">
              <a:noFill/>
              <a:prstDash val="solid"/>
              <a:miter/>
            </a:ln>
          </p:spPr>
          <p:txBody>
            <a:bodyPr rtlCol="0" anchor="ctr"/>
            <a:lstStyle/>
            <a:p>
              <a:endParaRPr lang="en-US"/>
            </a:p>
          </p:txBody>
        </p:sp>
        <p:sp>
          <p:nvSpPr>
            <p:cNvPr id="711" name="Freeform: Shape 710">
              <a:extLst>
                <a:ext uri="{FF2B5EF4-FFF2-40B4-BE49-F238E27FC236}">
                  <a16:creationId xmlns:a16="http://schemas.microsoft.com/office/drawing/2014/main" id="{33BE445E-69BD-AA4C-7D24-4B1427274C31}"/>
                </a:ext>
              </a:extLst>
            </p:cNvPr>
            <p:cNvSpPr/>
            <p:nvPr/>
          </p:nvSpPr>
          <p:spPr>
            <a:xfrm>
              <a:off x="10876396" y="2105565"/>
              <a:ext cx="9775" cy="9775"/>
            </a:xfrm>
            <a:custGeom>
              <a:avLst/>
              <a:gdLst>
                <a:gd name="connsiteX0" fmla="*/ 9816 w 9775"/>
                <a:gd name="connsiteY0" fmla="*/ 4998 h 9775"/>
                <a:gd name="connsiteX1" fmla="*/ 4928 w 9775"/>
                <a:gd name="connsiteY1" fmla="*/ 9886 h 9775"/>
                <a:gd name="connsiteX2" fmla="*/ 40 w 9775"/>
                <a:gd name="connsiteY2" fmla="*/ 4998 h 9775"/>
                <a:gd name="connsiteX3" fmla="*/ 4928 w 9775"/>
                <a:gd name="connsiteY3" fmla="*/ 110 h 9775"/>
                <a:gd name="connsiteX4" fmla="*/ 981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16" y="4998"/>
                  </a:moveTo>
                  <a:cubicBezTo>
                    <a:pt x="9816" y="7697"/>
                    <a:pt x="7627" y="9886"/>
                    <a:pt x="4928" y="9886"/>
                  </a:cubicBezTo>
                  <a:cubicBezTo>
                    <a:pt x="2228" y="9886"/>
                    <a:pt x="40" y="7697"/>
                    <a:pt x="40" y="4998"/>
                  </a:cubicBezTo>
                  <a:cubicBezTo>
                    <a:pt x="40" y="2298"/>
                    <a:pt x="2228" y="110"/>
                    <a:pt x="4928" y="110"/>
                  </a:cubicBezTo>
                  <a:cubicBezTo>
                    <a:pt x="7627" y="110"/>
                    <a:pt x="9816" y="2298"/>
                    <a:pt x="9816" y="4998"/>
                  </a:cubicBezTo>
                  <a:close/>
                </a:path>
              </a:pathLst>
            </a:custGeom>
            <a:grpFill/>
            <a:ln w="4865" cap="flat">
              <a:noFill/>
              <a:prstDash val="solid"/>
              <a:miter/>
            </a:ln>
          </p:spPr>
          <p:txBody>
            <a:bodyPr rtlCol="0" anchor="ctr"/>
            <a:lstStyle/>
            <a:p>
              <a:endParaRPr lang="en-US"/>
            </a:p>
          </p:txBody>
        </p:sp>
        <p:sp>
          <p:nvSpPr>
            <p:cNvPr id="712" name="Freeform: Shape 711">
              <a:extLst>
                <a:ext uri="{FF2B5EF4-FFF2-40B4-BE49-F238E27FC236}">
                  <a16:creationId xmlns:a16="http://schemas.microsoft.com/office/drawing/2014/main" id="{955B38E9-4D30-4921-5C35-39069C36BE55}"/>
                </a:ext>
              </a:extLst>
            </p:cNvPr>
            <p:cNvSpPr/>
            <p:nvPr/>
          </p:nvSpPr>
          <p:spPr>
            <a:xfrm>
              <a:off x="10925274" y="2105565"/>
              <a:ext cx="9775" cy="9775"/>
            </a:xfrm>
            <a:custGeom>
              <a:avLst/>
              <a:gdLst>
                <a:gd name="connsiteX0" fmla="*/ 9826 w 9775"/>
                <a:gd name="connsiteY0" fmla="*/ 4998 h 9775"/>
                <a:gd name="connsiteX1" fmla="*/ 4938 w 9775"/>
                <a:gd name="connsiteY1" fmla="*/ 9886 h 9775"/>
                <a:gd name="connsiteX2" fmla="*/ 50 w 9775"/>
                <a:gd name="connsiteY2" fmla="*/ 4998 h 9775"/>
                <a:gd name="connsiteX3" fmla="*/ 4938 w 9775"/>
                <a:gd name="connsiteY3" fmla="*/ 110 h 9775"/>
                <a:gd name="connsiteX4" fmla="*/ 982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26" y="4998"/>
                  </a:moveTo>
                  <a:cubicBezTo>
                    <a:pt x="9826" y="7697"/>
                    <a:pt x="7637" y="9886"/>
                    <a:pt x="4938" y="9886"/>
                  </a:cubicBezTo>
                  <a:cubicBezTo>
                    <a:pt x="2238" y="9886"/>
                    <a:pt x="50" y="7697"/>
                    <a:pt x="50" y="4998"/>
                  </a:cubicBezTo>
                  <a:cubicBezTo>
                    <a:pt x="50" y="2298"/>
                    <a:pt x="2238" y="110"/>
                    <a:pt x="4938" y="110"/>
                  </a:cubicBezTo>
                  <a:cubicBezTo>
                    <a:pt x="7637" y="110"/>
                    <a:pt x="9826" y="2298"/>
                    <a:pt x="9826" y="4998"/>
                  </a:cubicBezTo>
                  <a:close/>
                </a:path>
              </a:pathLst>
            </a:custGeom>
            <a:grpFill/>
            <a:ln w="4865" cap="flat">
              <a:noFill/>
              <a:prstDash val="solid"/>
              <a:miter/>
            </a:ln>
          </p:spPr>
          <p:txBody>
            <a:bodyPr rtlCol="0" anchor="ctr"/>
            <a:lstStyle/>
            <a:p>
              <a:endParaRPr lang="en-US"/>
            </a:p>
          </p:txBody>
        </p:sp>
        <p:sp>
          <p:nvSpPr>
            <p:cNvPr id="713" name="Freeform: Shape 712">
              <a:extLst>
                <a:ext uri="{FF2B5EF4-FFF2-40B4-BE49-F238E27FC236}">
                  <a16:creationId xmlns:a16="http://schemas.microsoft.com/office/drawing/2014/main" id="{2F33DA8E-4D05-2250-DF5A-DA50B527C791}"/>
                </a:ext>
              </a:extLst>
            </p:cNvPr>
            <p:cNvSpPr/>
            <p:nvPr/>
          </p:nvSpPr>
          <p:spPr>
            <a:xfrm>
              <a:off x="10974153" y="2105565"/>
              <a:ext cx="9775" cy="9775"/>
            </a:xfrm>
            <a:custGeom>
              <a:avLst/>
              <a:gdLst>
                <a:gd name="connsiteX0" fmla="*/ 9836 w 9775"/>
                <a:gd name="connsiteY0" fmla="*/ 4998 h 9775"/>
                <a:gd name="connsiteX1" fmla="*/ 4948 w 9775"/>
                <a:gd name="connsiteY1" fmla="*/ 9886 h 9775"/>
                <a:gd name="connsiteX2" fmla="*/ 60 w 9775"/>
                <a:gd name="connsiteY2" fmla="*/ 4998 h 9775"/>
                <a:gd name="connsiteX3" fmla="*/ 4948 w 9775"/>
                <a:gd name="connsiteY3" fmla="*/ 110 h 9775"/>
                <a:gd name="connsiteX4" fmla="*/ 983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36" y="4998"/>
                  </a:moveTo>
                  <a:cubicBezTo>
                    <a:pt x="9836" y="7697"/>
                    <a:pt x="7647" y="9886"/>
                    <a:pt x="4948" y="9886"/>
                  </a:cubicBezTo>
                  <a:cubicBezTo>
                    <a:pt x="2248" y="9886"/>
                    <a:pt x="60" y="7697"/>
                    <a:pt x="60" y="4998"/>
                  </a:cubicBezTo>
                  <a:cubicBezTo>
                    <a:pt x="60" y="2298"/>
                    <a:pt x="2248" y="110"/>
                    <a:pt x="4948" y="110"/>
                  </a:cubicBezTo>
                  <a:cubicBezTo>
                    <a:pt x="7647" y="110"/>
                    <a:pt x="9836" y="2298"/>
                    <a:pt x="9836" y="4998"/>
                  </a:cubicBezTo>
                  <a:close/>
                </a:path>
              </a:pathLst>
            </a:custGeom>
            <a:grpFill/>
            <a:ln w="4865" cap="flat">
              <a:noFill/>
              <a:prstDash val="solid"/>
              <a:miter/>
            </a:ln>
          </p:spPr>
          <p:txBody>
            <a:bodyPr rtlCol="0" anchor="ctr"/>
            <a:lstStyle/>
            <a:p>
              <a:endParaRPr lang="en-US"/>
            </a:p>
          </p:txBody>
        </p:sp>
        <p:sp>
          <p:nvSpPr>
            <p:cNvPr id="714" name="Freeform: Shape 713">
              <a:extLst>
                <a:ext uri="{FF2B5EF4-FFF2-40B4-BE49-F238E27FC236}">
                  <a16:creationId xmlns:a16="http://schemas.microsoft.com/office/drawing/2014/main" id="{069BD04E-A129-5C59-DA68-E1A54E67EB8F}"/>
                </a:ext>
              </a:extLst>
            </p:cNvPr>
            <p:cNvSpPr/>
            <p:nvPr/>
          </p:nvSpPr>
          <p:spPr>
            <a:xfrm>
              <a:off x="11023031" y="2105565"/>
              <a:ext cx="9775" cy="9775"/>
            </a:xfrm>
            <a:custGeom>
              <a:avLst/>
              <a:gdLst>
                <a:gd name="connsiteX0" fmla="*/ 9846 w 9775"/>
                <a:gd name="connsiteY0" fmla="*/ 4998 h 9775"/>
                <a:gd name="connsiteX1" fmla="*/ 4958 w 9775"/>
                <a:gd name="connsiteY1" fmla="*/ 9886 h 9775"/>
                <a:gd name="connsiteX2" fmla="*/ 70 w 9775"/>
                <a:gd name="connsiteY2" fmla="*/ 4998 h 9775"/>
                <a:gd name="connsiteX3" fmla="*/ 4958 w 9775"/>
                <a:gd name="connsiteY3" fmla="*/ 110 h 9775"/>
                <a:gd name="connsiteX4" fmla="*/ 984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46" y="4998"/>
                  </a:moveTo>
                  <a:cubicBezTo>
                    <a:pt x="9846" y="7697"/>
                    <a:pt x="7657" y="9886"/>
                    <a:pt x="4958" y="9886"/>
                  </a:cubicBezTo>
                  <a:cubicBezTo>
                    <a:pt x="2258" y="9886"/>
                    <a:pt x="70" y="7697"/>
                    <a:pt x="70" y="4998"/>
                  </a:cubicBezTo>
                  <a:cubicBezTo>
                    <a:pt x="70" y="2298"/>
                    <a:pt x="2258" y="110"/>
                    <a:pt x="4958" y="110"/>
                  </a:cubicBezTo>
                  <a:cubicBezTo>
                    <a:pt x="7657" y="110"/>
                    <a:pt x="9846" y="2298"/>
                    <a:pt x="9846" y="4998"/>
                  </a:cubicBezTo>
                  <a:close/>
                </a:path>
              </a:pathLst>
            </a:custGeom>
            <a:grpFill/>
            <a:ln w="4865" cap="flat">
              <a:noFill/>
              <a:prstDash val="solid"/>
              <a:miter/>
            </a:ln>
          </p:spPr>
          <p:txBody>
            <a:bodyPr rtlCol="0" anchor="ctr"/>
            <a:lstStyle/>
            <a:p>
              <a:endParaRPr lang="en-US"/>
            </a:p>
          </p:txBody>
        </p:sp>
        <p:sp>
          <p:nvSpPr>
            <p:cNvPr id="715" name="Freeform: Shape 714">
              <a:extLst>
                <a:ext uri="{FF2B5EF4-FFF2-40B4-BE49-F238E27FC236}">
                  <a16:creationId xmlns:a16="http://schemas.microsoft.com/office/drawing/2014/main" id="{CD8160D4-3DC7-AFF0-20F9-8D65DDCCECBE}"/>
                </a:ext>
              </a:extLst>
            </p:cNvPr>
            <p:cNvSpPr/>
            <p:nvPr/>
          </p:nvSpPr>
          <p:spPr>
            <a:xfrm>
              <a:off x="11071909" y="2105565"/>
              <a:ext cx="9775" cy="9775"/>
            </a:xfrm>
            <a:custGeom>
              <a:avLst/>
              <a:gdLst>
                <a:gd name="connsiteX0" fmla="*/ 9856 w 9775"/>
                <a:gd name="connsiteY0" fmla="*/ 4998 h 9775"/>
                <a:gd name="connsiteX1" fmla="*/ 4968 w 9775"/>
                <a:gd name="connsiteY1" fmla="*/ 9886 h 9775"/>
                <a:gd name="connsiteX2" fmla="*/ 80 w 9775"/>
                <a:gd name="connsiteY2" fmla="*/ 4998 h 9775"/>
                <a:gd name="connsiteX3" fmla="*/ 4968 w 9775"/>
                <a:gd name="connsiteY3" fmla="*/ 110 h 9775"/>
                <a:gd name="connsiteX4" fmla="*/ 985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56" y="4998"/>
                  </a:moveTo>
                  <a:cubicBezTo>
                    <a:pt x="9856" y="7697"/>
                    <a:pt x="7667" y="9886"/>
                    <a:pt x="4968" y="9886"/>
                  </a:cubicBezTo>
                  <a:cubicBezTo>
                    <a:pt x="2268" y="9886"/>
                    <a:pt x="80" y="7697"/>
                    <a:pt x="80" y="4998"/>
                  </a:cubicBezTo>
                  <a:cubicBezTo>
                    <a:pt x="80" y="2298"/>
                    <a:pt x="2268" y="110"/>
                    <a:pt x="4968" y="110"/>
                  </a:cubicBezTo>
                  <a:cubicBezTo>
                    <a:pt x="7667" y="110"/>
                    <a:pt x="9856" y="2298"/>
                    <a:pt x="9856" y="4998"/>
                  </a:cubicBezTo>
                  <a:close/>
                </a:path>
              </a:pathLst>
            </a:custGeom>
            <a:grpFill/>
            <a:ln w="4865" cap="flat">
              <a:noFill/>
              <a:prstDash val="solid"/>
              <a:miter/>
            </a:ln>
          </p:spPr>
          <p:txBody>
            <a:bodyPr rtlCol="0" anchor="ctr"/>
            <a:lstStyle/>
            <a:p>
              <a:endParaRPr lang="en-US"/>
            </a:p>
          </p:txBody>
        </p:sp>
        <p:sp>
          <p:nvSpPr>
            <p:cNvPr id="716" name="Freeform: Shape 715">
              <a:extLst>
                <a:ext uri="{FF2B5EF4-FFF2-40B4-BE49-F238E27FC236}">
                  <a16:creationId xmlns:a16="http://schemas.microsoft.com/office/drawing/2014/main" id="{36F8B7B8-2E7E-028E-F9A7-F9DA52472BE0}"/>
                </a:ext>
              </a:extLst>
            </p:cNvPr>
            <p:cNvSpPr/>
            <p:nvPr/>
          </p:nvSpPr>
          <p:spPr>
            <a:xfrm>
              <a:off x="11120788" y="2105565"/>
              <a:ext cx="9775" cy="9775"/>
            </a:xfrm>
            <a:custGeom>
              <a:avLst/>
              <a:gdLst>
                <a:gd name="connsiteX0" fmla="*/ 9866 w 9775"/>
                <a:gd name="connsiteY0" fmla="*/ 4998 h 9775"/>
                <a:gd name="connsiteX1" fmla="*/ 4978 w 9775"/>
                <a:gd name="connsiteY1" fmla="*/ 9886 h 9775"/>
                <a:gd name="connsiteX2" fmla="*/ 90 w 9775"/>
                <a:gd name="connsiteY2" fmla="*/ 4998 h 9775"/>
                <a:gd name="connsiteX3" fmla="*/ 4978 w 9775"/>
                <a:gd name="connsiteY3" fmla="*/ 110 h 9775"/>
                <a:gd name="connsiteX4" fmla="*/ 986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66" y="4998"/>
                  </a:moveTo>
                  <a:cubicBezTo>
                    <a:pt x="9866" y="7697"/>
                    <a:pt x="7677" y="9886"/>
                    <a:pt x="4978" y="9886"/>
                  </a:cubicBezTo>
                  <a:cubicBezTo>
                    <a:pt x="2278" y="9886"/>
                    <a:pt x="90" y="7697"/>
                    <a:pt x="90" y="4998"/>
                  </a:cubicBezTo>
                  <a:cubicBezTo>
                    <a:pt x="90" y="2298"/>
                    <a:pt x="2278" y="110"/>
                    <a:pt x="4978" y="110"/>
                  </a:cubicBezTo>
                  <a:cubicBezTo>
                    <a:pt x="7677" y="110"/>
                    <a:pt x="9866" y="2298"/>
                    <a:pt x="9866" y="4998"/>
                  </a:cubicBezTo>
                  <a:close/>
                </a:path>
              </a:pathLst>
            </a:custGeom>
            <a:grpFill/>
            <a:ln w="4865" cap="flat">
              <a:noFill/>
              <a:prstDash val="solid"/>
              <a:miter/>
            </a:ln>
          </p:spPr>
          <p:txBody>
            <a:bodyPr rtlCol="0" anchor="ctr"/>
            <a:lstStyle/>
            <a:p>
              <a:endParaRPr lang="en-US"/>
            </a:p>
          </p:txBody>
        </p:sp>
        <p:sp>
          <p:nvSpPr>
            <p:cNvPr id="717" name="Freeform: Shape 716">
              <a:extLst>
                <a:ext uri="{FF2B5EF4-FFF2-40B4-BE49-F238E27FC236}">
                  <a16:creationId xmlns:a16="http://schemas.microsoft.com/office/drawing/2014/main" id="{B8F3E27F-B7BA-76D6-F39E-718B35263E07}"/>
                </a:ext>
              </a:extLst>
            </p:cNvPr>
            <p:cNvSpPr/>
            <p:nvPr/>
          </p:nvSpPr>
          <p:spPr>
            <a:xfrm>
              <a:off x="11169666" y="2105565"/>
              <a:ext cx="9775" cy="9775"/>
            </a:xfrm>
            <a:custGeom>
              <a:avLst/>
              <a:gdLst>
                <a:gd name="connsiteX0" fmla="*/ 9876 w 9775"/>
                <a:gd name="connsiteY0" fmla="*/ 4998 h 9775"/>
                <a:gd name="connsiteX1" fmla="*/ 4988 w 9775"/>
                <a:gd name="connsiteY1" fmla="*/ 9886 h 9775"/>
                <a:gd name="connsiteX2" fmla="*/ 100 w 9775"/>
                <a:gd name="connsiteY2" fmla="*/ 4998 h 9775"/>
                <a:gd name="connsiteX3" fmla="*/ 4988 w 9775"/>
                <a:gd name="connsiteY3" fmla="*/ 110 h 9775"/>
                <a:gd name="connsiteX4" fmla="*/ 987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76" y="4998"/>
                  </a:moveTo>
                  <a:cubicBezTo>
                    <a:pt x="9876" y="7697"/>
                    <a:pt x="7687" y="9886"/>
                    <a:pt x="4988" y="9886"/>
                  </a:cubicBezTo>
                  <a:cubicBezTo>
                    <a:pt x="2288" y="9886"/>
                    <a:pt x="100" y="7697"/>
                    <a:pt x="100" y="4998"/>
                  </a:cubicBezTo>
                  <a:cubicBezTo>
                    <a:pt x="100" y="2298"/>
                    <a:pt x="2288" y="110"/>
                    <a:pt x="4988" y="110"/>
                  </a:cubicBezTo>
                  <a:cubicBezTo>
                    <a:pt x="7687" y="110"/>
                    <a:pt x="9876" y="2298"/>
                    <a:pt x="9876" y="4998"/>
                  </a:cubicBezTo>
                  <a:close/>
                </a:path>
              </a:pathLst>
            </a:custGeom>
            <a:grpFill/>
            <a:ln w="4865" cap="flat">
              <a:noFill/>
              <a:prstDash val="solid"/>
              <a:miter/>
            </a:ln>
          </p:spPr>
          <p:txBody>
            <a:bodyPr rtlCol="0" anchor="ctr"/>
            <a:lstStyle/>
            <a:p>
              <a:endParaRPr lang="en-US"/>
            </a:p>
          </p:txBody>
        </p:sp>
        <p:sp>
          <p:nvSpPr>
            <p:cNvPr id="718" name="Freeform: Shape 717">
              <a:extLst>
                <a:ext uri="{FF2B5EF4-FFF2-40B4-BE49-F238E27FC236}">
                  <a16:creationId xmlns:a16="http://schemas.microsoft.com/office/drawing/2014/main" id="{42650C2B-04E3-E662-B07B-5C57CDC47FB9}"/>
                </a:ext>
              </a:extLst>
            </p:cNvPr>
            <p:cNvSpPr/>
            <p:nvPr/>
          </p:nvSpPr>
          <p:spPr>
            <a:xfrm>
              <a:off x="11218544" y="2105565"/>
              <a:ext cx="9775" cy="9775"/>
            </a:xfrm>
            <a:custGeom>
              <a:avLst/>
              <a:gdLst>
                <a:gd name="connsiteX0" fmla="*/ 9886 w 9775"/>
                <a:gd name="connsiteY0" fmla="*/ 4998 h 9775"/>
                <a:gd name="connsiteX1" fmla="*/ 4998 w 9775"/>
                <a:gd name="connsiteY1" fmla="*/ 9886 h 9775"/>
                <a:gd name="connsiteX2" fmla="*/ 110 w 9775"/>
                <a:gd name="connsiteY2" fmla="*/ 4998 h 9775"/>
                <a:gd name="connsiteX3" fmla="*/ 4998 w 9775"/>
                <a:gd name="connsiteY3" fmla="*/ 110 h 9775"/>
                <a:gd name="connsiteX4" fmla="*/ 988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86" y="4998"/>
                  </a:moveTo>
                  <a:cubicBezTo>
                    <a:pt x="9886" y="7697"/>
                    <a:pt x="7697" y="9886"/>
                    <a:pt x="4998" y="9886"/>
                  </a:cubicBezTo>
                  <a:cubicBezTo>
                    <a:pt x="2298" y="9886"/>
                    <a:pt x="110" y="7697"/>
                    <a:pt x="110" y="4998"/>
                  </a:cubicBezTo>
                  <a:cubicBezTo>
                    <a:pt x="110" y="2298"/>
                    <a:pt x="2298" y="110"/>
                    <a:pt x="4998" y="110"/>
                  </a:cubicBezTo>
                  <a:cubicBezTo>
                    <a:pt x="7697" y="110"/>
                    <a:pt x="9886" y="2298"/>
                    <a:pt x="9886" y="4998"/>
                  </a:cubicBezTo>
                  <a:close/>
                </a:path>
              </a:pathLst>
            </a:custGeom>
            <a:grpFill/>
            <a:ln w="4865" cap="flat">
              <a:noFill/>
              <a:prstDash val="solid"/>
              <a:miter/>
            </a:ln>
          </p:spPr>
          <p:txBody>
            <a:bodyPr rtlCol="0" anchor="ctr"/>
            <a:lstStyle/>
            <a:p>
              <a:endParaRPr lang="en-US"/>
            </a:p>
          </p:txBody>
        </p:sp>
        <p:sp>
          <p:nvSpPr>
            <p:cNvPr id="719" name="Freeform: Shape 718">
              <a:extLst>
                <a:ext uri="{FF2B5EF4-FFF2-40B4-BE49-F238E27FC236}">
                  <a16:creationId xmlns:a16="http://schemas.microsoft.com/office/drawing/2014/main" id="{146F779B-CE01-1971-DEA1-5A2E2BC5212E}"/>
                </a:ext>
              </a:extLst>
            </p:cNvPr>
            <p:cNvSpPr/>
            <p:nvPr/>
          </p:nvSpPr>
          <p:spPr>
            <a:xfrm>
              <a:off x="11267423" y="2105565"/>
              <a:ext cx="9775" cy="9775"/>
            </a:xfrm>
            <a:custGeom>
              <a:avLst/>
              <a:gdLst>
                <a:gd name="connsiteX0" fmla="*/ 9896 w 9775"/>
                <a:gd name="connsiteY0" fmla="*/ 4998 h 9775"/>
                <a:gd name="connsiteX1" fmla="*/ 5008 w 9775"/>
                <a:gd name="connsiteY1" fmla="*/ 9886 h 9775"/>
                <a:gd name="connsiteX2" fmla="*/ 120 w 9775"/>
                <a:gd name="connsiteY2" fmla="*/ 4998 h 9775"/>
                <a:gd name="connsiteX3" fmla="*/ 5008 w 9775"/>
                <a:gd name="connsiteY3" fmla="*/ 110 h 9775"/>
                <a:gd name="connsiteX4" fmla="*/ 989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96" y="4998"/>
                  </a:moveTo>
                  <a:cubicBezTo>
                    <a:pt x="9896" y="7697"/>
                    <a:pt x="7707" y="9886"/>
                    <a:pt x="5008" y="9886"/>
                  </a:cubicBezTo>
                  <a:cubicBezTo>
                    <a:pt x="2308" y="9886"/>
                    <a:pt x="120" y="7697"/>
                    <a:pt x="120" y="4998"/>
                  </a:cubicBezTo>
                  <a:cubicBezTo>
                    <a:pt x="120" y="2298"/>
                    <a:pt x="2308" y="110"/>
                    <a:pt x="5008" y="110"/>
                  </a:cubicBezTo>
                  <a:cubicBezTo>
                    <a:pt x="7707" y="110"/>
                    <a:pt x="9896" y="2298"/>
                    <a:pt x="9896" y="4998"/>
                  </a:cubicBezTo>
                  <a:close/>
                </a:path>
              </a:pathLst>
            </a:custGeom>
            <a:grpFill/>
            <a:ln w="4865" cap="flat">
              <a:noFill/>
              <a:prstDash val="solid"/>
              <a:miter/>
            </a:ln>
          </p:spPr>
          <p:txBody>
            <a:bodyPr rtlCol="0" anchor="ctr"/>
            <a:lstStyle/>
            <a:p>
              <a:endParaRPr lang="en-US"/>
            </a:p>
          </p:txBody>
        </p:sp>
        <p:sp>
          <p:nvSpPr>
            <p:cNvPr id="720" name="Freeform: Shape 719">
              <a:extLst>
                <a:ext uri="{FF2B5EF4-FFF2-40B4-BE49-F238E27FC236}">
                  <a16:creationId xmlns:a16="http://schemas.microsoft.com/office/drawing/2014/main" id="{39EFD2EF-78F0-AD3C-1548-D1A8883FE3F7}"/>
                </a:ext>
              </a:extLst>
            </p:cNvPr>
            <p:cNvSpPr/>
            <p:nvPr/>
          </p:nvSpPr>
          <p:spPr>
            <a:xfrm>
              <a:off x="11316301" y="2105565"/>
              <a:ext cx="9775" cy="9775"/>
            </a:xfrm>
            <a:custGeom>
              <a:avLst/>
              <a:gdLst>
                <a:gd name="connsiteX0" fmla="*/ 9906 w 9775"/>
                <a:gd name="connsiteY0" fmla="*/ 4998 h 9775"/>
                <a:gd name="connsiteX1" fmla="*/ 5018 w 9775"/>
                <a:gd name="connsiteY1" fmla="*/ 9886 h 9775"/>
                <a:gd name="connsiteX2" fmla="*/ 130 w 9775"/>
                <a:gd name="connsiteY2" fmla="*/ 4998 h 9775"/>
                <a:gd name="connsiteX3" fmla="*/ 5018 w 9775"/>
                <a:gd name="connsiteY3" fmla="*/ 110 h 9775"/>
                <a:gd name="connsiteX4" fmla="*/ 990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06" y="4998"/>
                  </a:moveTo>
                  <a:cubicBezTo>
                    <a:pt x="9906" y="7697"/>
                    <a:pt x="7717" y="9886"/>
                    <a:pt x="5018" y="9886"/>
                  </a:cubicBezTo>
                  <a:cubicBezTo>
                    <a:pt x="2318" y="9886"/>
                    <a:pt x="130" y="7697"/>
                    <a:pt x="130" y="4998"/>
                  </a:cubicBezTo>
                  <a:cubicBezTo>
                    <a:pt x="130" y="2298"/>
                    <a:pt x="2318" y="110"/>
                    <a:pt x="5018" y="110"/>
                  </a:cubicBezTo>
                  <a:cubicBezTo>
                    <a:pt x="7717" y="110"/>
                    <a:pt x="9906" y="2298"/>
                    <a:pt x="9906" y="4998"/>
                  </a:cubicBezTo>
                  <a:close/>
                </a:path>
              </a:pathLst>
            </a:custGeom>
            <a:grpFill/>
            <a:ln w="4865" cap="flat">
              <a:noFill/>
              <a:prstDash val="solid"/>
              <a:miter/>
            </a:ln>
          </p:spPr>
          <p:txBody>
            <a:bodyPr rtlCol="0" anchor="ctr"/>
            <a:lstStyle/>
            <a:p>
              <a:endParaRPr lang="en-US"/>
            </a:p>
          </p:txBody>
        </p:sp>
        <p:sp>
          <p:nvSpPr>
            <p:cNvPr id="721" name="Freeform: Shape 720">
              <a:extLst>
                <a:ext uri="{FF2B5EF4-FFF2-40B4-BE49-F238E27FC236}">
                  <a16:creationId xmlns:a16="http://schemas.microsoft.com/office/drawing/2014/main" id="{825468FF-D16B-12A1-DB84-C8FE7B2AC51F}"/>
                </a:ext>
              </a:extLst>
            </p:cNvPr>
            <p:cNvSpPr/>
            <p:nvPr/>
          </p:nvSpPr>
          <p:spPr>
            <a:xfrm>
              <a:off x="11365179" y="2105565"/>
              <a:ext cx="9775" cy="9775"/>
            </a:xfrm>
            <a:custGeom>
              <a:avLst/>
              <a:gdLst>
                <a:gd name="connsiteX0" fmla="*/ 9916 w 9775"/>
                <a:gd name="connsiteY0" fmla="*/ 4998 h 9775"/>
                <a:gd name="connsiteX1" fmla="*/ 5028 w 9775"/>
                <a:gd name="connsiteY1" fmla="*/ 9886 h 9775"/>
                <a:gd name="connsiteX2" fmla="*/ 140 w 9775"/>
                <a:gd name="connsiteY2" fmla="*/ 4998 h 9775"/>
                <a:gd name="connsiteX3" fmla="*/ 5028 w 9775"/>
                <a:gd name="connsiteY3" fmla="*/ 110 h 9775"/>
                <a:gd name="connsiteX4" fmla="*/ 991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16" y="4998"/>
                  </a:moveTo>
                  <a:cubicBezTo>
                    <a:pt x="9916" y="7697"/>
                    <a:pt x="7727" y="9886"/>
                    <a:pt x="5028" y="9886"/>
                  </a:cubicBezTo>
                  <a:cubicBezTo>
                    <a:pt x="2328" y="9886"/>
                    <a:pt x="140" y="7697"/>
                    <a:pt x="140" y="4998"/>
                  </a:cubicBezTo>
                  <a:cubicBezTo>
                    <a:pt x="140" y="2298"/>
                    <a:pt x="2328" y="110"/>
                    <a:pt x="5028" y="110"/>
                  </a:cubicBezTo>
                  <a:cubicBezTo>
                    <a:pt x="7727" y="110"/>
                    <a:pt x="9916" y="2298"/>
                    <a:pt x="9916" y="4998"/>
                  </a:cubicBezTo>
                  <a:close/>
                </a:path>
              </a:pathLst>
            </a:custGeom>
            <a:grpFill/>
            <a:ln w="4865" cap="flat">
              <a:noFill/>
              <a:prstDash val="solid"/>
              <a:miter/>
            </a:ln>
          </p:spPr>
          <p:txBody>
            <a:bodyPr rtlCol="0" anchor="ctr"/>
            <a:lstStyle/>
            <a:p>
              <a:endParaRPr lang="en-US"/>
            </a:p>
          </p:txBody>
        </p:sp>
        <p:sp>
          <p:nvSpPr>
            <p:cNvPr id="722" name="Freeform: Shape 721">
              <a:extLst>
                <a:ext uri="{FF2B5EF4-FFF2-40B4-BE49-F238E27FC236}">
                  <a16:creationId xmlns:a16="http://schemas.microsoft.com/office/drawing/2014/main" id="{4DA900CB-E835-9AFA-F67F-BC34B89532EC}"/>
                </a:ext>
              </a:extLst>
            </p:cNvPr>
            <p:cNvSpPr/>
            <p:nvPr/>
          </p:nvSpPr>
          <p:spPr>
            <a:xfrm>
              <a:off x="11414058" y="2105565"/>
              <a:ext cx="9775" cy="9775"/>
            </a:xfrm>
            <a:custGeom>
              <a:avLst/>
              <a:gdLst>
                <a:gd name="connsiteX0" fmla="*/ 9926 w 9775"/>
                <a:gd name="connsiteY0" fmla="*/ 4998 h 9775"/>
                <a:gd name="connsiteX1" fmla="*/ 5038 w 9775"/>
                <a:gd name="connsiteY1" fmla="*/ 9886 h 9775"/>
                <a:gd name="connsiteX2" fmla="*/ 150 w 9775"/>
                <a:gd name="connsiteY2" fmla="*/ 4998 h 9775"/>
                <a:gd name="connsiteX3" fmla="*/ 5038 w 9775"/>
                <a:gd name="connsiteY3" fmla="*/ 110 h 9775"/>
                <a:gd name="connsiteX4" fmla="*/ 992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26" y="4998"/>
                  </a:moveTo>
                  <a:cubicBezTo>
                    <a:pt x="9926" y="7697"/>
                    <a:pt x="7737" y="9886"/>
                    <a:pt x="5038" y="9886"/>
                  </a:cubicBezTo>
                  <a:cubicBezTo>
                    <a:pt x="2338" y="9886"/>
                    <a:pt x="150" y="7697"/>
                    <a:pt x="150" y="4998"/>
                  </a:cubicBezTo>
                  <a:cubicBezTo>
                    <a:pt x="150" y="2298"/>
                    <a:pt x="2338" y="110"/>
                    <a:pt x="5038" y="110"/>
                  </a:cubicBezTo>
                  <a:cubicBezTo>
                    <a:pt x="7737" y="110"/>
                    <a:pt x="9926" y="2298"/>
                    <a:pt x="9926" y="4998"/>
                  </a:cubicBezTo>
                  <a:close/>
                </a:path>
              </a:pathLst>
            </a:custGeom>
            <a:grpFill/>
            <a:ln w="4865" cap="flat">
              <a:noFill/>
              <a:prstDash val="solid"/>
              <a:miter/>
            </a:ln>
          </p:spPr>
          <p:txBody>
            <a:bodyPr rtlCol="0" anchor="ctr"/>
            <a:lstStyle/>
            <a:p>
              <a:endParaRPr lang="en-US"/>
            </a:p>
          </p:txBody>
        </p:sp>
        <p:sp>
          <p:nvSpPr>
            <p:cNvPr id="723" name="Freeform: Shape 722">
              <a:extLst>
                <a:ext uri="{FF2B5EF4-FFF2-40B4-BE49-F238E27FC236}">
                  <a16:creationId xmlns:a16="http://schemas.microsoft.com/office/drawing/2014/main" id="{A91D6E42-C603-BC21-B998-E0E8D3DCAD43}"/>
                </a:ext>
              </a:extLst>
            </p:cNvPr>
            <p:cNvSpPr/>
            <p:nvPr/>
          </p:nvSpPr>
          <p:spPr>
            <a:xfrm>
              <a:off x="11462936" y="2105565"/>
              <a:ext cx="9775" cy="9775"/>
            </a:xfrm>
            <a:custGeom>
              <a:avLst/>
              <a:gdLst>
                <a:gd name="connsiteX0" fmla="*/ 9936 w 9775"/>
                <a:gd name="connsiteY0" fmla="*/ 4998 h 9775"/>
                <a:gd name="connsiteX1" fmla="*/ 5048 w 9775"/>
                <a:gd name="connsiteY1" fmla="*/ 9886 h 9775"/>
                <a:gd name="connsiteX2" fmla="*/ 160 w 9775"/>
                <a:gd name="connsiteY2" fmla="*/ 4998 h 9775"/>
                <a:gd name="connsiteX3" fmla="*/ 5048 w 9775"/>
                <a:gd name="connsiteY3" fmla="*/ 110 h 9775"/>
                <a:gd name="connsiteX4" fmla="*/ 993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36" y="4998"/>
                  </a:moveTo>
                  <a:cubicBezTo>
                    <a:pt x="9936" y="7697"/>
                    <a:pt x="7747" y="9886"/>
                    <a:pt x="5048" y="9886"/>
                  </a:cubicBezTo>
                  <a:cubicBezTo>
                    <a:pt x="2348" y="9886"/>
                    <a:pt x="160" y="7697"/>
                    <a:pt x="160" y="4998"/>
                  </a:cubicBezTo>
                  <a:cubicBezTo>
                    <a:pt x="160" y="2298"/>
                    <a:pt x="2348" y="110"/>
                    <a:pt x="5048" y="110"/>
                  </a:cubicBezTo>
                  <a:cubicBezTo>
                    <a:pt x="7747" y="110"/>
                    <a:pt x="9936" y="2298"/>
                    <a:pt x="9936" y="4998"/>
                  </a:cubicBezTo>
                  <a:close/>
                </a:path>
              </a:pathLst>
            </a:custGeom>
            <a:grpFill/>
            <a:ln w="4865" cap="flat">
              <a:noFill/>
              <a:prstDash val="solid"/>
              <a:miter/>
            </a:ln>
          </p:spPr>
          <p:txBody>
            <a:bodyPr rtlCol="0" anchor="ctr"/>
            <a:lstStyle/>
            <a:p>
              <a:endParaRPr lang="en-US"/>
            </a:p>
          </p:txBody>
        </p:sp>
        <p:sp>
          <p:nvSpPr>
            <p:cNvPr id="724" name="Freeform: Shape 723">
              <a:extLst>
                <a:ext uri="{FF2B5EF4-FFF2-40B4-BE49-F238E27FC236}">
                  <a16:creationId xmlns:a16="http://schemas.microsoft.com/office/drawing/2014/main" id="{932DB0E5-5DA0-FA18-0098-1AC068BCFC36}"/>
                </a:ext>
              </a:extLst>
            </p:cNvPr>
            <p:cNvSpPr/>
            <p:nvPr/>
          </p:nvSpPr>
          <p:spPr>
            <a:xfrm>
              <a:off x="11511814" y="2105565"/>
              <a:ext cx="9775" cy="9775"/>
            </a:xfrm>
            <a:custGeom>
              <a:avLst/>
              <a:gdLst>
                <a:gd name="connsiteX0" fmla="*/ 9946 w 9775"/>
                <a:gd name="connsiteY0" fmla="*/ 4998 h 9775"/>
                <a:gd name="connsiteX1" fmla="*/ 5058 w 9775"/>
                <a:gd name="connsiteY1" fmla="*/ 9886 h 9775"/>
                <a:gd name="connsiteX2" fmla="*/ 170 w 9775"/>
                <a:gd name="connsiteY2" fmla="*/ 4998 h 9775"/>
                <a:gd name="connsiteX3" fmla="*/ 5058 w 9775"/>
                <a:gd name="connsiteY3" fmla="*/ 110 h 9775"/>
                <a:gd name="connsiteX4" fmla="*/ 994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46" y="4998"/>
                  </a:moveTo>
                  <a:cubicBezTo>
                    <a:pt x="9946" y="7697"/>
                    <a:pt x="7757" y="9886"/>
                    <a:pt x="5058" y="9886"/>
                  </a:cubicBezTo>
                  <a:cubicBezTo>
                    <a:pt x="2358" y="9886"/>
                    <a:pt x="170" y="7697"/>
                    <a:pt x="170" y="4998"/>
                  </a:cubicBezTo>
                  <a:cubicBezTo>
                    <a:pt x="170" y="2298"/>
                    <a:pt x="2358" y="110"/>
                    <a:pt x="5058" y="110"/>
                  </a:cubicBezTo>
                  <a:cubicBezTo>
                    <a:pt x="7757" y="110"/>
                    <a:pt x="9946" y="2298"/>
                    <a:pt x="9946" y="4998"/>
                  </a:cubicBezTo>
                  <a:close/>
                </a:path>
              </a:pathLst>
            </a:custGeom>
            <a:grpFill/>
            <a:ln w="4865" cap="flat">
              <a:noFill/>
              <a:prstDash val="solid"/>
              <a:miter/>
            </a:ln>
          </p:spPr>
          <p:txBody>
            <a:bodyPr rtlCol="0" anchor="ctr"/>
            <a:lstStyle/>
            <a:p>
              <a:endParaRPr lang="en-US"/>
            </a:p>
          </p:txBody>
        </p:sp>
        <p:sp>
          <p:nvSpPr>
            <p:cNvPr id="725" name="Freeform: Shape 724">
              <a:extLst>
                <a:ext uri="{FF2B5EF4-FFF2-40B4-BE49-F238E27FC236}">
                  <a16:creationId xmlns:a16="http://schemas.microsoft.com/office/drawing/2014/main" id="{7C9FCE78-3364-23A3-7AE6-CBFE839F2756}"/>
                </a:ext>
              </a:extLst>
            </p:cNvPr>
            <p:cNvSpPr/>
            <p:nvPr/>
          </p:nvSpPr>
          <p:spPr>
            <a:xfrm>
              <a:off x="11560693" y="2105565"/>
              <a:ext cx="9775" cy="9775"/>
            </a:xfrm>
            <a:custGeom>
              <a:avLst/>
              <a:gdLst>
                <a:gd name="connsiteX0" fmla="*/ 9956 w 9775"/>
                <a:gd name="connsiteY0" fmla="*/ 4998 h 9775"/>
                <a:gd name="connsiteX1" fmla="*/ 5068 w 9775"/>
                <a:gd name="connsiteY1" fmla="*/ 9886 h 9775"/>
                <a:gd name="connsiteX2" fmla="*/ 180 w 9775"/>
                <a:gd name="connsiteY2" fmla="*/ 4998 h 9775"/>
                <a:gd name="connsiteX3" fmla="*/ 5068 w 9775"/>
                <a:gd name="connsiteY3" fmla="*/ 110 h 9775"/>
                <a:gd name="connsiteX4" fmla="*/ 995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56" y="4998"/>
                  </a:moveTo>
                  <a:cubicBezTo>
                    <a:pt x="9956" y="7697"/>
                    <a:pt x="7767" y="9886"/>
                    <a:pt x="5068" y="9886"/>
                  </a:cubicBezTo>
                  <a:cubicBezTo>
                    <a:pt x="2368" y="9886"/>
                    <a:pt x="180" y="7697"/>
                    <a:pt x="180" y="4998"/>
                  </a:cubicBezTo>
                  <a:cubicBezTo>
                    <a:pt x="180" y="2298"/>
                    <a:pt x="2368" y="110"/>
                    <a:pt x="5068" y="110"/>
                  </a:cubicBezTo>
                  <a:cubicBezTo>
                    <a:pt x="7767" y="110"/>
                    <a:pt x="9956" y="2298"/>
                    <a:pt x="9956" y="4998"/>
                  </a:cubicBezTo>
                  <a:close/>
                </a:path>
              </a:pathLst>
            </a:custGeom>
            <a:grpFill/>
            <a:ln w="4865" cap="flat">
              <a:noFill/>
              <a:prstDash val="solid"/>
              <a:miter/>
            </a:ln>
          </p:spPr>
          <p:txBody>
            <a:bodyPr rtlCol="0" anchor="ctr"/>
            <a:lstStyle/>
            <a:p>
              <a:endParaRPr lang="en-US"/>
            </a:p>
          </p:txBody>
        </p:sp>
        <p:sp>
          <p:nvSpPr>
            <p:cNvPr id="726" name="Freeform: Shape 725">
              <a:extLst>
                <a:ext uri="{FF2B5EF4-FFF2-40B4-BE49-F238E27FC236}">
                  <a16:creationId xmlns:a16="http://schemas.microsoft.com/office/drawing/2014/main" id="{CF6C3E5D-CACE-89F9-9073-2AEC6BF0AE31}"/>
                </a:ext>
              </a:extLst>
            </p:cNvPr>
            <p:cNvSpPr/>
            <p:nvPr/>
          </p:nvSpPr>
          <p:spPr>
            <a:xfrm>
              <a:off x="11609571" y="2105565"/>
              <a:ext cx="9775" cy="9775"/>
            </a:xfrm>
            <a:custGeom>
              <a:avLst/>
              <a:gdLst>
                <a:gd name="connsiteX0" fmla="*/ 9966 w 9775"/>
                <a:gd name="connsiteY0" fmla="*/ 4998 h 9775"/>
                <a:gd name="connsiteX1" fmla="*/ 5078 w 9775"/>
                <a:gd name="connsiteY1" fmla="*/ 9886 h 9775"/>
                <a:gd name="connsiteX2" fmla="*/ 190 w 9775"/>
                <a:gd name="connsiteY2" fmla="*/ 4998 h 9775"/>
                <a:gd name="connsiteX3" fmla="*/ 5078 w 9775"/>
                <a:gd name="connsiteY3" fmla="*/ 110 h 9775"/>
                <a:gd name="connsiteX4" fmla="*/ 996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66" y="4998"/>
                  </a:moveTo>
                  <a:cubicBezTo>
                    <a:pt x="9966" y="7697"/>
                    <a:pt x="7777" y="9886"/>
                    <a:pt x="5078" y="9886"/>
                  </a:cubicBezTo>
                  <a:cubicBezTo>
                    <a:pt x="2378" y="9886"/>
                    <a:pt x="190" y="7697"/>
                    <a:pt x="190" y="4998"/>
                  </a:cubicBezTo>
                  <a:cubicBezTo>
                    <a:pt x="190" y="2298"/>
                    <a:pt x="2378" y="110"/>
                    <a:pt x="5078" y="110"/>
                  </a:cubicBezTo>
                  <a:cubicBezTo>
                    <a:pt x="7777" y="110"/>
                    <a:pt x="9966" y="2298"/>
                    <a:pt x="9966" y="4998"/>
                  </a:cubicBezTo>
                  <a:close/>
                </a:path>
              </a:pathLst>
            </a:custGeom>
            <a:grpFill/>
            <a:ln w="4865" cap="flat">
              <a:noFill/>
              <a:prstDash val="solid"/>
              <a:miter/>
            </a:ln>
          </p:spPr>
          <p:txBody>
            <a:bodyPr rtlCol="0" anchor="ctr"/>
            <a:lstStyle/>
            <a:p>
              <a:endParaRPr lang="en-US"/>
            </a:p>
          </p:txBody>
        </p:sp>
        <p:sp>
          <p:nvSpPr>
            <p:cNvPr id="727" name="Freeform: Shape 726">
              <a:extLst>
                <a:ext uri="{FF2B5EF4-FFF2-40B4-BE49-F238E27FC236}">
                  <a16:creationId xmlns:a16="http://schemas.microsoft.com/office/drawing/2014/main" id="{EDB3D6F4-4A91-CEF2-DA5D-B00155595C95}"/>
                </a:ext>
              </a:extLst>
            </p:cNvPr>
            <p:cNvSpPr/>
            <p:nvPr/>
          </p:nvSpPr>
          <p:spPr>
            <a:xfrm>
              <a:off x="11658449" y="2105565"/>
              <a:ext cx="9775" cy="9775"/>
            </a:xfrm>
            <a:custGeom>
              <a:avLst/>
              <a:gdLst>
                <a:gd name="connsiteX0" fmla="*/ 9976 w 9775"/>
                <a:gd name="connsiteY0" fmla="*/ 4998 h 9775"/>
                <a:gd name="connsiteX1" fmla="*/ 5088 w 9775"/>
                <a:gd name="connsiteY1" fmla="*/ 9886 h 9775"/>
                <a:gd name="connsiteX2" fmla="*/ 200 w 9775"/>
                <a:gd name="connsiteY2" fmla="*/ 4998 h 9775"/>
                <a:gd name="connsiteX3" fmla="*/ 5088 w 9775"/>
                <a:gd name="connsiteY3" fmla="*/ 110 h 9775"/>
                <a:gd name="connsiteX4" fmla="*/ 997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76" y="4998"/>
                  </a:moveTo>
                  <a:cubicBezTo>
                    <a:pt x="9976" y="7697"/>
                    <a:pt x="7787" y="9886"/>
                    <a:pt x="5088" y="9886"/>
                  </a:cubicBezTo>
                  <a:cubicBezTo>
                    <a:pt x="2388" y="9886"/>
                    <a:pt x="200" y="7697"/>
                    <a:pt x="200" y="4998"/>
                  </a:cubicBezTo>
                  <a:cubicBezTo>
                    <a:pt x="200" y="2298"/>
                    <a:pt x="2388" y="110"/>
                    <a:pt x="5088" y="110"/>
                  </a:cubicBezTo>
                  <a:cubicBezTo>
                    <a:pt x="7787" y="110"/>
                    <a:pt x="9976" y="2298"/>
                    <a:pt x="9976" y="4998"/>
                  </a:cubicBezTo>
                  <a:close/>
                </a:path>
              </a:pathLst>
            </a:custGeom>
            <a:grpFill/>
            <a:ln w="4865" cap="flat">
              <a:noFill/>
              <a:prstDash val="solid"/>
              <a:miter/>
            </a:ln>
          </p:spPr>
          <p:txBody>
            <a:bodyPr rtlCol="0" anchor="ctr"/>
            <a:lstStyle/>
            <a:p>
              <a:endParaRPr lang="en-US"/>
            </a:p>
          </p:txBody>
        </p:sp>
        <p:sp>
          <p:nvSpPr>
            <p:cNvPr id="728" name="Freeform: Shape 727">
              <a:extLst>
                <a:ext uri="{FF2B5EF4-FFF2-40B4-BE49-F238E27FC236}">
                  <a16:creationId xmlns:a16="http://schemas.microsoft.com/office/drawing/2014/main" id="{03A3715A-F814-F4E0-3F3B-EFC3558027CC}"/>
                </a:ext>
              </a:extLst>
            </p:cNvPr>
            <p:cNvSpPr/>
            <p:nvPr/>
          </p:nvSpPr>
          <p:spPr>
            <a:xfrm>
              <a:off x="11707328" y="2105565"/>
              <a:ext cx="9775" cy="9775"/>
            </a:xfrm>
            <a:custGeom>
              <a:avLst/>
              <a:gdLst>
                <a:gd name="connsiteX0" fmla="*/ 9986 w 9775"/>
                <a:gd name="connsiteY0" fmla="*/ 4998 h 9775"/>
                <a:gd name="connsiteX1" fmla="*/ 5098 w 9775"/>
                <a:gd name="connsiteY1" fmla="*/ 9886 h 9775"/>
                <a:gd name="connsiteX2" fmla="*/ 210 w 9775"/>
                <a:gd name="connsiteY2" fmla="*/ 4998 h 9775"/>
                <a:gd name="connsiteX3" fmla="*/ 5098 w 9775"/>
                <a:gd name="connsiteY3" fmla="*/ 110 h 9775"/>
                <a:gd name="connsiteX4" fmla="*/ 998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86" y="4998"/>
                  </a:moveTo>
                  <a:cubicBezTo>
                    <a:pt x="9986" y="7697"/>
                    <a:pt x="7797" y="9886"/>
                    <a:pt x="5098" y="9886"/>
                  </a:cubicBezTo>
                  <a:cubicBezTo>
                    <a:pt x="2398" y="9886"/>
                    <a:pt x="210" y="7697"/>
                    <a:pt x="210" y="4998"/>
                  </a:cubicBezTo>
                  <a:cubicBezTo>
                    <a:pt x="210" y="2298"/>
                    <a:pt x="2398" y="110"/>
                    <a:pt x="5098" y="110"/>
                  </a:cubicBezTo>
                  <a:cubicBezTo>
                    <a:pt x="7797" y="110"/>
                    <a:pt x="9986" y="2298"/>
                    <a:pt x="9986" y="4998"/>
                  </a:cubicBezTo>
                  <a:close/>
                </a:path>
              </a:pathLst>
            </a:custGeom>
            <a:grpFill/>
            <a:ln w="4865" cap="flat">
              <a:noFill/>
              <a:prstDash val="solid"/>
              <a:miter/>
            </a:ln>
          </p:spPr>
          <p:txBody>
            <a:bodyPr rtlCol="0" anchor="ctr"/>
            <a:lstStyle/>
            <a:p>
              <a:endParaRPr lang="en-US"/>
            </a:p>
          </p:txBody>
        </p:sp>
        <p:sp>
          <p:nvSpPr>
            <p:cNvPr id="729" name="Freeform: Shape 728">
              <a:extLst>
                <a:ext uri="{FF2B5EF4-FFF2-40B4-BE49-F238E27FC236}">
                  <a16:creationId xmlns:a16="http://schemas.microsoft.com/office/drawing/2014/main" id="{EA5AB1D6-6F04-D725-689E-8DC668B8FF0B}"/>
                </a:ext>
              </a:extLst>
            </p:cNvPr>
            <p:cNvSpPr/>
            <p:nvPr/>
          </p:nvSpPr>
          <p:spPr>
            <a:xfrm>
              <a:off x="11756206" y="2105565"/>
              <a:ext cx="9775" cy="9775"/>
            </a:xfrm>
            <a:custGeom>
              <a:avLst/>
              <a:gdLst>
                <a:gd name="connsiteX0" fmla="*/ 9996 w 9775"/>
                <a:gd name="connsiteY0" fmla="*/ 4998 h 9775"/>
                <a:gd name="connsiteX1" fmla="*/ 5108 w 9775"/>
                <a:gd name="connsiteY1" fmla="*/ 9886 h 9775"/>
                <a:gd name="connsiteX2" fmla="*/ 220 w 9775"/>
                <a:gd name="connsiteY2" fmla="*/ 4998 h 9775"/>
                <a:gd name="connsiteX3" fmla="*/ 5108 w 9775"/>
                <a:gd name="connsiteY3" fmla="*/ 110 h 9775"/>
                <a:gd name="connsiteX4" fmla="*/ 999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96" y="4998"/>
                  </a:moveTo>
                  <a:cubicBezTo>
                    <a:pt x="9996" y="7697"/>
                    <a:pt x="7807" y="9886"/>
                    <a:pt x="5108" y="9886"/>
                  </a:cubicBezTo>
                  <a:cubicBezTo>
                    <a:pt x="2408" y="9886"/>
                    <a:pt x="220" y="7697"/>
                    <a:pt x="220" y="4998"/>
                  </a:cubicBezTo>
                  <a:cubicBezTo>
                    <a:pt x="220" y="2298"/>
                    <a:pt x="2408" y="110"/>
                    <a:pt x="5108" y="110"/>
                  </a:cubicBezTo>
                  <a:cubicBezTo>
                    <a:pt x="7807" y="110"/>
                    <a:pt x="9996" y="2298"/>
                    <a:pt x="9996" y="4998"/>
                  </a:cubicBezTo>
                  <a:close/>
                </a:path>
              </a:pathLst>
            </a:custGeom>
            <a:grpFill/>
            <a:ln w="4865" cap="flat">
              <a:noFill/>
              <a:prstDash val="solid"/>
              <a:miter/>
            </a:ln>
          </p:spPr>
          <p:txBody>
            <a:bodyPr rtlCol="0" anchor="ctr"/>
            <a:lstStyle/>
            <a:p>
              <a:endParaRPr lang="en-US"/>
            </a:p>
          </p:txBody>
        </p:sp>
        <p:sp>
          <p:nvSpPr>
            <p:cNvPr id="730" name="Freeform: Shape 729">
              <a:extLst>
                <a:ext uri="{FF2B5EF4-FFF2-40B4-BE49-F238E27FC236}">
                  <a16:creationId xmlns:a16="http://schemas.microsoft.com/office/drawing/2014/main" id="{CC180BCB-DBCD-15FB-7E9A-751E946F15A3}"/>
                </a:ext>
              </a:extLst>
            </p:cNvPr>
            <p:cNvSpPr/>
            <p:nvPr/>
          </p:nvSpPr>
          <p:spPr>
            <a:xfrm>
              <a:off x="11805084" y="2105565"/>
              <a:ext cx="9775" cy="9775"/>
            </a:xfrm>
            <a:custGeom>
              <a:avLst/>
              <a:gdLst>
                <a:gd name="connsiteX0" fmla="*/ 10006 w 9775"/>
                <a:gd name="connsiteY0" fmla="*/ 4998 h 9775"/>
                <a:gd name="connsiteX1" fmla="*/ 5118 w 9775"/>
                <a:gd name="connsiteY1" fmla="*/ 9886 h 9775"/>
                <a:gd name="connsiteX2" fmla="*/ 230 w 9775"/>
                <a:gd name="connsiteY2" fmla="*/ 4998 h 9775"/>
                <a:gd name="connsiteX3" fmla="*/ 5118 w 9775"/>
                <a:gd name="connsiteY3" fmla="*/ 110 h 9775"/>
                <a:gd name="connsiteX4" fmla="*/ 1000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06" y="4998"/>
                  </a:moveTo>
                  <a:cubicBezTo>
                    <a:pt x="10006" y="7697"/>
                    <a:pt x="7817" y="9886"/>
                    <a:pt x="5118" y="9886"/>
                  </a:cubicBezTo>
                  <a:cubicBezTo>
                    <a:pt x="2418" y="9886"/>
                    <a:pt x="230" y="7697"/>
                    <a:pt x="230" y="4998"/>
                  </a:cubicBezTo>
                  <a:cubicBezTo>
                    <a:pt x="230" y="2298"/>
                    <a:pt x="2418" y="110"/>
                    <a:pt x="5118" y="110"/>
                  </a:cubicBezTo>
                  <a:cubicBezTo>
                    <a:pt x="7817" y="110"/>
                    <a:pt x="10006" y="2298"/>
                    <a:pt x="10006" y="4998"/>
                  </a:cubicBezTo>
                  <a:close/>
                </a:path>
              </a:pathLst>
            </a:custGeom>
            <a:grpFill/>
            <a:ln w="4865" cap="flat">
              <a:noFill/>
              <a:prstDash val="solid"/>
              <a:miter/>
            </a:ln>
          </p:spPr>
          <p:txBody>
            <a:bodyPr rtlCol="0" anchor="ctr"/>
            <a:lstStyle/>
            <a:p>
              <a:endParaRPr lang="en-US"/>
            </a:p>
          </p:txBody>
        </p:sp>
        <p:sp>
          <p:nvSpPr>
            <p:cNvPr id="731" name="Freeform: Shape 730">
              <a:extLst>
                <a:ext uri="{FF2B5EF4-FFF2-40B4-BE49-F238E27FC236}">
                  <a16:creationId xmlns:a16="http://schemas.microsoft.com/office/drawing/2014/main" id="{BCE2BC6D-D822-CCCE-B9F0-6636BCE07B9B}"/>
                </a:ext>
              </a:extLst>
            </p:cNvPr>
            <p:cNvSpPr/>
            <p:nvPr/>
          </p:nvSpPr>
          <p:spPr>
            <a:xfrm>
              <a:off x="11853963" y="2105565"/>
              <a:ext cx="9775" cy="9775"/>
            </a:xfrm>
            <a:custGeom>
              <a:avLst/>
              <a:gdLst>
                <a:gd name="connsiteX0" fmla="*/ 10016 w 9775"/>
                <a:gd name="connsiteY0" fmla="*/ 4998 h 9775"/>
                <a:gd name="connsiteX1" fmla="*/ 5128 w 9775"/>
                <a:gd name="connsiteY1" fmla="*/ 9886 h 9775"/>
                <a:gd name="connsiteX2" fmla="*/ 240 w 9775"/>
                <a:gd name="connsiteY2" fmla="*/ 4998 h 9775"/>
                <a:gd name="connsiteX3" fmla="*/ 5128 w 9775"/>
                <a:gd name="connsiteY3" fmla="*/ 110 h 9775"/>
                <a:gd name="connsiteX4" fmla="*/ 1001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16" y="4998"/>
                  </a:moveTo>
                  <a:cubicBezTo>
                    <a:pt x="10016" y="7697"/>
                    <a:pt x="7827" y="9886"/>
                    <a:pt x="5128" y="9886"/>
                  </a:cubicBezTo>
                  <a:cubicBezTo>
                    <a:pt x="2428" y="9886"/>
                    <a:pt x="240" y="7697"/>
                    <a:pt x="240" y="4998"/>
                  </a:cubicBezTo>
                  <a:cubicBezTo>
                    <a:pt x="240" y="2298"/>
                    <a:pt x="2428" y="110"/>
                    <a:pt x="5128" y="110"/>
                  </a:cubicBezTo>
                  <a:cubicBezTo>
                    <a:pt x="7827" y="110"/>
                    <a:pt x="10016" y="2298"/>
                    <a:pt x="10016" y="4998"/>
                  </a:cubicBezTo>
                  <a:close/>
                </a:path>
              </a:pathLst>
            </a:custGeom>
            <a:grpFill/>
            <a:ln w="4865" cap="flat">
              <a:noFill/>
              <a:prstDash val="solid"/>
              <a:miter/>
            </a:ln>
          </p:spPr>
          <p:txBody>
            <a:bodyPr rtlCol="0" anchor="ctr"/>
            <a:lstStyle/>
            <a:p>
              <a:endParaRPr lang="en-US"/>
            </a:p>
          </p:txBody>
        </p:sp>
        <p:sp>
          <p:nvSpPr>
            <p:cNvPr id="732" name="Freeform: Shape 731">
              <a:extLst>
                <a:ext uri="{FF2B5EF4-FFF2-40B4-BE49-F238E27FC236}">
                  <a16:creationId xmlns:a16="http://schemas.microsoft.com/office/drawing/2014/main" id="{B57DF35A-3DCD-6A4D-9130-1D1A6F471F26}"/>
                </a:ext>
              </a:extLst>
            </p:cNvPr>
            <p:cNvSpPr/>
            <p:nvPr/>
          </p:nvSpPr>
          <p:spPr>
            <a:xfrm>
              <a:off x="11902841" y="2105565"/>
              <a:ext cx="9775" cy="9775"/>
            </a:xfrm>
            <a:custGeom>
              <a:avLst/>
              <a:gdLst>
                <a:gd name="connsiteX0" fmla="*/ 10026 w 9775"/>
                <a:gd name="connsiteY0" fmla="*/ 4998 h 9775"/>
                <a:gd name="connsiteX1" fmla="*/ 5138 w 9775"/>
                <a:gd name="connsiteY1" fmla="*/ 9886 h 9775"/>
                <a:gd name="connsiteX2" fmla="*/ 250 w 9775"/>
                <a:gd name="connsiteY2" fmla="*/ 4998 h 9775"/>
                <a:gd name="connsiteX3" fmla="*/ 5138 w 9775"/>
                <a:gd name="connsiteY3" fmla="*/ 110 h 9775"/>
                <a:gd name="connsiteX4" fmla="*/ 1002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26" y="4998"/>
                  </a:moveTo>
                  <a:cubicBezTo>
                    <a:pt x="10026" y="7697"/>
                    <a:pt x="7837" y="9886"/>
                    <a:pt x="5138" y="9886"/>
                  </a:cubicBezTo>
                  <a:cubicBezTo>
                    <a:pt x="2438" y="9886"/>
                    <a:pt x="250" y="7697"/>
                    <a:pt x="250" y="4998"/>
                  </a:cubicBezTo>
                  <a:cubicBezTo>
                    <a:pt x="250" y="2298"/>
                    <a:pt x="2438" y="110"/>
                    <a:pt x="5138" y="110"/>
                  </a:cubicBezTo>
                  <a:cubicBezTo>
                    <a:pt x="7837" y="110"/>
                    <a:pt x="10026" y="2298"/>
                    <a:pt x="10026" y="4998"/>
                  </a:cubicBezTo>
                  <a:close/>
                </a:path>
              </a:pathLst>
            </a:custGeom>
            <a:grpFill/>
            <a:ln w="4865" cap="flat">
              <a:noFill/>
              <a:prstDash val="solid"/>
              <a:miter/>
            </a:ln>
          </p:spPr>
          <p:txBody>
            <a:bodyPr rtlCol="0" anchor="ctr"/>
            <a:lstStyle/>
            <a:p>
              <a:endParaRPr lang="en-US"/>
            </a:p>
          </p:txBody>
        </p:sp>
        <p:sp>
          <p:nvSpPr>
            <p:cNvPr id="733" name="Freeform: Shape 732">
              <a:extLst>
                <a:ext uri="{FF2B5EF4-FFF2-40B4-BE49-F238E27FC236}">
                  <a16:creationId xmlns:a16="http://schemas.microsoft.com/office/drawing/2014/main" id="{15691404-57A1-E0AA-36A6-7018C5E135FF}"/>
                </a:ext>
              </a:extLst>
            </p:cNvPr>
            <p:cNvSpPr/>
            <p:nvPr/>
          </p:nvSpPr>
          <p:spPr>
            <a:xfrm>
              <a:off x="11951719" y="2105565"/>
              <a:ext cx="9775" cy="9775"/>
            </a:xfrm>
            <a:custGeom>
              <a:avLst/>
              <a:gdLst>
                <a:gd name="connsiteX0" fmla="*/ 10036 w 9775"/>
                <a:gd name="connsiteY0" fmla="*/ 4998 h 9775"/>
                <a:gd name="connsiteX1" fmla="*/ 5148 w 9775"/>
                <a:gd name="connsiteY1" fmla="*/ 9886 h 9775"/>
                <a:gd name="connsiteX2" fmla="*/ 260 w 9775"/>
                <a:gd name="connsiteY2" fmla="*/ 4998 h 9775"/>
                <a:gd name="connsiteX3" fmla="*/ 5148 w 9775"/>
                <a:gd name="connsiteY3" fmla="*/ 110 h 9775"/>
                <a:gd name="connsiteX4" fmla="*/ 1003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36" y="4998"/>
                  </a:moveTo>
                  <a:cubicBezTo>
                    <a:pt x="10036" y="7697"/>
                    <a:pt x="7847" y="9886"/>
                    <a:pt x="5148" y="9886"/>
                  </a:cubicBezTo>
                  <a:cubicBezTo>
                    <a:pt x="2448" y="9886"/>
                    <a:pt x="260" y="7697"/>
                    <a:pt x="260" y="4998"/>
                  </a:cubicBezTo>
                  <a:cubicBezTo>
                    <a:pt x="260" y="2298"/>
                    <a:pt x="2448" y="110"/>
                    <a:pt x="5148" y="110"/>
                  </a:cubicBezTo>
                  <a:cubicBezTo>
                    <a:pt x="7847" y="110"/>
                    <a:pt x="10036" y="2298"/>
                    <a:pt x="10036" y="4998"/>
                  </a:cubicBezTo>
                  <a:close/>
                </a:path>
              </a:pathLst>
            </a:custGeom>
            <a:grpFill/>
            <a:ln w="4865" cap="flat">
              <a:noFill/>
              <a:prstDash val="solid"/>
              <a:miter/>
            </a:ln>
          </p:spPr>
          <p:txBody>
            <a:bodyPr rtlCol="0" anchor="ctr"/>
            <a:lstStyle/>
            <a:p>
              <a:endParaRPr lang="en-US"/>
            </a:p>
          </p:txBody>
        </p:sp>
        <p:sp>
          <p:nvSpPr>
            <p:cNvPr id="734" name="Freeform: Shape 733">
              <a:extLst>
                <a:ext uri="{FF2B5EF4-FFF2-40B4-BE49-F238E27FC236}">
                  <a16:creationId xmlns:a16="http://schemas.microsoft.com/office/drawing/2014/main" id="{5B4EC35F-3D1B-84D3-B995-82FF812A02CE}"/>
                </a:ext>
              </a:extLst>
            </p:cNvPr>
            <p:cNvSpPr/>
            <p:nvPr/>
          </p:nvSpPr>
          <p:spPr>
            <a:xfrm>
              <a:off x="12000598" y="2105565"/>
              <a:ext cx="9775" cy="9775"/>
            </a:xfrm>
            <a:custGeom>
              <a:avLst/>
              <a:gdLst>
                <a:gd name="connsiteX0" fmla="*/ 10046 w 9775"/>
                <a:gd name="connsiteY0" fmla="*/ 4998 h 9775"/>
                <a:gd name="connsiteX1" fmla="*/ 5158 w 9775"/>
                <a:gd name="connsiteY1" fmla="*/ 9886 h 9775"/>
                <a:gd name="connsiteX2" fmla="*/ 270 w 9775"/>
                <a:gd name="connsiteY2" fmla="*/ 4998 h 9775"/>
                <a:gd name="connsiteX3" fmla="*/ 5158 w 9775"/>
                <a:gd name="connsiteY3" fmla="*/ 110 h 9775"/>
                <a:gd name="connsiteX4" fmla="*/ 1004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46" y="4998"/>
                  </a:moveTo>
                  <a:cubicBezTo>
                    <a:pt x="10046" y="7697"/>
                    <a:pt x="7857" y="9886"/>
                    <a:pt x="5158" y="9886"/>
                  </a:cubicBezTo>
                  <a:cubicBezTo>
                    <a:pt x="2458" y="9886"/>
                    <a:pt x="270" y="7697"/>
                    <a:pt x="270" y="4998"/>
                  </a:cubicBezTo>
                  <a:cubicBezTo>
                    <a:pt x="270" y="2298"/>
                    <a:pt x="2458" y="110"/>
                    <a:pt x="5158" y="110"/>
                  </a:cubicBezTo>
                  <a:cubicBezTo>
                    <a:pt x="7857" y="110"/>
                    <a:pt x="10046" y="2298"/>
                    <a:pt x="10046" y="4998"/>
                  </a:cubicBezTo>
                  <a:close/>
                </a:path>
              </a:pathLst>
            </a:custGeom>
            <a:grpFill/>
            <a:ln w="4865" cap="flat">
              <a:noFill/>
              <a:prstDash val="solid"/>
              <a:miter/>
            </a:ln>
          </p:spPr>
          <p:txBody>
            <a:bodyPr rtlCol="0" anchor="ctr"/>
            <a:lstStyle/>
            <a:p>
              <a:endParaRPr lang="en-US"/>
            </a:p>
          </p:txBody>
        </p:sp>
        <p:sp>
          <p:nvSpPr>
            <p:cNvPr id="735" name="Freeform: Shape 734">
              <a:extLst>
                <a:ext uri="{FF2B5EF4-FFF2-40B4-BE49-F238E27FC236}">
                  <a16:creationId xmlns:a16="http://schemas.microsoft.com/office/drawing/2014/main" id="{7218E3E8-8B78-031F-0C69-00F6CFD1D74D}"/>
                </a:ext>
              </a:extLst>
            </p:cNvPr>
            <p:cNvSpPr/>
            <p:nvPr/>
          </p:nvSpPr>
          <p:spPr>
            <a:xfrm>
              <a:off x="12049476" y="2105565"/>
              <a:ext cx="9775" cy="9775"/>
            </a:xfrm>
            <a:custGeom>
              <a:avLst/>
              <a:gdLst>
                <a:gd name="connsiteX0" fmla="*/ 10056 w 9775"/>
                <a:gd name="connsiteY0" fmla="*/ 4998 h 9775"/>
                <a:gd name="connsiteX1" fmla="*/ 5168 w 9775"/>
                <a:gd name="connsiteY1" fmla="*/ 9886 h 9775"/>
                <a:gd name="connsiteX2" fmla="*/ 280 w 9775"/>
                <a:gd name="connsiteY2" fmla="*/ 4998 h 9775"/>
                <a:gd name="connsiteX3" fmla="*/ 5168 w 9775"/>
                <a:gd name="connsiteY3" fmla="*/ 110 h 9775"/>
                <a:gd name="connsiteX4" fmla="*/ 1005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56" y="4998"/>
                  </a:moveTo>
                  <a:cubicBezTo>
                    <a:pt x="10056" y="7697"/>
                    <a:pt x="7867" y="9886"/>
                    <a:pt x="5168" y="9886"/>
                  </a:cubicBezTo>
                  <a:cubicBezTo>
                    <a:pt x="2468" y="9886"/>
                    <a:pt x="280" y="7697"/>
                    <a:pt x="280" y="4998"/>
                  </a:cubicBezTo>
                  <a:cubicBezTo>
                    <a:pt x="280" y="2298"/>
                    <a:pt x="2468" y="110"/>
                    <a:pt x="5168" y="110"/>
                  </a:cubicBezTo>
                  <a:cubicBezTo>
                    <a:pt x="7867" y="110"/>
                    <a:pt x="10056" y="2298"/>
                    <a:pt x="10056" y="4998"/>
                  </a:cubicBezTo>
                  <a:close/>
                </a:path>
              </a:pathLst>
            </a:custGeom>
            <a:grpFill/>
            <a:ln w="4865" cap="flat">
              <a:noFill/>
              <a:prstDash val="solid"/>
              <a:miter/>
            </a:ln>
          </p:spPr>
          <p:txBody>
            <a:bodyPr rtlCol="0" anchor="ctr"/>
            <a:lstStyle/>
            <a:p>
              <a:endParaRPr lang="en-US"/>
            </a:p>
          </p:txBody>
        </p:sp>
        <p:sp>
          <p:nvSpPr>
            <p:cNvPr id="736" name="Freeform: Shape 735">
              <a:extLst>
                <a:ext uri="{FF2B5EF4-FFF2-40B4-BE49-F238E27FC236}">
                  <a16:creationId xmlns:a16="http://schemas.microsoft.com/office/drawing/2014/main" id="{9D556C2F-7880-29EC-2176-CC3BDFC3B42E}"/>
                </a:ext>
              </a:extLst>
            </p:cNvPr>
            <p:cNvSpPr/>
            <p:nvPr/>
          </p:nvSpPr>
          <p:spPr>
            <a:xfrm>
              <a:off x="12098354" y="2105565"/>
              <a:ext cx="9775" cy="9775"/>
            </a:xfrm>
            <a:custGeom>
              <a:avLst/>
              <a:gdLst>
                <a:gd name="connsiteX0" fmla="*/ 10066 w 9775"/>
                <a:gd name="connsiteY0" fmla="*/ 4998 h 9775"/>
                <a:gd name="connsiteX1" fmla="*/ 5178 w 9775"/>
                <a:gd name="connsiteY1" fmla="*/ 9886 h 9775"/>
                <a:gd name="connsiteX2" fmla="*/ 290 w 9775"/>
                <a:gd name="connsiteY2" fmla="*/ 4998 h 9775"/>
                <a:gd name="connsiteX3" fmla="*/ 5178 w 9775"/>
                <a:gd name="connsiteY3" fmla="*/ 110 h 9775"/>
                <a:gd name="connsiteX4" fmla="*/ 1006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66" y="4998"/>
                  </a:moveTo>
                  <a:cubicBezTo>
                    <a:pt x="10066" y="7697"/>
                    <a:pt x="7877" y="9886"/>
                    <a:pt x="5178" y="9886"/>
                  </a:cubicBezTo>
                  <a:cubicBezTo>
                    <a:pt x="2478" y="9886"/>
                    <a:pt x="290" y="7697"/>
                    <a:pt x="290" y="4998"/>
                  </a:cubicBezTo>
                  <a:cubicBezTo>
                    <a:pt x="290" y="2298"/>
                    <a:pt x="2478" y="110"/>
                    <a:pt x="5178" y="110"/>
                  </a:cubicBezTo>
                  <a:cubicBezTo>
                    <a:pt x="7877" y="110"/>
                    <a:pt x="10066" y="2298"/>
                    <a:pt x="10066" y="4998"/>
                  </a:cubicBezTo>
                  <a:close/>
                </a:path>
              </a:pathLst>
            </a:custGeom>
            <a:grpFill/>
            <a:ln w="4865" cap="flat">
              <a:noFill/>
              <a:prstDash val="solid"/>
              <a:miter/>
            </a:ln>
          </p:spPr>
          <p:txBody>
            <a:bodyPr rtlCol="0" anchor="ctr"/>
            <a:lstStyle/>
            <a:p>
              <a:endParaRPr lang="en-US"/>
            </a:p>
          </p:txBody>
        </p:sp>
        <p:sp>
          <p:nvSpPr>
            <p:cNvPr id="737" name="Freeform: Shape 736">
              <a:extLst>
                <a:ext uri="{FF2B5EF4-FFF2-40B4-BE49-F238E27FC236}">
                  <a16:creationId xmlns:a16="http://schemas.microsoft.com/office/drawing/2014/main" id="{E1638818-5316-F7D6-A13F-A446550D350B}"/>
                </a:ext>
              </a:extLst>
            </p:cNvPr>
            <p:cNvSpPr/>
            <p:nvPr/>
          </p:nvSpPr>
          <p:spPr>
            <a:xfrm>
              <a:off x="12147233" y="2105565"/>
              <a:ext cx="9775" cy="9775"/>
            </a:xfrm>
            <a:custGeom>
              <a:avLst/>
              <a:gdLst>
                <a:gd name="connsiteX0" fmla="*/ 10076 w 9775"/>
                <a:gd name="connsiteY0" fmla="*/ 4998 h 9775"/>
                <a:gd name="connsiteX1" fmla="*/ 5188 w 9775"/>
                <a:gd name="connsiteY1" fmla="*/ 9886 h 9775"/>
                <a:gd name="connsiteX2" fmla="*/ 300 w 9775"/>
                <a:gd name="connsiteY2" fmla="*/ 4998 h 9775"/>
                <a:gd name="connsiteX3" fmla="*/ 5188 w 9775"/>
                <a:gd name="connsiteY3" fmla="*/ 110 h 9775"/>
                <a:gd name="connsiteX4" fmla="*/ 10076 w 9775"/>
                <a:gd name="connsiteY4" fmla="*/ 499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76" y="4998"/>
                  </a:moveTo>
                  <a:cubicBezTo>
                    <a:pt x="10076" y="7697"/>
                    <a:pt x="7887" y="9886"/>
                    <a:pt x="5188" y="9886"/>
                  </a:cubicBezTo>
                  <a:cubicBezTo>
                    <a:pt x="2488" y="9886"/>
                    <a:pt x="300" y="7697"/>
                    <a:pt x="300" y="4998"/>
                  </a:cubicBezTo>
                  <a:cubicBezTo>
                    <a:pt x="300" y="2298"/>
                    <a:pt x="2488" y="110"/>
                    <a:pt x="5188" y="110"/>
                  </a:cubicBezTo>
                  <a:cubicBezTo>
                    <a:pt x="7887" y="110"/>
                    <a:pt x="10076" y="2298"/>
                    <a:pt x="10076" y="4998"/>
                  </a:cubicBezTo>
                  <a:close/>
                </a:path>
              </a:pathLst>
            </a:custGeom>
            <a:grpFill/>
            <a:ln w="4865" cap="flat">
              <a:noFill/>
              <a:prstDash val="solid"/>
              <a:miter/>
            </a:ln>
          </p:spPr>
          <p:txBody>
            <a:bodyPr rtlCol="0" anchor="ctr"/>
            <a:lstStyle/>
            <a:p>
              <a:endParaRPr lang="en-US"/>
            </a:p>
          </p:txBody>
        </p:sp>
        <p:sp>
          <p:nvSpPr>
            <p:cNvPr id="738" name="Freeform: Shape 737">
              <a:extLst>
                <a:ext uri="{FF2B5EF4-FFF2-40B4-BE49-F238E27FC236}">
                  <a16:creationId xmlns:a16="http://schemas.microsoft.com/office/drawing/2014/main" id="{8A935CAD-663F-B6ED-6502-93461DF29F46}"/>
                </a:ext>
              </a:extLst>
            </p:cNvPr>
            <p:cNvSpPr/>
            <p:nvPr/>
          </p:nvSpPr>
          <p:spPr>
            <a:xfrm>
              <a:off x="10680883" y="2154443"/>
              <a:ext cx="9775" cy="9775"/>
            </a:xfrm>
            <a:custGeom>
              <a:avLst/>
              <a:gdLst>
                <a:gd name="connsiteX0" fmla="*/ 9776 w 9775"/>
                <a:gd name="connsiteY0" fmla="*/ 5008 h 9775"/>
                <a:gd name="connsiteX1" fmla="*/ 4888 w 9775"/>
                <a:gd name="connsiteY1" fmla="*/ 9896 h 9775"/>
                <a:gd name="connsiteX2" fmla="*/ 0 w 9775"/>
                <a:gd name="connsiteY2" fmla="*/ 5008 h 9775"/>
                <a:gd name="connsiteX3" fmla="*/ 4888 w 9775"/>
                <a:gd name="connsiteY3" fmla="*/ 120 h 9775"/>
                <a:gd name="connsiteX4" fmla="*/ 977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76" y="5008"/>
                  </a:moveTo>
                  <a:cubicBezTo>
                    <a:pt x="9776" y="7707"/>
                    <a:pt x="7587" y="9896"/>
                    <a:pt x="4888" y="9896"/>
                  </a:cubicBezTo>
                  <a:cubicBezTo>
                    <a:pt x="2188" y="9896"/>
                    <a:pt x="0" y="7707"/>
                    <a:pt x="0" y="5008"/>
                  </a:cubicBezTo>
                  <a:cubicBezTo>
                    <a:pt x="0" y="2308"/>
                    <a:pt x="2188" y="120"/>
                    <a:pt x="4888" y="120"/>
                  </a:cubicBezTo>
                  <a:cubicBezTo>
                    <a:pt x="7587" y="120"/>
                    <a:pt x="9776" y="2308"/>
                    <a:pt x="9776" y="5008"/>
                  </a:cubicBezTo>
                  <a:close/>
                </a:path>
              </a:pathLst>
            </a:custGeom>
            <a:grpFill/>
            <a:ln w="4865" cap="flat">
              <a:noFill/>
              <a:prstDash val="solid"/>
              <a:miter/>
            </a:ln>
          </p:spPr>
          <p:txBody>
            <a:bodyPr rtlCol="0" anchor="ctr"/>
            <a:lstStyle/>
            <a:p>
              <a:endParaRPr lang="en-US"/>
            </a:p>
          </p:txBody>
        </p:sp>
        <p:sp>
          <p:nvSpPr>
            <p:cNvPr id="739" name="Freeform: Shape 738">
              <a:extLst>
                <a:ext uri="{FF2B5EF4-FFF2-40B4-BE49-F238E27FC236}">
                  <a16:creationId xmlns:a16="http://schemas.microsoft.com/office/drawing/2014/main" id="{4D88E4F8-AF56-C831-2A8D-042B1170733B}"/>
                </a:ext>
              </a:extLst>
            </p:cNvPr>
            <p:cNvSpPr/>
            <p:nvPr/>
          </p:nvSpPr>
          <p:spPr>
            <a:xfrm>
              <a:off x="10729761" y="2154443"/>
              <a:ext cx="9775" cy="9775"/>
            </a:xfrm>
            <a:custGeom>
              <a:avLst/>
              <a:gdLst>
                <a:gd name="connsiteX0" fmla="*/ 9786 w 9775"/>
                <a:gd name="connsiteY0" fmla="*/ 5008 h 9775"/>
                <a:gd name="connsiteX1" fmla="*/ 4898 w 9775"/>
                <a:gd name="connsiteY1" fmla="*/ 9896 h 9775"/>
                <a:gd name="connsiteX2" fmla="*/ 10 w 9775"/>
                <a:gd name="connsiteY2" fmla="*/ 5008 h 9775"/>
                <a:gd name="connsiteX3" fmla="*/ 4898 w 9775"/>
                <a:gd name="connsiteY3" fmla="*/ 120 h 9775"/>
                <a:gd name="connsiteX4" fmla="*/ 978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86" y="5008"/>
                  </a:moveTo>
                  <a:cubicBezTo>
                    <a:pt x="9786" y="7707"/>
                    <a:pt x="7597" y="9896"/>
                    <a:pt x="4898" y="9896"/>
                  </a:cubicBezTo>
                  <a:cubicBezTo>
                    <a:pt x="2198" y="9896"/>
                    <a:pt x="10" y="7707"/>
                    <a:pt x="10" y="5008"/>
                  </a:cubicBezTo>
                  <a:cubicBezTo>
                    <a:pt x="10" y="2308"/>
                    <a:pt x="2198" y="120"/>
                    <a:pt x="4898" y="120"/>
                  </a:cubicBezTo>
                  <a:cubicBezTo>
                    <a:pt x="7597" y="120"/>
                    <a:pt x="9786" y="2308"/>
                    <a:pt x="9786" y="5008"/>
                  </a:cubicBezTo>
                  <a:close/>
                </a:path>
              </a:pathLst>
            </a:custGeom>
            <a:grpFill/>
            <a:ln w="4865" cap="flat">
              <a:noFill/>
              <a:prstDash val="solid"/>
              <a:miter/>
            </a:ln>
          </p:spPr>
          <p:txBody>
            <a:bodyPr rtlCol="0" anchor="ctr"/>
            <a:lstStyle/>
            <a:p>
              <a:endParaRPr lang="en-US"/>
            </a:p>
          </p:txBody>
        </p:sp>
        <p:sp>
          <p:nvSpPr>
            <p:cNvPr id="740" name="Freeform: Shape 739">
              <a:extLst>
                <a:ext uri="{FF2B5EF4-FFF2-40B4-BE49-F238E27FC236}">
                  <a16:creationId xmlns:a16="http://schemas.microsoft.com/office/drawing/2014/main" id="{4D73BAED-EF9A-50B7-8CD1-4950561825A9}"/>
                </a:ext>
              </a:extLst>
            </p:cNvPr>
            <p:cNvSpPr/>
            <p:nvPr/>
          </p:nvSpPr>
          <p:spPr>
            <a:xfrm>
              <a:off x="10778639" y="2154443"/>
              <a:ext cx="9775" cy="9775"/>
            </a:xfrm>
            <a:custGeom>
              <a:avLst/>
              <a:gdLst>
                <a:gd name="connsiteX0" fmla="*/ 9796 w 9775"/>
                <a:gd name="connsiteY0" fmla="*/ 5008 h 9775"/>
                <a:gd name="connsiteX1" fmla="*/ 4908 w 9775"/>
                <a:gd name="connsiteY1" fmla="*/ 9896 h 9775"/>
                <a:gd name="connsiteX2" fmla="*/ 20 w 9775"/>
                <a:gd name="connsiteY2" fmla="*/ 5008 h 9775"/>
                <a:gd name="connsiteX3" fmla="*/ 4908 w 9775"/>
                <a:gd name="connsiteY3" fmla="*/ 120 h 9775"/>
                <a:gd name="connsiteX4" fmla="*/ 979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96" y="5008"/>
                  </a:moveTo>
                  <a:cubicBezTo>
                    <a:pt x="9796" y="7707"/>
                    <a:pt x="7607" y="9896"/>
                    <a:pt x="4908" y="9896"/>
                  </a:cubicBezTo>
                  <a:cubicBezTo>
                    <a:pt x="2208" y="9896"/>
                    <a:pt x="20" y="7707"/>
                    <a:pt x="20" y="5008"/>
                  </a:cubicBezTo>
                  <a:cubicBezTo>
                    <a:pt x="20" y="2308"/>
                    <a:pt x="2208" y="120"/>
                    <a:pt x="4908" y="120"/>
                  </a:cubicBezTo>
                  <a:cubicBezTo>
                    <a:pt x="7607" y="120"/>
                    <a:pt x="9796" y="2308"/>
                    <a:pt x="9796" y="5008"/>
                  </a:cubicBezTo>
                  <a:close/>
                </a:path>
              </a:pathLst>
            </a:custGeom>
            <a:grpFill/>
            <a:ln w="4865" cap="flat">
              <a:noFill/>
              <a:prstDash val="solid"/>
              <a:miter/>
            </a:ln>
          </p:spPr>
          <p:txBody>
            <a:bodyPr rtlCol="0" anchor="ctr"/>
            <a:lstStyle/>
            <a:p>
              <a:endParaRPr lang="en-US"/>
            </a:p>
          </p:txBody>
        </p:sp>
        <p:sp>
          <p:nvSpPr>
            <p:cNvPr id="741" name="Freeform: Shape 740">
              <a:extLst>
                <a:ext uri="{FF2B5EF4-FFF2-40B4-BE49-F238E27FC236}">
                  <a16:creationId xmlns:a16="http://schemas.microsoft.com/office/drawing/2014/main" id="{5E16816F-39BD-FE32-4769-C399B0A33E4F}"/>
                </a:ext>
              </a:extLst>
            </p:cNvPr>
            <p:cNvSpPr/>
            <p:nvPr/>
          </p:nvSpPr>
          <p:spPr>
            <a:xfrm>
              <a:off x="10827518" y="2154443"/>
              <a:ext cx="9775" cy="9775"/>
            </a:xfrm>
            <a:custGeom>
              <a:avLst/>
              <a:gdLst>
                <a:gd name="connsiteX0" fmla="*/ 9806 w 9775"/>
                <a:gd name="connsiteY0" fmla="*/ 5008 h 9775"/>
                <a:gd name="connsiteX1" fmla="*/ 4918 w 9775"/>
                <a:gd name="connsiteY1" fmla="*/ 9896 h 9775"/>
                <a:gd name="connsiteX2" fmla="*/ 30 w 9775"/>
                <a:gd name="connsiteY2" fmla="*/ 5008 h 9775"/>
                <a:gd name="connsiteX3" fmla="*/ 4918 w 9775"/>
                <a:gd name="connsiteY3" fmla="*/ 120 h 9775"/>
                <a:gd name="connsiteX4" fmla="*/ 980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06" y="5008"/>
                  </a:moveTo>
                  <a:cubicBezTo>
                    <a:pt x="9806" y="7707"/>
                    <a:pt x="7617" y="9896"/>
                    <a:pt x="4918" y="9896"/>
                  </a:cubicBezTo>
                  <a:cubicBezTo>
                    <a:pt x="2218" y="9896"/>
                    <a:pt x="30" y="7707"/>
                    <a:pt x="30" y="5008"/>
                  </a:cubicBezTo>
                  <a:cubicBezTo>
                    <a:pt x="30" y="2308"/>
                    <a:pt x="2218" y="120"/>
                    <a:pt x="4918" y="120"/>
                  </a:cubicBezTo>
                  <a:cubicBezTo>
                    <a:pt x="7617" y="120"/>
                    <a:pt x="9806" y="2308"/>
                    <a:pt x="9806" y="5008"/>
                  </a:cubicBezTo>
                  <a:close/>
                </a:path>
              </a:pathLst>
            </a:custGeom>
            <a:grpFill/>
            <a:ln w="4865" cap="flat">
              <a:noFill/>
              <a:prstDash val="solid"/>
              <a:miter/>
            </a:ln>
          </p:spPr>
          <p:txBody>
            <a:bodyPr rtlCol="0" anchor="ctr"/>
            <a:lstStyle/>
            <a:p>
              <a:endParaRPr lang="en-US"/>
            </a:p>
          </p:txBody>
        </p:sp>
        <p:sp>
          <p:nvSpPr>
            <p:cNvPr id="742" name="Freeform: Shape 741">
              <a:extLst>
                <a:ext uri="{FF2B5EF4-FFF2-40B4-BE49-F238E27FC236}">
                  <a16:creationId xmlns:a16="http://schemas.microsoft.com/office/drawing/2014/main" id="{21A33A05-535B-8ABE-CECD-7F27B30B7C70}"/>
                </a:ext>
              </a:extLst>
            </p:cNvPr>
            <p:cNvSpPr/>
            <p:nvPr/>
          </p:nvSpPr>
          <p:spPr>
            <a:xfrm>
              <a:off x="10876396" y="2154443"/>
              <a:ext cx="9775" cy="9775"/>
            </a:xfrm>
            <a:custGeom>
              <a:avLst/>
              <a:gdLst>
                <a:gd name="connsiteX0" fmla="*/ 9816 w 9775"/>
                <a:gd name="connsiteY0" fmla="*/ 5008 h 9775"/>
                <a:gd name="connsiteX1" fmla="*/ 4928 w 9775"/>
                <a:gd name="connsiteY1" fmla="*/ 9896 h 9775"/>
                <a:gd name="connsiteX2" fmla="*/ 40 w 9775"/>
                <a:gd name="connsiteY2" fmla="*/ 5008 h 9775"/>
                <a:gd name="connsiteX3" fmla="*/ 4928 w 9775"/>
                <a:gd name="connsiteY3" fmla="*/ 120 h 9775"/>
                <a:gd name="connsiteX4" fmla="*/ 981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16" y="5008"/>
                  </a:moveTo>
                  <a:cubicBezTo>
                    <a:pt x="9816" y="7707"/>
                    <a:pt x="7627" y="9896"/>
                    <a:pt x="4928" y="9896"/>
                  </a:cubicBezTo>
                  <a:cubicBezTo>
                    <a:pt x="2228" y="9896"/>
                    <a:pt x="40" y="7707"/>
                    <a:pt x="40" y="5008"/>
                  </a:cubicBezTo>
                  <a:cubicBezTo>
                    <a:pt x="40" y="2308"/>
                    <a:pt x="2228" y="120"/>
                    <a:pt x="4928" y="120"/>
                  </a:cubicBezTo>
                  <a:cubicBezTo>
                    <a:pt x="7627" y="120"/>
                    <a:pt x="9816" y="2308"/>
                    <a:pt x="9816" y="5008"/>
                  </a:cubicBezTo>
                  <a:close/>
                </a:path>
              </a:pathLst>
            </a:custGeom>
            <a:grpFill/>
            <a:ln w="4865" cap="flat">
              <a:noFill/>
              <a:prstDash val="solid"/>
              <a:miter/>
            </a:ln>
          </p:spPr>
          <p:txBody>
            <a:bodyPr rtlCol="0" anchor="ctr"/>
            <a:lstStyle/>
            <a:p>
              <a:endParaRPr lang="en-US"/>
            </a:p>
          </p:txBody>
        </p:sp>
        <p:sp>
          <p:nvSpPr>
            <p:cNvPr id="743" name="Freeform: Shape 742">
              <a:extLst>
                <a:ext uri="{FF2B5EF4-FFF2-40B4-BE49-F238E27FC236}">
                  <a16:creationId xmlns:a16="http://schemas.microsoft.com/office/drawing/2014/main" id="{8EECA4DE-6CDD-70C7-BDAA-2633C35A1B92}"/>
                </a:ext>
              </a:extLst>
            </p:cNvPr>
            <p:cNvSpPr/>
            <p:nvPr/>
          </p:nvSpPr>
          <p:spPr>
            <a:xfrm>
              <a:off x="10925274" y="2154443"/>
              <a:ext cx="9775" cy="9775"/>
            </a:xfrm>
            <a:custGeom>
              <a:avLst/>
              <a:gdLst>
                <a:gd name="connsiteX0" fmla="*/ 9826 w 9775"/>
                <a:gd name="connsiteY0" fmla="*/ 5008 h 9775"/>
                <a:gd name="connsiteX1" fmla="*/ 4938 w 9775"/>
                <a:gd name="connsiteY1" fmla="*/ 9896 h 9775"/>
                <a:gd name="connsiteX2" fmla="*/ 50 w 9775"/>
                <a:gd name="connsiteY2" fmla="*/ 5008 h 9775"/>
                <a:gd name="connsiteX3" fmla="*/ 4938 w 9775"/>
                <a:gd name="connsiteY3" fmla="*/ 120 h 9775"/>
                <a:gd name="connsiteX4" fmla="*/ 982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26" y="5008"/>
                  </a:moveTo>
                  <a:cubicBezTo>
                    <a:pt x="9826" y="7707"/>
                    <a:pt x="7637" y="9896"/>
                    <a:pt x="4938" y="9896"/>
                  </a:cubicBezTo>
                  <a:cubicBezTo>
                    <a:pt x="2238" y="9896"/>
                    <a:pt x="50" y="7707"/>
                    <a:pt x="50" y="5008"/>
                  </a:cubicBezTo>
                  <a:cubicBezTo>
                    <a:pt x="50" y="2308"/>
                    <a:pt x="2238" y="120"/>
                    <a:pt x="4938" y="120"/>
                  </a:cubicBezTo>
                  <a:cubicBezTo>
                    <a:pt x="7637" y="120"/>
                    <a:pt x="9826" y="2308"/>
                    <a:pt x="9826" y="5008"/>
                  </a:cubicBezTo>
                  <a:close/>
                </a:path>
              </a:pathLst>
            </a:custGeom>
            <a:grpFill/>
            <a:ln w="4865" cap="flat">
              <a:noFill/>
              <a:prstDash val="solid"/>
              <a:miter/>
            </a:ln>
          </p:spPr>
          <p:txBody>
            <a:bodyPr rtlCol="0" anchor="ctr"/>
            <a:lstStyle/>
            <a:p>
              <a:endParaRPr lang="en-US"/>
            </a:p>
          </p:txBody>
        </p:sp>
        <p:sp>
          <p:nvSpPr>
            <p:cNvPr id="744" name="Freeform: Shape 743">
              <a:extLst>
                <a:ext uri="{FF2B5EF4-FFF2-40B4-BE49-F238E27FC236}">
                  <a16:creationId xmlns:a16="http://schemas.microsoft.com/office/drawing/2014/main" id="{3958EAC8-F85C-45DE-332A-43C721742CA6}"/>
                </a:ext>
              </a:extLst>
            </p:cNvPr>
            <p:cNvSpPr/>
            <p:nvPr/>
          </p:nvSpPr>
          <p:spPr>
            <a:xfrm>
              <a:off x="10974153" y="2154443"/>
              <a:ext cx="9775" cy="9775"/>
            </a:xfrm>
            <a:custGeom>
              <a:avLst/>
              <a:gdLst>
                <a:gd name="connsiteX0" fmla="*/ 9836 w 9775"/>
                <a:gd name="connsiteY0" fmla="*/ 5008 h 9775"/>
                <a:gd name="connsiteX1" fmla="*/ 4948 w 9775"/>
                <a:gd name="connsiteY1" fmla="*/ 9896 h 9775"/>
                <a:gd name="connsiteX2" fmla="*/ 60 w 9775"/>
                <a:gd name="connsiteY2" fmla="*/ 5008 h 9775"/>
                <a:gd name="connsiteX3" fmla="*/ 4948 w 9775"/>
                <a:gd name="connsiteY3" fmla="*/ 120 h 9775"/>
                <a:gd name="connsiteX4" fmla="*/ 983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36" y="5008"/>
                  </a:moveTo>
                  <a:cubicBezTo>
                    <a:pt x="9836" y="7707"/>
                    <a:pt x="7647" y="9896"/>
                    <a:pt x="4948" y="9896"/>
                  </a:cubicBezTo>
                  <a:cubicBezTo>
                    <a:pt x="2248" y="9896"/>
                    <a:pt x="60" y="7707"/>
                    <a:pt x="60" y="5008"/>
                  </a:cubicBezTo>
                  <a:cubicBezTo>
                    <a:pt x="60" y="2308"/>
                    <a:pt x="2248" y="120"/>
                    <a:pt x="4948" y="120"/>
                  </a:cubicBezTo>
                  <a:cubicBezTo>
                    <a:pt x="7647" y="120"/>
                    <a:pt x="9836" y="2308"/>
                    <a:pt x="9836" y="5008"/>
                  </a:cubicBezTo>
                  <a:close/>
                </a:path>
              </a:pathLst>
            </a:custGeom>
            <a:grpFill/>
            <a:ln w="4865" cap="flat">
              <a:noFill/>
              <a:prstDash val="solid"/>
              <a:miter/>
            </a:ln>
          </p:spPr>
          <p:txBody>
            <a:bodyPr rtlCol="0" anchor="ctr"/>
            <a:lstStyle/>
            <a:p>
              <a:endParaRPr lang="en-US"/>
            </a:p>
          </p:txBody>
        </p:sp>
        <p:sp>
          <p:nvSpPr>
            <p:cNvPr id="745" name="Freeform: Shape 744">
              <a:extLst>
                <a:ext uri="{FF2B5EF4-FFF2-40B4-BE49-F238E27FC236}">
                  <a16:creationId xmlns:a16="http://schemas.microsoft.com/office/drawing/2014/main" id="{41EA1BF5-2335-3E1A-AA52-349AD15FD0BF}"/>
                </a:ext>
              </a:extLst>
            </p:cNvPr>
            <p:cNvSpPr/>
            <p:nvPr/>
          </p:nvSpPr>
          <p:spPr>
            <a:xfrm>
              <a:off x="11023031" y="2154443"/>
              <a:ext cx="9775" cy="9775"/>
            </a:xfrm>
            <a:custGeom>
              <a:avLst/>
              <a:gdLst>
                <a:gd name="connsiteX0" fmla="*/ 9846 w 9775"/>
                <a:gd name="connsiteY0" fmla="*/ 5008 h 9775"/>
                <a:gd name="connsiteX1" fmla="*/ 4958 w 9775"/>
                <a:gd name="connsiteY1" fmla="*/ 9896 h 9775"/>
                <a:gd name="connsiteX2" fmla="*/ 70 w 9775"/>
                <a:gd name="connsiteY2" fmla="*/ 5008 h 9775"/>
                <a:gd name="connsiteX3" fmla="*/ 4958 w 9775"/>
                <a:gd name="connsiteY3" fmla="*/ 120 h 9775"/>
                <a:gd name="connsiteX4" fmla="*/ 984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46" y="5008"/>
                  </a:moveTo>
                  <a:cubicBezTo>
                    <a:pt x="9846" y="7707"/>
                    <a:pt x="7657" y="9896"/>
                    <a:pt x="4958" y="9896"/>
                  </a:cubicBezTo>
                  <a:cubicBezTo>
                    <a:pt x="2258" y="9896"/>
                    <a:pt x="70" y="7707"/>
                    <a:pt x="70" y="5008"/>
                  </a:cubicBezTo>
                  <a:cubicBezTo>
                    <a:pt x="70" y="2308"/>
                    <a:pt x="2258" y="120"/>
                    <a:pt x="4958" y="120"/>
                  </a:cubicBezTo>
                  <a:cubicBezTo>
                    <a:pt x="7657" y="120"/>
                    <a:pt x="9846" y="2308"/>
                    <a:pt x="9846" y="5008"/>
                  </a:cubicBezTo>
                  <a:close/>
                </a:path>
              </a:pathLst>
            </a:custGeom>
            <a:grpFill/>
            <a:ln w="4865" cap="flat">
              <a:noFill/>
              <a:prstDash val="solid"/>
              <a:miter/>
            </a:ln>
          </p:spPr>
          <p:txBody>
            <a:bodyPr rtlCol="0" anchor="ctr"/>
            <a:lstStyle/>
            <a:p>
              <a:endParaRPr lang="en-US"/>
            </a:p>
          </p:txBody>
        </p:sp>
        <p:sp>
          <p:nvSpPr>
            <p:cNvPr id="746" name="Freeform: Shape 745">
              <a:extLst>
                <a:ext uri="{FF2B5EF4-FFF2-40B4-BE49-F238E27FC236}">
                  <a16:creationId xmlns:a16="http://schemas.microsoft.com/office/drawing/2014/main" id="{6428EFA1-D9E9-DC9F-08ED-003E777D365D}"/>
                </a:ext>
              </a:extLst>
            </p:cNvPr>
            <p:cNvSpPr/>
            <p:nvPr/>
          </p:nvSpPr>
          <p:spPr>
            <a:xfrm>
              <a:off x="11071909" y="2154443"/>
              <a:ext cx="9775" cy="9775"/>
            </a:xfrm>
            <a:custGeom>
              <a:avLst/>
              <a:gdLst>
                <a:gd name="connsiteX0" fmla="*/ 9856 w 9775"/>
                <a:gd name="connsiteY0" fmla="*/ 5008 h 9775"/>
                <a:gd name="connsiteX1" fmla="*/ 4968 w 9775"/>
                <a:gd name="connsiteY1" fmla="*/ 9896 h 9775"/>
                <a:gd name="connsiteX2" fmla="*/ 80 w 9775"/>
                <a:gd name="connsiteY2" fmla="*/ 5008 h 9775"/>
                <a:gd name="connsiteX3" fmla="*/ 4968 w 9775"/>
                <a:gd name="connsiteY3" fmla="*/ 120 h 9775"/>
                <a:gd name="connsiteX4" fmla="*/ 985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56" y="5008"/>
                  </a:moveTo>
                  <a:cubicBezTo>
                    <a:pt x="9856" y="7707"/>
                    <a:pt x="7667" y="9896"/>
                    <a:pt x="4968" y="9896"/>
                  </a:cubicBezTo>
                  <a:cubicBezTo>
                    <a:pt x="2268" y="9896"/>
                    <a:pt x="80" y="7707"/>
                    <a:pt x="80" y="5008"/>
                  </a:cubicBezTo>
                  <a:cubicBezTo>
                    <a:pt x="80" y="2308"/>
                    <a:pt x="2268" y="120"/>
                    <a:pt x="4968" y="120"/>
                  </a:cubicBezTo>
                  <a:cubicBezTo>
                    <a:pt x="7667" y="120"/>
                    <a:pt x="9856" y="2308"/>
                    <a:pt x="9856" y="5008"/>
                  </a:cubicBezTo>
                  <a:close/>
                </a:path>
              </a:pathLst>
            </a:custGeom>
            <a:grpFill/>
            <a:ln w="4865" cap="flat">
              <a:noFill/>
              <a:prstDash val="solid"/>
              <a:miter/>
            </a:ln>
          </p:spPr>
          <p:txBody>
            <a:bodyPr rtlCol="0" anchor="ctr"/>
            <a:lstStyle/>
            <a:p>
              <a:endParaRPr lang="en-US"/>
            </a:p>
          </p:txBody>
        </p:sp>
        <p:sp>
          <p:nvSpPr>
            <p:cNvPr id="747" name="Freeform: Shape 746">
              <a:extLst>
                <a:ext uri="{FF2B5EF4-FFF2-40B4-BE49-F238E27FC236}">
                  <a16:creationId xmlns:a16="http://schemas.microsoft.com/office/drawing/2014/main" id="{E8EF747E-C481-7687-4F90-63F9A0E0DEC2}"/>
                </a:ext>
              </a:extLst>
            </p:cNvPr>
            <p:cNvSpPr/>
            <p:nvPr/>
          </p:nvSpPr>
          <p:spPr>
            <a:xfrm>
              <a:off x="11120788" y="2154443"/>
              <a:ext cx="9775" cy="9775"/>
            </a:xfrm>
            <a:custGeom>
              <a:avLst/>
              <a:gdLst>
                <a:gd name="connsiteX0" fmla="*/ 9866 w 9775"/>
                <a:gd name="connsiteY0" fmla="*/ 5008 h 9775"/>
                <a:gd name="connsiteX1" fmla="*/ 4978 w 9775"/>
                <a:gd name="connsiteY1" fmla="*/ 9896 h 9775"/>
                <a:gd name="connsiteX2" fmla="*/ 90 w 9775"/>
                <a:gd name="connsiteY2" fmla="*/ 5008 h 9775"/>
                <a:gd name="connsiteX3" fmla="*/ 4978 w 9775"/>
                <a:gd name="connsiteY3" fmla="*/ 120 h 9775"/>
                <a:gd name="connsiteX4" fmla="*/ 986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66" y="5008"/>
                  </a:moveTo>
                  <a:cubicBezTo>
                    <a:pt x="9866" y="7707"/>
                    <a:pt x="7677" y="9896"/>
                    <a:pt x="4978" y="9896"/>
                  </a:cubicBezTo>
                  <a:cubicBezTo>
                    <a:pt x="2278" y="9896"/>
                    <a:pt x="90" y="7707"/>
                    <a:pt x="90" y="5008"/>
                  </a:cubicBezTo>
                  <a:cubicBezTo>
                    <a:pt x="90" y="2308"/>
                    <a:pt x="2278" y="120"/>
                    <a:pt x="4978" y="120"/>
                  </a:cubicBezTo>
                  <a:cubicBezTo>
                    <a:pt x="7677" y="120"/>
                    <a:pt x="9866" y="2308"/>
                    <a:pt x="9866" y="5008"/>
                  </a:cubicBezTo>
                  <a:close/>
                </a:path>
              </a:pathLst>
            </a:custGeom>
            <a:grpFill/>
            <a:ln w="4865" cap="flat">
              <a:noFill/>
              <a:prstDash val="solid"/>
              <a:miter/>
            </a:ln>
          </p:spPr>
          <p:txBody>
            <a:bodyPr rtlCol="0" anchor="ctr"/>
            <a:lstStyle/>
            <a:p>
              <a:endParaRPr lang="en-US"/>
            </a:p>
          </p:txBody>
        </p:sp>
        <p:sp>
          <p:nvSpPr>
            <p:cNvPr id="748" name="Freeform: Shape 747">
              <a:extLst>
                <a:ext uri="{FF2B5EF4-FFF2-40B4-BE49-F238E27FC236}">
                  <a16:creationId xmlns:a16="http://schemas.microsoft.com/office/drawing/2014/main" id="{057EA8BA-3448-BE5F-9D64-BA23D2F3CA84}"/>
                </a:ext>
              </a:extLst>
            </p:cNvPr>
            <p:cNvSpPr/>
            <p:nvPr/>
          </p:nvSpPr>
          <p:spPr>
            <a:xfrm>
              <a:off x="11169666" y="2154443"/>
              <a:ext cx="9775" cy="9775"/>
            </a:xfrm>
            <a:custGeom>
              <a:avLst/>
              <a:gdLst>
                <a:gd name="connsiteX0" fmla="*/ 9876 w 9775"/>
                <a:gd name="connsiteY0" fmla="*/ 5008 h 9775"/>
                <a:gd name="connsiteX1" fmla="*/ 4988 w 9775"/>
                <a:gd name="connsiteY1" fmla="*/ 9896 h 9775"/>
                <a:gd name="connsiteX2" fmla="*/ 100 w 9775"/>
                <a:gd name="connsiteY2" fmla="*/ 5008 h 9775"/>
                <a:gd name="connsiteX3" fmla="*/ 4988 w 9775"/>
                <a:gd name="connsiteY3" fmla="*/ 120 h 9775"/>
                <a:gd name="connsiteX4" fmla="*/ 987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76" y="5008"/>
                  </a:moveTo>
                  <a:cubicBezTo>
                    <a:pt x="9876" y="7707"/>
                    <a:pt x="7687" y="9896"/>
                    <a:pt x="4988" y="9896"/>
                  </a:cubicBezTo>
                  <a:cubicBezTo>
                    <a:pt x="2288" y="9896"/>
                    <a:pt x="100" y="7707"/>
                    <a:pt x="100" y="5008"/>
                  </a:cubicBezTo>
                  <a:cubicBezTo>
                    <a:pt x="100" y="2308"/>
                    <a:pt x="2288" y="120"/>
                    <a:pt x="4988" y="120"/>
                  </a:cubicBezTo>
                  <a:cubicBezTo>
                    <a:pt x="7687" y="120"/>
                    <a:pt x="9876" y="2308"/>
                    <a:pt x="9876" y="5008"/>
                  </a:cubicBezTo>
                  <a:close/>
                </a:path>
              </a:pathLst>
            </a:custGeom>
            <a:grpFill/>
            <a:ln w="4865" cap="flat">
              <a:noFill/>
              <a:prstDash val="solid"/>
              <a:miter/>
            </a:ln>
          </p:spPr>
          <p:txBody>
            <a:bodyPr rtlCol="0" anchor="ctr"/>
            <a:lstStyle/>
            <a:p>
              <a:endParaRPr lang="en-US"/>
            </a:p>
          </p:txBody>
        </p:sp>
        <p:sp>
          <p:nvSpPr>
            <p:cNvPr id="749" name="Freeform: Shape 748">
              <a:extLst>
                <a:ext uri="{FF2B5EF4-FFF2-40B4-BE49-F238E27FC236}">
                  <a16:creationId xmlns:a16="http://schemas.microsoft.com/office/drawing/2014/main" id="{08E34251-DDA5-47A6-E0A0-8FBF9342E53C}"/>
                </a:ext>
              </a:extLst>
            </p:cNvPr>
            <p:cNvSpPr/>
            <p:nvPr/>
          </p:nvSpPr>
          <p:spPr>
            <a:xfrm>
              <a:off x="11218544" y="2154443"/>
              <a:ext cx="9775" cy="9775"/>
            </a:xfrm>
            <a:custGeom>
              <a:avLst/>
              <a:gdLst>
                <a:gd name="connsiteX0" fmla="*/ 9886 w 9775"/>
                <a:gd name="connsiteY0" fmla="*/ 5008 h 9775"/>
                <a:gd name="connsiteX1" fmla="*/ 4998 w 9775"/>
                <a:gd name="connsiteY1" fmla="*/ 9896 h 9775"/>
                <a:gd name="connsiteX2" fmla="*/ 110 w 9775"/>
                <a:gd name="connsiteY2" fmla="*/ 5008 h 9775"/>
                <a:gd name="connsiteX3" fmla="*/ 4998 w 9775"/>
                <a:gd name="connsiteY3" fmla="*/ 120 h 9775"/>
                <a:gd name="connsiteX4" fmla="*/ 988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86" y="5008"/>
                  </a:moveTo>
                  <a:cubicBezTo>
                    <a:pt x="9886" y="7707"/>
                    <a:pt x="7697" y="9896"/>
                    <a:pt x="4998" y="9896"/>
                  </a:cubicBezTo>
                  <a:cubicBezTo>
                    <a:pt x="2298" y="9896"/>
                    <a:pt x="110" y="7707"/>
                    <a:pt x="110" y="5008"/>
                  </a:cubicBezTo>
                  <a:cubicBezTo>
                    <a:pt x="110" y="2308"/>
                    <a:pt x="2298" y="120"/>
                    <a:pt x="4998" y="120"/>
                  </a:cubicBezTo>
                  <a:cubicBezTo>
                    <a:pt x="7697" y="120"/>
                    <a:pt x="9886" y="2308"/>
                    <a:pt x="9886" y="5008"/>
                  </a:cubicBezTo>
                  <a:close/>
                </a:path>
              </a:pathLst>
            </a:custGeom>
            <a:grpFill/>
            <a:ln w="4865" cap="flat">
              <a:noFill/>
              <a:prstDash val="solid"/>
              <a:miter/>
            </a:ln>
          </p:spPr>
          <p:txBody>
            <a:bodyPr rtlCol="0" anchor="ctr"/>
            <a:lstStyle/>
            <a:p>
              <a:endParaRPr lang="en-US"/>
            </a:p>
          </p:txBody>
        </p:sp>
        <p:sp>
          <p:nvSpPr>
            <p:cNvPr id="750" name="Freeform: Shape 749">
              <a:extLst>
                <a:ext uri="{FF2B5EF4-FFF2-40B4-BE49-F238E27FC236}">
                  <a16:creationId xmlns:a16="http://schemas.microsoft.com/office/drawing/2014/main" id="{B56BCAD2-591E-10B0-E1B4-169B37199B66}"/>
                </a:ext>
              </a:extLst>
            </p:cNvPr>
            <p:cNvSpPr/>
            <p:nvPr/>
          </p:nvSpPr>
          <p:spPr>
            <a:xfrm>
              <a:off x="11267423" y="2154443"/>
              <a:ext cx="9775" cy="9775"/>
            </a:xfrm>
            <a:custGeom>
              <a:avLst/>
              <a:gdLst>
                <a:gd name="connsiteX0" fmla="*/ 9896 w 9775"/>
                <a:gd name="connsiteY0" fmla="*/ 5008 h 9775"/>
                <a:gd name="connsiteX1" fmla="*/ 5008 w 9775"/>
                <a:gd name="connsiteY1" fmla="*/ 9896 h 9775"/>
                <a:gd name="connsiteX2" fmla="*/ 120 w 9775"/>
                <a:gd name="connsiteY2" fmla="*/ 5008 h 9775"/>
                <a:gd name="connsiteX3" fmla="*/ 5008 w 9775"/>
                <a:gd name="connsiteY3" fmla="*/ 120 h 9775"/>
                <a:gd name="connsiteX4" fmla="*/ 989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96" y="5008"/>
                  </a:moveTo>
                  <a:cubicBezTo>
                    <a:pt x="9896" y="7707"/>
                    <a:pt x="7707" y="9896"/>
                    <a:pt x="5008" y="9896"/>
                  </a:cubicBezTo>
                  <a:cubicBezTo>
                    <a:pt x="2308" y="9896"/>
                    <a:pt x="120" y="7707"/>
                    <a:pt x="120" y="5008"/>
                  </a:cubicBezTo>
                  <a:cubicBezTo>
                    <a:pt x="120" y="2308"/>
                    <a:pt x="2308" y="120"/>
                    <a:pt x="5008" y="120"/>
                  </a:cubicBezTo>
                  <a:cubicBezTo>
                    <a:pt x="7707" y="120"/>
                    <a:pt x="9896" y="2308"/>
                    <a:pt x="9896" y="5008"/>
                  </a:cubicBezTo>
                  <a:close/>
                </a:path>
              </a:pathLst>
            </a:custGeom>
            <a:grpFill/>
            <a:ln w="4865" cap="flat">
              <a:noFill/>
              <a:prstDash val="solid"/>
              <a:miter/>
            </a:ln>
          </p:spPr>
          <p:txBody>
            <a:bodyPr rtlCol="0" anchor="ctr"/>
            <a:lstStyle/>
            <a:p>
              <a:endParaRPr lang="en-US"/>
            </a:p>
          </p:txBody>
        </p:sp>
        <p:sp>
          <p:nvSpPr>
            <p:cNvPr id="751" name="Freeform: Shape 750">
              <a:extLst>
                <a:ext uri="{FF2B5EF4-FFF2-40B4-BE49-F238E27FC236}">
                  <a16:creationId xmlns:a16="http://schemas.microsoft.com/office/drawing/2014/main" id="{92E43D11-F8F5-EE0C-B041-7BBE361636A2}"/>
                </a:ext>
              </a:extLst>
            </p:cNvPr>
            <p:cNvSpPr/>
            <p:nvPr/>
          </p:nvSpPr>
          <p:spPr>
            <a:xfrm>
              <a:off x="11316301" y="2154443"/>
              <a:ext cx="9775" cy="9775"/>
            </a:xfrm>
            <a:custGeom>
              <a:avLst/>
              <a:gdLst>
                <a:gd name="connsiteX0" fmla="*/ 9906 w 9775"/>
                <a:gd name="connsiteY0" fmla="*/ 5008 h 9775"/>
                <a:gd name="connsiteX1" fmla="*/ 5018 w 9775"/>
                <a:gd name="connsiteY1" fmla="*/ 9896 h 9775"/>
                <a:gd name="connsiteX2" fmla="*/ 130 w 9775"/>
                <a:gd name="connsiteY2" fmla="*/ 5008 h 9775"/>
                <a:gd name="connsiteX3" fmla="*/ 5018 w 9775"/>
                <a:gd name="connsiteY3" fmla="*/ 120 h 9775"/>
                <a:gd name="connsiteX4" fmla="*/ 990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06" y="5008"/>
                  </a:moveTo>
                  <a:cubicBezTo>
                    <a:pt x="9906" y="7707"/>
                    <a:pt x="7717" y="9896"/>
                    <a:pt x="5018" y="9896"/>
                  </a:cubicBezTo>
                  <a:cubicBezTo>
                    <a:pt x="2318" y="9896"/>
                    <a:pt x="130" y="7707"/>
                    <a:pt x="130" y="5008"/>
                  </a:cubicBezTo>
                  <a:cubicBezTo>
                    <a:pt x="130" y="2308"/>
                    <a:pt x="2318" y="120"/>
                    <a:pt x="5018" y="120"/>
                  </a:cubicBezTo>
                  <a:cubicBezTo>
                    <a:pt x="7717" y="120"/>
                    <a:pt x="9906" y="2308"/>
                    <a:pt x="9906" y="5008"/>
                  </a:cubicBezTo>
                  <a:close/>
                </a:path>
              </a:pathLst>
            </a:custGeom>
            <a:grpFill/>
            <a:ln w="4865" cap="flat">
              <a:noFill/>
              <a:prstDash val="solid"/>
              <a:miter/>
            </a:ln>
          </p:spPr>
          <p:txBody>
            <a:bodyPr rtlCol="0" anchor="ctr"/>
            <a:lstStyle/>
            <a:p>
              <a:endParaRPr lang="en-US"/>
            </a:p>
          </p:txBody>
        </p:sp>
        <p:sp>
          <p:nvSpPr>
            <p:cNvPr id="752" name="Freeform: Shape 751">
              <a:extLst>
                <a:ext uri="{FF2B5EF4-FFF2-40B4-BE49-F238E27FC236}">
                  <a16:creationId xmlns:a16="http://schemas.microsoft.com/office/drawing/2014/main" id="{1906C0AC-C30A-4DFF-F2D6-772BF5099AE7}"/>
                </a:ext>
              </a:extLst>
            </p:cNvPr>
            <p:cNvSpPr/>
            <p:nvPr/>
          </p:nvSpPr>
          <p:spPr>
            <a:xfrm>
              <a:off x="11365179" y="2154443"/>
              <a:ext cx="9775" cy="9775"/>
            </a:xfrm>
            <a:custGeom>
              <a:avLst/>
              <a:gdLst>
                <a:gd name="connsiteX0" fmla="*/ 9916 w 9775"/>
                <a:gd name="connsiteY0" fmla="*/ 5008 h 9775"/>
                <a:gd name="connsiteX1" fmla="*/ 5028 w 9775"/>
                <a:gd name="connsiteY1" fmla="*/ 9896 h 9775"/>
                <a:gd name="connsiteX2" fmla="*/ 140 w 9775"/>
                <a:gd name="connsiteY2" fmla="*/ 5008 h 9775"/>
                <a:gd name="connsiteX3" fmla="*/ 5028 w 9775"/>
                <a:gd name="connsiteY3" fmla="*/ 120 h 9775"/>
                <a:gd name="connsiteX4" fmla="*/ 991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16" y="5008"/>
                  </a:moveTo>
                  <a:cubicBezTo>
                    <a:pt x="9916" y="7707"/>
                    <a:pt x="7727" y="9896"/>
                    <a:pt x="5028" y="9896"/>
                  </a:cubicBezTo>
                  <a:cubicBezTo>
                    <a:pt x="2328" y="9896"/>
                    <a:pt x="140" y="7707"/>
                    <a:pt x="140" y="5008"/>
                  </a:cubicBezTo>
                  <a:cubicBezTo>
                    <a:pt x="140" y="2308"/>
                    <a:pt x="2328" y="120"/>
                    <a:pt x="5028" y="120"/>
                  </a:cubicBezTo>
                  <a:cubicBezTo>
                    <a:pt x="7727" y="120"/>
                    <a:pt x="9916" y="2308"/>
                    <a:pt x="9916" y="5008"/>
                  </a:cubicBezTo>
                  <a:close/>
                </a:path>
              </a:pathLst>
            </a:custGeom>
            <a:grpFill/>
            <a:ln w="4865" cap="flat">
              <a:noFill/>
              <a:prstDash val="solid"/>
              <a:miter/>
            </a:ln>
          </p:spPr>
          <p:txBody>
            <a:bodyPr rtlCol="0" anchor="ctr"/>
            <a:lstStyle/>
            <a:p>
              <a:endParaRPr lang="en-US"/>
            </a:p>
          </p:txBody>
        </p:sp>
        <p:sp>
          <p:nvSpPr>
            <p:cNvPr id="753" name="Freeform: Shape 752">
              <a:extLst>
                <a:ext uri="{FF2B5EF4-FFF2-40B4-BE49-F238E27FC236}">
                  <a16:creationId xmlns:a16="http://schemas.microsoft.com/office/drawing/2014/main" id="{A82E8C3B-FFC8-74BF-6DB5-B4FD9E51F561}"/>
                </a:ext>
              </a:extLst>
            </p:cNvPr>
            <p:cNvSpPr/>
            <p:nvPr/>
          </p:nvSpPr>
          <p:spPr>
            <a:xfrm>
              <a:off x="11414058" y="2154443"/>
              <a:ext cx="9775" cy="9775"/>
            </a:xfrm>
            <a:custGeom>
              <a:avLst/>
              <a:gdLst>
                <a:gd name="connsiteX0" fmla="*/ 9926 w 9775"/>
                <a:gd name="connsiteY0" fmla="*/ 5008 h 9775"/>
                <a:gd name="connsiteX1" fmla="*/ 5038 w 9775"/>
                <a:gd name="connsiteY1" fmla="*/ 9896 h 9775"/>
                <a:gd name="connsiteX2" fmla="*/ 150 w 9775"/>
                <a:gd name="connsiteY2" fmla="*/ 5008 h 9775"/>
                <a:gd name="connsiteX3" fmla="*/ 5038 w 9775"/>
                <a:gd name="connsiteY3" fmla="*/ 120 h 9775"/>
                <a:gd name="connsiteX4" fmla="*/ 992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26" y="5008"/>
                  </a:moveTo>
                  <a:cubicBezTo>
                    <a:pt x="9926" y="7707"/>
                    <a:pt x="7737" y="9896"/>
                    <a:pt x="5038" y="9896"/>
                  </a:cubicBezTo>
                  <a:cubicBezTo>
                    <a:pt x="2338" y="9896"/>
                    <a:pt x="150" y="7707"/>
                    <a:pt x="150" y="5008"/>
                  </a:cubicBezTo>
                  <a:cubicBezTo>
                    <a:pt x="150" y="2308"/>
                    <a:pt x="2338" y="120"/>
                    <a:pt x="5038" y="120"/>
                  </a:cubicBezTo>
                  <a:cubicBezTo>
                    <a:pt x="7737" y="120"/>
                    <a:pt x="9926" y="2308"/>
                    <a:pt x="9926" y="5008"/>
                  </a:cubicBezTo>
                  <a:close/>
                </a:path>
              </a:pathLst>
            </a:custGeom>
            <a:grpFill/>
            <a:ln w="4865" cap="flat">
              <a:noFill/>
              <a:prstDash val="solid"/>
              <a:miter/>
            </a:ln>
          </p:spPr>
          <p:txBody>
            <a:bodyPr rtlCol="0" anchor="ctr"/>
            <a:lstStyle/>
            <a:p>
              <a:endParaRPr lang="en-US"/>
            </a:p>
          </p:txBody>
        </p:sp>
        <p:sp>
          <p:nvSpPr>
            <p:cNvPr id="754" name="Freeform: Shape 753">
              <a:extLst>
                <a:ext uri="{FF2B5EF4-FFF2-40B4-BE49-F238E27FC236}">
                  <a16:creationId xmlns:a16="http://schemas.microsoft.com/office/drawing/2014/main" id="{59C804A2-6C87-2039-20E9-505F99679971}"/>
                </a:ext>
              </a:extLst>
            </p:cNvPr>
            <p:cNvSpPr/>
            <p:nvPr/>
          </p:nvSpPr>
          <p:spPr>
            <a:xfrm>
              <a:off x="11462936" y="2154443"/>
              <a:ext cx="9775" cy="9775"/>
            </a:xfrm>
            <a:custGeom>
              <a:avLst/>
              <a:gdLst>
                <a:gd name="connsiteX0" fmla="*/ 9936 w 9775"/>
                <a:gd name="connsiteY0" fmla="*/ 5008 h 9775"/>
                <a:gd name="connsiteX1" fmla="*/ 5048 w 9775"/>
                <a:gd name="connsiteY1" fmla="*/ 9896 h 9775"/>
                <a:gd name="connsiteX2" fmla="*/ 160 w 9775"/>
                <a:gd name="connsiteY2" fmla="*/ 5008 h 9775"/>
                <a:gd name="connsiteX3" fmla="*/ 5048 w 9775"/>
                <a:gd name="connsiteY3" fmla="*/ 120 h 9775"/>
                <a:gd name="connsiteX4" fmla="*/ 993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36" y="5008"/>
                  </a:moveTo>
                  <a:cubicBezTo>
                    <a:pt x="9936" y="7707"/>
                    <a:pt x="7747" y="9896"/>
                    <a:pt x="5048" y="9896"/>
                  </a:cubicBezTo>
                  <a:cubicBezTo>
                    <a:pt x="2348" y="9896"/>
                    <a:pt x="160" y="7707"/>
                    <a:pt x="160" y="5008"/>
                  </a:cubicBezTo>
                  <a:cubicBezTo>
                    <a:pt x="160" y="2308"/>
                    <a:pt x="2348" y="120"/>
                    <a:pt x="5048" y="120"/>
                  </a:cubicBezTo>
                  <a:cubicBezTo>
                    <a:pt x="7747" y="120"/>
                    <a:pt x="9936" y="2308"/>
                    <a:pt x="9936" y="5008"/>
                  </a:cubicBezTo>
                  <a:close/>
                </a:path>
              </a:pathLst>
            </a:custGeom>
            <a:grpFill/>
            <a:ln w="4865" cap="flat">
              <a:noFill/>
              <a:prstDash val="solid"/>
              <a:miter/>
            </a:ln>
          </p:spPr>
          <p:txBody>
            <a:bodyPr rtlCol="0" anchor="ctr"/>
            <a:lstStyle/>
            <a:p>
              <a:endParaRPr lang="en-US"/>
            </a:p>
          </p:txBody>
        </p:sp>
        <p:sp>
          <p:nvSpPr>
            <p:cNvPr id="755" name="Freeform: Shape 754">
              <a:extLst>
                <a:ext uri="{FF2B5EF4-FFF2-40B4-BE49-F238E27FC236}">
                  <a16:creationId xmlns:a16="http://schemas.microsoft.com/office/drawing/2014/main" id="{CA8A1ED4-DFEA-4A15-37D0-B1B72F40A063}"/>
                </a:ext>
              </a:extLst>
            </p:cNvPr>
            <p:cNvSpPr/>
            <p:nvPr/>
          </p:nvSpPr>
          <p:spPr>
            <a:xfrm>
              <a:off x="11511814" y="2154443"/>
              <a:ext cx="9775" cy="9775"/>
            </a:xfrm>
            <a:custGeom>
              <a:avLst/>
              <a:gdLst>
                <a:gd name="connsiteX0" fmla="*/ 9946 w 9775"/>
                <a:gd name="connsiteY0" fmla="*/ 5008 h 9775"/>
                <a:gd name="connsiteX1" fmla="*/ 5058 w 9775"/>
                <a:gd name="connsiteY1" fmla="*/ 9896 h 9775"/>
                <a:gd name="connsiteX2" fmla="*/ 170 w 9775"/>
                <a:gd name="connsiteY2" fmla="*/ 5008 h 9775"/>
                <a:gd name="connsiteX3" fmla="*/ 5058 w 9775"/>
                <a:gd name="connsiteY3" fmla="*/ 120 h 9775"/>
                <a:gd name="connsiteX4" fmla="*/ 994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46" y="5008"/>
                  </a:moveTo>
                  <a:cubicBezTo>
                    <a:pt x="9946" y="7707"/>
                    <a:pt x="7757" y="9896"/>
                    <a:pt x="5058" y="9896"/>
                  </a:cubicBezTo>
                  <a:cubicBezTo>
                    <a:pt x="2358" y="9896"/>
                    <a:pt x="170" y="7707"/>
                    <a:pt x="170" y="5008"/>
                  </a:cubicBezTo>
                  <a:cubicBezTo>
                    <a:pt x="170" y="2308"/>
                    <a:pt x="2358" y="120"/>
                    <a:pt x="5058" y="120"/>
                  </a:cubicBezTo>
                  <a:cubicBezTo>
                    <a:pt x="7757" y="120"/>
                    <a:pt x="9946" y="2308"/>
                    <a:pt x="9946" y="5008"/>
                  </a:cubicBezTo>
                  <a:close/>
                </a:path>
              </a:pathLst>
            </a:custGeom>
            <a:grpFill/>
            <a:ln w="4865" cap="flat">
              <a:noFill/>
              <a:prstDash val="solid"/>
              <a:miter/>
            </a:ln>
          </p:spPr>
          <p:txBody>
            <a:bodyPr rtlCol="0" anchor="ctr"/>
            <a:lstStyle/>
            <a:p>
              <a:endParaRPr lang="en-US"/>
            </a:p>
          </p:txBody>
        </p:sp>
        <p:sp>
          <p:nvSpPr>
            <p:cNvPr id="756" name="Freeform: Shape 755">
              <a:extLst>
                <a:ext uri="{FF2B5EF4-FFF2-40B4-BE49-F238E27FC236}">
                  <a16:creationId xmlns:a16="http://schemas.microsoft.com/office/drawing/2014/main" id="{0BF31C3F-2968-CF9C-451F-B278EFF3A51A}"/>
                </a:ext>
              </a:extLst>
            </p:cNvPr>
            <p:cNvSpPr/>
            <p:nvPr/>
          </p:nvSpPr>
          <p:spPr>
            <a:xfrm>
              <a:off x="11560693" y="2154443"/>
              <a:ext cx="9775" cy="9775"/>
            </a:xfrm>
            <a:custGeom>
              <a:avLst/>
              <a:gdLst>
                <a:gd name="connsiteX0" fmla="*/ 9956 w 9775"/>
                <a:gd name="connsiteY0" fmla="*/ 5008 h 9775"/>
                <a:gd name="connsiteX1" fmla="*/ 5068 w 9775"/>
                <a:gd name="connsiteY1" fmla="*/ 9896 h 9775"/>
                <a:gd name="connsiteX2" fmla="*/ 180 w 9775"/>
                <a:gd name="connsiteY2" fmla="*/ 5008 h 9775"/>
                <a:gd name="connsiteX3" fmla="*/ 5068 w 9775"/>
                <a:gd name="connsiteY3" fmla="*/ 120 h 9775"/>
                <a:gd name="connsiteX4" fmla="*/ 995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56" y="5008"/>
                  </a:moveTo>
                  <a:cubicBezTo>
                    <a:pt x="9956" y="7707"/>
                    <a:pt x="7767" y="9896"/>
                    <a:pt x="5068" y="9896"/>
                  </a:cubicBezTo>
                  <a:cubicBezTo>
                    <a:pt x="2368" y="9896"/>
                    <a:pt x="180" y="7707"/>
                    <a:pt x="180" y="5008"/>
                  </a:cubicBezTo>
                  <a:cubicBezTo>
                    <a:pt x="180" y="2308"/>
                    <a:pt x="2368" y="120"/>
                    <a:pt x="5068" y="120"/>
                  </a:cubicBezTo>
                  <a:cubicBezTo>
                    <a:pt x="7767" y="120"/>
                    <a:pt x="9956" y="2308"/>
                    <a:pt x="9956" y="5008"/>
                  </a:cubicBezTo>
                  <a:close/>
                </a:path>
              </a:pathLst>
            </a:custGeom>
            <a:grpFill/>
            <a:ln w="4865" cap="flat">
              <a:noFill/>
              <a:prstDash val="solid"/>
              <a:miter/>
            </a:ln>
          </p:spPr>
          <p:txBody>
            <a:bodyPr rtlCol="0" anchor="ctr"/>
            <a:lstStyle/>
            <a:p>
              <a:endParaRPr lang="en-US"/>
            </a:p>
          </p:txBody>
        </p:sp>
        <p:sp>
          <p:nvSpPr>
            <p:cNvPr id="757" name="Freeform: Shape 756">
              <a:extLst>
                <a:ext uri="{FF2B5EF4-FFF2-40B4-BE49-F238E27FC236}">
                  <a16:creationId xmlns:a16="http://schemas.microsoft.com/office/drawing/2014/main" id="{0AFB2FA0-CF4E-31F6-C976-172B33282C31}"/>
                </a:ext>
              </a:extLst>
            </p:cNvPr>
            <p:cNvSpPr/>
            <p:nvPr/>
          </p:nvSpPr>
          <p:spPr>
            <a:xfrm>
              <a:off x="11609571" y="2154443"/>
              <a:ext cx="9775" cy="9775"/>
            </a:xfrm>
            <a:custGeom>
              <a:avLst/>
              <a:gdLst>
                <a:gd name="connsiteX0" fmla="*/ 9966 w 9775"/>
                <a:gd name="connsiteY0" fmla="*/ 5008 h 9775"/>
                <a:gd name="connsiteX1" fmla="*/ 5078 w 9775"/>
                <a:gd name="connsiteY1" fmla="*/ 9896 h 9775"/>
                <a:gd name="connsiteX2" fmla="*/ 190 w 9775"/>
                <a:gd name="connsiteY2" fmla="*/ 5008 h 9775"/>
                <a:gd name="connsiteX3" fmla="*/ 5078 w 9775"/>
                <a:gd name="connsiteY3" fmla="*/ 120 h 9775"/>
                <a:gd name="connsiteX4" fmla="*/ 996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66" y="5008"/>
                  </a:moveTo>
                  <a:cubicBezTo>
                    <a:pt x="9966" y="7707"/>
                    <a:pt x="7777" y="9896"/>
                    <a:pt x="5078" y="9896"/>
                  </a:cubicBezTo>
                  <a:cubicBezTo>
                    <a:pt x="2378" y="9896"/>
                    <a:pt x="190" y="7707"/>
                    <a:pt x="190" y="5008"/>
                  </a:cubicBezTo>
                  <a:cubicBezTo>
                    <a:pt x="190" y="2308"/>
                    <a:pt x="2378" y="120"/>
                    <a:pt x="5078" y="120"/>
                  </a:cubicBezTo>
                  <a:cubicBezTo>
                    <a:pt x="7777" y="120"/>
                    <a:pt x="9966" y="2308"/>
                    <a:pt x="9966" y="5008"/>
                  </a:cubicBezTo>
                  <a:close/>
                </a:path>
              </a:pathLst>
            </a:custGeom>
            <a:grpFill/>
            <a:ln w="4865" cap="flat">
              <a:noFill/>
              <a:prstDash val="solid"/>
              <a:miter/>
            </a:ln>
          </p:spPr>
          <p:txBody>
            <a:bodyPr rtlCol="0" anchor="ctr"/>
            <a:lstStyle/>
            <a:p>
              <a:endParaRPr lang="en-US"/>
            </a:p>
          </p:txBody>
        </p:sp>
        <p:sp>
          <p:nvSpPr>
            <p:cNvPr id="758" name="Freeform: Shape 757">
              <a:extLst>
                <a:ext uri="{FF2B5EF4-FFF2-40B4-BE49-F238E27FC236}">
                  <a16:creationId xmlns:a16="http://schemas.microsoft.com/office/drawing/2014/main" id="{3EC97544-699A-D7B1-7588-C63B36D16682}"/>
                </a:ext>
              </a:extLst>
            </p:cNvPr>
            <p:cNvSpPr/>
            <p:nvPr/>
          </p:nvSpPr>
          <p:spPr>
            <a:xfrm>
              <a:off x="11658449" y="2154443"/>
              <a:ext cx="9775" cy="9775"/>
            </a:xfrm>
            <a:custGeom>
              <a:avLst/>
              <a:gdLst>
                <a:gd name="connsiteX0" fmla="*/ 9976 w 9775"/>
                <a:gd name="connsiteY0" fmla="*/ 5008 h 9775"/>
                <a:gd name="connsiteX1" fmla="*/ 5088 w 9775"/>
                <a:gd name="connsiteY1" fmla="*/ 9896 h 9775"/>
                <a:gd name="connsiteX2" fmla="*/ 200 w 9775"/>
                <a:gd name="connsiteY2" fmla="*/ 5008 h 9775"/>
                <a:gd name="connsiteX3" fmla="*/ 5088 w 9775"/>
                <a:gd name="connsiteY3" fmla="*/ 120 h 9775"/>
                <a:gd name="connsiteX4" fmla="*/ 997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76" y="5008"/>
                  </a:moveTo>
                  <a:cubicBezTo>
                    <a:pt x="9976" y="7707"/>
                    <a:pt x="7787" y="9896"/>
                    <a:pt x="5088" y="9896"/>
                  </a:cubicBezTo>
                  <a:cubicBezTo>
                    <a:pt x="2388" y="9896"/>
                    <a:pt x="200" y="7707"/>
                    <a:pt x="200" y="5008"/>
                  </a:cubicBezTo>
                  <a:cubicBezTo>
                    <a:pt x="200" y="2308"/>
                    <a:pt x="2388" y="120"/>
                    <a:pt x="5088" y="120"/>
                  </a:cubicBezTo>
                  <a:cubicBezTo>
                    <a:pt x="7787" y="120"/>
                    <a:pt x="9976" y="2308"/>
                    <a:pt x="9976" y="5008"/>
                  </a:cubicBezTo>
                  <a:close/>
                </a:path>
              </a:pathLst>
            </a:custGeom>
            <a:grpFill/>
            <a:ln w="4865" cap="flat">
              <a:noFill/>
              <a:prstDash val="solid"/>
              <a:miter/>
            </a:ln>
          </p:spPr>
          <p:txBody>
            <a:bodyPr rtlCol="0" anchor="ctr"/>
            <a:lstStyle/>
            <a:p>
              <a:endParaRPr lang="en-US"/>
            </a:p>
          </p:txBody>
        </p:sp>
        <p:sp>
          <p:nvSpPr>
            <p:cNvPr id="759" name="Freeform: Shape 758">
              <a:extLst>
                <a:ext uri="{FF2B5EF4-FFF2-40B4-BE49-F238E27FC236}">
                  <a16:creationId xmlns:a16="http://schemas.microsoft.com/office/drawing/2014/main" id="{2FE4D63C-7E3E-6CFA-555A-8CD80E8BB292}"/>
                </a:ext>
              </a:extLst>
            </p:cNvPr>
            <p:cNvSpPr/>
            <p:nvPr/>
          </p:nvSpPr>
          <p:spPr>
            <a:xfrm>
              <a:off x="11707328" y="2154443"/>
              <a:ext cx="9775" cy="9775"/>
            </a:xfrm>
            <a:custGeom>
              <a:avLst/>
              <a:gdLst>
                <a:gd name="connsiteX0" fmla="*/ 9986 w 9775"/>
                <a:gd name="connsiteY0" fmla="*/ 5008 h 9775"/>
                <a:gd name="connsiteX1" fmla="*/ 5098 w 9775"/>
                <a:gd name="connsiteY1" fmla="*/ 9896 h 9775"/>
                <a:gd name="connsiteX2" fmla="*/ 210 w 9775"/>
                <a:gd name="connsiteY2" fmla="*/ 5008 h 9775"/>
                <a:gd name="connsiteX3" fmla="*/ 5098 w 9775"/>
                <a:gd name="connsiteY3" fmla="*/ 120 h 9775"/>
                <a:gd name="connsiteX4" fmla="*/ 998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86" y="5008"/>
                  </a:moveTo>
                  <a:cubicBezTo>
                    <a:pt x="9986" y="7707"/>
                    <a:pt x="7797" y="9896"/>
                    <a:pt x="5098" y="9896"/>
                  </a:cubicBezTo>
                  <a:cubicBezTo>
                    <a:pt x="2398" y="9896"/>
                    <a:pt x="210" y="7707"/>
                    <a:pt x="210" y="5008"/>
                  </a:cubicBezTo>
                  <a:cubicBezTo>
                    <a:pt x="210" y="2308"/>
                    <a:pt x="2398" y="120"/>
                    <a:pt x="5098" y="120"/>
                  </a:cubicBezTo>
                  <a:cubicBezTo>
                    <a:pt x="7797" y="120"/>
                    <a:pt x="9986" y="2308"/>
                    <a:pt x="9986" y="5008"/>
                  </a:cubicBezTo>
                  <a:close/>
                </a:path>
              </a:pathLst>
            </a:custGeom>
            <a:grpFill/>
            <a:ln w="4865" cap="flat">
              <a:noFill/>
              <a:prstDash val="solid"/>
              <a:miter/>
            </a:ln>
          </p:spPr>
          <p:txBody>
            <a:bodyPr rtlCol="0" anchor="ctr"/>
            <a:lstStyle/>
            <a:p>
              <a:endParaRPr lang="en-US"/>
            </a:p>
          </p:txBody>
        </p:sp>
        <p:sp>
          <p:nvSpPr>
            <p:cNvPr id="760" name="Freeform: Shape 759">
              <a:extLst>
                <a:ext uri="{FF2B5EF4-FFF2-40B4-BE49-F238E27FC236}">
                  <a16:creationId xmlns:a16="http://schemas.microsoft.com/office/drawing/2014/main" id="{66895527-8ED0-35FB-A510-50F795ACA4B5}"/>
                </a:ext>
              </a:extLst>
            </p:cNvPr>
            <p:cNvSpPr/>
            <p:nvPr/>
          </p:nvSpPr>
          <p:spPr>
            <a:xfrm>
              <a:off x="11756206" y="2154443"/>
              <a:ext cx="9775" cy="9775"/>
            </a:xfrm>
            <a:custGeom>
              <a:avLst/>
              <a:gdLst>
                <a:gd name="connsiteX0" fmla="*/ 9996 w 9775"/>
                <a:gd name="connsiteY0" fmla="*/ 5008 h 9775"/>
                <a:gd name="connsiteX1" fmla="*/ 5108 w 9775"/>
                <a:gd name="connsiteY1" fmla="*/ 9896 h 9775"/>
                <a:gd name="connsiteX2" fmla="*/ 220 w 9775"/>
                <a:gd name="connsiteY2" fmla="*/ 5008 h 9775"/>
                <a:gd name="connsiteX3" fmla="*/ 5108 w 9775"/>
                <a:gd name="connsiteY3" fmla="*/ 120 h 9775"/>
                <a:gd name="connsiteX4" fmla="*/ 999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96" y="5008"/>
                  </a:moveTo>
                  <a:cubicBezTo>
                    <a:pt x="9996" y="7707"/>
                    <a:pt x="7807" y="9896"/>
                    <a:pt x="5108" y="9896"/>
                  </a:cubicBezTo>
                  <a:cubicBezTo>
                    <a:pt x="2408" y="9896"/>
                    <a:pt x="220" y="7707"/>
                    <a:pt x="220" y="5008"/>
                  </a:cubicBezTo>
                  <a:cubicBezTo>
                    <a:pt x="220" y="2308"/>
                    <a:pt x="2408" y="120"/>
                    <a:pt x="5108" y="120"/>
                  </a:cubicBezTo>
                  <a:cubicBezTo>
                    <a:pt x="7807" y="120"/>
                    <a:pt x="9996" y="2308"/>
                    <a:pt x="9996" y="5008"/>
                  </a:cubicBezTo>
                  <a:close/>
                </a:path>
              </a:pathLst>
            </a:custGeom>
            <a:grpFill/>
            <a:ln w="4865" cap="flat">
              <a:noFill/>
              <a:prstDash val="solid"/>
              <a:miter/>
            </a:ln>
          </p:spPr>
          <p:txBody>
            <a:bodyPr rtlCol="0" anchor="ctr"/>
            <a:lstStyle/>
            <a:p>
              <a:endParaRPr lang="en-US"/>
            </a:p>
          </p:txBody>
        </p:sp>
        <p:sp>
          <p:nvSpPr>
            <p:cNvPr id="761" name="Freeform: Shape 760">
              <a:extLst>
                <a:ext uri="{FF2B5EF4-FFF2-40B4-BE49-F238E27FC236}">
                  <a16:creationId xmlns:a16="http://schemas.microsoft.com/office/drawing/2014/main" id="{0A65B6A9-AB5E-3506-3A88-A32122B3E779}"/>
                </a:ext>
              </a:extLst>
            </p:cNvPr>
            <p:cNvSpPr/>
            <p:nvPr/>
          </p:nvSpPr>
          <p:spPr>
            <a:xfrm>
              <a:off x="11805084" y="2154443"/>
              <a:ext cx="9775" cy="9775"/>
            </a:xfrm>
            <a:custGeom>
              <a:avLst/>
              <a:gdLst>
                <a:gd name="connsiteX0" fmla="*/ 10006 w 9775"/>
                <a:gd name="connsiteY0" fmla="*/ 5008 h 9775"/>
                <a:gd name="connsiteX1" fmla="*/ 5118 w 9775"/>
                <a:gd name="connsiteY1" fmla="*/ 9896 h 9775"/>
                <a:gd name="connsiteX2" fmla="*/ 230 w 9775"/>
                <a:gd name="connsiteY2" fmla="*/ 5008 h 9775"/>
                <a:gd name="connsiteX3" fmla="*/ 5118 w 9775"/>
                <a:gd name="connsiteY3" fmla="*/ 120 h 9775"/>
                <a:gd name="connsiteX4" fmla="*/ 1000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06" y="5008"/>
                  </a:moveTo>
                  <a:cubicBezTo>
                    <a:pt x="10006" y="7707"/>
                    <a:pt x="7817" y="9896"/>
                    <a:pt x="5118" y="9896"/>
                  </a:cubicBezTo>
                  <a:cubicBezTo>
                    <a:pt x="2418" y="9896"/>
                    <a:pt x="230" y="7707"/>
                    <a:pt x="230" y="5008"/>
                  </a:cubicBezTo>
                  <a:cubicBezTo>
                    <a:pt x="230" y="2308"/>
                    <a:pt x="2418" y="120"/>
                    <a:pt x="5118" y="120"/>
                  </a:cubicBezTo>
                  <a:cubicBezTo>
                    <a:pt x="7817" y="120"/>
                    <a:pt x="10006" y="2308"/>
                    <a:pt x="10006" y="5008"/>
                  </a:cubicBezTo>
                  <a:close/>
                </a:path>
              </a:pathLst>
            </a:custGeom>
            <a:grpFill/>
            <a:ln w="4865" cap="flat">
              <a:noFill/>
              <a:prstDash val="solid"/>
              <a:miter/>
            </a:ln>
          </p:spPr>
          <p:txBody>
            <a:bodyPr rtlCol="0" anchor="ctr"/>
            <a:lstStyle/>
            <a:p>
              <a:endParaRPr lang="en-US"/>
            </a:p>
          </p:txBody>
        </p:sp>
        <p:sp>
          <p:nvSpPr>
            <p:cNvPr id="762" name="Freeform: Shape 761">
              <a:extLst>
                <a:ext uri="{FF2B5EF4-FFF2-40B4-BE49-F238E27FC236}">
                  <a16:creationId xmlns:a16="http://schemas.microsoft.com/office/drawing/2014/main" id="{9DECA3F8-2DF7-FDE7-6AFD-ADEA3CC05F59}"/>
                </a:ext>
              </a:extLst>
            </p:cNvPr>
            <p:cNvSpPr/>
            <p:nvPr/>
          </p:nvSpPr>
          <p:spPr>
            <a:xfrm>
              <a:off x="11853963" y="2154443"/>
              <a:ext cx="9775" cy="9775"/>
            </a:xfrm>
            <a:custGeom>
              <a:avLst/>
              <a:gdLst>
                <a:gd name="connsiteX0" fmla="*/ 10016 w 9775"/>
                <a:gd name="connsiteY0" fmla="*/ 5008 h 9775"/>
                <a:gd name="connsiteX1" fmla="*/ 5128 w 9775"/>
                <a:gd name="connsiteY1" fmla="*/ 9896 h 9775"/>
                <a:gd name="connsiteX2" fmla="*/ 240 w 9775"/>
                <a:gd name="connsiteY2" fmla="*/ 5008 h 9775"/>
                <a:gd name="connsiteX3" fmla="*/ 5128 w 9775"/>
                <a:gd name="connsiteY3" fmla="*/ 120 h 9775"/>
                <a:gd name="connsiteX4" fmla="*/ 1001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16" y="5008"/>
                  </a:moveTo>
                  <a:cubicBezTo>
                    <a:pt x="10016" y="7707"/>
                    <a:pt x="7827" y="9896"/>
                    <a:pt x="5128" y="9896"/>
                  </a:cubicBezTo>
                  <a:cubicBezTo>
                    <a:pt x="2428" y="9896"/>
                    <a:pt x="240" y="7707"/>
                    <a:pt x="240" y="5008"/>
                  </a:cubicBezTo>
                  <a:cubicBezTo>
                    <a:pt x="240" y="2308"/>
                    <a:pt x="2428" y="120"/>
                    <a:pt x="5128" y="120"/>
                  </a:cubicBezTo>
                  <a:cubicBezTo>
                    <a:pt x="7827" y="120"/>
                    <a:pt x="10016" y="2308"/>
                    <a:pt x="10016" y="5008"/>
                  </a:cubicBezTo>
                  <a:close/>
                </a:path>
              </a:pathLst>
            </a:custGeom>
            <a:grpFill/>
            <a:ln w="4865" cap="flat">
              <a:noFill/>
              <a:prstDash val="solid"/>
              <a:miter/>
            </a:ln>
          </p:spPr>
          <p:txBody>
            <a:bodyPr rtlCol="0" anchor="ctr"/>
            <a:lstStyle/>
            <a:p>
              <a:endParaRPr lang="en-US"/>
            </a:p>
          </p:txBody>
        </p:sp>
        <p:sp>
          <p:nvSpPr>
            <p:cNvPr id="763" name="Freeform: Shape 762">
              <a:extLst>
                <a:ext uri="{FF2B5EF4-FFF2-40B4-BE49-F238E27FC236}">
                  <a16:creationId xmlns:a16="http://schemas.microsoft.com/office/drawing/2014/main" id="{2CFE424B-0D6D-1A26-4284-085613A84735}"/>
                </a:ext>
              </a:extLst>
            </p:cNvPr>
            <p:cNvSpPr/>
            <p:nvPr/>
          </p:nvSpPr>
          <p:spPr>
            <a:xfrm>
              <a:off x="11902841" y="2154443"/>
              <a:ext cx="9775" cy="9775"/>
            </a:xfrm>
            <a:custGeom>
              <a:avLst/>
              <a:gdLst>
                <a:gd name="connsiteX0" fmla="*/ 10026 w 9775"/>
                <a:gd name="connsiteY0" fmla="*/ 5008 h 9775"/>
                <a:gd name="connsiteX1" fmla="*/ 5138 w 9775"/>
                <a:gd name="connsiteY1" fmla="*/ 9896 h 9775"/>
                <a:gd name="connsiteX2" fmla="*/ 250 w 9775"/>
                <a:gd name="connsiteY2" fmla="*/ 5008 h 9775"/>
                <a:gd name="connsiteX3" fmla="*/ 5138 w 9775"/>
                <a:gd name="connsiteY3" fmla="*/ 120 h 9775"/>
                <a:gd name="connsiteX4" fmla="*/ 1002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26" y="5008"/>
                  </a:moveTo>
                  <a:cubicBezTo>
                    <a:pt x="10026" y="7707"/>
                    <a:pt x="7837" y="9896"/>
                    <a:pt x="5138" y="9896"/>
                  </a:cubicBezTo>
                  <a:cubicBezTo>
                    <a:pt x="2438" y="9896"/>
                    <a:pt x="250" y="7707"/>
                    <a:pt x="250" y="5008"/>
                  </a:cubicBezTo>
                  <a:cubicBezTo>
                    <a:pt x="250" y="2308"/>
                    <a:pt x="2438" y="120"/>
                    <a:pt x="5138" y="120"/>
                  </a:cubicBezTo>
                  <a:cubicBezTo>
                    <a:pt x="7837" y="120"/>
                    <a:pt x="10026" y="2308"/>
                    <a:pt x="10026" y="5008"/>
                  </a:cubicBezTo>
                  <a:close/>
                </a:path>
              </a:pathLst>
            </a:custGeom>
            <a:grpFill/>
            <a:ln w="4865" cap="flat">
              <a:noFill/>
              <a:prstDash val="solid"/>
              <a:miter/>
            </a:ln>
          </p:spPr>
          <p:txBody>
            <a:bodyPr rtlCol="0" anchor="ctr"/>
            <a:lstStyle/>
            <a:p>
              <a:endParaRPr lang="en-US"/>
            </a:p>
          </p:txBody>
        </p:sp>
        <p:sp>
          <p:nvSpPr>
            <p:cNvPr id="764" name="Freeform: Shape 763">
              <a:extLst>
                <a:ext uri="{FF2B5EF4-FFF2-40B4-BE49-F238E27FC236}">
                  <a16:creationId xmlns:a16="http://schemas.microsoft.com/office/drawing/2014/main" id="{71812403-0B2C-C24F-52A9-6F8A562895E6}"/>
                </a:ext>
              </a:extLst>
            </p:cNvPr>
            <p:cNvSpPr/>
            <p:nvPr/>
          </p:nvSpPr>
          <p:spPr>
            <a:xfrm>
              <a:off x="11951719" y="2154443"/>
              <a:ext cx="9775" cy="9775"/>
            </a:xfrm>
            <a:custGeom>
              <a:avLst/>
              <a:gdLst>
                <a:gd name="connsiteX0" fmla="*/ 10036 w 9775"/>
                <a:gd name="connsiteY0" fmla="*/ 5008 h 9775"/>
                <a:gd name="connsiteX1" fmla="*/ 5148 w 9775"/>
                <a:gd name="connsiteY1" fmla="*/ 9896 h 9775"/>
                <a:gd name="connsiteX2" fmla="*/ 260 w 9775"/>
                <a:gd name="connsiteY2" fmla="*/ 5008 h 9775"/>
                <a:gd name="connsiteX3" fmla="*/ 5148 w 9775"/>
                <a:gd name="connsiteY3" fmla="*/ 120 h 9775"/>
                <a:gd name="connsiteX4" fmla="*/ 1003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36" y="5008"/>
                  </a:moveTo>
                  <a:cubicBezTo>
                    <a:pt x="10036" y="7707"/>
                    <a:pt x="7847" y="9896"/>
                    <a:pt x="5148" y="9896"/>
                  </a:cubicBezTo>
                  <a:cubicBezTo>
                    <a:pt x="2448" y="9896"/>
                    <a:pt x="260" y="7707"/>
                    <a:pt x="260" y="5008"/>
                  </a:cubicBezTo>
                  <a:cubicBezTo>
                    <a:pt x="260" y="2308"/>
                    <a:pt x="2448" y="120"/>
                    <a:pt x="5148" y="120"/>
                  </a:cubicBezTo>
                  <a:cubicBezTo>
                    <a:pt x="7847" y="120"/>
                    <a:pt x="10036" y="2308"/>
                    <a:pt x="10036" y="5008"/>
                  </a:cubicBezTo>
                  <a:close/>
                </a:path>
              </a:pathLst>
            </a:custGeom>
            <a:grpFill/>
            <a:ln w="4865" cap="flat">
              <a:noFill/>
              <a:prstDash val="solid"/>
              <a:miter/>
            </a:ln>
          </p:spPr>
          <p:txBody>
            <a:bodyPr rtlCol="0" anchor="ctr"/>
            <a:lstStyle/>
            <a:p>
              <a:endParaRPr lang="en-US"/>
            </a:p>
          </p:txBody>
        </p:sp>
        <p:sp>
          <p:nvSpPr>
            <p:cNvPr id="765" name="Freeform: Shape 764">
              <a:extLst>
                <a:ext uri="{FF2B5EF4-FFF2-40B4-BE49-F238E27FC236}">
                  <a16:creationId xmlns:a16="http://schemas.microsoft.com/office/drawing/2014/main" id="{7E1EF4AE-8D54-07A4-DB70-91A770814DE2}"/>
                </a:ext>
              </a:extLst>
            </p:cNvPr>
            <p:cNvSpPr/>
            <p:nvPr/>
          </p:nvSpPr>
          <p:spPr>
            <a:xfrm>
              <a:off x="12000598" y="2154443"/>
              <a:ext cx="9775" cy="9775"/>
            </a:xfrm>
            <a:custGeom>
              <a:avLst/>
              <a:gdLst>
                <a:gd name="connsiteX0" fmla="*/ 10046 w 9775"/>
                <a:gd name="connsiteY0" fmla="*/ 5008 h 9775"/>
                <a:gd name="connsiteX1" fmla="*/ 5158 w 9775"/>
                <a:gd name="connsiteY1" fmla="*/ 9896 h 9775"/>
                <a:gd name="connsiteX2" fmla="*/ 270 w 9775"/>
                <a:gd name="connsiteY2" fmla="*/ 5008 h 9775"/>
                <a:gd name="connsiteX3" fmla="*/ 5158 w 9775"/>
                <a:gd name="connsiteY3" fmla="*/ 120 h 9775"/>
                <a:gd name="connsiteX4" fmla="*/ 1004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46" y="5008"/>
                  </a:moveTo>
                  <a:cubicBezTo>
                    <a:pt x="10046" y="7707"/>
                    <a:pt x="7857" y="9896"/>
                    <a:pt x="5158" y="9896"/>
                  </a:cubicBezTo>
                  <a:cubicBezTo>
                    <a:pt x="2458" y="9896"/>
                    <a:pt x="270" y="7707"/>
                    <a:pt x="270" y="5008"/>
                  </a:cubicBezTo>
                  <a:cubicBezTo>
                    <a:pt x="270" y="2308"/>
                    <a:pt x="2458" y="120"/>
                    <a:pt x="5158" y="120"/>
                  </a:cubicBezTo>
                  <a:cubicBezTo>
                    <a:pt x="7857" y="120"/>
                    <a:pt x="10046" y="2308"/>
                    <a:pt x="10046" y="5008"/>
                  </a:cubicBezTo>
                  <a:close/>
                </a:path>
              </a:pathLst>
            </a:custGeom>
            <a:grpFill/>
            <a:ln w="4865" cap="flat">
              <a:noFill/>
              <a:prstDash val="solid"/>
              <a:miter/>
            </a:ln>
          </p:spPr>
          <p:txBody>
            <a:bodyPr rtlCol="0" anchor="ctr"/>
            <a:lstStyle/>
            <a:p>
              <a:endParaRPr lang="en-US"/>
            </a:p>
          </p:txBody>
        </p:sp>
        <p:sp>
          <p:nvSpPr>
            <p:cNvPr id="766" name="Freeform: Shape 765">
              <a:extLst>
                <a:ext uri="{FF2B5EF4-FFF2-40B4-BE49-F238E27FC236}">
                  <a16:creationId xmlns:a16="http://schemas.microsoft.com/office/drawing/2014/main" id="{739BAF6F-4C45-8A60-8200-9419BAEA69B3}"/>
                </a:ext>
              </a:extLst>
            </p:cNvPr>
            <p:cNvSpPr/>
            <p:nvPr/>
          </p:nvSpPr>
          <p:spPr>
            <a:xfrm>
              <a:off x="12049476" y="2154443"/>
              <a:ext cx="9775" cy="9775"/>
            </a:xfrm>
            <a:custGeom>
              <a:avLst/>
              <a:gdLst>
                <a:gd name="connsiteX0" fmla="*/ 10056 w 9775"/>
                <a:gd name="connsiteY0" fmla="*/ 5008 h 9775"/>
                <a:gd name="connsiteX1" fmla="*/ 5168 w 9775"/>
                <a:gd name="connsiteY1" fmla="*/ 9896 h 9775"/>
                <a:gd name="connsiteX2" fmla="*/ 280 w 9775"/>
                <a:gd name="connsiteY2" fmla="*/ 5008 h 9775"/>
                <a:gd name="connsiteX3" fmla="*/ 5168 w 9775"/>
                <a:gd name="connsiteY3" fmla="*/ 120 h 9775"/>
                <a:gd name="connsiteX4" fmla="*/ 1005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56" y="5008"/>
                  </a:moveTo>
                  <a:cubicBezTo>
                    <a:pt x="10056" y="7707"/>
                    <a:pt x="7867" y="9896"/>
                    <a:pt x="5168" y="9896"/>
                  </a:cubicBezTo>
                  <a:cubicBezTo>
                    <a:pt x="2468" y="9896"/>
                    <a:pt x="280" y="7707"/>
                    <a:pt x="280" y="5008"/>
                  </a:cubicBezTo>
                  <a:cubicBezTo>
                    <a:pt x="280" y="2308"/>
                    <a:pt x="2468" y="120"/>
                    <a:pt x="5168" y="120"/>
                  </a:cubicBezTo>
                  <a:cubicBezTo>
                    <a:pt x="7867" y="120"/>
                    <a:pt x="10056" y="2308"/>
                    <a:pt x="10056" y="5008"/>
                  </a:cubicBezTo>
                  <a:close/>
                </a:path>
              </a:pathLst>
            </a:custGeom>
            <a:grpFill/>
            <a:ln w="4865" cap="flat">
              <a:noFill/>
              <a:prstDash val="solid"/>
              <a:miter/>
            </a:ln>
          </p:spPr>
          <p:txBody>
            <a:bodyPr rtlCol="0" anchor="ctr"/>
            <a:lstStyle/>
            <a:p>
              <a:endParaRPr lang="en-US"/>
            </a:p>
          </p:txBody>
        </p:sp>
        <p:sp>
          <p:nvSpPr>
            <p:cNvPr id="767" name="Freeform: Shape 766">
              <a:extLst>
                <a:ext uri="{FF2B5EF4-FFF2-40B4-BE49-F238E27FC236}">
                  <a16:creationId xmlns:a16="http://schemas.microsoft.com/office/drawing/2014/main" id="{969C0E7B-38E8-19B7-9A16-D09BF9556BDE}"/>
                </a:ext>
              </a:extLst>
            </p:cNvPr>
            <p:cNvSpPr/>
            <p:nvPr/>
          </p:nvSpPr>
          <p:spPr>
            <a:xfrm>
              <a:off x="12098354" y="2154443"/>
              <a:ext cx="9775" cy="9775"/>
            </a:xfrm>
            <a:custGeom>
              <a:avLst/>
              <a:gdLst>
                <a:gd name="connsiteX0" fmla="*/ 10066 w 9775"/>
                <a:gd name="connsiteY0" fmla="*/ 5008 h 9775"/>
                <a:gd name="connsiteX1" fmla="*/ 5178 w 9775"/>
                <a:gd name="connsiteY1" fmla="*/ 9896 h 9775"/>
                <a:gd name="connsiteX2" fmla="*/ 290 w 9775"/>
                <a:gd name="connsiteY2" fmla="*/ 5008 h 9775"/>
                <a:gd name="connsiteX3" fmla="*/ 5178 w 9775"/>
                <a:gd name="connsiteY3" fmla="*/ 120 h 9775"/>
                <a:gd name="connsiteX4" fmla="*/ 1006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66" y="5008"/>
                  </a:moveTo>
                  <a:cubicBezTo>
                    <a:pt x="10066" y="7707"/>
                    <a:pt x="7877" y="9896"/>
                    <a:pt x="5178" y="9896"/>
                  </a:cubicBezTo>
                  <a:cubicBezTo>
                    <a:pt x="2478" y="9896"/>
                    <a:pt x="290" y="7707"/>
                    <a:pt x="290" y="5008"/>
                  </a:cubicBezTo>
                  <a:cubicBezTo>
                    <a:pt x="290" y="2308"/>
                    <a:pt x="2478" y="120"/>
                    <a:pt x="5178" y="120"/>
                  </a:cubicBezTo>
                  <a:cubicBezTo>
                    <a:pt x="7877" y="120"/>
                    <a:pt x="10066" y="2308"/>
                    <a:pt x="10066" y="5008"/>
                  </a:cubicBezTo>
                  <a:close/>
                </a:path>
              </a:pathLst>
            </a:custGeom>
            <a:grpFill/>
            <a:ln w="4865" cap="flat">
              <a:noFill/>
              <a:prstDash val="solid"/>
              <a:miter/>
            </a:ln>
          </p:spPr>
          <p:txBody>
            <a:bodyPr rtlCol="0" anchor="ctr"/>
            <a:lstStyle/>
            <a:p>
              <a:endParaRPr lang="en-US"/>
            </a:p>
          </p:txBody>
        </p:sp>
        <p:sp>
          <p:nvSpPr>
            <p:cNvPr id="768" name="Freeform: Shape 767">
              <a:extLst>
                <a:ext uri="{FF2B5EF4-FFF2-40B4-BE49-F238E27FC236}">
                  <a16:creationId xmlns:a16="http://schemas.microsoft.com/office/drawing/2014/main" id="{AE246E4E-1E02-A005-E107-94E6FD08474F}"/>
                </a:ext>
              </a:extLst>
            </p:cNvPr>
            <p:cNvSpPr/>
            <p:nvPr/>
          </p:nvSpPr>
          <p:spPr>
            <a:xfrm>
              <a:off x="12147233" y="2154443"/>
              <a:ext cx="9775" cy="9775"/>
            </a:xfrm>
            <a:custGeom>
              <a:avLst/>
              <a:gdLst>
                <a:gd name="connsiteX0" fmla="*/ 10076 w 9775"/>
                <a:gd name="connsiteY0" fmla="*/ 5008 h 9775"/>
                <a:gd name="connsiteX1" fmla="*/ 5188 w 9775"/>
                <a:gd name="connsiteY1" fmla="*/ 9896 h 9775"/>
                <a:gd name="connsiteX2" fmla="*/ 300 w 9775"/>
                <a:gd name="connsiteY2" fmla="*/ 5008 h 9775"/>
                <a:gd name="connsiteX3" fmla="*/ 5188 w 9775"/>
                <a:gd name="connsiteY3" fmla="*/ 120 h 9775"/>
                <a:gd name="connsiteX4" fmla="*/ 10076 w 9775"/>
                <a:gd name="connsiteY4" fmla="*/ 500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76" y="5008"/>
                  </a:moveTo>
                  <a:cubicBezTo>
                    <a:pt x="10076" y="7707"/>
                    <a:pt x="7887" y="9896"/>
                    <a:pt x="5188" y="9896"/>
                  </a:cubicBezTo>
                  <a:cubicBezTo>
                    <a:pt x="2488" y="9896"/>
                    <a:pt x="300" y="7707"/>
                    <a:pt x="300" y="5008"/>
                  </a:cubicBezTo>
                  <a:cubicBezTo>
                    <a:pt x="300" y="2308"/>
                    <a:pt x="2488" y="120"/>
                    <a:pt x="5188" y="120"/>
                  </a:cubicBezTo>
                  <a:cubicBezTo>
                    <a:pt x="7887" y="120"/>
                    <a:pt x="10076" y="2308"/>
                    <a:pt x="10076" y="5008"/>
                  </a:cubicBezTo>
                  <a:close/>
                </a:path>
              </a:pathLst>
            </a:custGeom>
            <a:grpFill/>
            <a:ln w="4865" cap="flat">
              <a:noFill/>
              <a:prstDash val="solid"/>
              <a:miter/>
            </a:ln>
          </p:spPr>
          <p:txBody>
            <a:bodyPr rtlCol="0" anchor="ctr"/>
            <a:lstStyle/>
            <a:p>
              <a:endParaRPr lang="en-US"/>
            </a:p>
          </p:txBody>
        </p:sp>
        <p:sp>
          <p:nvSpPr>
            <p:cNvPr id="769" name="Freeform: Shape 768">
              <a:extLst>
                <a:ext uri="{FF2B5EF4-FFF2-40B4-BE49-F238E27FC236}">
                  <a16:creationId xmlns:a16="http://schemas.microsoft.com/office/drawing/2014/main" id="{3F74DC70-1D79-A1DE-5AB0-A006AE892A79}"/>
                </a:ext>
              </a:extLst>
            </p:cNvPr>
            <p:cNvSpPr/>
            <p:nvPr/>
          </p:nvSpPr>
          <p:spPr>
            <a:xfrm>
              <a:off x="10680883" y="2203321"/>
              <a:ext cx="9775" cy="9775"/>
            </a:xfrm>
            <a:custGeom>
              <a:avLst/>
              <a:gdLst>
                <a:gd name="connsiteX0" fmla="*/ 9776 w 9775"/>
                <a:gd name="connsiteY0" fmla="*/ 5018 h 9775"/>
                <a:gd name="connsiteX1" fmla="*/ 4888 w 9775"/>
                <a:gd name="connsiteY1" fmla="*/ 9906 h 9775"/>
                <a:gd name="connsiteX2" fmla="*/ 0 w 9775"/>
                <a:gd name="connsiteY2" fmla="*/ 5018 h 9775"/>
                <a:gd name="connsiteX3" fmla="*/ 4888 w 9775"/>
                <a:gd name="connsiteY3" fmla="*/ 130 h 9775"/>
                <a:gd name="connsiteX4" fmla="*/ 977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76" y="5018"/>
                  </a:moveTo>
                  <a:cubicBezTo>
                    <a:pt x="9776" y="7717"/>
                    <a:pt x="7587" y="9906"/>
                    <a:pt x="4888" y="9906"/>
                  </a:cubicBezTo>
                  <a:cubicBezTo>
                    <a:pt x="2188" y="9906"/>
                    <a:pt x="0" y="7717"/>
                    <a:pt x="0" y="5018"/>
                  </a:cubicBezTo>
                  <a:cubicBezTo>
                    <a:pt x="0" y="2318"/>
                    <a:pt x="2188" y="130"/>
                    <a:pt x="4888" y="130"/>
                  </a:cubicBezTo>
                  <a:cubicBezTo>
                    <a:pt x="7587" y="130"/>
                    <a:pt x="9776" y="2318"/>
                    <a:pt x="9776" y="5018"/>
                  </a:cubicBezTo>
                  <a:close/>
                </a:path>
              </a:pathLst>
            </a:custGeom>
            <a:grpFill/>
            <a:ln w="4865" cap="flat">
              <a:noFill/>
              <a:prstDash val="solid"/>
              <a:miter/>
            </a:ln>
          </p:spPr>
          <p:txBody>
            <a:bodyPr rtlCol="0" anchor="ctr"/>
            <a:lstStyle/>
            <a:p>
              <a:endParaRPr lang="en-US"/>
            </a:p>
          </p:txBody>
        </p:sp>
        <p:sp>
          <p:nvSpPr>
            <p:cNvPr id="770" name="Freeform: Shape 769">
              <a:extLst>
                <a:ext uri="{FF2B5EF4-FFF2-40B4-BE49-F238E27FC236}">
                  <a16:creationId xmlns:a16="http://schemas.microsoft.com/office/drawing/2014/main" id="{916B9C5B-4376-1835-2EA4-4ECC22276077}"/>
                </a:ext>
              </a:extLst>
            </p:cNvPr>
            <p:cNvSpPr/>
            <p:nvPr/>
          </p:nvSpPr>
          <p:spPr>
            <a:xfrm>
              <a:off x="10729761" y="2203321"/>
              <a:ext cx="9775" cy="9775"/>
            </a:xfrm>
            <a:custGeom>
              <a:avLst/>
              <a:gdLst>
                <a:gd name="connsiteX0" fmla="*/ 9786 w 9775"/>
                <a:gd name="connsiteY0" fmla="*/ 5018 h 9775"/>
                <a:gd name="connsiteX1" fmla="*/ 4898 w 9775"/>
                <a:gd name="connsiteY1" fmla="*/ 9906 h 9775"/>
                <a:gd name="connsiteX2" fmla="*/ 10 w 9775"/>
                <a:gd name="connsiteY2" fmla="*/ 5018 h 9775"/>
                <a:gd name="connsiteX3" fmla="*/ 4898 w 9775"/>
                <a:gd name="connsiteY3" fmla="*/ 130 h 9775"/>
                <a:gd name="connsiteX4" fmla="*/ 978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86" y="5018"/>
                  </a:moveTo>
                  <a:cubicBezTo>
                    <a:pt x="9786" y="7717"/>
                    <a:pt x="7597" y="9906"/>
                    <a:pt x="4898" y="9906"/>
                  </a:cubicBezTo>
                  <a:cubicBezTo>
                    <a:pt x="2198" y="9906"/>
                    <a:pt x="10" y="7717"/>
                    <a:pt x="10" y="5018"/>
                  </a:cubicBezTo>
                  <a:cubicBezTo>
                    <a:pt x="10" y="2318"/>
                    <a:pt x="2198" y="130"/>
                    <a:pt x="4898" y="130"/>
                  </a:cubicBezTo>
                  <a:cubicBezTo>
                    <a:pt x="7597" y="130"/>
                    <a:pt x="9786" y="2318"/>
                    <a:pt x="9786" y="5018"/>
                  </a:cubicBezTo>
                  <a:close/>
                </a:path>
              </a:pathLst>
            </a:custGeom>
            <a:grpFill/>
            <a:ln w="4865" cap="flat">
              <a:noFill/>
              <a:prstDash val="solid"/>
              <a:miter/>
            </a:ln>
          </p:spPr>
          <p:txBody>
            <a:bodyPr rtlCol="0" anchor="ctr"/>
            <a:lstStyle/>
            <a:p>
              <a:endParaRPr lang="en-US"/>
            </a:p>
          </p:txBody>
        </p:sp>
        <p:sp>
          <p:nvSpPr>
            <p:cNvPr id="771" name="Freeform: Shape 770">
              <a:extLst>
                <a:ext uri="{FF2B5EF4-FFF2-40B4-BE49-F238E27FC236}">
                  <a16:creationId xmlns:a16="http://schemas.microsoft.com/office/drawing/2014/main" id="{82FB6945-C884-4B6A-28A2-36C06AC1C3C2}"/>
                </a:ext>
              </a:extLst>
            </p:cNvPr>
            <p:cNvSpPr/>
            <p:nvPr/>
          </p:nvSpPr>
          <p:spPr>
            <a:xfrm>
              <a:off x="10778639" y="2203321"/>
              <a:ext cx="9775" cy="9775"/>
            </a:xfrm>
            <a:custGeom>
              <a:avLst/>
              <a:gdLst>
                <a:gd name="connsiteX0" fmla="*/ 9796 w 9775"/>
                <a:gd name="connsiteY0" fmla="*/ 5018 h 9775"/>
                <a:gd name="connsiteX1" fmla="*/ 4908 w 9775"/>
                <a:gd name="connsiteY1" fmla="*/ 9906 h 9775"/>
                <a:gd name="connsiteX2" fmla="*/ 20 w 9775"/>
                <a:gd name="connsiteY2" fmla="*/ 5018 h 9775"/>
                <a:gd name="connsiteX3" fmla="*/ 4908 w 9775"/>
                <a:gd name="connsiteY3" fmla="*/ 130 h 9775"/>
                <a:gd name="connsiteX4" fmla="*/ 979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96" y="5018"/>
                  </a:moveTo>
                  <a:cubicBezTo>
                    <a:pt x="9796" y="7717"/>
                    <a:pt x="7607" y="9906"/>
                    <a:pt x="4908" y="9906"/>
                  </a:cubicBezTo>
                  <a:cubicBezTo>
                    <a:pt x="2208" y="9906"/>
                    <a:pt x="20" y="7717"/>
                    <a:pt x="20" y="5018"/>
                  </a:cubicBezTo>
                  <a:cubicBezTo>
                    <a:pt x="20" y="2318"/>
                    <a:pt x="2208" y="130"/>
                    <a:pt x="4908" y="130"/>
                  </a:cubicBezTo>
                  <a:cubicBezTo>
                    <a:pt x="7607" y="130"/>
                    <a:pt x="9796" y="2318"/>
                    <a:pt x="9796" y="5018"/>
                  </a:cubicBezTo>
                  <a:close/>
                </a:path>
              </a:pathLst>
            </a:custGeom>
            <a:grpFill/>
            <a:ln w="4865" cap="flat">
              <a:noFill/>
              <a:prstDash val="solid"/>
              <a:miter/>
            </a:ln>
          </p:spPr>
          <p:txBody>
            <a:bodyPr rtlCol="0" anchor="ctr"/>
            <a:lstStyle/>
            <a:p>
              <a:endParaRPr lang="en-US"/>
            </a:p>
          </p:txBody>
        </p:sp>
        <p:sp>
          <p:nvSpPr>
            <p:cNvPr id="772" name="Freeform: Shape 771">
              <a:extLst>
                <a:ext uri="{FF2B5EF4-FFF2-40B4-BE49-F238E27FC236}">
                  <a16:creationId xmlns:a16="http://schemas.microsoft.com/office/drawing/2014/main" id="{971FC3AE-EE2B-8C1E-915A-5EE2167FB9BC}"/>
                </a:ext>
              </a:extLst>
            </p:cNvPr>
            <p:cNvSpPr/>
            <p:nvPr/>
          </p:nvSpPr>
          <p:spPr>
            <a:xfrm>
              <a:off x="10827518" y="2203321"/>
              <a:ext cx="9775" cy="9775"/>
            </a:xfrm>
            <a:custGeom>
              <a:avLst/>
              <a:gdLst>
                <a:gd name="connsiteX0" fmla="*/ 9806 w 9775"/>
                <a:gd name="connsiteY0" fmla="*/ 5018 h 9775"/>
                <a:gd name="connsiteX1" fmla="*/ 4918 w 9775"/>
                <a:gd name="connsiteY1" fmla="*/ 9906 h 9775"/>
                <a:gd name="connsiteX2" fmla="*/ 30 w 9775"/>
                <a:gd name="connsiteY2" fmla="*/ 5018 h 9775"/>
                <a:gd name="connsiteX3" fmla="*/ 4918 w 9775"/>
                <a:gd name="connsiteY3" fmla="*/ 130 h 9775"/>
                <a:gd name="connsiteX4" fmla="*/ 980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06" y="5018"/>
                  </a:moveTo>
                  <a:cubicBezTo>
                    <a:pt x="9806" y="7717"/>
                    <a:pt x="7617" y="9906"/>
                    <a:pt x="4918" y="9906"/>
                  </a:cubicBezTo>
                  <a:cubicBezTo>
                    <a:pt x="2218" y="9906"/>
                    <a:pt x="30" y="7717"/>
                    <a:pt x="30" y="5018"/>
                  </a:cubicBezTo>
                  <a:cubicBezTo>
                    <a:pt x="30" y="2318"/>
                    <a:pt x="2218" y="130"/>
                    <a:pt x="4918" y="130"/>
                  </a:cubicBezTo>
                  <a:cubicBezTo>
                    <a:pt x="7617" y="130"/>
                    <a:pt x="9806" y="2318"/>
                    <a:pt x="9806" y="5018"/>
                  </a:cubicBezTo>
                  <a:close/>
                </a:path>
              </a:pathLst>
            </a:custGeom>
            <a:grpFill/>
            <a:ln w="4865" cap="flat">
              <a:noFill/>
              <a:prstDash val="solid"/>
              <a:miter/>
            </a:ln>
          </p:spPr>
          <p:txBody>
            <a:bodyPr rtlCol="0" anchor="ctr"/>
            <a:lstStyle/>
            <a:p>
              <a:endParaRPr lang="en-US"/>
            </a:p>
          </p:txBody>
        </p:sp>
        <p:sp>
          <p:nvSpPr>
            <p:cNvPr id="773" name="Freeform: Shape 772">
              <a:extLst>
                <a:ext uri="{FF2B5EF4-FFF2-40B4-BE49-F238E27FC236}">
                  <a16:creationId xmlns:a16="http://schemas.microsoft.com/office/drawing/2014/main" id="{779FC5EB-883D-AA15-75F4-A3B0A6D76EF6}"/>
                </a:ext>
              </a:extLst>
            </p:cNvPr>
            <p:cNvSpPr/>
            <p:nvPr/>
          </p:nvSpPr>
          <p:spPr>
            <a:xfrm>
              <a:off x="10876396" y="2203321"/>
              <a:ext cx="9775" cy="9775"/>
            </a:xfrm>
            <a:custGeom>
              <a:avLst/>
              <a:gdLst>
                <a:gd name="connsiteX0" fmla="*/ 9816 w 9775"/>
                <a:gd name="connsiteY0" fmla="*/ 5018 h 9775"/>
                <a:gd name="connsiteX1" fmla="*/ 4928 w 9775"/>
                <a:gd name="connsiteY1" fmla="*/ 9906 h 9775"/>
                <a:gd name="connsiteX2" fmla="*/ 40 w 9775"/>
                <a:gd name="connsiteY2" fmla="*/ 5018 h 9775"/>
                <a:gd name="connsiteX3" fmla="*/ 4928 w 9775"/>
                <a:gd name="connsiteY3" fmla="*/ 130 h 9775"/>
                <a:gd name="connsiteX4" fmla="*/ 981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16" y="5018"/>
                  </a:moveTo>
                  <a:cubicBezTo>
                    <a:pt x="9816" y="7717"/>
                    <a:pt x="7627" y="9906"/>
                    <a:pt x="4928" y="9906"/>
                  </a:cubicBezTo>
                  <a:cubicBezTo>
                    <a:pt x="2228" y="9906"/>
                    <a:pt x="40" y="7717"/>
                    <a:pt x="40" y="5018"/>
                  </a:cubicBezTo>
                  <a:cubicBezTo>
                    <a:pt x="40" y="2318"/>
                    <a:pt x="2228" y="130"/>
                    <a:pt x="4928" y="130"/>
                  </a:cubicBezTo>
                  <a:cubicBezTo>
                    <a:pt x="7627" y="130"/>
                    <a:pt x="9816" y="2318"/>
                    <a:pt x="9816" y="5018"/>
                  </a:cubicBezTo>
                  <a:close/>
                </a:path>
              </a:pathLst>
            </a:custGeom>
            <a:grpFill/>
            <a:ln w="4865" cap="flat">
              <a:noFill/>
              <a:prstDash val="solid"/>
              <a:miter/>
            </a:ln>
          </p:spPr>
          <p:txBody>
            <a:bodyPr rtlCol="0" anchor="ctr"/>
            <a:lstStyle/>
            <a:p>
              <a:endParaRPr lang="en-US"/>
            </a:p>
          </p:txBody>
        </p:sp>
        <p:sp>
          <p:nvSpPr>
            <p:cNvPr id="774" name="Freeform: Shape 773">
              <a:extLst>
                <a:ext uri="{FF2B5EF4-FFF2-40B4-BE49-F238E27FC236}">
                  <a16:creationId xmlns:a16="http://schemas.microsoft.com/office/drawing/2014/main" id="{AE13BCCB-37F3-9EDD-C99F-57EAE9487895}"/>
                </a:ext>
              </a:extLst>
            </p:cNvPr>
            <p:cNvSpPr/>
            <p:nvPr/>
          </p:nvSpPr>
          <p:spPr>
            <a:xfrm>
              <a:off x="10925274" y="2203321"/>
              <a:ext cx="9775" cy="9775"/>
            </a:xfrm>
            <a:custGeom>
              <a:avLst/>
              <a:gdLst>
                <a:gd name="connsiteX0" fmla="*/ 9826 w 9775"/>
                <a:gd name="connsiteY0" fmla="*/ 5018 h 9775"/>
                <a:gd name="connsiteX1" fmla="*/ 4938 w 9775"/>
                <a:gd name="connsiteY1" fmla="*/ 9906 h 9775"/>
                <a:gd name="connsiteX2" fmla="*/ 50 w 9775"/>
                <a:gd name="connsiteY2" fmla="*/ 5018 h 9775"/>
                <a:gd name="connsiteX3" fmla="*/ 4938 w 9775"/>
                <a:gd name="connsiteY3" fmla="*/ 130 h 9775"/>
                <a:gd name="connsiteX4" fmla="*/ 982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26" y="5018"/>
                  </a:moveTo>
                  <a:cubicBezTo>
                    <a:pt x="9826" y="7717"/>
                    <a:pt x="7637" y="9906"/>
                    <a:pt x="4938" y="9906"/>
                  </a:cubicBezTo>
                  <a:cubicBezTo>
                    <a:pt x="2238" y="9906"/>
                    <a:pt x="50" y="7717"/>
                    <a:pt x="50" y="5018"/>
                  </a:cubicBezTo>
                  <a:cubicBezTo>
                    <a:pt x="50" y="2318"/>
                    <a:pt x="2238" y="130"/>
                    <a:pt x="4938" y="130"/>
                  </a:cubicBezTo>
                  <a:cubicBezTo>
                    <a:pt x="7637" y="130"/>
                    <a:pt x="9826" y="2318"/>
                    <a:pt x="9826" y="5018"/>
                  </a:cubicBezTo>
                  <a:close/>
                </a:path>
              </a:pathLst>
            </a:custGeom>
            <a:grpFill/>
            <a:ln w="4865" cap="flat">
              <a:noFill/>
              <a:prstDash val="solid"/>
              <a:miter/>
            </a:ln>
          </p:spPr>
          <p:txBody>
            <a:bodyPr rtlCol="0" anchor="ctr"/>
            <a:lstStyle/>
            <a:p>
              <a:endParaRPr lang="en-US"/>
            </a:p>
          </p:txBody>
        </p:sp>
        <p:sp>
          <p:nvSpPr>
            <p:cNvPr id="775" name="Freeform: Shape 774">
              <a:extLst>
                <a:ext uri="{FF2B5EF4-FFF2-40B4-BE49-F238E27FC236}">
                  <a16:creationId xmlns:a16="http://schemas.microsoft.com/office/drawing/2014/main" id="{0AB5D79B-B094-4656-B047-4C260FCF3575}"/>
                </a:ext>
              </a:extLst>
            </p:cNvPr>
            <p:cNvSpPr/>
            <p:nvPr/>
          </p:nvSpPr>
          <p:spPr>
            <a:xfrm>
              <a:off x="10974153" y="2203321"/>
              <a:ext cx="9775" cy="9775"/>
            </a:xfrm>
            <a:custGeom>
              <a:avLst/>
              <a:gdLst>
                <a:gd name="connsiteX0" fmla="*/ 9836 w 9775"/>
                <a:gd name="connsiteY0" fmla="*/ 5018 h 9775"/>
                <a:gd name="connsiteX1" fmla="*/ 4948 w 9775"/>
                <a:gd name="connsiteY1" fmla="*/ 9906 h 9775"/>
                <a:gd name="connsiteX2" fmla="*/ 60 w 9775"/>
                <a:gd name="connsiteY2" fmla="*/ 5018 h 9775"/>
                <a:gd name="connsiteX3" fmla="*/ 4948 w 9775"/>
                <a:gd name="connsiteY3" fmla="*/ 130 h 9775"/>
                <a:gd name="connsiteX4" fmla="*/ 983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36" y="5018"/>
                  </a:moveTo>
                  <a:cubicBezTo>
                    <a:pt x="9836" y="7717"/>
                    <a:pt x="7647" y="9906"/>
                    <a:pt x="4948" y="9906"/>
                  </a:cubicBezTo>
                  <a:cubicBezTo>
                    <a:pt x="2248" y="9906"/>
                    <a:pt x="60" y="7717"/>
                    <a:pt x="60" y="5018"/>
                  </a:cubicBezTo>
                  <a:cubicBezTo>
                    <a:pt x="60" y="2318"/>
                    <a:pt x="2248" y="130"/>
                    <a:pt x="4948" y="130"/>
                  </a:cubicBezTo>
                  <a:cubicBezTo>
                    <a:pt x="7647" y="130"/>
                    <a:pt x="9836" y="2318"/>
                    <a:pt x="9836" y="5018"/>
                  </a:cubicBezTo>
                  <a:close/>
                </a:path>
              </a:pathLst>
            </a:custGeom>
            <a:grpFill/>
            <a:ln w="4865" cap="flat">
              <a:noFill/>
              <a:prstDash val="solid"/>
              <a:miter/>
            </a:ln>
          </p:spPr>
          <p:txBody>
            <a:bodyPr rtlCol="0" anchor="ctr"/>
            <a:lstStyle/>
            <a:p>
              <a:endParaRPr lang="en-US"/>
            </a:p>
          </p:txBody>
        </p:sp>
        <p:sp>
          <p:nvSpPr>
            <p:cNvPr id="776" name="Freeform: Shape 775">
              <a:extLst>
                <a:ext uri="{FF2B5EF4-FFF2-40B4-BE49-F238E27FC236}">
                  <a16:creationId xmlns:a16="http://schemas.microsoft.com/office/drawing/2014/main" id="{6667CBDA-9974-36DF-D85C-3403E6B1A778}"/>
                </a:ext>
              </a:extLst>
            </p:cNvPr>
            <p:cNvSpPr/>
            <p:nvPr/>
          </p:nvSpPr>
          <p:spPr>
            <a:xfrm>
              <a:off x="11023031" y="2203321"/>
              <a:ext cx="9775" cy="9775"/>
            </a:xfrm>
            <a:custGeom>
              <a:avLst/>
              <a:gdLst>
                <a:gd name="connsiteX0" fmla="*/ 9846 w 9775"/>
                <a:gd name="connsiteY0" fmla="*/ 5018 h 9775"/>
                <a:gd name="connsiteX1" fmla="*/ 4958 w 9775"/>
                <a:gd name="connsiteY1" fmla="*/ 9906 h 9775"/>
                <a:gd name="connsiteX2" fmla="*/ 70 w 9775"/>
                <a:gd name="connsiteY2" fmla="*/ 5018 h 9775"/>
                <a:gd name="connsiteX3" fmla="*/ 4958 w 9775"/>
                <a:gd name="connsiteY3" fmla="*/ 130 h 9775"/>
                <a:gd name="connsiteX4" fmla="*/ 984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46" y="5018"/>
                  </a:moveTo>
                  <a:cubicBezTo>
                    <a:pt x="9846" y="7717"/>
                    <a:pt x="7657" y="9906"/>
                    <a:pt x="4958" y="9906"/>
                  </a:cubicBezTo>
                  <a:cubicBezTo>
                    <a:pt x="2258" y="9906"/>
                    <a:pt x="70" y="7717"/>
                    <a:pt x="70" y="5018"/>
                  </a:cubicBezTo>
                  <a:cubicBezTo>
                    <a:pt x="70" y="2318"/>
                    <a:pt x="2258" y="130"/>
                    <a:pt x="4958" y="130"/>
                  </a:cubicBezTo>
                  <a:cubicBezTo>
                    <a:pt x="7657" y="130"/>
                    <a:pt x="9846" y="2318"/>
                    <a:pt x="9846" y="5018"/>
                  </a:cubicBezTo>
                  <a:close/>
                </a:path>
              </a:pathLst>
            </a:custGeom>
            <a:grpFill/>
            <a:ln w="4865" cap="flat">
              <a:noFill/>
              <a:prstDash val="solid"/>
              <a:miter/>
            </a:ln>
          </p:spPr>
          <p:txBody>
            <a:bodyPr rtlCol="0" anchor="ctr"/>
            <a:lstStyle/>
            <a:p>
              <a:endParaRPr lang="en-US"/>
            </a:p>
          </p:txBody>
        </p:sp>
        <p:sp>
          <p:nvSpPr>
            <p:cNvPr id="777" name="Freeform: Shape 776">
              <a:extLst>
                <a:ext uri="{FF2B5EF4-FFF2-40B4-BE49-F238E27FC236}">
                  <a16:creationId xmlns:a16="http://schemas.microsoft.com/office/drawing/2014/main" id="{49D5F1C9-B2EE-CC6C-C6D1-CF4D10AE0336}"/>
                </a:ext>
              </a:extLst>
            </p:cNvPr>
            <p:cNvSpPr/>
            <p:nvPr/>
          </p:nvSpPr>
          <p:spPr>
            <a:xfrm>
              <a:off x="11071909" y="2203321"/>
              <a:ext cx="9775" cy="9775"/>
            </a:xfrm>
            <a:custGeom>
              <a:avLst/>
              <a:gdLst>
                <a:gd name="connsiteX0" fmla="*/ 9856 w 9775"/>
                <a:gd name="connsiteY0" fmla="*/ 5018 h 9775"/>
                <a:gd name="connsiteX1" fmla="*/ 4968 w 9775"/>
                <a:gd name="connsiteY1" fmla="*/ 9906 h 9775"/>
                <a:gd name="connsiteX2" fmla="*/ 80 w 9775"/>
                <a:gd name="connsiteY2" fmla="*/ 5018 h 9775"/>
                <a:gd name="connsiteX3" fmla="*/ 4968 w 9775"/>
                <a:gd name="connsiteY3" fmla="*/ 130 h 9775"/>
                <a:gd name="connsiteX4" fmla="*/ 985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56" y="5018"/>
                  </a:moveTo>
                  <a:cubicBezTo>
                    <a:pt x="9856" y="7717"/>
                    <a:pt x="7667" y="9906"/>
                    <a:pt x="4968" y="9906"/>
                  </a:cubicBezTo>
                  <a:cubicBezTo>
                    <a:pt x="2268" y="9906"/>
                    <a:pt x="80" y="7717"/>
                    <a:pt x="80" y="5018"/>
                  </a:cubicBezTo>
                  <a:cubicBezTo>
                    <a:pt x="80" y="2318"/>
                    <a:pt x="2268" y="130"/>
                    <a:pt x="4968" y="130"/>
                  </a:cubicBezTo>
                  <a:cubicBezTo>
                    <a:pt x="7667" y="130"/>
                    <a:pt x="9856" y="2318"/>
                    <a:pt x="9856" y="5018"/>
                  </a:cubicBezTo>
                  <a:close/>
                </a:path>
              </a:pathLst>
            </a:custGeom>
            <a:grpFill/>
            <a:ln w="4865" cap="flat">
              <a:noFill/>
              <a:prstDash val="solid"/>
              <a:miter/>
            </a:ln>
          </p:spPr>
          <p:txBody>
            <a:bodyPr rtlCol="0" anchor="ctr"/>
            <a:lstStyle/>
            <a:p>
              <a:endParaRPr lang="en-US"/>
            </a:p>
          </p:txBody>
        </p:sp>
        <p:sp>
          <p:nvSpPr>
            <p:cNvPr id="778" name="Freeform: Shape 777">
              <a:extLst>
                <a:ext uri="{FF2B5EF4-FFF2-40B4-BE49-F238E27FC236}">
                  <a16:creationId xmlns:a16="http://schemas.microsoft.com/office/drawing/2014/main" id="{FFD37AE2-C2A1-2F79-285E-F47D4445C797}"/>
                </a:ext>
              </a:extLst>
            </p:cNvPr>
            <p:cNvSpPr/>
            <p:nvPr/>
          </p:nvSpPr>
          <p:spPr>
            <a:xfrm>
              <a:off x="11120788" y="2203321"/>
              <a:ext cx="9775" cy="9775"/>
            </a:xfrm>
            <a:custGeom>
              <a:avLst/>
              <a:gdLst>
                <a:gd name="connsiteX0" fmla="*/ 9866 w 9775"/>
                <a:gd name="connsiteY0" fmla="*/ 5018 h 9775"/>
                <a:gd name="connsiteX1" fmla="*/ 4978 w 9775"/>
                <a:gd name="connsiteY1" fmla="*/ 9906 h 9775"/>
                <a:gd name="connsiteX2" fmla="*/ 90 w 9775"/>
                <a:gd name="connsiteY2" fmla="*/ 5018 h 9775"/>
                <a:gd name="connsiteX3" fmla="*/ 4978 w 9775"/>
                <a:gd name="connsiteY3" fmla="*/ 130 h 9775"/>
                <a:gd name="connsiteX4" fmla="*/ 986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66" y="5018"/>
                  </a:moveTo>
                  <a:cubicBezTo>
                    <a:pt x="9866" y="7717"/>
                    <a:pt x="7677" y="9906"/>
                    <a:pt x="4978" y="9906"/>
                  </a:cubicBezTo>
                  <a:cubicBezTo>
                    <a:pt x="2278" y="9906"/>
                    <a:pt x="90" y="7717"/>
                    <a:pt x="90" y="5018"/>
                  </a:cubicBezTo>
                  <a:cubicBezTo>
                    <a:pt x="90" y="2318"/>
                    <a:pt x="2278" y="130"/>
                    <a:pt x="4978" y="130"/>
                  </a:cubicBezTo>
                  <a:cubicBezTo>
                    <a:pt x="7677" y="130"/>
                    <a:pt x="9866" y="2318"/>
                    <a:pt x="9866" y="5018"/>
                  </a:cubicBezTo>
                  <a:close/>
                </a:path>
              </a:pathLst>
            </a:custGeom>
            <a:grpFill/>
            <a:ln w="4865" cap="flat">
              <a:noFill/>
              <a:prstDash val="solid"/>
              <a:miter/>
            </a:ln>
          </p:spPr>
          <p:txBody>
            <a:bodyPr rtlCol="0" anchor="ctr"/>
            <a:lstStyle/>
            <a:p>
              <a:endParaRPr lang="en-US"/>
            </a:p>
          </p:txBody>
        </p:sp>
        <p:sp>
          <p:nvSpPr>
            <p:cNvPr id="779" name="Freeform: Shape 778">
              <a:extLst>
                <a:ext uri="{FF2B5EF4-FFF2-40B4-BE49-F238E27FC236}">
                  <a16:creationId xmlns:a16="http://schemas.microsoft.com/office/drawing/2014/main" id="{4A0D649F-CDB9-B236-F583-FD58FC1F3A19}"/>
                </a:ext>
              </a:extLst>
            </p:cNvPr>
            <p:cNvSpPr/>
            <p:nvPr/>
          </p:nvSpPr>
          <p:spPr>
            <a:xfrm>
              <a:off x="11169666" y="2203321"/>
              <a:ext cx="9775" cy="9775"/>
            </a:xfrm>
            <a:custGeom>
              <a:avLst/>
              <a:gdLst>
                <a:gd name="connsiteX0" fmla="*/ 9876 w 9775"/>
                <a:gd name="connsiteY0" fmla="*/ 5018 h 9775"/>
                <a:gd name="connsiteX1" fmla="*/ 4988 w 9775"/>
                <a:gd name="connsiteY1" fmla="*/ 9906 h 9775"/>
                <a:gd name="connsiteX2" fmla="*/ 100 w 9775"/>
                <a:gd name="connsiteY2" fmla="*/ 5018 h 9775"/>
                <a:gd name="connsiteX3" fmla="*/ 4988 w 9775"/>
                <a:gd name="connsiteY3" fmla="*/ 130 h 9775"/>
                <a:gd name="connsiteX4" fmla="*/ 987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76" y="5018"/>
                  </a:moveTo>
                  <a:cubicBezTo>
                    <a:pt x="9876" y="7717"/>
                    <a:pt x="7687" y="9906"/>
                    <a:pt x="4988" y="9906"/>
                  </a:cubicBezTo>
                  <a:cubicBezTo>
                    <a:pt x="2288" y="9906"/>
                    <a:pt x="100" y="7717"/>
                    <a:pt x="100" y="5018"/>
                  </a:cubicBezTo>
                  <a:cubicBezTo>
                    <a:pt x="100" y="2318"/>
                    <a:pt x="2288" y="130"/>
                    <a:pt x="4988" y="130"/>
                  </a:cubicBezTo>
                  <a:cubicBezTo>
                    <a:pt x="7687" y="130"/>
                    <a:pt x="9876" y="2318"/>
                    <a:pt x="9876" y="5018"/>
                  </a:cubicBezTo>
                  <a:close/>
                </a:path>
              </a:pathLst>
            </a:custGeom>
            <a:grpFill/>
            <a:ln w="4865" cap="flat">
              <a:noFill/>
              <a:prstDash val="solid"/>
              <a:miter/>
            </a:ln>
          </p:spPr>
          <p:txBody>
            <a:bodyPr rtlCol="0" anchor="ctr"/>
            <a:lstStyle/>
            <a:p>
              <a:endParaRPr lang="en-US"/>
            </a:p>
          </p:txBody>
        </p:sp>
        <p:sp>
          <p:nvSpPr>
            <p:cNvPr id="780" name="Freeform: Shape 779">
              <a:extLst>
                <a:ext uri="{FF2B5EF4-FFF2-40B4-BE49-F238E27FC236}">
                  <a16:creationId xmlns:a16="http://schemas.microsoft.com/office/drawing/2014/main" id="{F016FA03-DE65-A605-0CCB-07690DAC6194}"/>
                </a:ext>
              </a:extLst>
            </p:cNvPr>
            <p:cNvSpPr/>
            <p:nvPr/>
          </p:nvSpPr>
          <p:spPr>
            <a:xfrm>
              <a:off x="11218544" y="2203321"/>
              <a:ext cx="9775" cy="9775"/>
            </a:xfrm>
            <a:custGeom>
              <a:avLst/>
              <a:gdLst>
                <a:gd name="connsiteX0" fmla="*/ 9886 w 9775"/>
                <a:gd name="connsiteY0" fmla="*/ 5018 h 9775"/>
                <a:gd name="connsiteX1" fmla="*/ 4998 w 9775"/>
                <a:gd name="connsiteY1" fmla="*/ 9906 h 9775"/>
                <a:gd name="connsiteX2" fmla="*/ 110 w 9775"/>
                <a:gd name="connsiteY2" fmla="*/ 5018 h 9775"/>
                <a:gd name="connsiteX3" fmla="*/ 4998 w 9775"/>
                <a:gd name="connsiteY3" fmla="*/ 130 h 9775"/>
                <a:gd name="connsiteX4" fmla="*/ 988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86" y="5018"/>
                  </a:moveTo>
                  <a:cubicBezTo>
                    <a:pt x="9886" y="7717"/>
                    <a:pt x="7697" y="9906"/>
                    <a:pt x="4998" y="9906"/>
                  </a:cubicBezTo>
                  <a:cubicBezTo>
                    <a:pt x="2298" y="9906"/>
                    <a:pt x="110" y="7717"/>
                    <a:pt x="110" y="5018"/>
                  </a:cubicBezTo>
                  <a:cubicBezTo>
                    <a:pt x="110" y="2318"/>
                    <a:pt x="2298" y="130"/>
                    <a:pt x="4998" y="130"/>
                  </a:cubicBezTo>
                  <a:cubicBezTo>
                    <a:pt x="7697" y="130"/>
                    <a:pt x="9886" y="2318"/>
                    <a:pt x="9886" y="5018"/>
                  </a:cubicBezTo>
                  <a:close/>
                </a:path>
              </a:pathLst>
            </a:custGeom>
            <a:grpFill/>
            <a:ln w="4865" cap="flat">
              <a:noFill/>
              <a:prstDash val="solid"/>
              <a:miter/>
            </a:ln>
          </p:spPr>
          <p:txBody>
            <a:bodyPr rtlCol="0" anchor="ctr"/>
            <a:lstStyle/>
            <a:p>
              <a:endParaRPr lang="en-US"/>
            </a:p>
          </p:txBody>
        </p:sp>
        <p:sp>
          <p:nvSpPr>
            <p:cNvPr id="781" name="Freeform: Shape 780">
              <a:extLst>
                <a:ext uri="{FF2B5EF4-FFF2-40B4-BE49-F238E27FC236}">
                  <a16:creationId xmlns:a16="http://schemas.microsoft.com/office/drawing/2014/main" id="{B9200E25-9697-D9D7-F759-DD8727F677E7}"/>
                </a:ext>
              </a:extLst>
            </p:cNvPr>
            <p:cNvSpPr/>
            <p:nvPr/>
          </p:nvSpPr>
          <p:spPr>
            <a:xfrm>
              <a:off x="11267423" y="2203321"/>
              <a:ext cx="9775" cy="9775"/>
            </a:xfrm>
            <a:custGeom>
              <a:avLst/>
              <a:gdLst>
                <a:gd name="connsiteX0" fmla="*/ 9896 w 9775"/>
                <a:gd name="connsiteY0" fmla="*/ 5018 h 9775"/>
                <a:gd name="connsiteX1" fmla="*/ 5008 w 9775"/>
                <a:gd name="connsiteY1" fmla="*/ 9906 h 9775"/>
                <a:gd name="connsiteX2" fmla="*/ 120 w 9775"/>
                <a:gd name="connsiteY2" fmla="*/ 5018 h 9775"/>
                <a:gd name="connsiteX3" fmla="*/ 5008 w 9775"/>
                <a:gd name="connsiteY3" fmla="*/ 130 h 9775"/>
                <a:gd name="connsiteX4" fmla="*/ 989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96" y="5018"/>
                  </a:moveTo>
                  <a:cubicBezTo>
                    <a:pt x="9896" y="7717"/>
                    <a:pt x="7707" y="9906"/>
                    <a:pt x="5008" y="9906"/>
                  </a:cubicBezTo>
                  <a:cubicBezTo>
                    <a:pt x="2308" y="9906"/>
                    <a:pt x="120" y="7717"/>
                    <a:pt x="120" y="5018"/>
                  </a:cubicBezTo>
                  <a:cubicBezTo>
                    <a:pt x="120" y="2318"/>
                    <a:pt x="2308" y="130"/>
                    <a:pt x="5008" y="130"/>
                  </a:cubicBezTo>
                  <a:cubicBezTo>
                    <a:pt x="7707" y="130"/>
                    <a:pt x="9896" y="2318"/>
                    <a:pt x="9896" y="5018"/>
                  </a:cubicBezTo>
                  <a:close/>
                </a:path>
              </a:pathLst>
            </a:custGeom>
            <a:grpFill/>
            <a:ln w="4865" cap="flat">
              <a:noFill/>
              <a:prstDash val="solid"/>
              <a:miter/>
            </a:ln>
          </p:spPr>
          <p:txBody>
            <a:bodyPr rtlCol="0" anchor="ctr"/>
            <a:lstStyle/>
            <a:p>
              <a:endParaRPr lang="en-US"/>
            </a:p>
          </p:txBody>
        </p:sp>
        <p:sp>
          <p:nvSpPr>
            <p:cNvPr id="782" name="Freeform: Shape 781">
              <a:extLst>
                <a:ext uri="{FF2B5EF4-FFF2-40B4-BE49-F238E27FC236}">
                  <a16:creationId xmlns:a16="http://schemas.microsoft.com/office/drawing/2014/main" id="{DB7E4C84-06A7-A067-BF6A-2E6C8F090FF7}"/>
                </a:ext>
              </a:extLst>
            </p:cNvPr>
            <p:cNvSpPr/>
            <p:nvPr/>
          </p:nvSpPr>
          <p:spPr>
            <a:xfrm>
              <a:off x="11316301" y="2203321"/>
              <a:ext cx="9775" cy="9775"/>
            </a:xfrm>
            <a:custGeom>
              <a:avLst/>
              <a:gdLst>
                <a:gd name="connsiteX0" fmla="*/ 9906 w 9775"/>
                <a:gd name="connsiteY0" fmla="*/ 5018 h 9775"/>
                <a:gd name="connsiteX1" fmla="*/ 5018 w 9775"/>
                <a:gd name="connsiteY1" fmla="*/ 9906 h 9775"/>
                <a:gd name="connsiteX2" fmla="*/ 130 w 9775"/>
                <a:gd name="connsiteY2" fmla="*/ 5018 h 9775"/>
                <a:gd name="connsiteX3" fmla="*/ 5018 w 9775"/>
                <a:gd name="connsiteY3" fmla="*/ 130 h 9775"/>
                <a:gd name="connsiteX4" fmla="*/ 990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06" y="5018"/>
                  </a:moveTo>
                  <a:cubicBezTo>
                    <a:pt x="9906" y="7717"/>
                    <a:pt x="7717" y="9906"/>
                    <a:pt x="5018" y="9906"/>
                  </a:cubicBezTo>
                  <a:cubicBezTo>
                    <a:pt x="2318" y="9906"/>
                    <a:pt x="130" y="7717"/>
                    <a:pt x="130" y="5018"/>
                  </a:cubicBezTo>
                  <a:cubicBezTo>
                    <a:pt x="130" y="2318"/>
                    <a:pt x="2318" y="130"/>
                    <a:pt x="5018" y="130"/>
                  </a:cubicBezTo>
                  <a:cubicBezTo>
                    <a:pt x="7717" y="130"/>
                    <a:pt x="9906" y="2318"/>
                    <a:pt x="9906" y="5018"/>
                  </a:cubicBezTo>
                  <a:close/>
                </a:path>
              </a:pathLst>
            </a:custGeom>
            <a:grpFill/>
            <a:ln w="4865" cap="flat">
              <a:noFill/>
              <a:prstDash val="solid"/>
              <a:miter/>
            </a:ln>
          </p:spPr>
          <p:txBody>
            <a:bodyPr rtlCol="0" anchor="ctr"/>
            <a:lstStyle/>
            <a:p>
              <a:endParaRPr lang="en-US"/>
            </a:p>
          </p:txBody>
        </p:sp>
        <p:sp>
          <p:nvSpPr>
            <p:cNvPr id="783" name="Freeform: Shape 782">
              <a:extLst>
                <a:ext uri="{FF2B5EF4-FFF2-40B4-BE49-F238E27FC236}">
                  <a16:creationId xmlns:a16="http://schemas.microsoft.com/office/drawing/2014/main" id="{556758FB-F683-5BB0-C9A4-02184802FAEE}"/>
                </a:ext>
              </a:extLst>
            </p:cNvPr>
            <p:cNvSpPr/>
            <p:nvPr/>
          </p:nvSpPr>
          <p:spPr>
            <a:xfrm>
              <a:off x="11365179" y="2203321"/>
              <a:ext cx="9775" cy="9775"/>
            </a:xfrm>
            <a:custGeom>
              <a:avLst/>
              <a:gdLst>
                <a:gd name="connsiteX0" fmla="*/ 9916 w 9775"/>
                <a:gd name="connsiteY0" fmla="*/ 5018 h 9775"/>
                <a:gd name="connsiteX1" fmla="*/ 5028 w 9775"/>
                <a:gd name="connsiteY1" fmla="*/ 9906 h 9775"/>
                <a:gd name="connsiteX2" fmla="*/ 140 w 9775"/>
                <a:gd name="connsiteY2" fmla="*/ 5018 h 9775"/>
                <a:gd name="connsiteX3" fmla="*/ 5028 w 9775"/>
                <a:gd name="connsiteY3" fmla="*/ 130 h 9775"/>
                <a:gd name="connsiteX4" fmla="*/ 991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16" y="5018"/>
                  </a:moveTo>
                  <a:cubicBezTo>
                    <a:pt x="9916" y="7717"/>
                    <a:pt x="7727" y="9906"/>
                    <a:pt x="5028" y="9906"/>
                  </a:cubicBezTo>
                  <a:cubicBezTo>
                    <a:pt x="2328" y="9906"/>
                    <a:pt x="140" y="7717"/>
                    <a:pt x="140" y="5018"/>
                  </a:cubicBezTo>
                  <a:cubicBezTo>
                    <a:pt x="140" y="2318"/>
                    <a:pt x="2328" y="130"/>
                    <a:pt x="5028" y="130"/>
                  </a:cubicBezTo>
                  <a:cubicBezTo>
                    <a:pt x="7727" y="130"/>
                    <a:pt x="9916" y="2318"/>
                    <a:pt x="9916" y="5018"/>
                  </a:cubicBezTo>
                  <a:close/>
                </a:path>
              </a:pathLst>
            </a:custGeom>
            <a:grpFill/>
            <a:ln w="4865" cap="flat">
              <a:noFill/>
              <a:prstDash val="solid"/>
              <a:miter/>
            </a:ln>
          </p:spPr>
          <p:txBody>
            <a:bodyPr rtlCol="0" anchor="ctr"/>
            <a:lstStyle/>
            <a:p>
              <a:endParaRPr lang="en-US"/>
            </a:p>
          </p:txBody>
        </p:sp>
        <p:sp>
          <p:nvSpPr>
            <p:cNvPr id="784" name="Freeform: Shape 783">
              <a:extLst>
                <a:ext uri="{FF2B5EF4-FFF2-40B4-BE49-F238E27FC236}">
                  <a16:creationId xmlns:a16="http://schemas.microsoft.com/office/drawing/2014/main" id="{26CB6F7A-9C01-0899-C251-DDFD611AA27B}"/>
                </a:ext>
              </a:extLst>
            </p:cNvPr>
            <p:cNvSpPr/>
            <p:nvPr/>
          </p:nvSpPr>
          <p:spPr>
            <a:xfrm>
              <a:off x="11414058" y="2203321"/>
              <a:ext cx="9775" cy="9775"/>
            </a:xfrm>
            <a:custGeom>
              <a:avLst/>
              <a:gdLst>
                <a:gd name="connsiteX0" fmla="*/ 9926 w 9775"/>
                <a:gd name="connsiteY0" fmla="*/ 5018 h 9775"/>
                <a:gd name="connsiteX1" fmla="*/ 5038 w 9775"/>
                <a:gd name="connsiteY1" fmla="*/ 9906 h 9775"/>
                <a:gd name="connsiteX2" fmla="*/ 150 w 9775"/>
                <a:gd name="connsiteY2" fmla="*/ 5018 h 9775"/>
                <a:gd name="connsiteX3" fmla="*/ 5038 w 9775"/>
                <a:gd name="connsiteY3" fmla="*/ 130 h 9775"/>
                <a:gd name="connsiteX4" fmla="*/ 992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26" y="5018"/>
                  </a:moveTo>
                  <a:cubicBezTo>
                    <a:pt x="9926" y="7717"/>
                    <a:pt x="7737" y="9906"/>
                    <a:pt x="5038" y="9906"/>
                  </a:cubicBezTo>
                  <a:cubicBezTo>
                    <a:pt x="2338" y="9906"/>
                    <a:pt x="150" y="7717"/>
                    <a:pt x="150" y="5018"/>
                  </a:cubicBezTo>
                  <a:cubicBezTo>
                    <a:pt x="150" y="2318"/>
                    <a:pt x="2338" y="130"/>
                    <a:pt x="5038" y="130"/>
                  </a:cubicBezTo>
                  <a:cubicBezTo>
                    <a:pt x="7737" y="130"/>
                    <a:pt x="9926" y="2318"/>
                    <a:pt x="9926" y="5018"/>
                  </a:cubicBezTo>
                  <a:close/>
                </a:path>
              </a:pathLst>
            </a:custGeom>
            <a:grpFill/>
            <a:ln w="4865" cap="flat">
              <a:noFill/>
              <a:prstDash val="solid"/>
              <a:miter/>
            </a:ln>
          </p:spPr>
          <p:txBody>
            <a:bodyPr rtlCol="0" anchor="ctr"/>
            <a:lstStyle/>
            <a:p>
              <a:endParaRPr lang="en-US"/>
            </a:p>
          </p:txBody>
        </p:sp>
        <p:sp>
          <p:nvSpPr>
            <p:cNvPr id="785" name="Freeform: Shape 784">
              <a:extLst>
                <a:ext uri="{FF2B5EF4-FFF2-40B4-BE49-F238E27FC236}">
                  <a16:creationId xmlns:a16="http://schemas.microsoft.com/office/drawing/2014/main" id="{11F928BD-9680-1C42-C853-32D97D3018DC}"/>
                </a:ext>
              </a:extLst>
            </p:cNvPr>
            <p:cNvSpPr/>
            <p:nvPr/>
          </p:nvSpPr>
          <p:spPr>
            <a:xfrm>
              <a:off x="11462936" y="2203321"/>
              <a:ext cx="9775" cy="9775"/>
            </a:xfrm>
            <a:custGeom>
              <a:avLst/>
              <a:gdLst>
                <a:gd name="connsiteX0" fmla="*/ 9936 w 9775"/>
                <a:gd name="connsiteY0" fmla="*/ 5018 h 9775"/>
                <a:gd name="connsiteX1" fmla="*/ 5048 w 9775"/>
                <a:gd name="connsiteY1" fmla="*/ 9906 h 9775"/>
                <a:gd name="connsiteX2" fmla="*/ 160 w 9775"/>
                <a:gd name="connsiteY2" fmla="*/ 5018 h 9775"/>
                <a:gd name="connsiteX3" fmla="*/ 5048 w 9775"/>
                <a:gd name="connsiteY3" fmla="*/ 130 h 9775"/>
                <a:gd name="connsiteX4" fmla="*/ 993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36" y="5018"/>
                  </a:moveTo>
                  <a:cubicBezTo>
                    <a:pt x="9936" y="7717"/>
                    <a:pt x="7747" y="9906"/>
                    <a:pt x="5048" y="9906"/>
                  </a:cubicBezTo>
                  <a:cubicBezTo>
                    <a:pt x="2348" y="9906"/>
                    <a:pt x="160" y="7717"/>
                    <a:pt x="160" y="5018"/>
                  </a:cubicBezTo>
                  <a:cubicBezTo>
                    <a:pt x="160" y="2318"/>
                    <a:pt x="2348" y="130"/>
                    <a:pt x="5048" y="130"/>
                  </a:cubicBezTo>
                  <a:cubicBezTo>
                    <a:pt x="7747" y="130"/>
                    <a:pt x="9936" y="2318"/>
                    <a:pt x="9936" y="5018"/>
                  </a:cubicBezTo>
                  <a:close/>
                </a:path>
              </a:pathLst>
            </a:custGeom>
            <a:grpFill/>
            <a:ln w="4865" cap="flat">
              <a:noFill/>
              <a:prstDash val="solid"/>
              <a:miter/>
            </a:ln>
          </p:spPr>
          <p:txBody>
            <a:bodyPr rtlCol="0" anchor="ctr"/>
            <a:lstStyle/>
            <a:p>
              <a:endParaRPr lang="en-US"/>
            </a:p>
          </p:txBody>
        </p:sp>
        <p:sp>
          <p:nvSpPr>
            <p:cNvPr id="786" name="Freeform: Shape 785">
              <a:extLst>
                <a:ext uri="{FF2B5EF4-FFF2-40B4-BE49-F238E27FC236}">
                  <a16:creationId xmlns:a16="http://schemas.microsoft.com/office/drawing/2014/main" id="{A9B47A14-D705-18DF-9C1D-A8F1954E88CE}"/>
                </a:ext>
              </a:extLst>
            </p:cNvPr>
            <p:cNvSpPr/>
            <p:nvPr/>
          </p:nvSpPr>
          <p:spPr>
            <a:xfrm>
              <a:off x="11511814" y="2203321"/>
              <a:ext cx="9775" cy="9775"/>
            </a:xfrm>
            <a:custGeom>
              <a:avLst/>
              <a:gdLst>
                <a:gd name="connsiteX0" fmla="*/ 9946 w 9775"/>
                <a:gd name="connsiteY0" fmla="*/ 5018 h 9775"/>
                <a:gd name="connsiteX1" fmla="*/ 5058 w 9775"/>
                <a:gd name="connsiteY1" fmla="*/ 9906 h 9775"/>
                <a:gd name="connsiteX2" fmla="*/ 170 w 9775"/>
                <a:gd name="connsiteY2" fmla="*/ 5018 h 9775"/>
                <a:gd name="connsiteX3" fmla="*/ 5058 w 9775"/>
                <a:gd name="connsiteY3" fmla="*/ 130 h 9775"/>
                <a:gd name="connsiteX4" fmla="*/ 994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46" y="5018"/>
                  </a:moveTo>
                  <a:cubicBezTo>
                    <a:pt x="9946" y="7717"/>
                    <a:pt x="7757" y="9906"/>
                    <a:pt x="5058" y="9906"/>
                  </a:cubicBezTo>
                  <a:cubicBezTo>
                    <a:pt x="2358" y="9906"/>
                    <a:pt x="170" y="7717"/>
                    <a:pt x="170" y="5018"/>
                  </a:cubicBezTo>
                  <a:cubicBezTo>
                    <a:pt x="170" y="2318"/>
                    <a:pt x="2358" y="130"/>
                    <a:pt x="5058" y="130"/>
                  </a:cubicBezTo>
                  <a:cubicBezTo>
                    <a:pt x="7757" y="130"/>
                    <a:pt x="9946" y="2318"/>
                    <a:pt x="9946" y="5018"/>
                  </a:cubicBezTo>
                  <a:close/>
                </a:path>
              </a:pathLst>
            </a:custGeom>
            <a:grpFill/>
            <a:ln w="4865" cap="flat">
              <a:noFill/>
              <a:prstDash val="solid"/>
              <a:miter/>
            </a:ln>
          </p:spPr>
          <p:txBody>
            <a:bodyPr rtlCol="0" anchor="ctr"/>
            <a:lstStyle/>
            <a:p>
              <a:endParaRPr lang="en-US"/>
            </a:p>
          </p:txBody>
        </p:sp>
        <p:sp>
          <p:nvSpPr>
            <p:cNvPr id="787" name="Freeform: Shape 786">
              <a:extLst>
                <a:ext uri="{FF2B5EF4-FFF2-40B4-BE49-F238E27FC236}">
                  <a16:creationId xmlns:a16="http://schemas.microsoft.com/office/drawing/2014/main" id="{5469FBAA-0090-EE59-0697-4402EAA75E44}"/>
                </a:ext>
              </a:extLst>
            </p:cNvPr>
            <p:cNvSpPr/>
            <p:nvPr/>
          </p:nvSpPr>
          <p:spPr>
            <a:xfrm>
              <a:off x="11560693" y="2203321"/>
              <a:ext cx="9775" cy="9775"/>
            </a:xfrm>
            <a:custGeom>
              <a:avLst/>
              <a:gdLst>
                <a:gd name="connsiteX0" fmla="*/ 9956 w 9775"/>
                <a:gd name="connsiteY0" fmla="*/ 5018 h 9775"/>
                <a:gd name="connsiteX1" fmla="*/ 5068 w 9775"/>
                <a:gd name="connsiteY1" fmla="*/ 9906 h 9775"/>
                <a:gd name="connsiteX2" fmla="*/ 180 w 9775"/>
                <a:gd name="connsiteY2" fmla="*/ 5018 h 9775"/>
                <a:gd name="connsiteX3" fmla="*/ 5068 w 9775"/>
                <a:gd name="connsiteY3" fmla="*/ 130 h 9775"/>
                <a:gd name="connsiteX4" fmla="*/ 995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56" y="5018"/>
                  </a:moveTo>
                  <a:cubicBezTo>
                    <a:pt x="9956" y="7717"/>
                    <a:pt x="7767" y="9906"/>
                    <a:pt x="5068" y="9906"/>
                  </a:cubicBezTo>
                  <a:cubicBezTo>
                    <a:pt x="2368" y="9906"/>
                    <a:pt x="180" y="7717"/>
                    <a:pt x="180" y="5018"/>
                  </a:cubicBezTo>
                  <a:cubicBezTo>
                    <a:pt x="180" y="2318"/>
                    <a:pt x="2368" y="130"/>
                    <a:pt x="5068" y="130"/>
                  </a:cubicBezTo>
                  <a:cubicBezTo>
                    <a:pt x="7767" y="130"/>
                    <a:pt x="9956" y="2318"/>
                    <a:pt x="9956" y="5018"/>
                  </a:cubicBezTo>
                  <a:close/>
                </a:path>
              </a:pathLst>
            </a:custGeom>
            <a:grpFill/>
            <a:ln w="4865" cap="flat">
              <a:noFill/>
              <a:prstDash val="solid"/>
              <a:miter/>
            </a:ln>
          </p:spPr>
          <p:txBody>
            <a:bodyPr rtlCol="0" anchor="ctr"/>
            <a:lstStyle/>
            <a:p>
              <a:endParaRPr lang="en-US"/>
            </a:p>
          </p:txBody>
        </p:sp>
        <p:sp>
          <p:nvSpPr>
            <p:cNvPr id="788" name="Freeform: Shape 787">
              <a:extLst>
                <a:ext uri="{FF2B5EF4-FFF2-40B4-BE49-F238E27FC236}">
                  <a16:creationId xmlns:a16="http://schemas.microsoft.com/office/drawing/2014/main" id="{FAA85A06-2D58-EC1E-E43D-5519407B53F4}"/>
                </a:ext>
              </a:extLst>
            </p:cNvPr>
            <p:cNvSpPr/>
            <p:nvPr/>
          </p:nvSpPr>
          <p:spPr>
            <a:xfrm>
              <a:off x="11609571" y="2203321"/>
              <a:ext cx="9775" cy="9775"/>
            </a:xfrm>
            <a:custGeom>
              <a:avLst/>
              <a:gdLst>
                <a:gd name="connsiteX0" fmla="*/ 9966 w 9775"/>
                <a:gd name="connsiteY0" fmla="*/ 5018 h 9775"/>
                <a:gd name="connsiteX1" fmla="*/ 5078 w 9775"/>
                <a:gd name="connsiteY1" fmla="*/ 9906 h 9775"/>
                <a:gd name="connsiteX2" fmla="*/ 190 w 9775"/>
                <a:gd name="connsiteY2" fmla="*/ 5018 h 9775"/>
                <a:gd name="connsiteX3" fmla="*/ 5078 w 9775"/>
                <a:gd name="connsiteY3" fmla="*/ 130 h 9775"/>
                <a:gd name="connsiteX4" fmla="*/ 996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66" y="5018"/>
                  </a:moveTo>
                  <a:cubicBezTo>
                    <a:pt x="9966" y="7717"/>
                    <a:pt x="7777" y="9906"/>
                    <a:pt x="5078" y="9906"/>
                  </a:cubicBezTo>
                  <a:cubicBezTo>
                    <a:pt x="2378" y="9906"/>
                    <a:pt x="190" y="7717"/>
                    <a:pt x="190" y="5018"/>
                  </a:cubicBezTo>
                  <a:cubicBezTo>
                    <a:pt x="190" y="2318"/>
                    <a:pt x="2378" y="130"/>
                    <a:pt x="5078" y="130"/>
                  </a:cubicBezTo>
                  <a:cubicBezTo>
                    <a:pt x="7777" y="130"/>
                    <a:pt x="9966" y="2318"/>
                    <a:pt x="9966" y="5018"/>
                  </a:cubicBezTo>
                  <a:close/>
                </a:path>
              </a:pathLst>
            </a:custGeom>
            <a:grpFill/>
            <a:ln w="4865" cap="flat">
              <a:noFill/>
              <a:prstDash val="solid"/>
              <a:miter/>
            </a:ln>
          </p:spPr>
          <p:txBody>
            <a:bodyPr rtlCol="0" anchor="ctr"/>
            <a:lstStyle/>
            <a:p>
              <a:endParaRPr lang="en-US"/>
            </a:p>
          </p:txBody>
        </p:sp>
        <p:sp>
          <p:nvSpPr>
            <p:cNvPr id="789" name="Freeform: Shape 788">
              <a:extLst>
                <a:ext uri="{FF2B5EF4-FFF2-40B4-BE49-F238E27FC236}">
                  <a16:creationId xmlns:a16="http://schemas.microsoft.com/office/drawing/2014/main" id="{ADE756AF-E003-90A8-C65D-FCBB1DC0B2C6}"/>
                </a:ext>
              </a:extLst>
            </p:cNvPr>
            <p:cNvSpPr/>
            <p:nvPr/>
          </p:nvSpPr>
          <p:spPr>
            <a:xfrm>
              <a:off x="11658449" y="2203321"/>
              <a:ext cx="9775" cy="9775"/>
            </a:xfrm>
            <a:custGeom>
              <a:avLst/>
              <a:gdLst>
                <a:gd name="connsiteX0" fmla="*/ 9976 w 9775"/>
                <a:gd name="connsiteY0" fmla="*/ 5018 h 9775"/>
                <a:gd name="connsiteX1" fmla="*/ 5088 w 9775"/>
                <a:gd name="connsiteY1" fmla="*/ 9906 h 9775"/>
                <a:gd name="connsiteX2" fmla="*/ 200 w 9775"/>
                <a:gd name="connsiteY2" fmla="*/ 5018 h 9775"/>
                <a:gd name="connsiteX3" fmla="*/ 5088 w 9775"/>
                <a:gd name="connsiteY3" fmla="*/ 130 h 9775"/>
                <a:gd name="connsiteX4" fmla="*/ 997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76" y="5018"/>
                  </a:moveTo>
                  <a:cubicBezTo>
                    <a:pt x="9976" y="7717"/>
                    <a:pt x="7787" y="9906"/>
                    <a:pt x="5088" y="9906"/>
                  </a:cubicBezTo>
                  <a:cubicBezTo>
                    <a:pt x="2388" y="9906"/>
                    <a:pt x="200" y="7717"/>
                    <a:pt x="200" y="5018"/>
                  </a:cubicBezTo>
                  <a:cubicBezTo>
                    <a:pt x="200" y="2318"/>
                    <a:pt x="2388" y="130"/>
                    <a:pt x="5088" y="130"/>
                  </a:cubicBezTo>
                  <a:cubicBezTo>
                    <a:pt x="7787" y="130"/>
                    <a:pt x="9976" y="2318"/>
                    <a:pt x="9976" y="5018"/>
                  </a:cubicBezTo>
                  <a:close/>
                </a:path>
              </a:pathLst>
            </a:custGeom>
            <a:grpFill/>
            <a:ln w="4865" cap="flat">
              <a:noFill/>
              <a:prstDash val="solid"/>
              <a:miter/>
            </a:ln>
          </p:spPr>
          <p:txBody>
            <a:bodyPr rtlCol="0" anchor="ctr"/>
            <a:lstStyle/>
            <a:p>
              <a:endParaRPr lang="en-US"/>
            </a:p>
          </p:txBody>
        </p:sp>
        <p:sp>
          <p:nvSpPr>
            <p:cNvPr id="790" name="Freeform: Shape 789">
              <a:extLst>
                <a:ext uri="{FF2B5EF4-FFF2-40B4-BE49-F238E27FC236}">
                  <a16:creationId xmlns:a16="http://schemas.microsoft.com/office/drawing/2014/main" id="{02807FBC-4802-4684-B7DB-EDEA6BBBD3BB}"/>
                </a:ext>
              </a:extLst>
            </p:cNvPr>
            <p:cNvSpPr/>
            <p:nvPr/>
          </p:nvSpPr>
          <p:spPr>
            <a:xfrm>
              <a:off x="11707328" y="2203321"/>
              <a:ext cx="9775" cy="9775"/>
            </a:xfrm>
            <a:custGeom>
              <a:avLst/>
              <a:gdLst>
                <a:gd name="connsiteX0" fmla="*/ 9986 w 9775"/>
                <a:gd name="connsiteY0" fmla="*/ 5018 h 9775"/>
                <a:gd name="connsiteX1" fmla="*/ 5098 w 9775"/>
                <a:gd name="connsiteY1" fmla="*/ 9906 h 9775"/>
                <a:gd name="connsiteX2" fmla="*/ 210 w 9775"/>
                <a:gd name="connsiteY2" fmla="*/ 5018 h 9775"/>
                <a:gd name="connsiteX3" fmla="*/ 5098 w 9775"/>
                <a:gd name="connsiteY3" fmla="*/ 130 h 9775"/>
                <a:gd name="connsiteX4" fmla="*/ 998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86" y="5018"/>
                  </a:moveTo>
                  <a:cubicBezTo>
                    <a:pt x="9986" y="7717"/>
                    <a:pt x="7797" y="9906"/>
                    <a:pt x="5098" y="9906"/>
                  </a:cubicBezTo>
                  <a:cubicBezTo>
                    <a:pt x="2398" y="9906"/>
                    <a:pt x="210" y="7717"/>
                    <a:pt x="210" y="5018"/>
                  </a:cubicBezTo>
                  <a:cubicBezTo>
                    <a:pt x="210" y="2318"/>
                    <a:pt x="2398" y="130"/>
                    <a:pt x="5098" y="130"/>
                  </a:cubicBezTo>
                  <a:cubicBezTo>
                    <a:pt x="7797" y="130"/>
                    <a:pt x="9986" y="2318"/>
                    <a:pt x="9986" y="5018"/>
                  </a:cubicBezTo>
                  <a:close/>
                </a:path>
              </a:pathLst>
            </a:custGeom>
            <a:grpFill/>
            <a:ln w="4865" cap="flat">
              <a:noFill/>
              <a:prstDash val="solid"/>
              <a:miter/>
            </a:ln>
          </p:spPr>
          <p:txBody>
            <a:bodyPr rtlCol="0" anchor="ctr"/>
            <a:lstStyle/>
            <a:p>
              <a:endParaRPr lang="en-US"/>
            </a:p>
          </p:txBody>
        </p:sp>
        <p:sp>
          <p:nvSpPr>
            <p:cNvPr id="791" name="Freeform: Shape 790">
              <a:extLst>
                <a:ext uri="{FF2B5EF4-FFF2-40B4-BE49-F238E27FC236}">
                  <a16:creationId xmlns:a16="http://schemas.microsoft.com/office/drawing/2014/main" id="{38DEC95A-9A7E-B80B-4AB2-95B0757B99A5}"/>
                </a:ext>
              </a:extLst>
            </p:cNvPr>
            <p:cNvSpPr/>
            <p:nvPr/>
          </p:nvSpPr>
          <p:spPr>
            <a:xfrm>
              <a:off x="11756206" y="2203321"/>
              <a:ext cx="9775" cy="9775"/>
            </a:xfrm>
            <a:custGeom>
              <a:avLst/>
              <a:gdLst>
                <a:gd name="connsiteX0" fmla="*/ 9996 w 9775"/>
                <a:gd name="connsiteY0" fmla="*/ 5018 h 9775"/>
                <a:gd name="connsiteX1" fmla="*/ 5108 w 9775"/>
                <a:gd name="connsiteY1" fmla="*/ 9906 h 9775"/>
                <a:gd name="connsiteX2" fmla="*/ 220 w 9775"/>
                <a:gd name="connsiteY2" fmla="*/ 5018 h 9775"/>
                <a:gd name="connsiteX3" fmla="*/ 5108 w 9775"/>
                <a:gd name="connsiteY3" fmla="*/ 130 h 9775"/>
                <a:gd name="connsiteX4" fmla="*/ 999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96" y="5018"/>
                  </a:moveTo>
                  <a:cubicBezTo>
                    <a:pt x="9996" y="7717"/>
                    <a:pt x="7807" y="9906"/>
                    <a:pt x="5108" y="9906"/>
                  </a:cubicBezTo>
                  <a:cubicBezTo>
                    <a:pt x="2408" y="9906"/>
                    <a:pt x="220" y="7717"/>
                    <a:pt x="220" y="5018"/>
                  </a:cubicBezTo>
                  <a:cubicBezTo>
                    <a:pt x="220" y="2318"/>
                    <a:pt x="2408" y="130"/>
                    <a:pt x="5108" y="130"/>
                  </a:cubicBezTo>
                  <a:cubicBezTo>
                    <a:pt x="7807" y="130"/>
                    <a:pt x="9996" y="2318"/>
                    <a:pt x="9996" y="5018"/>
                  </a:cubicBezTo>
                  <a:close/>
                </a:path>
              </a:pathLst>
            </a:custGeom>
            <a:grpFill/>
            <a:ln w="4865" cap="flat">
              <a:noFill/>
              <a:prstDash val="solid"/>
              <a:miter/>
            </a:ln>
          </p:spPr>
          <p:txBody>
            <a:bodyPr rtlCol="0" anchor="ctr"/>
            <a:lstStyle/>
            <a:p>
              <a:endParaRPr lang="en-US"/>
            </a:p>
          </p:txBody>
        </p:sp>
        <p:sp>
          <p:nvSpPr>
            <p:cNvPr id="792" name="Freeform: Shape 791">
              <a:extLst>
                <a:ext uri="{FF2B5EF4-FFF2-40B4-BE49-F238E27FC236}">
                  <a16:creationId xmlns:a16="http://schemas.microsoft.com/office/drawing/2014/main" id="{D4824FCF-20C4-77C7-3FAD-3C4A192B059F}"/>
                </a:ext>
              </a:extLst>
            </p:cNvPr>
            <p:cNvSpPr/>
            <p:nvPr/>
          </p:nvSpPr>
          <p:spPr>
            <a:xfrm>
              <a:off x="11805084" y="2203321"/>
              <a:ext cx="9775" cy="9775"/>
            </a:xfrm>
            <a:custGeom>
              <a:avLst/>
              <a:gdLst>
                <a:gd name="connsiteX0" fmla="*/ 10006 w 9775"/>
                <a:gd name="connsiteY0" fmla="*/ 5018 h 9775"/>
                <a:gd name="connsiteX1" fmla="*/ 5118 w 9775"/>
                <a:gd name="connsiteY1" fmla="*/ 9906 h 9775"/>
                <a:gd name="connsiteX2" fmla="*/ 230 w 9775"/>
                <a:gd name="connsiteY2" fmla="*/ 5018 h 9775"/>
                <a:gd name="connsiteX3" fmla="*/ 5118 w 9775"/>
                <a:gd name="connsiteY3" fmla="*/ 130 h 9775"/>
                <a:gd name="connsiteX4" fmla="*/ 1000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06" y="5018"/>
                  </a:moveTo>
                  <a:cubicBezTo>
                    <a:pt x="10006" y="7717"/>
                    <a:pt x="7817" y="9906"/>
                    <a:pt x="5118" y="9906"/>
                  </a:cubicBezTo>
                  <a:cubicBezTo>
                    <a:pt x="2418" y="9906"/>
                    <a:pt x="230" y="7717"/>
                    <a:pt x="230" y="5018"/>
                  </a:cubicBezTo>
                  <a:cubicBezTo>
                    <a:pt x="230" y="2318"/>
                    <a:pt x="2418" y="130"/>
                    <a:pt x="5118" y="130"/>
                  </a:cubicBezTo>
                  <a:cubicBezTo>
                    <a:pt x="7817" y="130"/>
                    <a:pt x="10006" y="2318"/>
                    <a:pt x="10006" y="5018"/>
                  </a:cubicBezTo>
                  <a:close/>
                </a:path>
              </a:pathLst>
            </a:custGeom>
            <a:grpFill/>
            <a:ln w="4865" cap="flat">
              <a:noFill/>
              <a:prstDash val="solid"/>
              <a:miter/>
            </a:ln>
          </p:spPr>
          <p:txBody>
            <a:bodyPr rtlCol="0" anchor="ctr"/>
            <a:lstStyle/>
            <a:p>
              <a:endParaRPr lang="en-US"/>
            </a:p>
          </p:txBody>
        </p:sp>
        <p:sp>
          <p:nvSpPr>
            <p:cNvPr id="793" name="Freeform: Shape 792">
              <a:extLst>
                <a:ext uri="{FF2B5EF4-FFF2-40B4-BE49-F238E27FC236}">
                  <a16:creationId xmlns:a16="http://schemas.microsoft.com/office/drawing/2014/main" id="{0DBA5E2F-3CCA-8113-E5C2-D2A0457DC379}"/>
                </a:ext>
              </a:extLst>
            </p:cNvPr>
            <p:cNvSpPr/>
            <p:nvPr/>
          </p:nvSpPr>
          <p:spPr>
            <a:xfrm>
              <a:off x="11853963" y="2203321"/>
              <a:ext cx="9775" cy="9775"/>
            </a:xfrm>
            <a:custGeom>
              <a:avLst/>
              <a:gdLst>
                <a:gd name="connsiteX0" fmla="*/ 10016 w 9775"/>
                <a:gd name="connsiteY0" fmla="*/ 5018 h 9775"/>
                <a:gd name="connsiteX1" fmla="*/ 5128 w 9775"/>
                <a:gd name="connsiteY1" fmla="*/ 9906 h 9775"/>
                <a:gd name="connsiteX2" fmla="*/ 240 w 9775"/>
                <a:gd name="connsiteY2" fmla="*/ 5018 h 9775"/>
                <a:gd name="connsiteX3" fmla="*/ 5128 w 9775"/>
                <a:gd name="connsiteY3" fmla="*/ 130 h 9775"/>
                <a:gd name="connsiteX4" fmla="*/ 1001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16" y="5018"/>
                  </a:moveTo>
                  <a:cubicBezTo>
                    <a:pt x="10016" y="7717"/>
                    <a:pt x="7827" y="9906"/>
                    <a:pt x="5128" y="9906"/>
                  </a:cubicBezTo>
                  <a:cubicBezTo>
                    <a:pt x="2428" y="9906"/>
                    <a:pt x="240" y="7717"/>
                    <a:pt x="240" y="5018"/>
                  </a:cubicBezTo>
                  <a:cubicBezTo>
                    <a:pt x="240" y="2318"/>
                    <a:pt x="2428" y="130"/>
                    <a:pt x="5128" y="130"/>
                  </a:cubicBezTo>
                  <a:cubicBezTo>
                    <a:pt x="7827" y="130"/>
                    <a:pt x="10016" y="2318"/>
                    <a:pt x="10016" y="5018"/>
                  </a:cubicBezTo>
                  <a:close/>
                </a:path>
              </a:pathLst>
            </a:custGeom>
            <a:grpFill/>
            <a:ln w="4865" cap="flat">
              <a:noFill/>
              <a:prstDash val="solid"/>
              <a:miter/>
            </a:ln>
          </p:spPr>
          <p:txBody>
            <a:bodyPr rtlCol="0" anchor="ctr"/>
            <a:lstStyle/>
            <a:p>
              <a:endParaRPr lang="en-US"/>
            </a:p>
          </p:txBody>
        </p:sp>
        <p:sp>
          <p:nvSpPr>
            <p:cNvPr id="794" name="Freeform: Shape 793">
              <a:extLst>
                <a:ext uri="{FF2B5EF4-FFF2-40B4-BE49-F238E27FC236}">
                  <a16:creationId xmlns:a16="http://schemas.microsoft.com/office/drawing/2014/main" id="{34B79866-89F2-D65A-77A1-536392BC2139}"/>
                </a:ext>
              </a:extLst>
            </p:cNvPr>
            <p:cNvSpPr/>
            <p:nvPr/>
          </p:nvSpPr>
          <p:spPr>
            <a:xfrm>
              <a:off x="11902841" y="2203321"/>
              <a:ext cx="9775" cy="9775"/>
            </a:xfrm>
            <a:custGeom>
              <a:avLst/>
              <a:gdLst>
                <a:gd name="connsiteX0" fmla="*/ 10026 w 9775"/>
                <a:gd name="connsiteY0" fmla="*/ 5018 h 9775"/>
                <a:gd name="connsiteX1" fmla="*/ 5138 w 9775"/>
                <a:gd name="connsiteY1" fmla="*/ 9906 h 9775"/>
                <a:gd name="connsiteX2" fmla="*/ 250 w 9775"/>
                <a:gd name="connsiteY2" fmla="*/ 5018 h 9775"/>
                <a:gd name="connsiteX3" fmla="*/ 5138 w 9775"/>
                <a:gd name="connsiteY3" fmla="*/ 130 h 9775"/>
                <a:gd name="connsiteX4" fmla="*/ 1002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26" y="5018"/>
                  </a:moveTo>
                  <a:cubicBezTo>
                    <a:pt x="10026" y="7717"/>
                    <a:pt x="7837" y="9906"/>
                    <a:pt x="5138" y="9906"/>
                  </a:cubicBezTo>
                  <a:cubicBezTo>
                    <a:pt x="2438" y="9906"/>
                    <a:pt x="250" y="7717"/>
                    <a:pt x="250" y="5018"/>
                  </a:cubicBezTo>
                  <a:cubicBezTo>
                    <a:pt x="250" y="2318"/>
                    <a:pt x="2438" y="130"/>
                    <a:pt x="5138" y="130"/>
                  </a:cubicBezTo>
                  <a:cubicBezTo>
                    <a:pt x="7837" y="130"/>
                    <a:pt x="10026" y="2318"/>
                    <a:pt x="10026" y="5018"/>
                  </a:cubicBezTo>
                  <a:close/>
                </a:path>
              </a:pathLst>
            </a:custGeom>
            <a:grpFill/>
            <a:ln w="4865" cap="flat">
              <a:noFill/>
              <a:prstDash val="solid"/>
              <a:miter/>
            </a:ln>
          </p:spPr>
          <p:txBody>
            <a:bodyPr rtlCol="0" anchor="ctr"/>
            <a:lstStyle/>
            <a:p>
              <a:endParaRPr lang="en-US"/>
            </a:p>
          </p:txBody>
        </p:sp>
        <p:sp>
          <p:nvSpPr>
            <p:cNvPr id="795" name="Freeform: Shape 794">
              <a:extLst>
                <a:ext uri="{FF2B5EF4-FFF2-40B4-BE49-F238E27FC236}">
                  <a16:creationId xmlns:a16="http://schemas.microsoft.com/office/drawing/2014/main" id="{3D6D65CB-159F-4EF2-119D-301250978991}"/>
                </a:ext>
              </a:extLst>
            </p:cNvPr>
            <p:cNvSpPr/>
            <p:nvPr/>
          </p:nvSpPr>
          <p:spPr>
            <a:xfrm>
              <a:off x="11951719" y="2203321"/>
              <a:ext cx="9775" cy="9775"/>
            </a:xfrm>
            <a:custGeom>
              <a:avLst/>
              <a:gdLst>
                <a:gd name="connsiteX0" fmla="*/ 10036 w 9775"/>
                <a:gd name="connsiteY0" fmla="*/ 5018 h 9775"/>
                <a:gd name="connsiteX1" fmla="*/ 5148 w 9775"/>
                <a:gd name="connsiteY1" fmla="*/ 9906 h 9775"/>
                <a:gd name="connsiteX2" fmla="*/ 260 w 9775"/>
                <a:gd name="connsiteY2" fmla="*/ 5018 h 9775"/>
                <a:gd name="connsiteX3" fmla="*/ 5148 w 9775"/>
                <a:gd name="connsiteY3" fmla="*/ 130 h 9775"/>
                <a:gd name="connsiteX4" fmla="*/ 1003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36" y="5018"/>
                  </a:moveTo>
                  <a:cubicBezTo>
                    <a:pt x="10036" y="7717"/>
                    <a:pt x="7847" y="9906"/>
                    <a:pt x="5148" y="9906"/>
                  </a:cubicBezTo>
                  <a:cubicBezTo>
                    <a:pt x="2448" y="9906"/>
                    <a:pt x="260" y="7717"/>
                    <a:pt x="260" y="5018"/>
                  </a:cubicBezTo>
                  <a:cubicBezTo>
                    <a:pt x="260" y="2318"/>
                    <a:pt x="2448" y="130"/>
                    <a:pt x="5148" y="130"/>
                  </a:cubicBezTo>
                  <a:cubicBezTo>
                    <a:pt x="7847" y="130"/>
                    <a:pt x="10036" y="2318"/>
                    <a:pt x="10036" y="5018"/>
                  </a:cubicBezTo>
                  <a:close/>
                </a:path>
              </a:pathLst>
            </a:custGeom>
            <a:grpFill/>
            <a:ln w="4865" cap="flat">
              <a:noFill/>
              <a:prstDash val="solid"/>
              <a:miter/>
            </a:ln>
          </p:spPr>
          <p:txBody>
            <a:bodyPr rtlCol="0" anchor="ctr"/>
            <a:lstStyle/>
            <a:p>
              <a:endParaRPr lang="en-US"/>
            </a:p>
          </p:txBody>
        </p:sp>
        <p:sp>
          <p:nvSpPr>
            <p:cNvPr id="796" name="Freeform: Shape 795">
              <a:extLst>
                <a:ext uri="{FF2B5EF4-FFF2-40B4-BE49-F238E27FC236}">
                  <a16:creationId xmlns:a16="http://schemas.microsoft.com/office/drawing/2014/main" id="{DFFA2976-D498-3C44-3901-41D62959B28C}"/>
                </a:ext>
              </a:extLst>
            </p:cNvPr>
            <p:cNvSpPr/>
            <p:nvPr/>
          </p:nvSpPr>
          <p:spPr>
            <a:xfrm>
              <a:off x="12000598" y="2203321"/>
              <a:ext cx="9775" cy="9775"/>
            </a:xfrm>
            <a:custGeom>
              <a:avLst/>
              <a:gdLst>
                <a:gd name="connsiteX0" fmla="*/ 10046 w 9775"/>
                <a:gd name="connsiteY0" fmla="*/ 5018 h 9775"/>
                <a:gd name="connsiteX1" fmla="*/ 5158 w 9775"/>
                <a:gd name="connsiteY1" fmla="*/ 9906 h 9775"/>
                <a:gd name="connsiteX2" fmla="*/ 270 w 9775"/>
                <a:gd name="connsiteY2" fmla="*/ 5018 h 9775"/>
                <a:gd name="connsiteX3" fmla="*/ 5158 w 9775"/>
                <a:gd name="connsiteY3" fmla="*/ 130 h 9775"/>
                <a:gd name="connsiteX4" fmla="*/ 1004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46" y="5018"/>
                  </a:moveTo>
                  <a:cubicBezTo>
                    <a:pt x="10046" y="7717"/>
                    <a:pt x="7857" y="9906"/>
                    <a:pt x="5158" y="9906"/>
                  </a:cubicBezTo>
                  <a:cubicBezTo>
                    <a:pt x="2458" y="9906"/>
                    <a:pt x="270" y="7717"/>
                    <a:pt x="270" y="5018"/>
                  </a:cubicBezTo>
                  <a:cubicBezTo>
                    <a:pt x="270" y="2318"/>
                    <a:pt x="2458" y="130"/>
                    <a:pt x="5158" y="130"/>
                  </a:cubicBezTo>
                  <a:cubicBezTo>
                    <a:pt x="7857" y="130"/>
                    <a:pt x="10046" y="2318"/>
                    <a:pt x="10046" y="5018"/>
                  </a:cubicBezTo>
                  <a:close/>
                </a:path>
              </a:pathLst>
            </a:custGeom>
            <a:grpFill/>
            <a:ln w="4865" cap="flat">
              <a:noFill/>
              <a:prstDash val="solid"/>
              <a:miter/>
            </a:ln>
          </p:spPr>
          <p:txBody>
            <a:bodyPr rtlCol="0" anchor="ctr"/>
            <a:lstStyle/>
            <a:p>
              <a:endParaRPr lang="en-US"/>
            </a:p>
          </p:txBody>
        </p:sp>
        <p:sp>
          <p:nvSpPr>
            <p:cNvPr id="797" name="Freeform: Shape 796">
              <a:extLst>
                <a:ext uri="{FF2B5EF4-FFF2-40B4-BE49-F238E27FC236}">
                  <a16:creationId xmlns:a16="http://schemas.microsoft.com/office/drawing/2014/main" id="{6FB70C23-6C89-06F7-6B3A-64CC79F2F5CB}"/>
                </a:ext>
              </a:extLst>
            </p:cNvPr>
            <p:cNvSpPr/>
            <p:nvPr/>
          </p:nvSpPr>
          <p:spPr>
            <a:xfrm>
              <a:off x="12049476" y="2203321"/>
              <a:ext cx="9775" cy="9775"/>
            </a:xfrm>
            <a:custGeom>
              <a:avLst/>
              <a:gdLst>
                <a:gd name="connsiteX0" fmla="*/ 10056 w 9775"/>
                <a:gd name="connsiteY0" fmla="*/ 5018 h 9775"/>
                <a:gd name="connsiteX1" fmla="*/ 5168 w 9775"/>
                <a:gd name="connsiteY1" fmla="*/ 9906 h 9775"/>
                <a:gd name="connsiteX2" fmla="*/ 280 w 9775"/>
                <a:gd name="connsiteY2" fmla="*/ 5018 h 9775"/>
                <a:gd name="connsiteX3" fmla="*/ 5168 w 9775"/>
                <a:gd name="connsiteY3" fmla="*/ 130 h 9775"/>
                <a:gd name="connsiteX4" fmla="*/ 1005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56" y="5018"/>
                  </a:moveTo>
                  <a:cubicBezTo>
                    <a:pt x="10056" y="7717"/>
                    <a:pt x="7867" y="9906"/>
                    <a:pt x="5168" y="9906"/>
                  </a:cubicBezTo>
                  <a:cubicBezTo>
                    <a:pt x="2468" y="9906"/>
                    <a:pt x="280" y="7717"/>
                    <a:pt x="280" y="5018"/>
                  </a:cubicBezTo>
                  <a:cubicBezTo>
                    <a:pt x="280" y="2318"/>
                    <a:pt x="2468" y="130"/>
                    <a:pt x="5168" y="130"/>
                  </a:cubicBezTo>
                  <a:cubicBezTo>
                    <a:pt x="7867" y="130"/>
                    <a:pt x="10056" y="2318"/>
                    <a:pt x="10056" y="5018"/>
                  </a:cubicBezTo>
                  <a:close/>
                </a:path>
              </a:pathLst>
            </a:custGeom>
            <a:grpFill/>
            <a:ln w="4865" cap="flat">
              <a:noFill/>
              <a:prstDash val="solid"/>
              <a:miter/>
            </a:ln>
          </p:spPr>
          <p:txBody>
            <a:bodyPr rtlCol="0" anchor="ctr"/>
            <a:lstStyle/>
            <a:p>
              <a:endParaRPr lang="en-US"/>
            </a:p>
          </p:txBody>
        </p:sp>
        <p:sp>
          <p:nvSpPr>
            <p:cNvPr id="798" name="Freeform: Shape 797">
              <a:extLst>
                <a:ext uri="{FF2B5EF4-FFF2-40B4-BE49-F238E27FC236}">
                  <a16:creationId xmlns:a16="http://schemas.microsoft.com/office/drawing/2014/main" id="{5349877E-1DDB-71BB-B839-58EE7FC689BE}"/>
                </a:ext>
              </a:extLst>
            </p:cNvPr>
            <p:cNvSpPr/>
            <p:nvPr/>
          </p:nvSpPr>
          <p:spPr>
            <a:xfrm>
              <a:off x="12098354" y="2203321"/>
              <a:ext cx="9775" cy="9775"/>
            </a:xfrm>
            <a:custGeom>
              <a:avLst/>
              <a:gdLst>
                <a:gd name="connsiteX0" fmla="*/ 10066 w 9775"/>
                <a:gd name="connsiteY0" fmla="*/ 5018 h 9775"/>
                <a:gd name="connsiteX1" fmla="*/ 5178 w 9775"/>
                <a:gd name="connsiteY1" fmla="*/ 9906 h 9775"/>
                <a:gd name="connsiteX2" fmla="*/ 290 w 9775"/>
                <a:gd name="connsiteY2" fmla="*/ 5018 h 9775"/>
                <a:gd name="connsiteX3" fmla="*/ 5178 w 9775"/>
                <a:gd name="connsiteY3" fmla="*/ 130 h 9775"/>
                <a:gd name="connsiteX4" fmla="*/ 1006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66" y="5018"/>
                  </a:moveTo>
                  <a:cubicBezTo>
                    <a:pt x="10066" y="7717"/>
                    <a:pt x="7877" y="9906"/>
                    <a:pt x="5178" y="9906"/>
                  </a:cubicBezTo>
                  <a:cubicBezTo>
                    <a:pt x="2478" y="9906"/>
                    <a:pt x="290" y="7717"/>
                    <a:pt x="290" y="5018"/>
                  </a:cubicBezTo>
                  <a:cubicBezTo>
                    <a:pt x="290" y="2318"/>
                    <a:pt x="2478" y="130"/>
                    <a:pt x="5178" y="130"/>
                  </a:cubicBezTo>
                  <a:cubicBezTo>
                    <a:pt x="7877" y="130"/>
                    <a:pt x="10066" y="2318"/>
                    <a:pt x="10066" y="5018"/>
                  </a:cubicBezTo>
                  <a:close/>
                </a:path>
              </a:pathLst>
            </a:custGeom>
            <a:grpFill/>
            <a:ln w="4865" cap="flat">
              <a:noFill/>
              <a:prstDash val="solid"/>
              <a:miter/>
            </a:ln>
          </p:spPr>
          <p:txBody>
            <a:bodyPr rtlCol="0" anchor="ctr"/>
            <a:lstStyle/>
            <a:p>
              <a:endParaRPr lang="en-US"/>
            </a:p>
          </p:txBody>
        </p:sp>
        <p:sp>
          <p:nvSpPr>
            <p:cNvPr id="799" name="Freeform: Shape 798">
              <a:extLst>
                <a:ext uri="{FF2B5EF4-FFF2-40B4-BE49-F238E27FC236}">
                  <a16:creationId xmlns:a16="http://schemas.microsoft.com/office/drawing/2014/main" id="{C0518E6D-CBC4-6DC3-98F7-C3E7C16668B4}"/>
                </a:ext>
              </a:extLst>
            </p:cNvPr>
            <p:cNvSpPr/>
            <p:nvPr/>
          </p:nvSpPr>
          <p:spPr>
            <a:xfrm>
              <a:off x="12147233" y="2203321"/>
              <a:ext cx="9775" cy="9775"/>
            </a:xfrm>
            <a:custGeom>
              <a:avLst/>
              <a:gdLst>
                <a:gd name="connsiteX0" fmla="*/ 10076 w 9775"/>
                <a:gd name="connsiteY0" fmla="*/ 5018 h 9775"/>
                <a:gd name="connsiteX1" fmla="*/ 5188 w 9775"/>
                <a:gd name="connsiteY1" fmla="*/ 9906 h 9775"/>
                <a:gd name="connsiteX2" fmla="*/ 300 w 9775"/>
                <a:gd name="connsiteY2" fmla="*/ 5018 h 9775"/>
                <a:gd name="connsiteX3" fmla="*/ 5188 w 9775"/>
                <a:gd name="connsiteY3" fmla="*/ 130 h 9775"/>
                <a:gd name="connsiteX4" fmla="*/ 10076 w 9775"/>
                <a:gd name="connsiteY4" fmla="*/ 501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76" y="5018"/>
                  </a:moveTo>
                  <a:cubicBezTo>
                    <a:pt x="10076" y="7717"/>
                    <a:pt x="7887" y="9906"/>
                    <a:pt x="5188" y="9906"/>
                  </a:cubicBezTo>
                  <a:cubicBezTo>
                    <a:pt x="2488" y="9906"/>
                    <a:pt x="300" y="7717"/>
                    <a:pt x="300" y="5018"/>
                  </a:cubicBezTo>
                  <a:cubicBezTo>
                    <a:pt x="300" y="2318"/>
                    <a:pt x="2488" y="130"/>
                    <a:pt x="5188" y="130"/>
                  </a:cubicBezTo>
                  <a:cubicBezTo>
                    <a:pt x="7887" y="130"/>
                    <a:pt x="10076" y="2318"/>
                    <a:pt x="10076" y="5018"/>
                  </a:cubicBezTo>
                  <a:close/>
                </a:path>
              </a:pathLst>
            </a:custGeom>
            <a:grpFill/>
            <a:ln w="4865" cap="flat">
              <a:noFill/>
              <a:prstDash val="solid"/>
              <a:miter/>
            </a:ln>
          </p:spPr>
          <p:txBody>
            <a:bodyPr rtlCol="0" anchor="ctr"/>
            <a:lstStyle/>
            <a:p>
              <a:endParaRPr lang="en-US"/>
            </a:p>
          </p:txBody>
        </p:sp>
        <p:sp>
          <p:nvSpPr>
            <p:cNvPr id="800" name="Freeform: Shape 799">
              <a:extLst>
                <a:ext uri="{FF2B5EF4-FFF2-40B4-BE49-F238E27FC236}">
                  <a16:creationId xmlns:a16="http://schemas.microsoft.com/office/drawing/2014/main" id="{3D205432-67FA-AD99-BDFB-FC25A69490D3}"/>
                </a:ext>
              </a:extLst>
            </p:cNvPr>
            <p:cNvSpPr/>
            <p:nvPr/>
          </p:nvSpPr>
          <p:spPr>
            <a:xfrm>
              <a:off x="10680883" y="2252200"/>
              <a:ext cx="9775" cy="9775"/>
            </a:xfrm>
            <a:custGeom>
              <a:avLst/>
              <a:gdLst>
                <a:gd name="connsiteX0" fmla="*/ 9776 w 9775"/>
                <a:gd name="connsiteY0" fmla="*/ 5028 h 9775"/>
                <a:gd name="connsiteX1" fmla="*/ 4888 w 9775"/>
                <a:gd name="connsiteY1" fmla="*/ 9916 h 9775"/>
                <a:gd name="connsiteX2" fmla="*/ 0 w 9775"/>
                <a:gd name="connsiteY2" fmla="*/ 5028 h 9775"/>
                <a:gd name="connsiteX3" fmla="*/ 4888 w 9775"/>
                <a:gd name="connsiteY3" fmla="*/ 140 h 9775"/>
                <a:gd name="connsiteX4" fmla="*/ 977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76" y="5028"/>
                  </a:moveTo>
                  <a:cubicBezTo>
                    <a:pt x="9776" y="7727"/>
                    <a:pt x="7587" y="9916"/>
                    <a:pt x="4888" y="9916"/>
                  </a:cubicBezTo>
                  <a:cubicBezTo>
                    <a:pt x="2188" y="9916"/>
                    <a:pt x="0" y="7727"/>
                    <a:pt x="0" y="5028"/>
                  </a:cubicBezTo>
                  <a:cubicBezTo>
                    <a:pt x="0" y="2328"/>
                    <a:pt x="2188" y="140"/>
                    <a:pt x="4888" y="140"/>
                  </a:cubicBezTo>
                  <a:cubicBezTo>
                    <a:pt x="7587" y="140"/>
                    <a:pt x="9776" y="2328"/>
                    <a:pt x="9776" y="5028"/>
                  </a:cubicBezTo>
                  <a:close/>
                </a:path>
              </a:pathLst>
            </a:custGeom>
            <a:grpFill/>
            <a:ln w="4865" cap="flat">
              <a:noFill/>
              <a:prstDash val="solid"/>
              <a:miter/>
            </a:ln>
          </p:spPr>
          <p:txBody>
            <a:bodyPr rtlCol="0" anchor="ctr"/>
            <a:lstStyle/>
            <a:p>
              <a:endParaRPr lang="en-US"/>
            </a:p>
          </p:txBody>
        </p:sp>
        <p:sp>
          <p:nvSpPr>
            <p:cNvPr id="801" name="Freeform: Shape 800">
              <a:extLst>
                <a:ext uri="{FF2B5EF4-FFF2-40B4-BE49-F238E27FC236}">
                  <a16:creationId xmlns:a16="http://schemas.microsoft.com/office/drawing/2014/main" id="{87CEED40-A22C-A1FC-8F92-BB0C1AE8BAED}"/>
                </a:ext>
              </a:extLst>
            </p:cNvPr>
            <p:cNvSpPr/>
            <p:nvPr/>
          </p:nvSpPr>
          <p:spPr>
            <a:xfrm>
              <a:off x="10729761" y="2252200"/>
              <a:ext cx="9775" cy="9775"/>
            </a:xfrm>
            <a:custGeom>
              <a:avLst/>
              <a:gdLst>
                <a:gd name="connsiteX0" fmla="*/ 9786 w 9775"/>
                <a:gd name="connsiteY0" fmla="*/ 5028 h 9775"/>
                <a:gd name="connsiteX1" fmla="*/ 4898 w 9775"/>
                <a:gd name="connsiteY1" fmla="*/ 9916 h 9775"/>
                <a:gd name="connsiteX2" fmla="*/ 10 w 9775"/>
                <a:gd name="connsiteY2" fmla="*/ 5028 h 9775"/>
                <a:gd name="connsiteX3" fmla="*/ 4898 w 9775"/>
                <a:gd name="connsiteY3" fmla="*/ 140 h 9775"/>
                <a:gd name="connsiteX4" fmla="*/ 978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86" y="5028"/>
                  </a:moveTo>
                  <a:cubicBezTo>
                    <a:pt x="9786" y="7727"/>
                    <a:pt x="7597" y="9916"/>
                    <a:pt x="4898" y="9916"/>
                  </a:cubicBezTo>
                  <a:cubicBezTo>
                    <a:pt x="2198" y="9916"/>
                    <a:pt x="10" y="7727"/>
                    <a:pt x="10" y="5028"/>
                  </a:cubicBezTo>
                  <a:cubicBezTo>
                    <a:pt x="10" y="2328"/>
                    <a:pt x="2198" y="140"/>
                    <a:pt x="4898" y="140"/>
                  </a:cubicBezTo>
                  <a:cubicBezTo>
                    <a:pt x="7597" y="140"/>
                    <a:pt x="9786" y="2328"/>
                    <a:pt x="9786" y="5028"/>
                  </a:cubicBezTo>
                  <a:close/>
                </a:path>
              </a:pathLst>
            </a:custGeom>
            <a:grpFill/>
            <a:ln w="4865" cap="flat">
              <a:noFill/>
              <a:prstDash val="solid"/>
              <a:miter/>
            </a:ln>
          </p:spPr>
          <p:txBody>
            <a:bodyPr rtlCol="0" anchor="ctr"/>
            <a:lstStyle/>
            <a:p>
              <a:endParaRPr lang="en-US"/>
            </a:p>
          </p:txBody>
        </p:sp>
        <p:sp>
          <p:nvSpPr>
            <p:cNvPr id="802" name="Freeform: Shape 801">
              <a:extLst>
                <a:ext uri="{FF2B5EF4-FFF2-40B4-BE49-F238E27FC236}">
                  <a16:creationId xmlns:a16="http://schemas.microsoft.com/office/drawing/2014/main" id="{266D27A2-4C4A-5AEF-F0A5-0624843E13B4}"/>
                </a:ext>
              </a:extLst>
            </p:cNvPr>
            <p:cNvSpPr/>
            <p:nvPr/>
          </p:nvSpPr>
          <p:spPr>
            <a:xfrm>
              <a:off x="10778639" y="2252200"/>
              <a:ext cx="9775" cy="9775"/>
            </a:xfrm>
            <a:custGeom>
              <a:avLst/>
              <a:gdLst>
                <a:gd name="connsiteX0" fmla="*/ 9796 w 9775"/>
                <a:gd name="connsiteY0" fmla="*/ 5028 h 9775"/>
                <a:gd name="connsiteX1" fmla="*/ 4908 w 9775"/>
                <a:gd name="connsiteY1" fmla="*/ 9916 h 9775"/>
                <a:gd name="connsiteX2" fmla="*/ 20 w 9775"/>
                <a:gd name="connsiteY2" fmla="*/ 5028 h 9775"/>
                <a:gd name="connsiteX3" fmla="*/ 4908 w 9775"/>
                <a:gd name="connsiteY3" fmla="*/ 140 h 9775"/>
                <a:gd name="connsiteX4" fmla="*/ 979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96" y="5028"/>
                  </a:moveTo>
                  <a:cubicBezTo>
                    <a:pt x="9796" y="7727"/>
                    <a:pt x="7607" y="9916"/>
                    <a:pt x="4908" y="9916"/>
                  </a:cubicBezTo>
                  <a:cubicBezTo>
                    <a:pt x="2208" y="9916"/>
                    <a:pt x="20" y="7727"/>
                    <a:pt x="20" y="5028"/>
                  </a:cubicBezTo>
                  <a:cubicBezTo>
                    <a:pt x="20" y="2328"/>
                    <a:pt x="2208" y="140"/>
                    <a:pt x="4908" y="140"/>
                  </a:cubicBezTo>
                  <a:cubicBezTo>
                    <a:pt x="7607" y="140"/>
                    <a:pt x="9796" y="2328"/>
                    <a:pt x="9796" y="5028"/>
                  </a:cubicBezTo>
                  <a:close/>
                </a:path>
              </a:pathLst>
            </a:custGeom>
            <a:grpFill/>
            <a:ln w="4865" cap="flat">
              <a:noFill/>
              <a:prstDash val="solid"/>
              <a:miter/>
            </a:ln>
          </p:spPr>
          <p:txBody>
            <a:bodyPr rtlCol="0" anchor="ctr"/>
            <a:lstStyle/>
            <a:p>
              <a:endParaRPr lang="en-US"/>
            </a:p>
          </p:txBody>
        </p:sp>
        <p:sp>
          <p:nvSpPr>
            <p:cNvPr id="803" name="Freeform: Shape 802">
              <a:extLst>
                <a:ext uri="{FF2B5EF4-FFF2-40B4-BE49-F238E27FC236}">
                  <a16:creationId xmlns:a16="http://schemas.microsoft.com/office/drawing/2014/main" id="{B137E19F-1F90-CC09-6223-04351BBEE508}"/>
                </a:ext>
              </a:extLst>
            </p:cNvPr>
            <p:cNvSpPr/>
            <p:nvPr/>
          </p:nvSpPr>
          <p:spPr>
            <a:xfrm>
              <a:off x="10827518" y="2252200"/>
              <a:ext cx="9775" cy="9775"/>
            </a:xfrm>
            <a:custGeom>
              <a:avLst/>
              <a:gdLst>
                <a:gd name="connsiteX0" fmla="*/ 9806 w 9775"/>
                <a:gd name="connsiteY0" fmla="*/ 5028 h 9775"/>
                <a:gd name="connsiteX1" fmla="*/ 4918 w 9775"/>
                <a:gd name="connsiteY1" fmla="*/ 9916 h 9775"/>
                <a:gd name="connsiteX2" fmla="*/ 30 w 9775"/>
                <a:gd name="connsiteY2" fmla="*/ 5028 h 9775"/>
                <a:gd name="connsiteX3" fmla="*/ 4918 w 9775"/>
                <a:gd name="connsiteY3" fmla="*/ 140 h 9775"/>
                <a:gd name="connsiteX4" fmla="*/ 980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06" y="5028"/>
                  </a:moveTo>
                  <a:cubicBezTo>
                    <a:pt x="9806" y="7727"/>
                    <a:pt x="7617" y="9916"/>
                    <a:pt x="4918" y="9916"/>
                  </a:cubicBezTo>
                  <a:cubicBezTo>
                    <a:pt x="2218" y="9916"/>
                    <a:pt x="30" y="7727"/>
                    <a:pt x="30" y="5028"/>
                  </a:cubicBezTo>
                  <a:cubicBezTo>
                    <a:pt x="30" y="2328"/>
                    <a:pt x="2218" y="140"/>
                    <a:pt x="4918" y="140"/>
                  </a:cubicBezTo>
                  <a:cubicBezTo>
                    <a:pt x="7617" y="140"/>
                    <a:pt x="9806" y="2328"/>
                    <a:pt x="9806" y="5028"/>
                  </a:cubicBezTo>
                  <a:close/>
                </a:path>
              </a:pathLst>
            </a:custGeom>
            <a:grpFill/>
            <a:ln w="4865" cap="flat">
              <a:noFill/>
              <a:prstDash val="solid"/>
              <a:miter/>
            </a:ln>
          </p:spPr>
          <p:txBody>
            <a:bodyPr rtlCol="0" anchor="ctr"/>
            <a:lstStyle/>
            <a:p>
              <a:endParaRPr lang="en-US"/>
            </a:p>
          </p:txBody>
        </p:sp>
        <p:sp>
          <p:nvSpPr>
            <p:cNvPr id="804" name="Freeform: Shape 803">
              <a:extLst>
                <a:ext uri="{FF2B5EF4-FFF2-40B4-BE49-F238E27FC236}">
                  <a16:creationId xmlns:a16="http://schemas.microsoft.com/office/drawing/2014/main" id="{727A9963-D22B-983E-18B3-94042D9DF131}"/>
                </a:ext>
              </a:extLst>
            </p:cNvPr>
            <p:cNvSpPr/>
            <p:nvPr/>
          </p:nvSpPr>
          <p:spPr>
            <a:xfrm>
              <a:off x="10876396" y="2252200"/>
              <a:ext cx="9775" cy="9775"/>
            </a:xfrm>
            <a:custGeom>
              <a:avLst/>
              <a:gdLst>
                <a:gd name="connsiteX0" fmla="*/ 9816 w 9775"/>
                <a:gd name="connsiteY0" fmla="*/ 5028 h 9775"/>
                <a:gd name="connsiteX1" fmla="*/ 4928 w 9775"/>
                <a:gd name="connsiteY1" fmla="*/ 9916 h 9775"/>
                <a:gd name="connsiteX2" fmla="*/ 40 w 9775"/>
                <a:gd name="connsiteY2" fmla="*/ 5028 h 9775"/>
                <a:gd name="connsiteX3" fmla="*/ 4928 w 9775"/>
                <a:gd name="connsiteY3" fmla="*/ 140 h 9775"/>
                <a:gd name="connsiteX4" fmla="*/ 981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16" y="5028"/>
                  </a:moveTo>
                  <a:cubicBezTo>
                    <a:pt x="9816" y="7727"/>
                    <a:pt x="7627" y="9916"/>
                    <a:pt x="4928" y="9916"/>
                  </a:cubicBezTo>
                  <a:cubicBezTo>
                    <a:pt x="2228" y="9916"/>
                    <a:pt x="40" y="7727"/>
                    <a:pt x="40" y="5028"/>
                  </a:cubicBezTo>
                  <a:cubicBezTo>
                    <a:pt x="40" y="2328"/>
                    <a:pt x="2228" y="140"/>
                    <a:pt x="4928" y="140"/>
                  </a:cubicBezTo>
                  <a:cubicBezTo>
                    <a:pt x="7627" y="140"/>
                    <a:pt x="9816" y="2328"/>
                    <a:pt x="9816" y="5028"/>
                  </a:cubicBezTo>
                  <a:close/>
                </a:path>
              </a:pathLst>
            </a:custGeom>
            <a:grpFill/>
            <a:ln w="4865" cap="flat">
              <a:noFill/>
              <a:prstDash val="solid"/>
              <a:miter/>
            </a:ln>
          </p:spPr>
          <p:txBody>
            <a:bodyPr rtlCol="0" anchor="ctr"/>
            <a:lstStyle/>
            <a:p>
              <a:endParaRPr lang="en-US"/>
            </a:p>
          </p:txBody>
        </p:sp>
        <p:sp>
          <p:nvSpPr>
            <p:cNvPr id="805" name="Freeform: Shape 804">
              <a:extLst>
                <a:ext uri="{FF2B5EF4-FFF2-40B4-BE49-F238E27FC236}">
                  <a16:creationId xmlns:a16="http://schemas.microsoft.com/office/drawing/2014/main" id="{8AA67D5E-0797-8E36-AAE0-ABA159656C3A}"/>
                </a:ext>
              </a:extLst>
            </p:cNvPr>
            <p:cNvSpPr/>
            <p:nvPr/>
          </p:nvSpPr>
          <p:spPr>
            <a:xfrm>
              <a:off x="10925274" y="2252200"/>
              <a:ext cx="9775" cy="9775"/>
            </a:xfrm>
            <a:custGeom>
              <a:avLst/>
              <a:gdLst>
                <a:gd name="connsiteX0" fmla="*/ 9826 w 9775"/>
                <a:gd name="connsiteY0" fmla="*/ 5028 h 9775"/>
                <a:gd name="connsiteX1" fmla="*/ 4938 w 9775"/>
                <a:gd name="connsiteY1" fmla="*/ 9916 h 9775"/>
                <a:gd name="connsiteX2" fmla="*/ 50 w 9775"/>
                <a:gd name="connsiteY2" fmla="*/ 5028 h 9775"/>
                <a:gd name="connsiteX3" fmla="*/ 4938 w 9775"/>
                <a:gd name="connsiteY3" fmla="*/ 140 h 9775"/>
                <a:gd name="connsiteX4" fmla="*/ 982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26" y="5028"/>
                  </a:moveTo>
                  <a:cubicBezTo>
                    <a:pt x="9826" y="7727"/>
                    <a:pt x="7637" y="9916"/>
                    <a:pt x="4938" y="9916"/>
                  </a:cubicBezTo>
                  <a:cubicBezTo>
                    <a:pt x="2238" y="9916"/>
                    <a:pt x="50" y="7727"/>
                    <a:pt x="50" y="5028"/>
                  </a:cubicBezTo>
                  <a:cubicBezTo>
                    <a:pt x="50" y="2328"/>
                    <a:pt x="2238" y="140"/>
                    <a:pt x="4938" y="140"/>
                  </a:cubicBezTo>
                  <a:cubicBezTo>
                    <a:pt x="7637" y="140"/>
                    <a:pt x="9826" y="2328"/>
                    <a:pt x="9826" y="5028"/>
                  </a:cubicBezTo>
                  <a:close/>
                </a:path>
              </a:pathLst>
            </a:custGeom>
            <a:grpFill/>
            <a:ln w="4865" cap="flat">
              <a:noFill/>
              <a:prstDash val="solid"/>
              <a:miter/>
            </a:ln>
          </p:spPr>
          <p:txBody>
            <a:bodyPr rtlCol="0" anchor="ctr"/>
            <a:lstStyle/>
            <a:p>
              <a:endParaRPr lang="en-US"/>
            </a:p>
          </p:txBody>
        </p:sp>
        <p:sp>
          <p:nvSpPr>
            <p:cNvPr id="806" name="Freeform: Shape 805">
              <a:extLst>
                <a:ext uri="{FF2B5EF4-FFF2-40B4-BE49-F238E27FC236}">
                  <a16:creationId xmlns:a16="http://schemas.microsoft.com/office/drawing/2014/main" id="{F99E834E-A7C0-8F42-D6D8-DA678A3826A1}"/>
                </a:ext>
              </a:extLst>
            </p:cNvPr>
            <p:cNvSpPr/>
            <p:nvPr/>
          </p:nvSpPr>
          <p:spPr>
            <a:xfrm>
              <a:off x="10974153" y="2252200"/>
              <a:ext cx="9775" cy="9775"/>
            </a:xfrm>
            <a:custGeom>
              <a:avLst/>
              <a:gdLst>
                <a:gd name="connsiteX0" fmla="*/ 9836 w 9775"/>
                <a:gd name="connsiteY0" fmla="*/ 5028 h 9775"/>
                <a:gd name="connsiteX1" fmla="*/ 4948 w 9775"/>
                <a:gd name="connsiteY1" fmla="*/ 9916 h 9775"/>
                <a:gd name="connsiteX2" fmla="*/ 60 w 9775"/>
                <a:gd name="connsiteY2" fmla="*/ 5028 h 9775"/>
                <a:gd name="connsiteX3" fmla="*/ 4948 w 9775"/>
                <a:gd name="connsiteY3" fmla="*/ 140 h 9775"/>
                <a:gd name="connsiteX4" fmla="*/ 983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36" y="5028"/>
                  </a:moveTo>
                  <a:cubicBezTo>
                    <a:pt x="9836" y="7727"/>
                    <a:pt x="7647" y="9916"/>
                    <a:pt x="4948" y="9916"/>
                  </a:cubicBezTo>
                  <a:cubicBezTo>
                    <a:pt x="2248" y="9916"/>
                    <a:pt x="60" y="7727"/>
                    <a:pt x="60" y="5028"/>
                  </a:cubicBezTo>
                  <a:cubicBezTo>
                    <a:pt x="60" y="2328"/>
                    <a:pt x="2248" y="140"/>
                    <a:pt x="4948" y="140"/>
                  </a:cubicBezTo>
                  <a:cubicBezTo>
                    <a:pt x="7647" y="140"/>
                    <a:pt x="9836" y="2328"/>
                    <a:pt x="9836" y="5028"/>
                  </a:cubicBezTo>
                  <a:close/>
                </a:path>
              </a:pathLst>
            </a:custGeom>
            <a:grpFill/>
            <a:ln w="4865" cap="flat">
              <a:noFill/>
              <a:prstDash val="solid"/>
              <a:miter/>
            </a:ln>
          </p:spPr>
          <p:txBody>
            <a:bodyPr rtlCol="0" anchor="ctr"/>
            <a:lstStyle/>
            <a:p>
              <a:endParaRPr lang="en-US"/>
            </a:p>
          </p:txBody>
        </p:sp>
        <p:sp>
          <p:nvSpPr>
            <p:cNvPr id="807" name="Freeform: Shape 806">
              <a:extLst>
                <a:ext uri="{FF2B5EF4-FFF2-40B4-BE49-F238E27FC236}">
                  <a16:creationId xmlns:a16="http://schemas.microsoft.com/office/drawing/2014/main" id="{A4F0EE2D-5C5C-3595-2BCA-7D81D0839072}"/>
                </a:ext>
              </a:extLst>
            </p:cNvPr>
            <p:cNvSpPr/>
            <p:nvPr/>
          </p:nvSpPr>
          <p:spPr>
            <a:xfrm>
              <a:off x="11023031" y="2252200"/>
              <a:ext cx="9775" cy="9775"/>
            </a:xfrm>
            <a:custGeom>
              <a:avLst/>
              <a:gdLst>
                <a:gd name="connsiteX0" fmla="*/ 9846 w 9775"/>
                <a:gd name="connsiteY0" fmla="*/ 5028 h 9775"/>
                <a:gd name="connsiteX1" fmla="*/ 4958 w 9775"/>
                <a:gd name="connsiteY1" fmla="*/ 9916 h 9775"/>
                <a:gd name="connsiteX2" fmla="*/ 70 w 9775"/>
                <a:gd name="connsiteY2" fmla="*/ 5028 h 9775"/>
                <a:gd name="connsiteX3" fmla="*/ 4958 w 9775"/>
                <a:gd name="connsiteY3" fmla="*/ 140 h 9775"/>
                <a:gd name="connsiteX4" fmla="*/ 984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46" y="5028"/>
                  </a:moveTo>
                  <a:cubicBezTo>
                    <a:pt x="9846" y="7727"/>
                    <a:pt x="7657" y="9916"/>
                    <a:pt x="4958" y="9916"/>
                  </a:cubicBezTo>
                  <a:cubicBezTo>
                    <a:pt x="2258" y="9916"/>
                    <a:pt x="70" y="7727"/>
                    <a:pt x="70" y="5028"/>
                  </a:cubicBezTo>
                  <a:cubicBezTo>
                    <a:pt x="70" y="2328"/>
                    <a:pt x="2258" y="140"/>
                    <a:pt x="4958" y="140"/>
                  </a:cubicBezTo>
                  <a:cubicBezTo>
                    <a:pt x="7657" y="140"/>
                    <a:pt x="9846" y="2328"/>
                    <a:pt x="9846" y="5028"/>
                  </a:cubicBezTo>
                  <a:close/>
                </a:path>
              </a:pathLst>
            </a:custGeom>
            <a:grpFill/>
            <a:ln w="4865" cap="flat">
              <a:noFill/>
              <a:prstDash val="solid"/>
              <a:miter/>
            </a:ln>
          </p:spPr>
          <p:txBody>
            <a:bodyPr rtlCol="0" anchor="ctr"/>
            <a:lstStyle/>
            <a:p>
              <a:endParaRPr lang="en-US"/>
            </a:p>
          </p:txBody>
        </p:sp>
        <p:sp>
          <p:nvSpPr>
            <p:cNvPr id="808" name="Freeform: Shape 807">
              <a:extLst>
                <a:ext uri="{FF2B5EF4-FFF2-40B4-BE49-F238E27FC236}">
                  <a16:creationId xmlns:a16="http://schemas.microsoft.com/office/drawing/2014/main" id="{BD4EC427-234F-206B-9C58-A5511E7A2E77}"/>
                </a:ext>
              </a:extLst>
            </p:cNvPr>
            <p:cNvSpPr/>
            <p:nvPr/>
          </p:nvSpPr>
          <p:spPr>
            <a:xfrm>
              <a:off x="11071909" y="2252200"/>
              <a:ext cx="9775" cy="9775"/>
            </a:xfrm>
            <a:custGeom>
              <a:avLst/>
              <a:gdLst>
                <a:gd name="connsiteX0" fmla="*/ 9856 w 9775"/>
                <a:gd name="connsiteY0" fmla="*/ 5028 h 9775"/>
                <a:gd name="connsiteX1" fmla="*/ 4968 w 9775"/>
                <a:gd name="connsiteY1" fmla="*/ 9916 h 9775"/>
                <a:gd name="connsiteX2" fmla="*/ 80 w 9775"/>
                <a:gd name="connsiteY2" fmla="*/ 5028 h 9775"/>
                <a:gd name="connsiteX3" fmla="*/ 4968 w 9775"/>
                <a:gd name="connsiteY3" fmla="*/ 140 h 9775"/>
                <a:gd name="connsiteX4" fmla="*/ 985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56" y="5028"/>
                  </a:moveTo>
                  <a:cubicBezTo>
                    <a:pt x="9856" y="7727"/>
                    <a:pt x="7667" y="9916"/>
                    <a:pt x="4968" y="9916"/>
                  </a:cubicBezTo>
                  <a:cubicBezTo>
                    <a:pt x="2268" y="9916"/>
                    <a:pt x="80" y="7727"/>
                    <a:pt x="80" y="5028"/>
                  </a:cubicBezTo>
                  <a:cubicBezTo>
                    <a:pt x="80" y="2328"/>
                    <a:pt x="2268" y="140"/>
                    <a:pt x="4968" y="140"/>
                  </a:cubicBezTo>
                  <a:cubicBezTo>
                    <a:pt x="7667" y="140"/>
                    <a:pt x="9856" y="2328"/>
                    <a:pt x="9856" y="5028"/>
                  </a:cubicBezTo>
                  <a:close/>
                </a:path>
              </a:pathLst>
            </a:custGeom>
            <a:grpFill/>
            <a:ln w="4865" cap="flat">
              <a:noFill/>
              <a:prstDash val="solid"/>
              <a:miter/>
            </a:ln>
          </p:spPr>
          <p:txBody>
            <a:bodyPr rtlCol="0" anchor="ctr"/>
            <a:lstStyle/>
            <a:p>
              <a:endParaRPr lang="en-US"/>
            </a:p>
          </p:txBody>
        </p:sp>
        <p:sp>
          <p:nvSpPr>
            <p:cNvPr id="809" name="Freeform: Shape 808">
              <a:extLst>
                <a:ext uri="{FF2B5EF4-FFF2-40B4-BE49-F238E27FC236}">
                  <a16:creationId xmlns:a16="http://schemas.microsoft.com/office/drawing/2014/main" id="{1AF5B85E-C213-29A8-08B7-25835F71D5F8}"/>
                </a:ext>
              </a:extLst>
            </p:cNvPr>
            <p:cNvSpPr/>
            <p:nvPr/>
          </p:nvSpPr>
          <p:spPr>
            <a:xfrm>
              <a:off x="11120788" y="2252200"/>
              <a:ext cx="9775" cy="9775"/>
            </a:xfrm>
            <a:custGeom>
              <a:avLst/>
              <a:gdLst>
                <a:gd name="connsiteX0" fmla="*/ 9866 w 9775"/>
                <a:gd name="connsiteY0" fmla="*/ 5028 h 9775"/>
                <a:gd name="connsiteX1" fmla="*/ 4978 w 9775"/>
                <a:gd name="connsiteY1" fmla="*/ 9916 h 9775"/>
                <a:gd name="connsiteX2" fmla="*/ 90 w 9775"/>
                <a:gd name="connsiteY2" fmla="*/ 5028 h 9775"/>
                <a:gd name="connsiteX3" fmla="*/ 4978 w 9775"/>
                <a:gd name="connsiteY3" fmla="*/ 140 h 9775"/>
                <a:gd name="connsiteX4" fmla="*/ 986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66" y="5028"/>
                  </a:moveTo>
                  <a:cubicBezTo>
                    <a:pt x="9866" y="7727"/>
                    <a:pt x="7677" y="9916"/>
                    <a:pt x="4978" y="9916"/>
                  </a:cubicBezTo>
                  <a:cubicBezTo>
                    <a:pt x="2278" y="9916"/>
                    <a:pt x="90" y="7727"/>
                    <a:pt x="90" y="5028"/>
                  </a:cubicBezTo>
                  <a:cubicBezTo>
                    <a:pt x="90" y="2328"/>
                    <a:pt x="2278" y="140"/>
                    <a:pt x="4978" y="140"/>
                  </a:cubicBezTo>
                  <a:cubicBezTo>
                    <a:pt x="7677" y="140"/>
                    <a:pt x="9866" y="2328"/>
                    <a:pt x="9866" y="5028"/>
                  </a:cubicBezTo>
                  <a:close/>
                </a:path>
              </a:pathLst>
            </a:custGeom>
            <a:grpFill/>
            <a:ln w="4865" cap="flat">
              <a:noFill/>
              <a:prstDash val="solid"/>
              <a:miter/>
            </a:ln>
          </p:spPr>
          <p:txBody>
            <a:bodyPr rtlCol="0" anchor="ctr"/>
            <a:lstStyle/>
            <a:p>
              <a:endParaRPr lang="en-US"/>
            </a:p>
          </p:txBody>
        </p:sp>
        <p:sp>
          <p:nvSpPr>
            <p:cNvPr id="810" name="Freeform: Shape 809">
              <a:extLst>
                <a:ext uri="{FF2B5EF4-FFF2-40B4-BE49-F238E27FC236}">
                  <a16:creationId xmlns:a16="http://schemas.microsoft.com/office/drawing/2014/main" id="{95643980-EF16-9E6A-E037-9DD022A8508D}"/>
                </a:ext>
              </a:extLst>
            </p:cNvPr>
            <p:cNvSpPr/>
            <p:nvPr/>
          </p:nvSpPr>
          <p:spPr>
            <a:xfrm>
              <a:off x="11169666" y="2252200"/>
              <a:ext cx="9775" cy="9775"/>
            </a:xfrm>
            <a:custGeom>
              <a:avLst/>
              <a:gdLst>
                <a:gd name="connsiteX0" fmla="*/ 9876 w 9775"/>
                <a:gd name="connsiteY0" fmla="*/ 5028 h 9775"/>
                <a:gd name="connsiteX1" fmla="*/ 4988 w 9775"/>
                <a:gd name="connsiteY1" fmla="*/ 9916 h 9775"/>
                <a:gd name="connsiteX2" fmla="*/ 100 w 9775"/>
                <a:gd name="connsiteY2" fmla="*/ 5028 h 9775"/>
                <a:gd name="connsiteX3" fmla="*/ 4988 w 9775"/>
                <a:gd name="connsiteY3" fmla="*/ 140 h 9775"/>
                <a:gd name="connsiteX4" fmla="*/ 987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76" y="5028"/>
                  </a:moveTo>
                  <a:cubicBezTo>
                    <a:pt x="9876" y="7727"/>
                    <a:pt x="7687" y="9916"/>
                    <a:pt x="4988" y="9916"/>
                  </a:cubicBezTo>
                  <a:cubicBezTo>
                    <a:pt x="2288" y="9916"/>
                    <a:pt x="100" y="7727"/>
                    <a:pt x="100" y="5028"/>
                  </a:cubicBezTo>
                  <a:cubicBezTo>
                    <a:pt x="100" y="2328"/>
                    <a:pt x="2288" y="140"/>
                    <a:pt x="4988" y="140"/>
                  </a:cubicBezTo>
                  <a:cubicBezTo>
                    <a:pt x="7687" y="140"/>
                    <a:pt x="9876" y="2328"/>
                    <a:pt x="9876" y="5028"/>
                  </a:cubicBezTo>
                  <a:close/>
                </a:path>
              </a:pathLst>
            </a:custGeom>
            <a:grpFill/>
            <a:ln w="4865" cap="flat">
              <a:noFill/>
              <a:prstDash val="solid"/>
              <a:miter/>
            </a:ln>
          </p:spPr>
          <p:txBody>
            <a:bodyPr rtlCol="0" anchor="ctr"/>
            <a:lstStyle/>
            <a:p>
              <a:endParaRPr lang="en-US"/>
            </a:p>
          </p:txBody>
        </p:sp>
        <p:sp>
          <p:nvSpPr>
            <p:cNvPr id="811" name="Freeform: Shape 810">
              <a:extLst>
                <a:ext uri="{FF2B5EF4-FFF2-40B4-BE49-F238E27FC236}">
                  <a16:creationId xmlns:a16="http://schemas.microsoft.com/office/drawing/2014/main" id="{3B57D8A0-720E-9E10-6458-3E701B4A06FB}"/>
                </a:ext>
              </a:extLst>
            </p:cNvPr>
            <p:cNvSpPr/>
            <p:nvPr/>
          </p:nvSpPr>
          <p:spPr>
            <a:xfrm>
              <a:off x="11218544" y="2252200"/>
              <a:ext cx="9775" cy="9775"/>
            </a:xfrm>
            <a:custGeom>
              <a:avLst/>
              <a:gdLst>
                <a:gd name="connsiteX0" fmla="*/ 9886 w 9775"/>
                <a:gd name="connsiteY0" fmla="*/ 5028 h 9775"/>
                <a:gd name="connsiteX1" fmla="*/ 4998 w 9775"/>
                <a:gd name="connsiteY1" fmla="*/ 9916 h 9775"/>
                <a:gd name="connsiteX2" fmla="*/ 110 w 9775"/>
                <a:gd name="connsiteY2" fmla="*/ 5028 h 9775"/>
                <a:gd name="connsiteX3" fmla="*/ 4998 w 9775"/>
                <a:gd name="connsiteY3" fmla="*/ 140 h 9775"/>
                <a:gd name="connsiteX4" fmla="*/ 988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86" y="5028"/>
                  </a:moveTo>
                  <a:cubicBezTo>
                    <a:pt x="9886" y="7727"/>
                    <a:pt x="7697" y="9916"/>
                    <a:pt x="4998" y="9916"/>
                  </a:cubicBezTo>
                  <a:cubicBezTo>
                    <a:pt x="2298" y="9916"/>
                    <a:pt x="110" y="7727"/>
                    <a:pt x="110" y="5028"/>
                  </a:cubicBezTo>
                  <a:cubicBezTo>
                    <a:pt x="110" y="2328"/>
                    <a:pt x="2298" y="140"/>
                    <a:pt x="4998" y="140"/>
                  </a:cubicBezTo>
                  <a:cubicBezTo>
                    <a:pt x="7697" y="140"/>
                    <a:pt x="9886" y="2328"/>
                    <a:pt x="9886" y="5028"/>
                  </a:cubicBezTo>
                  <a:close/>
                </a:path>
              </a:pathLst>
            </a:custGeom>
            <a:grpFill/>
            <a:ln w="4865" cap="flat">
              <a:noFill/>
              <a:prstDash val="solid"/>
              <a:miter/>
            </a:ln>
          </p:spPr>
          <p:txBody>
            <a:bodyPr rtlCol="0" anchor="ctr"/>
            <a:lstStyle/>
            <a:p>
              <a:endParaRPr lang="en-US"/>
            </a:p>
          </p:txBody>
        </p:sp>
        <p:sp>
          <p:nvSpPr>
            <p:cNvPr id="812" name="Freeform: Shape 811">
              <a:extLst>
                <a:ext uri="{FF2B5EF4-FFF2-40B4-BE49-F238E27FC236}">
                  <a16:creationId xmlns:a16="http://schemas.microsoft.com/office/drawing/2014/main" id="{0E7E9043-39B1-5987-A839-39B9C7F69405}"/>
                </a:ext>
              </a:extLst>
            </p:cNvPr>
            <p:cNvSpPr/>
            <p:nvPr/>
          </p:nvSpPr>
          <p:spPr>
            <a:xfrm>
              <a:off x="11267423" y="2252200"/>
              <a:ext cx="9775" cy="9775"/>
            </a:xfrm>
            <a:custGeom>
              <a:avLst/>
              <a:gdLst>
                <a:gd name="connsiteX0" fmla="*/ 9896 w 9775"/>
                <a:gd name="connsiteY0" fmla="*/ 5028 h 9775"/>
                <a:gd name="connsiteX1" fmla="*/ 5008 w 9775"/>
                <a:gd name="connsiteY1" fmla="*/ 9916 h 9775"/>
                <a:gd name="connsiteX2" fmla="*/ 120 w 9775"/>
                <a:gd name="connsiteY2" fmla="*/ 5028 h 9775"/>
                <a:gd name="connsiteX3" fmla="*/ 5008 w 9775"/>
                <a:gd name="connsiteY3" fmla="*/ 140 h 9775"/>
                <a:gd name="connsiteX4" fmla="*/ 989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96" y="5028"/>
                  </a:moveTo>
                  <a:cubicBezTo>
                    <a:pt x="9896" y="7727"/>
                    <a:pt x="7707" y="9916"/>
                    <a:pt x="5008" y="9916"/>
                  </a:cubicBezTo>
                  <a:cubicBezTo>
                    <a:pt x="2308" y="9916"/>
                    <a:pt x="120" y="7727"/>
                    <a:pt x="120" y="5028"/>
                  </a:cubicBezTo>
                  <a:cubicBezTo>
                    <a:pt x="120" y="2328"/>
                    <a:pt x="2308" y="140"/>
                    <a:pt x="5008" y="140"/>
                  </a:cubicBezTo>
                  <a:cubicBezTo>
                    <a:pt x="7707" y="140"/>
                    <a:pt x="9896" y="2328"/>
                    <a:pt x="9896" y="5028"/>
                  </a:cubicBezTo>
                  <a:close/>
                </a:path>
              </a:pathLst>
            </a:custGeom>
            <a:grpFill/>
            <a:ln w="4865" cap="flat">
              <a:noFill/>
              <a:prstDash val="solid"/>
              <a:miter/>
            </a:ln>
          </p:spPr>
          <p:txBody>
            <a:bodyPr rtlCol="0" anchor="ctr"/>
            <a:lstStyle/>
            <a:p>
              <a:endParaRPr lang="en-US"/>
            </a:p>
          </p:txBody>
        </p:sp>
        <p:sp>
          <p:nvSpPr>
            <p:cNvPr id="813" name="Freeform: Shape 812">
              <a:extLst>
                <a:ext uri="{FF2B5EF4-FFF2-40B4-BE49-F238E27FC236}">
                  <a16:creationId xmlns:a16="http://schemas.microsoft.com/office/drawing/2014/main" id="{6F641F47-9D90-270B-076D-9E555F7F833C}"/>
                </a:ext>
              </a:extLst>
            </p:cNvPr>
            <p:cNvSpPr/>
            <p:nvPr/>
          </p:nvSpPr>
          <p:spPr>
            <a:xfrm>
              <a:off x="11316301" y="2252200"/>
              <a:ext cx="9775" cy="9775"/>
            </a:xfrm>
            <a:custGeom>
              <a:avLst/>
              <a:gdLst>
                <a:gd name="connsiteX0" fmla="*/ 9906 w 9775"/>
                <a:gd name="connsiteY0" fmla="*/ 5028 h 9775"/>
                <a:gd name="connsiteX1" fmla="*/ 5018 w 9775"/>
                <a:gd name="connsiteY1" fmla="*/ 9916 h 9775"/>
                <a:gd name="connsiteX2" fmla="*/ 130 w 9775"/>
                <a:gd name="connsiteY2" fmla="*/ 5028 h 9775"/>
                <a:gd name="connsiteX3" fmla="*/ 5018 w 9775"/>
                <a:gd name="connsiteY3" fmla="*/ 140 h 9775"/>
                <a:gd name="connsiteX4" fmla="*/ 990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06" y="5028"/>
                  </a:moveTo>
                  <a:cubicBezTo>
                    <a:pt x="9906" y="7727"/>
                    <a:pt x="7717" y="9916"/>
                    <a:pt x="5018" y="9916"/>
                  </a:cubicBezTo>
                  <a:cubicBezTo>
                    <a:pt x="2318" y="9916"/>
                    <a:pt x="130" y="7727"/>
                    <a:pt x="130" y="5028"/>
                  </a:cubicBezTo>
                  <a:cubicBezTo>
                    <a:pt x="130" y="2328"/>
                    <a:pt x="2318" y="140"/>
                    <a:pt x="5018" y="140"/>
                  </a:cubicBezTo>
                  <a:cubicBezTo>
                    <a:pt x="7717" y="140"/>
                    <a:pt x="9906" y="2328"/>
                    <a:pt x="9906" y="5028"/>
                  </a:cubicBezTo>
                  <a:close/>
                </a:path>
              </a:pathLst>
            </a:custGeom>
            <a:grpFill/>
            <a:ln w="4865" cap="flat">
              <a:noFill/>
              <a:prstDash val="solid"/>
              <a:miter/>
            </a:ln>
          </p:spPr>
          <p:txBody>
            <a:bodyPr rtlCol="0" anchor="ctr"/>
            <a:lstStyle/>
            <a:p>
              <a:endParaRPr lang="en-US"/>
            </a:p>
          </p:txBody>
        </p:sp>
        <p:sp>
          <p:nvSpPr>
            <p:cNvPr id="814" name="Freeform: Shape 813">
              <a:extLst>
                <a:ext uri="{FF2B5EF4-FFF2-40B4-BE49-F238E27FC236}">
                  <a16:creationId xmlns:a16="http://schemas.microsoft.com/office/drawing/2014/main" id="{CD044A0D-F1F9-28AD-BAEB-751794F05E3C}"/>
                </a:ext>
              </a:extLst>
            </p:cNvPr>
            <p:cNvSpPr/>
            <p:nvPr/>
          </p:nvSpPr>
          <p:spPr>
            <a:xfrm>
              <a:off x="11365179" y="2252200"/>
              <a:ext cx="9775" cy="9775"/>
            </a:xfrm>
            <a:custGeom>
              <a:avLst/>
              <a:gdLst>
                <a:gd name="connsiteX0" fmla="*/ 9916 w 9775"/>
                <a:gd name="connsiteY0" fmla="*/ 5028 h 9775"/>
                <a:gd name="connsiteX1" fmla="*/ 5028 w 9775"/>
                <a:gd name="connsiteY1" fmla="*/ 9916 h 9775"/>
                <a:gd name="connsiteX2" fmla="*/ 140 w 9775"/>
                <a:gd name="connsiteY2" fmla="*/ 5028 h 9775"/>
                <a:gd name="connsiteX3" fmla="*/ 5028 w 9775"/>
                <a:gd name="connsiteY3" fmla="*/ 140 h 9775"/>
                <a:gd name="connsiteX4" fmla="*/ 991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16" y="5028"/>
                  </a:moveTo>
                  <a:cubicBezTo>
                    <a:pt x="9916" y="7727"/>
                    <a:pt x="7727" y="9916"/>
                    <a:pt x="5028" y="9916"/>
                  </a:cubicBezTo>
                  <a:cubicBezTo>
                    <a:pt x="2328" y="9916"/>
                    <a:pt x="140" y="7727"/>
                    <a:pt x="140" y="5028"/>
                  </a:cubicBezTo>
                  <a:cubicBezTo>
                    <a:pt x="140" y="2328"/>
                    <a:pt x="2328" y="140"/>
                    <a:pt x="5028" y="140"/>
                  </a:cubicBezTo>
                  <a:cubicBezTo>
                    <a:pt x="7727" y="140"/>
                    <a:pt x="9916" y="2328"/>
                    <a:pt x="9916" y="5028"/>
                  </a:cubicBezTo>
                  <a:close/>
                </a:path>
              </a:pathLst>
            </a:custGeom>
            <a:grpFill/>
            <a:ln w="4865" cap="flat">
              <a:noFill/>
              <a:prstDash val="solid"/>
              <a:miter/>
            </a:ln>
          </p:spPr>
          <p:txBody>
            <a:bodyPr rtlCol="0" anchor="ctr"/>
            <a:lstStyle/>
            <a:p>
              <a:endParaRPr lang="en-US"/>
            </a:p>
          </p:txBody>
        </p:sp>
        <p:sp>
          <p:nvSpPr>
            <p:cNvPr id="815" name="Freeform: Shape 814">
              <a:extLst>
                <a:ext uri="{FF2B5EF4-FFF2-40B4-BE49-F238E27FC236}">
                  <a16:creationId xmlns:a16="http://schemas.microsoft.com/office/drawing/2014/main" id="{DF2CBC5F-5C19-9C66-8E77-07BDAF8B7091}"/>
                </a:ext>
              </a:extLst>
            </p:cNvPr>
            <p:cNvSpPr/>
            <p:nvPr/>
          </p:nvSpPr>
          <p:spPr>
            <a:xfrm>
              <a:off x="11414058" y="2252200"/>
              <a:ext cx="9775" cy="9775"/>
            </a:xfrm>
            <a:custGeom>
              <a:avLst/>
              <a:gdLst>
                <a:gd name="connsiteX0" fmla="*/ 9926 w 9775"/>
                <a:gd name="connsiteY0" fmla="*/ 5028 h 9775"/>
                <a:gd name="connsiteX1" fmla="*/ 5038 w 9775"/>
                <a:gd name="connsiteY1" fmla="*/ 9916 h 9775"/>
                <a:gd name="connsiteX2" fmla="*/ 150 w 9775"/>
                <a:gd name="connsiteY2" fmla="*/ 5028 h 9775"/>
                <a:gd name="connsiteX3" fmla="*/ 5038 w 9775"/>
                <a:gd name="connsiteY3" fmla="*/ 140 h 9775"/>
                <a:gd name="connsiteX4" fmla="*/ 992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26" y="5028"/>
                  </a:moveTo>
                  <a:cubicBezTo>
                    <a:pt x="9926" y="7727"/>
                    <a:pt x="7737" y="9916"/>
                    <a:pt x="5038" y="9916"/>
                  </a:cubicBezTo>
                  <a:cubicBezTo>
                    <a:pt x="2338" y="9916"/>
                    <a:pt x="150" y="7727"/>
                    <a:pt x="150" y="5028"/>
                  </a:cubicBezTo>
                  <a:cubicBezTo>
                    <a:pt x="150" y="2328"/>
                    <a:pt x="2338" y="140"/>
                    <a:pt x="5038" y="140"/>
                  </a:cubicBezTo>
                  <a:cubicBezTo>
                    <a:pt x="7737" y="140"/>
                    <a:pt x="9926" y="2328"/>
                    <a:pt x="9926" y="5028"/>
                  </a:cubicBezTo>
                  <a:close/>
                </a:path>
              </a:pathLst>
            </a:custGeom>
            <a:grpFill/>
            <a:ln w="4865" cap="flat">
              <a:noFill/>
              <a:prstDash val="solid"/>
              <a:miter/>
            </a:ln>
          </p:spPr>
          <p:txBody>
            <a:bodyPr rtlCol="0" anchor="ctr"/>
            <a:lstStyle/>
            <a:p>
              <a:endParaRPr lang="en-US"/>
            </a:p>
          </p:txBody>
        </p:sp>
        <p:sp>
          <p:nvSpPr>
            <p:cNvPr id="816" name="Freeform: Shape 815">
              <a:extLst>
                <a:ext uri="{FF2B5EF4-FFF2-40B4-BE49-F238E27FC236}">
                  <a16:creationId xmlns:a16="http://schemas.microsoft.com/office/drawing/2014/main" id="{6CE539C2-8F51-7A9F-D936-D338C17F4306}"/>
                </a:ext>
              </a:extLst>
            </p:cNvPr>
            <p:cNvSpPr/>
            <p:nvPr/>
          </p:nvSpPr>
          <p:spPr>
            <a:xfrm>
              <a:off x="11462936" y="2252200"/>
              <a:ext cx="9775" cy="9775"/>
            </a:xfrm>
            <a:custGeom>
              <a:avLst/>
              <a:gdLst>
                <a:gd name="connsiteX0" fmla="*/ 9936 w 9775"/>
                <a:gd name="connsiteY0" fmla="*/ 5028 h 9775"/>
                <a:gd name="connsiteX1" fmla="*/ 5048 w 9775"/>
                <a:gd name="connsiteY1" fmla="*/ 9916 h 9775"/>
                <a:gd name="connsiteX2" fmla="*/ 160 w 9775"/>
                <a:gd name="connsiteY2" fmla="*/ 5028 h 9775"/>
                <a:gd name="connsiteX3" fmla="*/ 5048 w 9775"/>
                <a:gd name="connsiteY3" fmla="*/ 140 h 9775"/>
                <a:gd name="connsiteX4" fmla="*/ 993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36" y="5028"/>
                  </a:moveTo>
                  <a:cubicBezTo>
                    <a:pt x="9936" y="7727"/>
                    <a:pt x="7747" y="9916"/>
                    <a:pt x="5048" y="9916"/>
                  </a:cubicBezTo>
                  <a:cubicBezTo>
                    <a:pt x="2348" y="9916"/>
                    <a:pt x="160" y="7727"/>
                    <a:pt x="160" y="5028"/>
                  </a:cubicBezTo>
                  <a:cubicBezTo>
                    <a:pt x="160" y="2328"/>
                    <a:pt x="2348" y="140"/>
                    <a:pt x="5048" y="140"/>
                  </a:cubicBezTo>
                  <a:cubicBezTo>
                    <a:pt x="7747" y="140"/>
                    <a:pt x="9936" y="2328"/>
                    <a:pt x="9936" y="5028"/>
                  </a:cubicBezTo>
                  <a:close/>
                </a:path>
              </a:pathLst>
            </a:custGeom>
            <a:grpFill/>
            <a:ln w="4865" cap="flat">
              <a:noFill/>
              <a:prstDash val="solid"/>
              <a:miter/>
            </a:ln>
          </p:spPr>
          <p:txBody>
            <a:bodyPr rtlCol="0" anchor="ctr"/>
            <a:lstStyle/>
            <a:p>
              <a:endParaRPr lang="en-US"/>
            </a:p>
          </p:txBody>
        </p:sp>
        <p:sp>
          <p:nvSpPr>
            <p:cNvPr id="817" name="Freeform: Shape 816">
              <a:extLst>
                <a:ext uri="{FF2B5EF4-FFF2-40B4-BE49-F238E27FC236}">
                  <a16:creationId xmlns:a16="http://schemas.microsoft.com/office/drawing/2014/main" id="{17C68489-A160-1ACC-C95B-B8EF5CE5D8C4}"/>
                </a:ext>
              </a:extLst>
            </p:cNvPr>
            <p:cNvSpPr/>
            <p:nvPr/>
          </p:nvSpPr>
          <p:spPr>
            <a:xfrm>
              <a:off x="11511814" y="2252200"/>
              <a:ext cx="9775" cy="9775"/>
            </a:xfrm>
            <a:custGeom>
              <a:avLst/>
              <a:gdLst>
                <a:gd name="connsiteX0" fmla="*/ 9946 w 9775"/>
                <a:gd name="connsiteY0" fmla="*/ 5028 h 9775"/>
                <a:gd name="connsiteX1" fmla="*/ 5058 w 9775"/>
                <a:gd name="connsiteY1" fmla="*/ 9916 h 9775"/>
                <a:gd name="connsiteX2" fmla="*/ 170 w 9775"/>
                <a:gd name="connsiteY2" fmla="*/ 5028 h 9775"/>
                <a:gd name="connsiteX3" fmla="*/ 5058 w 9775"/>
                <a:gd name="connsiteY3" fmla="*/ 140 h 9775"/>
                <a:gd name="connsiteX4" fmla="*/ 994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46" y="5028"/>
                  </a:moveTo>
                  <a:cubicBezTo>
                    <a:pt x="9946" y="7727"/>
                    <a:pt x="7757" y="9916"/>
                    <a:pt x="5058" y="9916"/>
                  </a:cubicBezTo>
                  <a:cubicBezTo>
                    <a:pt x="2358" y="9916"/>
                    <a:pt x="170" y="7727"/>
                    <a:pt x="170" y="5028"/>
                  </a:cubicBezTo>
                  <a:cubicBezTo>
                    <a:pt x="170" y="2328"/>
                    <a:pt x="2358" y="140"/>
                    <a:pt x="5058" y="140"/>
                  </a:cubicBezTo>
                  <a:cubicBezTo>
                    <a:pt x="7757" y="140"/>
                    <a:pt x="9946" y="2328"/>
                    <a:pt x="9946" y="5028"/>
                  </a:cubicBezTo>
                  <a:close/>
                </a:path>
              </a:pathLst>
            </a:custGeom>
            <a:grpFill/>
            <a:ln w="4865" cap="flat">
              <a:noFill/>
              <a:prstDash val="solid"/>
              <a:miter/>
            </a:ln>
          </p:spPr>
          <p:txBody>
            <a:bodyPr rtlCol="0" anchor="ctr"/>
            <a:lstStyle/>
            <a:p>
              <a:endParaRPr lang="en-US"/>
            </a:p>
          </p:txBody>
        </p:sp>
        <p:sp>
          <p:nvSpPr>
            <p:cNvPr id="818" name="Freeform: Shape 817">
              <a:extLst>
                <a:ext uri="{FF2B5EF4-FFF2-40B4-BE49-F238E27FC236}">
                  <a16:creationId xmlns:a16="http://schemas.microsoft.com/office/drawing/2014/main" id="{378BF118-FC86-C29A-7DD1-5E06D2DF080D}"/>
                </a:ext>
              </a:extLst>
            </p:cNvPr>
            <p:cNvSpPr/>
            <p:nvPr/>
          </p:nvSpPr>
          <p:spPr>
            <a:xfrm>
              <a:off x="11560693" y="2252200"/>
              <a:ext cx="9775" cy="9775"/>
            </a:xfrm>
            <a:custGeom>
              <a:avLst/>
              <a:gdLst>
                <a:gd name="connsiteX0" fmla="*/ 9956 w 9775"/>
                <a:gd name="connsiteY0" fmla="*/ 5028 h 9775"/>
                <a:gd name="connsiteX1" fmla="*/ 5068 w 9775"/>
                <a:gd name="connsiteY1" fmla="*/ 9916 h 9775"/>
                <a:gd name="connsiteX2" fmla="*/ 180 w 9775"/>
                <a:gd name="connsiteY2" fmla="*/ 5028 h 9775"/>
                <a:gd name="connsiteX3" fmla="*/ 5068 w 9775"/>
                <a:gd name="connsiteY3" fmla="*/ 140 h 9775"/>
                <a:gd name="connsiteX4" fmla="*/ 995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56" y="5028"/>
                  </a:moveTo>
                  <a:cubicBezTo>
                    <a:pt x="9956" y="7727"/>
                    <a:pt x="7767" y="9916"/>
                    <a:pt x="5068" y="9916"/>
                  </a:cubicBezTo>
                  <a:cubicBezTo>
                    <a:pt x="2368" y="9916"/>
                    <a:pt x="180" y="7727"/>
                    <a:pt x="180" y="5028"/>
                  </a:cubicBezTo>
                  <a:cubicBezTo>
                    <a:pt x="180" y="2328"/>
                    <a:pt x="2368" y="140"/>
                    <a:pt x="5068" y="140"/>
                  </a:cubicBezTo>
                  <a:cubicBezTo>
                    <a:pt x="7767" y="140"/>
                    <a:pt x="9956" y="2328"/>
                    <a:pt x="9956" y="5028"/>
                  </a:cubicBezTo>
                  <a:close/>
                </a:path>
              </a:pathLst>
            </a:custGeom>
            <a:grpFill/>
            <a:ln w="4865" cap="flat">
              <a:noFill/>
              <a:prstDash val="solid"/>
              <a:miter/>
            </a:ln>
          </p:spPr>
          <p:txBody>
            <a:bodyPr rtlCol="0" anchor="ctr"/>
            <a:lstStyle/>
            <a:p>
              <a:endParaRPr lang="en-US"/>
            </a:p>
          </p:txBody>
        </p:sp>
        <p:sp>
          <p:nvSpPr>
            <p:cNvPr id="819" name="Freeform: Shape 818">
              <a:extLst>
                <a:ext uri="{FF2B5EF4-FFF2-40B4-BE49-F238E27FC236}">
                  <a16:creationId xmlns:a16="http://schemas.microsoft.com/office/drawing/2014/main" id="{458F76D9-1D8F-65A8-FD2F-C049BBDB1161}"/>
                </a:ext>
              </a:extLst>
            </p:cNvPr>
            <p:cNvSpPr/>
            <p:nvPr/>
          </p:nvSpPr>
          <p:spPr>
            <a:xfrm>
              <a:off x="11609571" y="2252200"/>
              <a:ext cx="9775" cy="9775"/>
            </a:xfrm>
            <a:custGeom>
              <a:avLst/>
              <a:gdLst>
                <a:gd name="connsiteX0" fmla="*/ 9966 w 9775"/>
                <a:gd name="connsiteY0" fmla="*/ 5028 h 9775"/>
                <a:gd name="connsiteX1" fmla="*/ 5078 w 9775"/>
                <a:gd name="connsiteY1" fmla="*/ 9916 h 9775"/>
                <a:gd name="connsiteX2" fmla="*/ 190 w 9775"/>
                <a:gd name="connsiteY2" fmla="*/ 5028 h 9775"/>
                <a:gd name="connsiteX3" fmla="*/ 5078 w 9775"/>
                <a:gd name="connsiteY3" fmla="*/ 140 h 9775"/>
                <a:gd name="connsiteX4" fmla="*/ 996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66" y="5028"/>
                  </a:moveTo>
                  <a:cubicBezTo>
                    <a:pt x="9966" y="7727"/>
                    <a:pt x="7777" y="9916"/>
                    <a:pt x="5078" y="9916"/>
                  </a:cubicBezTo>
                  <a:cubicBezTo>
                    <a:pt x="2378" y="9916"/>
                    <a:pt x="190" y="7727"/>
                    <a:pt x="190" y="5028"/>
                  </a:cubicBezTo>
                  <a:cubicBezTo>
                    <a:pt x="190" y="2328"/>
                    <a:pt x="2378" y="140"/>
                    <a:pt x="5078" y="140"/>
                  </a:cubicBezTo>
                  <a:cubicBezTo>
                    <a:pt x="7777" y="140"/>
                    <a:pt x="9966" y="2328"/>
                    <a:pt x="9966" y="5028"/>
                  </a:cubicBezTo>
                  <a:close/>
                </a:path>
              </a:pathLst>
            </a:custGeom>
            <a:grpFill/>
            <a:ln w="4865" cap="flat">
              <a:noFill/>
              <a:prstDash val="solid"/>
              <a:miter/>
            </a:ln>
          </p:spPr>
          <p:txBody>
            <a:bodyPr rtlCol="0" anchor="ctr"/>
            <a:lstStyle/>
            <a:p>
              <a:endParaRPr lang="en-US"/>
            </a:p>
          </p:txBody>
        </p:sp>
        <p:sp>
          <p:nvSpPr>
            <p:cNvPr id="820" name="Freeform: Shape 819">
              <a:extLst>
                <a:ext uri="{FF2B5EF4-FFF2-40B4-BE49-F238E27FC236}">
                  <a16:creationId xmlns:a16="http://schemas.microsoft.com/office/drawing/2014/main" id="{95FE9A8B-4E71-FFCC-68CD-56C9D4F02ED7}"/>
                </a:ext>
              </a:extLst>
            </p:cNvPr>
            <p:cNvSpPr/>
            <p:nvPr/>
          </p:nvSpPr>
          <p:spPr>
            <a:xfrm>
              <a:off x="11658449" y="2252200"/>
              <a:ext cx="9775" cy="9775"/>
            </a:xfrm>
            <a:custGeom>
              <a:avLst/>
              <a:gdLst>
                <a:gd name="connsiteX0" fmla="*/ 9976 w 9775"/>
                <a:gd name="connsiteY0" fmla="*/ 5028 h 9775"/>
                <a:gd name="connsiteX1" fmla="*/ 5088 w 9775"/>
                <a:gd name="connsiteY1" fmla="*/ 9916 h 9775"/>
                <a:gd name="connsiteX2" fmla="*/ 200 w 9775"/>
                <a:gd name="connsiteY2" fmla="*/ 5028 h 9775"/>
                <a:gd name="connsiteX3" fmla="*/ 5088 w 9775"/>
                <a:gd name="connsiteY3" fmla="*/ 140 h 9775"/>
                <a:gd name="connsiteX4" fmla="*/ 997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76" y="5028"/>
                  </a:moveTo>
                  <a:cubicBezTo>
                    <a:pt x="9976" y="7727"/>
                    <a:pt x="7787" y="9916"/>
                    <a:pt x="5088" y="9916"/>
                  </a:cubicBezTo>
                  <a:cubicBezTo>
                    <a:pt x="2388" y="9916"/>
                    <a:pt x="200" y="7727"/>
                    <a:pt x="200" y="5028"/>
                  </a:cubicBezTo>
                  <a:cubicBezTo>
                    <a:pt x="200" y="2328"/>
                    <a:pt x="2388" y="140"/>
                    <a:pt x="5088" y="140"/>
                  </a:cubicBezTo>
                  <a:cubicBezTo>
                    <a:pt x="7787" y="140"/>
                    <a:pt x="9976" y="2328"/>
                    <a:pt x="9976" y="5028"/>
                  </a:cubicBezTo>
                  <a:close/>
                </a:path>
              </a:pathLst>
            </a:custGeom>
            <a:grpFill/>
            <a:ln w="4865" cap="flat">
              <a:noFill/>
              <a:prstDash val="solid"/>
              <a:miter/>
            </a:ln>
          </p:spPr>
          <p:txBody>
            <a:bodyPr rtlCol="0" anchor="ctr"/>
            <a:lstStyle/>
            <a:p>
              <a:endParaRPr lang="en-US"/>
            </a:p>
          </p:txBody>
        </p:sp>
        <p:sp>
          <p:nvSpPr>
            <p:cNvPr id="821" name="Freeform: Shape 820">
              <a:extLst>
                <a:ext uri="{FF2B5EF4-FFF2-40B4-BE49-F238E27FC236}">
                  <a16:creationId xmlns:a16="http://schemas.microsoft.com/office/drawing/2014/main" id="{62E5A5BC-08F9-9B51-25F2-3DAC1C0AAB92}"/>
                </a:ext>
              </a:extLst>
            </p:cNvPr>
            <p:cNvSpPr/>
            <p:nvPr/>
          </p:nvSpPr>
          <p:spPr>
            <a:xfrm>
              <a:off x="11707328" y="2252200"/>
              <a:ext cx="9775" cy="9775"/>
            </a:xfrm>
            <a:custGeom>
              <a:avLst/>
              <a:gdLst>
                <a:gd name="connsiteX0" fmla="*/ 9986 w 9775"/>
                <a:gd name="connsiteY0" fmla="*/ 5028 h 9775"/>
                <a:gd name="connsiteX1" fmla="*/ 5098 w 9775"/>
                <a:gd name="connsiteY1" fmla="*/ 9916 h 9775"/>
                <a:gd name="connsiteX2" fmla="*/ 210 w 9775"/>
                <a:gd name="connsiteY2" fmla="*/ 5028 h 9775"/>
                <a:gd name="connsiteX3" fmla="*/ 5098 w 9775"/>
                <a:gd name="connsiteY3" fmla="*/ 140 h 9775"/>
                <a:gd name="connsiteX4" fmla="*/ 998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86" y="5028"/>
                  </a:moveTo>
                  <a:cubicBezTo>
                    <a:pt x="9986" y="7727"/>
                    <a:pt x="7797" y="9916"/>
                    <a:pt x="5098" y="9916"/>
                  </a:cubicBezTo>
                  <a:cubicBezTo>
                    <a:pt x="2398" y="9916"/>
                    <a:pt x="210" y="7727"/>
                    <a:pt x="210" y="5028"/>
                  </a:cubicBezTo>
                  <a:cubicBezTo>
                    <a:pt x="210" y="2328"/>
                    <a:pt x="2398" y="140"/>
                    <a:pt x="5098" y="140"/>
                  </a:cubicBezTo>
                  <a:cubicBezTo>
                    <a:pt x="7797" y="140"/>
                    <a:pt x="9986" y="2328"/>
                    <a:pt x="9986" y="5028"/>
                  </a:cubicBezTo>
                  <a:close/>
                </a:path>
              </a:pathLst>
            </a:custGeom>
            <a:grpFill/>
            <a:ln w="4865" cap="flat">
              <a:noFill/>
              <a:prstDash val="solid"/>
              <a:miter/>
            </a:ln>
          </p:spPr>
          <p:txBody>
            <a:bodyPr rtlCol="0" anchor="ctr"/>
            <a:lstStyle/>
            <a:p>
              <a:endParaRPr lang="en-US"/>
            </a:p>
          </p:txBody>
        </p:sp>
        <p:sp>
          <p:nvSpPr>
            <p:cNvPr id="822" name="Freeform: Shape 821">
              <a:extLst>
                <a:ext uri="{FF2B5EF4-FFF2-40B4-BE49-F238E27FC236}">
                  <a16:creationId xmlns:a16="http://schemas.microsoft.com/office/drawing/2014/main" id="{28847511-F4FC-1FF1-B242-F62AC9548E60}"/>
                </a:ext>
              </a:extLst>
            </p:cNvPr>
            <p:cNvSpPr/>
            <p:nvPr/>
          </p:nvSpPr>
          <p:spPr>
            <a:xfrm>
              <a:off x="11756206" y="2252200"/>
              <a:ext cx="9775" cy="9775"/>
            </a:xfrm>
            <a:custGeom>
              <a:avLst/>
              <a:gdLst>
                <a:gd name="connsiteX0" fmla="*/ 9996 w 9775"/>
                <a:gd name="connsiteY0" fmla="*/ 5028 h 9775"/>
                <a:gd name="connsiteX1" fmla="*/ 5108 w 9775"/>
                <a:gd name="connsiteY1" fmla="*/ 9916 h 9775"/>
                <a:gd name="connsiteX2" fmla="*/ 220 w 9775"/>
                <a:gd name="connsiteY2" fmla="*/ 5028 h 9775"/>
                <a:gd name="connsiteX3" fmla="*/ 5108 w 9775"/>
                <a:gd name="connsiteY3" fmla="*/ 140 h 9775"/>
                <a:gd name="connsiteX4" fmla="*/ 999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96" y="5028"/>
                  </a:moveTo>
                  <a:cubicBezTo>
                    <a:pt x="9996" y="7727"/>
                    <a:pt x="7807" y="9916"/>
                    <a:pt x="5108" y="9916"/>
                  </a:cubicBezTo>
                  <a:cubicBezTo>
                    <a:pt x="2408" y="9916"/>
                    <a:pt x="220" y="7727"/>
                    <a:pt x="220" y="5028"/>
                  </a:cubicBezTo>
                  <a:cubicBezTo>
                    <a:pt x="220" y="2328"/>
                    <a:pt x="2408" y="140"/>
                    <a:pt x="5108" y="140"/>
                  </a:cubicBezTo>
                  <a:cubicBezTo>
                    <a:pt x="7807" y="140"/>
                    <a:pt x="9996" y="2328"/>
                    <a:pt x="9996" y="5028"/>
                  </a:cubicBezTo>
                  <a:close/>
                </a:path>
              </a:pathLst>
            </a:custGeom>
            <a:grpFill/>
            <a:ln w="4865" cap="flat">
              <a:noFill/>
              <a:prstDash val="solid"/>
              <a:miter/>
            </a:ln>
          </p:spPr>
          <p:txBody>
            <a:bodyPr rtlCol="0" anchor="ctr"/>
            <a:lstStyle/>
            <a:p>
              <a:endParaRPr lang="en-US"/>
            </a:p>
          </p:txBody>
        </p:sp>
        <p:sp>
          <p:nvSpPr>
            <p:cNvPr id="823" name="Freeform: Shape 822">
              <a:extLst>
                <a:ext uri="{FF2B5EF4-FFF2-40B4-BE49-F238E27FC236}">
                  <a16:creationId xmlns:a16="http://schemas.microsoft.com/office/drawing/2014/main" id="{15699809-032F-6C59-8A45-8724BE46DFBE}"/>
                </a:ext>
              </a:extLst>
            </p:cNvPr>
            <p:cNvSpPr/>
            <p:nvPr/>
          </p:nvSpPr>
          <p:spPr>
            <a:xfrm>
              <a:off x="11805084" y="2252200"/>
              <a:ext cx="9775" cy="9775"/>
            </a:xfrm>
            <a:custGeom>
              <a:avLst/>
              <a:gdLst>
                <a:gd name="connsiteX0" fmla="*/ 10006 w 9775"/>
                <a:gd name="connsiteY0" fmla="*/ 5028 h 9775"/>
                <a:gd name="connsiteX1" fmla="*/ 5118 w 9775"/>
                <a:gd name="connsiteY1" fmla="*/ 9916 h 9775"/>
                <a:gd name="connsiteX2" fmla="*/ 230 w 9775"/>
                <a:gd name="connsiteY2" fmla="*/ 5028 h 9775"/>
                <a:gd name="connsiteX3" fmla="*/ 5118 w 9775"/>
                <a:gd name="connsiteY3" fmla="*/ 140 h 9775"/>
                <a:gd name="connsiteX4" fmla="*/ 1000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06" y="5028"/>
                  </a:moveTo>
                  <a:cubicBezTo>
                    <a:pt x="10006" y="7727"/>
                    <a:pt x="7817" y="9916"/>
                    <a:pt x="5118" y="9916"/>
                  </a:cubicBezTo>
                  <a:cubicBezTo>
                    <a:pt x="2418" y="9916"/>
                    <a:pt x="230" y="7727"/>
                    <a:pt x="230" y="5028"/>
                  </a:cubicBezTo>
                  <a:cubicBezTo>
                    <a:pt x="230" y="2328"/>
                    <a:pt x="2418" y="140"/>
                    <a:pt x="5118" y="140"/>
                  </a:cubicBezTo>
                  <a:cubicBezTo>
                    <a:pt x="7817" y="140"/>
                    <a:pt x="10006" y="2328"/>
                    <a:pt x="10006" y="5028"/>
                  </a:cubicBezTo>
                  <a:close/>
                </a:path>
              </a:pathLst>
            </a:custGeom>
            <a:grpFill/>
            <a:ln w="4865" cap="flat">
              <a:noFill/>
              <a:prstDash val="solid"/>
              <a:miter/>
            </a:ln>
          </p:spPr>
          <p:txBody>
            <a:bodyPr rtlCol="0" anchor="ctr"/>
            <a:lstStyle/>
            <a:p>
              <a:endParaRPr lang="en-US"/>
            </a:p>
          </p:txBody>
        </p:sp>
        <p:sp>
          <p:nvSpPr>
            <p:cNvPr id="824" name="Freeform: Shape 823">
              <a:extLst>
                <a:ext uri="{FF2B5EF4-FFF2-40B4-BE49-F238E27FC236}">
                  <a16:creationId xmlns:a16="http://schemas.microsoft.com/office/drawing/2014/main" id="{21648792-ECFD-CFCE-6E1E-EEB53B432DE7}"/>
                </a:ext>
              </a:extLst>
            </p:cNvPr>
            <p:cNvSpPr/>
            <p:nvPr/>
          </p:nvSpPr>
          <p:spPr>
            <a:xfrm>
              <a:off x="11853963" y="2252200"/>
              <a:ext cx="9775" cy="9775"/>
            </a:xfrm>
            <a:custGeom>
              <a:avLst/>
              <a:gdLst>
                <a:gd name="connsiteX0" fmla="*/ 10016 w 9775"/>
                <a:gd name="connsiteY0" fmla="*/ 5028 h 9775"/>
                <a:gd name="connsiteX1" fmla="*/ 5128 w 9775"/>
                <a:gd name="connsiteY1" fmla="*/ 9916 h 9775"/>
                <a:gd name="connsiteX2" fmla="*/ 240 w 9775"/>
                <a:gd name="connsiteY2" fmla="*/ 5028 h 9775"/>
                <a:gd name="connsiteX3" fmla="*/ 5128 w 9775"/>
                <a:gd name="connsiteY3" fmla="*/ 140 h 9775"/>
                <a:gd name="connsiteX4" fmla="*/ 1001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16" y="5028"/>
                  </a:moveTo>
                  <a:cubicBezTo>
                    <a:pt x="10016" y="7727"/>
                    <a:pt x="7827" y="9916"/>
                    <a:pt x="5128" y="9916"/>
                  </a:cubicBezTo>
                  <a:cubicBezTo>
                    <a:pt x="2428" y="9916"/>
                    <a:pt x="240" y="7727"/>
                    <a:pt x="240" y="5028"/>
                  </a:cubicBezTo>
                  <a:cubicBezTo>
                    <a:pt x="240" y="2328"/>
                    <a:pt x="2428" y="140"/>
                    <a:pt x="5128" y="140"/>
                  </a:cubicBezTo>
                  <a:cubicBezTo>
                    <a:pt x="7827" y="140"/>
                    <a:pt x="10016" y="2328"/>
                    <a:pt x="10016" y="5028"/>
                  </a:cubicBezTo>
                  <a:close/>
                </a:path>
              </a:pathLst>
            </a:custGeom>
            <a:grpFill/>
            <a:ln w="4865" cap="flat">
              <a:noFill/>
              <a:prstDash val="solid"/>
              <a:miter/>
            </a:ln>
          </p:spPr>
          <p:txBody>
            <a:bodyPr rtlCol="0" anchor="ctr"/>
            <a:lstStyle/>
            <a:p>
              <a:endParaRPr lang="en-US"/>
            </a:p>
          </p:txBody>
        </p:sp>
        <p:sp>
          <p:nvSpPr>
            <p:cNvPr id="825" name="Freeform: Shape 824">
              <a:extLst>
                <a:ext uri="{FF2B5EF4-FFF2-40B4-BE49-F238E27FC236}">
                  <a16:creationId xmlns:a16="http://schemas.microsoft.com/office/drawing/2014/main" id="{AE339A2A-4484-E3B2-C5E9-80DADEAADF00}"/>
                </a:ext>
              </a:extLst>
            </p:cNvPr>
            <p:cNvSpPr/>
            <p:nvPr/>
          </p:nvSpPr>
          <p:spPr>
            <a:xfrm>
              <a:off x="11902841" y="2252200"/>
              <a:ext cx="9775" cy="9775"/>
            </a:xfrm>
            <a:custGeom>
              <a:avLst/>
              <a:gdLst>
                <a:gd name="connsiteX0" fmla="*/ 10026 w 9775"/>
                <a:gd name="connsiteY0" fmla="*/ 5028 h 9775"/>
                <a:gd name="connsiteX1" fmla="*/ 5138 w 9775"/>
                <a:gd name="connsiteY1" fmla="*/ 9916 h 9775"/>
                <a:gd name="connsiteX2" fmla="*/ 250 w 9775"/>
                <a:gd name="connsiteY2" fmla="*/ 5028 h 9775"/>
                <a:gd name="connsiteX3" fmla="*/ 5138 w 9775"/>
                <a:gd name="connsiteY3" fmla="*/ 140 h 9775"/>
                <a:gd name="connsiteX4" fmla="*/ 1002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26" y="5028"/>
                  </a:moveTo>
                  <a:cubicBezTo>
                    <a:pt x="10026" y="7727"/>
                    <a:pt x="7837" y="9916"/>
                    <a:pt x="5138" y="9916"/>
                  </a:cubicBezTo>
                  <a:cubicBezTo>
                    <a:pt x="2438" y="9916"/>
                    <a:pt x="250" y="7727"/>
                    <a:pt x="250" y="5028"/>
                  </a:cubicBezTo>
                  <a:cubicBezTo>
                    <a:pt x="250" y="2328"/>
                    <a:pt x="2438" y="140"/>
                    <a:pt x="5138" y="140"/>
                  </a:cubicBezTo>
                  <a:cubicBezTo>
                    <a:pt x="7837" y="140"/>
                    <a:pt x="10026" y="2328"/>
                    <a:pt x="10026" y="5028"/>
                  </a:cubicBezTo>
                  <a:close/>
                </a:path>
              </a:pathLst>
            </a:custGeom>
            <a:grpFill/>
            <a:ln w="4865" cap="flat">
              <a:noFill/>
              <a:prstDash val="solid"/>
              <a:miter/>
            </a:ln>
          </p:spPr>
          <p:txBody>
            <a:bodyPr rtlCol="0" anchor="ctr"/>
            <a:lstStyle/>
            <a:p>
              <a:endParaRPr lang="en-US"/>
            </a:p>
          </p:txBody>
        </p:sp>
        <p:sp>
          <p:nvSpPr>
            <p:cNvPr id="826" name="Freeform: Shape 825">
              <a:extLst>
                <a:ext uri="{FF2B5EF4-FFF2-40B4-BE49-F238E27FC236}">
                  <a16:creationId xmlns:a16="http://schemas.microsoft.com/office/drawing/2014/main" id="{9789A349-4FD2-93B5-1D05-94FD449133FE}"/>
                </a:ext>
              </a:extLst>
            </p:cNvPr>
            <p:cNvSpPr/>
            <p:nvPr/>
          </p:nvSpPr>
          <p:spPr>
            <a:xfrm>
              <a:off x="11951719" y="2252200"/>
              <a:ext cx="9775" cy="9775"/>
            </a:xfrm>
            <a:custGeom>
              <a:avLst/>
              <a:gdLst>
                <a:gd name="connsiteX0" fmla="*/ 10036 w 9775"/>
                <a:gd name="connsiteY0" fmla="*/ 5028 h 9775"/>
                <a:gd name="connsiteX1" fmla="*/ 5148 w 9775"/>
                <a:gd name="connsiteY1" fmla="*/ 9916 h 9775"/>
                <a:gd name="connsiteX2" fmla="*/ 260 w 9775"/>
                <a:gd name="connsiteY2" fmla="*/ 5028 h 9775"/>
                <a:gd name="connsiteX3" fmla="*/ 5148 w 9775"/>
                <a:gd name="connsiteY3" fmla="*/ 140 h 9775"/>
                <a:gd name="connsiteX4" fmla="*/ 1003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36" y="5028"/>
                  </a:moveTo>
                  <a:cubicBezTo>
                    <a:pt x="10036" y="7727"/>
                    <a:pt x="7847" y="9916"/>
                    <a:pt x="5148" y="9916"/>
                  </a:cubicBezTo>
                  <a:cubicBezTo>
                    <a:pt x="2448" y="9916"/>
                    <a:pt x="260" y="7727"/>
                    <a:pt x="260" y="5028"/>
                  </a:cubicBezTo>
                  <a:cubicBezTo>
                    <a:pt x="260" y="2328"/>
                    <a:pt x="2448" y="140"/>
                    <a:pt x="5148" y="140"/>
                  </a:cubicBezTo>
                  <a:cubicBezTo>
                    <a:pt x="7847" y="140"/>
                    <a:pt x="10036" y="2328"/>
                    <a:pt x="10036" y="5028"/>
                  </a:cubicBezTo>
                  <a:close/>
                </a:path>
              </a:pathLst>
            </a:custGeom>
            <a:grpFill/>
            <a:ln w="4865" cap="flat">
              <a:noFill/>
              <a:prstDash val="solid"/>
              <a:miter/>
            </a:ln>
          </p:spPr>
          <p:txBody>
            <a:bodyPr rtlCol="0" anchor="ctr"/>
            <a:lstStyle/>
            <a:p>
              <a:endParaRPr lang="en-US"/>
            </a:p>
          </p:txBody>
        </p:sp>
        <p:sp>
          <p:nvSpPr>
            <p:cNvPr id="827" name="Freeform: Shape 826">
              <a:extLst>
                <a:ext uri="{FF2B5EF4-FFF2-40B4-BE49-F238E27FC236}">
                  <a16:creationId xmlns:a16="http://schemas.microsoft.com/office/drawing/2014/main" id="{495F45A7-5D5B-805B-D24C-7471CF8ADF1C}"/>
                </a:ext>
              </a:extLst>
            </p:cNvPr>
            <p:cNvSpPr/>
            <p:nvPr/>
          </p:nvSpPr>
          <p:spPr>
            <a:xfrm>
              <a:off x="12000598" y="2252200"/>
              <a:ext cx="9775" cy="9775"/>
            </a:xfrm>
            <a:custGeom>
              <a:avLst/>
              <a:gdLst>
                <a:gd name="connsiteX0" fmla="*/ 10046 w 9775"/>
                <a:gd name="connsiteY0" fmla="*/ 5028 h 9775"/>
                <a:gd name="connsiteX1" fmla="*/ 5158 w 9775"/>
                <a:gd name="connsiteY1" fmla="*/ 9916 h 9775"/>
                <a:gd name="connsiteX2" fmla="*/ 270 w 9775"/>
                <a:gd name="connsiteY2" fmla="*/ 5028 h 9775"/>
                <a:gd name="connsiteX3" fmla="*/ 5158 w 9775"/>
                <a:gd name="connsiteY3" fmla="*/ 140 h 9775"/>
                <a:gd name="connsiteX4" fmla="*/ 1004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46" y="5028"/>
                  </a:moveTo>
                  <a:cubicBezTo>
                    <a:pt x="10046" y="7727"/>
                    <a:pt x="7857" y="9916"/>
                    <a:pt x="5158" y="9916"/>
                  </a:cubicBezTo>
                  <a:cubicBezTo>
                    <a:pt x="2458" y="9916"/>
                    <a:pt x="270" y="7727"/>
                    <a:pt x="270" y="5028"/>
                  </a:cubicBezTo>
                  <a:cubicBezTo>
                    <a:pt x="270" y="2328"/>
                    <a:pt x="2458" y="140"/>
                    <a:pt x="5158" y="140"/>
                  </a:cubicBezTo>
                  <a:cubicBezTo>
                    <a:pt x="7857" y="140"/>
                    <a:pt x="10046" y="2328"/>
                    <a:pt x="10046" y="5028"/>
                  </a:cubicBezTo>
                  <a:close/>
                </a:path>
              </a:pathLst>
            </a:custGeom>
            <a:grpFill/>
            <a:ln w="4865" cap="flat">
              <a:noFill/>
              <a:prstDash val="solid"/>
              <a:miter/>
            </a:ln>
          </p:spPr>
          <p:txBody>
            <a:bodyPr rtlCol="0" anchor="ctr"/>
            <a:lstStyle/>
            <a:p>
              <a:endParaRPr lang="en-US"/>
            </a:p>
          </p:txBody>
        </p:sp>
        <p:sp>
          <p:nvSpPr>
            <p:cNvPr id="828" name="Freeform: Shape 827">
              <a:extLst>
                <a:ext uri="{FF2B5EF4-FFF2-40B4-BE49-F238E27FC236}">
                  <a16:creationId xmlns:a16="http://schemas.microsoft.com/office/drawing/2014/main" id="{F5CDBBB0-B8F2-CC41-7B43-44163ED99877}"/>
                </a:ext>
              </a:extLst>
            </p:cNvPr>
            <p:cNvSpPr/>
            <p:nvPr/>
          </p:nvSpPr>
          <p:spPr>
            <a:xfrm>
              <a:off x="12049476" y="2252200"/>
              <a:ext cx="9775" cy="9775"/>
            </a:xfrm>
            <a:custGeom>
              <a:avLst/>
              <a:gdLst>
                <a:gd name="connsiteX0" fmla="*/ 10056 w 9775"/>
                <a:gd name="connsiteY0" fmla="*/ 5028 h 9775"/>
                <a:gd name="connsiteX1" fmla="*/ 5168 w 9775"/>
                <a:gd name="connsiteY1" fmla="*/ 9916 h 9775"/>
                <a:gd name="connsiteX2" fmla="*/ 280 w 9775"/>
                <a:gd name="connsiteY2" fmla="*/ 5028 h 9775"/>
                <a:gd name="connsiteX3" fmla="*/ 5168 w 9775"/>
                <a:gd name="connsiteY3" fmla="*/ 140 h 9775"/>
                <a:gd name="connsiteX4" fmla="*/ 1005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56" y="5028"/>
                  </a:moveTo>
                  <a:cubicBezTo>
                    <a:pt x="10056" y="7727"/>
                    <a:pt x="7867" y="9916"/>
                    <a:pt x="5168" y="9916"/>
                  </a:cubicBezTo>
                  <a:cubicBezTo>
                    <a:pt x="2468" y="9916"/>
                    <a:pt x="280" y="7727"/>
                    <a:pt x="280" y="5028"/>
                  </a:cubicBezTo>
                  <a:cubicBezTo>
                    <a:pt x="280" y="2328"/>
                    <a:pt x="2468" y="140"/>
                    <a:pt x="5168" y="140"/>
                  </a:cubicBezTo>
                  <a:cubicBezTo>
                    <a:pt x="7867" y="140"/>
                    <a:pt x="10056" y="2328"/>
                    <a:pt x="10056" y="5028"/>
                  </a:cubicBezTo>
                  <a:close/>
                </a:path>
              </a:pathLst>
            </a:custGeom>
            <a:grpFill/>
            <a:ln w="4865" cap="flat">
              <a:noFill/>
              <a:prstDash val="solid"/>
              <a:miter/>
            </a:ln>
          </p:spPr>
          <p:txBody>
            <a:bodyPr rtlCol="0" anchor="ctr"/>
            <a:lstStyle/>
            <a:p>
              <a:endParaRPr lang="en-US"/>
            </a:p>
          </p:txBody>
        </p:sp>
        <p:sp>
          <p:nvSpPr>
            <p:cNvPr id="829" name="Freeform: Shape 828">
              <a:extLst>
                <a:ext uri="{FF2B5EF4-FFF2-40B4-BE49-F238E27FC236}">
                  <a16:creationId xmlns:a16="http://schemas.microsoft.com/office/drawing/2014/main" id="{3E2ABD06-0A61-2EA7-D74F-6243E1B5A357}"/>
                </a:ext>
              </a:extLst>
            </p:cNvPr>
            <p:cNvSpPr/>
            <p:nvPr/>
          </p:nvSpPr>
          <p:spPr>
            <a:xfrm>
              <a:off x="12098354" y="2252200"/>
              <a:ext cx="9775" cy="9775"/>
            </a:xfrm>
            <a:custGeom>
              <a:avLst/>
              <a:gdLst>
                <a:gd name="connsiteX0" fmla="*/ 10066 w 9775"/>
                <a:gd name="connsiteY0" fmla="*/ 5028 h 9775"/>
                <a:gd name="connsiteX1" fmla="*/ 5178 w 9775"/>
                <a:gd name="connsiteY1" fmla="*/ 9916 h 9775"/>
                <a:gd name="connsiteX2" fmla="*/ 290 w 9775"/>
                <a:gd name="connsiteY2" fmla="*/ 5028 h 9775"/>
                <a:gd name="connsiteX3" fmla="*/ 5178 w 9775"/>
                <a:gd name="connsiteY3" fmla="*/ 140 h 9775"/>
                <a:gd name="connsiteX4" fmla="*/ 1006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66" y="5028"/>
                  </a:moveTo>
                  <a:cubicBezTo>
                    <a:pt x="10066" y="7727"/>
                    <a:pt x="7877" y="9916"/>
                    <a:pt x="5178" y="9916"/>
                  </a:cubicBezTo>
                  <a:cubicBezTo>
                    <a:pt x="2478" y="9916"/>
                    <a:pt x="290" y="7727"/>
                    <a:pt x="290" y="5028"/>
                  </a:cubicBezTo>
                  <a:cubicBezTo>
                    <a:pt x="290" y="2328"/>
                    <a:pt x="2478" y="140"/>
                    <a:pt x="5178" y="140"/>
                  </a:cubicBezTo>
                  <a:cubicBezTo>
                    <a:pt x="7877" y="140"/>
                    <a:pt x="10066" y="2328"/>
                    <a:pt x="10066" y="5028"/>
                  </a:cubicBezTo>
                  <a:close/>
                </a:path>
              </a:pathLst>
            </a:custGeom>
            <a:grpFill/>
            <a:ln w="4865" cap="flat">
              <a:noFill/>
              <a:prstDash val="solid"/>
              <a:miter/>
            </a:ln>
          </p:spPr>
          <p:txBody>
            <a:bodyPr rtlCol="0" anchor="ctr"/>
            <a:lstStyle/>
            <a:p>
              <a:endParaRPr lang="en-US"/>
            </a:p>
          </p:txBody>
        </p:sp>
        <p:sp>
          <p:nvSpPr>
            <p:cNvPr id="830" name="Freeform: Shape 829">
              <a:extLst>
                <a:ext uri="{FF2B5EF4-FFF2-40B4-BE49-F238E27FC236}">
                  <a16:creationId xmlns:a16="http://schemas.microsoft.com/office/drawing/2014/main" id="{EC468976-FF2B-C05D-857F-BA85127328E3}"/>
                </a:ext>
              </a:extLst>
            </p:cNvPr>
            <p:cNvSpPr/>
            <p:nvPr/>
          </p:nvSpPr>
          <p:spPr>
            <a:xfrm>
              <a:off x="12147233" y="2252200"/>
              <a:ext cx="9775" cy="9775"/>
            </a:xfrm>
            <a:custGeom>
              <a:avLst/>
              <a:gdLst>
                <a:gd name="connsiteX0" fmla="*/ 10076 w 9775"/>
                <a:gd name="connsiteY0" fmla="*/ 5028 h 9775"/>
                <a:gd name="connsiteX1" fmla="*/ 5188 w 9775"/>
                <a:gd name="connsiteY1" fmla="*/ 9916 h 9775"/>
                <a:gd name="connsiteX2" fmla="*/ 300 w 9775"/>
                <a:gd name="connsiteY2" fmla="*/ 5028 h 9775"/>
                <a:gd name="connsiteX3" fmla="*/ 5188 w 9775"/>
                <a:gd name="connsiteY3" fmla="*/ 140 h 9775"/>
                <a:gd name="connsiteX4" fmla="*/ 10076 w 9775"/>
                <a:gd name="connsiteY4" fmla="*/ 502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76" y="5028"/>
                  </a:moveTo>
                  <a:cubicBezTo>
                    <a:pt x="10076" y="7727"/>
                    <a:pt x="7887" y="9916"/>
                    <a:pt x="5188" y="9916"/>
                  </a:cubicBezTo>
                  <a:cubicBezTo>
                    <a:pt x="2488" y="9916"/>
                    <a:pt x="300" y="7727"/>
                    <a:pt x="300" y="5028"/>
                  </a:cubicBezTo>
                  <a:cubicBezTo>
                    <a:pt x="300" y="2328"/>
                    <a:pt x="2488" y="140"/>
                    <a:pt x="5188" y="140"/>
                  </a:cubicBezTo>
                  <a:cubicBezTo>
                    <a:pt x="7887" y="140"/>
                    <a:pt x="10076" y="2328"/>
                    <a:pt x="10076" y="5028"/>
                  </a:cubicBezTo>
                  <a:close/>
                </a:path>
              </a:pathLst>
            </a:custGeom>
            <a:grpFill/>
            <a:ln w="4865" cap="flat">
              <a:noFill/>
              <a:prstDash val="solid"/>
              <a:miter/>
            </a:ln>
          </p:spPr>
          <p:txBody>
            <a:bodyPr rtlCol="0" anchor="ctr"/>
            <a:lstStyle/>
            <a:p>
              <a:endParaRPr lang="en-US"/>
            </a:p>
          </p:txBody>
        </p:sp>
        <p:sp>
          <p:nvSpPr>
            <p:cNvPr id="831" name="Freeform: Shape 830">
              <a:extLst>
                <a:ext uri="{FF2B5EF4-FFF2-40B4-BE49-F238E27FC236}">
                  <a16:creationId xmlns:a16="http://schemas.microsoft.com/office/drawing/2014/main" id="{A91405FB-7C8D-8831-5ED3-3D2B79A29C2B}"/>
                </a:ext>
              </a:extLst>
            </p:cNvPr>
            <p:cNvSpPr/>
            <p:nvPr/>
          </p:nvSpPr>
          <p:spPr>
            <a:xfrm>
              <a:off x="10680883" y="2301078"/>
              <a:ext cx="9775" cy="9775"/>
            </a:xfrm>
            <a:custGeom>
              <a:avLst/>
              <a:gdLst>
                <a:gd name="connsiteX0" fmla="*/ 9776 w 9775"/>
                <a:gd name="connsiteY0" fmla="*/ 5038 h 9775"/>
                <a:gd name="connsiteX1" fmla="*/ 4888 w 9775"/>
                <a:gd name="connsiteY1" fmla="*/ 9926 h 9775"/>
                <a:gd name="connsiteX2" fmla="*/ 0 w 9775"/>
                <a:gd name="connsiteY2" fmla="*/ 5038 h 9775"/>
                <a:gd name="connsiteX3" fmla="*/ 4888 w 9775"/>
                <a:gd name="connsiteY3" fmla="*/ 150 h 9775"/>
                <a:gd name="connsiteX4" fmla="*/ 977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76" y="5038"/>
                  </a:moveTo>
                  <a:cubicBezTo>
                    <a:pt x="9776" y="7737"/>
                    <a:pt x="7587" y="9926"/>
                    <a:pt x="4888" y="9926"/>
                  </a:cubicBezTo>
                  <a:cubicBezTo>
                    <a:pt x="2188" y="9926"/>
                    <a:pt x="0" y="7737"/>
                    <a:pt x="0" y="5038"/>
                  </a:cubicBezTo>
                  <a:cubicBezTo>
                    <a:pt x="0" y="2338"/>
                    <a:pt x="2188" y="150"/>
                    <a:pt x="4888" y="150"/>
                  </a:cubicBezTo>
                  <a:cubicBezTo>
                    <a:pt x="7587" y="150"/>
                    <a:pt x="9776" y="2338"/>
                    <a:pt x="9776" y="5038"/>
                  </a:cubicBezTo>
                  <a:close/>
                </a:path>
              </a:pathLst>
            </a:custGeom>
            <a:grpFill/>
            <a:ln w="4865" cap="flat">
              <a:noFill/>
              <a:prstDash val="solid"/>
              <a:miter/>
            </a:ln>
          </p:spPr>
          <p:txBody>
            <a:bodyPr rtlCol="0" anchor="ctr"/>
            <a:lstStyle/>
            <a:p>
              <a:endParaRPr lang="en-US"/>
            </a:p>
          </p:txBody>
        </p:sp>
        <p:sp>
          <p:nvSpPr>
            <p:cNvPr id="832" name="Freeform: Shape 831">
              <a:extLst>
                <a:ext uri="{FF2B5EF4-FFF2-40B4-BE49-F238E27FC236}">
                  <a16:creationId xmlns:a16="http://schemas.microsoft.com/office/drawing/2014/main" id="{E7D6C2C6-5A93-1797-D530-E294893AC65E}"/>
                </a:ext>
              </a:extLst>
            </p:cNvPr>
            <p:cNvSpPr/>
            <p:nvPr/>
          </p:nvSpPr>
          <p:spPr>
            <a:xfrm>
              <a:off x="10729761" y="2301078"/>
              <a:ext cx="9775" cy="9775"/>
            </a:xfrm>
            <a:custGeom>
              <a:avLst/>
              <a:gdLst>
                <a:gd name="connsiteX0" fmla="*/ 9786 w 9775"/>
                <a:gd name="connsiteY0" fmla="*/ 5038 h 9775"/>
                <a:gd name="connsiteX1" fmla="*/ 4898 w 9775"/>
                <a:gd name="connsiteY1" fmla="*/ 9926 h 9775"/>
                <a:gd name="connsiteX2" fmla="*/ 10 w 9775"/>
                <a:gd name="connsiteY2" fmla="*/ 5038 h 9775"/>
                <a:gd name="connsiteX3" fmla="*/ 4898 w 9775"/>
                <a:gd name="connsiteY3" fmla="*/ 150 h 9775"/>
                <a:gd name="connsiteX4" fmla="*/ 978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86" y="5038"/>
                  </a:moveTo>
                  <a:cubicBezTo>
                    <a:pt x="9786" y="7737"/>
                    <a:pt x="7597" y="9926"/>
                    <a:pt x="4898" y="9926"/>
                  </a:cubicBezTo>
                  <a:cubicBezTo>
                    <a:pt x="2198" y="9926"/>
                    <a:pt x="10" y="7737"/>
                    <a:pt x="10" y="5038"/>
                  </a:cubicBezTo>
                  <a:cubicBezTo>
                    <a:pt x="10" y="2338"/>
                    <a:pt x="2198" y="150"/>
                    <a:pt x="4898" y="150"/>
                  </a:cubicBezTo>
                  <a:cubicBezTo>
                    <a:pt x="7597" y="150"/>
                    <a:pt x="9786" y="2338"/>
                    <a:pt x="9786" y="5038"/>
                  </a:cubicBezTo>
                  <a:close/>
                </a:path>
              </a:pathLst>
            </a:custGeom>
            <a:grpFill/>
            <a:ln w="4865" cap="flat">
              <a:noFill/>
              <a:prstDash val="solid"/>
              <a:miter/>
            </a:ln>
          </p:spPr>
          <p:txBody>
            <a:bodyPr rtlCol="0" anchor="ctr"/>
            <a:lstStyle/>
            <a:p>
              <a:endParaRPr lang="en-US"/>
            </a:p>
          </p:txBody>
        </p:sp>
        <p:sp>
          <p:nvSpPr>
            <p:cNvPr id="833" name="Freeform: Shape 832">
              <a:extLst>
                <a:ext uri="{FF2B5EF4-FFF2-40B4-BE49-F238E27FC236}">
                  <a16:creationId xmlns:a16="http://schemas.microsoft.com/office/drawing/2014/main" id="{70DC2191-7875-CCF1-3DDB-75CE466C62C2}"/>
                </a:ext>
              </a:extLst>
            </p:cNvPr>
            <p:cNvSpPr/>
            <p:nvPr/>
          </p:nvSpPr>
          <p:spPr>
            <a:xfrm>
              <a:off x="10778639" y="2301078"/>
              <a:ext cx="9775" cy="9775"/>
            </a:xfrm>
            <a:custGeom>
              <a:avLst/>
              <a:gdLst>
                <a:gd name="connsiteX0" fmla="*/ 9796 w 9775"/>
                <a:gd name="connsiteY0" fmla="*/ 5038 h 9775"/>
                <a:gd name="connsiteX1" fmla="*/ 4908 w 9775"/>
                <a:gd name="connsiteY1" fmla="*/ 9926 h 9775"/>
                <a:gd name="connsiteX2" fmla="*/ 20 w 9775"/>
                <a:gd name="connsiteY2" fmla="*/ 5038 h 9775"/>
                <a:gd name="connsiteX3" fmla="*/ 4908 w 9775"/>
                <a:gd name="connsiteY3" fmla="*/ 150 h 9775"/>
                <a:gd name="connsiteX4" fmla="*/ 979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796" y="5038"/>
                  </a:moveTo>
                  <a:cubicBezTo>
                    <a:pt x="9796" y="7737"/>
                    <a:pt x="7607" y="9926"/>
                    <a:pt x="4908" y="9926"/>
                  </a:cubicBezTo>
                  <a:cubicBezTo>
                    <a:pt x="2208" y="9926"/>
                    <a:pt x="20" y="7737"/>
                    <a:pt x="20" y="5038"/>
                  </a:cubicBezTo>
                  <a:cubicBezTo>
                    <a:pt x="20" y="2338"/>
                    <a:pt x="2208" y="150"/>
                    <a:pt x="4908" y="150"/>
                  </a:cubicBezTo>
                  <a:cubicBezTo>
                    <a:pt x="7607" y="150"/>
                    <a:pt x="9796" y="2338"/>
                    <a:pt x="9796" y="5038"/>
                  </a:cubicBezTo>
                  <a:close/>
                </a:path>
              </a:pathLst>
            </a:custGeom>
            <a:grpFill/>
            <a:ln w="4865" cap="flat">
              <a:noFill/>
              <a:prstDash val="solid"/>
              <a:miter/>
            </a:ln>
          </p:spPr>
          <p:txBody>
            <a:bodyPr rtlCol="0" anchor="ctr"/>
            <a:lstStyle/>
            <a:p>
              <a:endParaRPr lang="en-US"/>
            </a:p>
          </p:txBody>
        </p:sp>
        <p:sp>
          <p:nvSpPr>
            <p:cNvPr id="834" name="Freeform: Shape 833">
              <a:extLst>
                <a:ext uri="{FF2B5EF4-FFF2-40B4-BE49-F238E27FC236}">
                  <a16:creationId xmlns:a16="http://schemas.microsoft.com/office/drawing/2014/main" id="{5090FB70-1022-6A65-58C7-DE6F5F862ED8}"/>
                </a:ext>
              </a:extLst>
            </p:cNvPr>
            <p:cNvSpPr/>
            <p:nvPr/>
          </p:nvSpPr>
          <p:spPr>
            <a:xfrm>
              <a:off x="10827518" y="2301078"/>
              <a:ext cx="9775" cy="9775"/>
            </a:xfrm>
            <a:custGeom>
              <a:avLst/>
              <a:gdLst>
                <a:gd name="connsiteX0" fmla="*/ 9806 w 9775"/>
                <a:gd name="connsiteY0" fmla="*/ 5038 h 9775"/>
                <a:gd name="connsiteX1" fmla="*/ 4918 w 9775"/>
                <a:gd name="connsiteY1" fmla="*/ 9926 h 9775"/>
                <a:gd name="connsiteX2" fmla="*/ 30 w 9775"/>
                <a:gd name="connsiteY2" fmla="*/ 5038 h 9775"/>
                <a:gd name="connsiteX3" fmla="*/ 4918 w 9775"/>
                <a:gd name="connsiteY3" fmla="*/ 150 h 9775"/>
                <a:gd name="connsiteX4" fmla="*/ 980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06" y="5038"/>
                  </a:moveTo>
                  <a:cubicBezTo>
                    <a:pt x="9806" y="7737"/>
                    <a:pt x="7617" y="9926"/>
                    <a:pt x="4918" y="9926"/>
                  </a:cubicBezTo>
                  <a:cubicBezTo>
                    <a:pt x="2218" y="9926"/>
                    <a:pt x="30" y="7737"/>
                    <a:pt x="30" y="5038"/>
                  </a:cubicBezTo>
                  <a:cubicBezTo>
                    <a:pt x="30" y="2338"/>
                    <a:pt x="2218" y="150"/>
                    <a:pt x="4918" y="150"/>
                  </a:cubicBezTo>
                  <a:cubicBezTo>
                    <a:pt x="7617" y="150"/>
                    <a:pt x="9806" y="2338"/>
                    <a:pt x="9806" y="5038"/>
                  </a:cubicBezTo>
                  <a:close/>
                </a:path>
              </a:pathLst>
            </a:custGeom>
            <a:grpFill/>
            <a:ln w="4865" cap="flat">
              <a:noFill/>
              <a:prstDash val="solid"/>
              <a:miter/>
            </a:ln>
          </p:spPr>
          <p:txBody>
            <a:bodyPr rtlCol="0" anchor="ctr"/>
            <a:lstStyle/>
            <a:p>
              <a:endParaRPr lang="en-US"/>
            </a:p>
          </p:txBody>
        </p:sp>
        <p:sp>
          <p:nvSpPr>
            <p:cNvPr id="835" name="Freeform: Shape 834">
              <a:extLst>
                <a:ext uri="{FF2B5EF4-FFF2-40B4-BE49-F238E27FC236}">
                  <a16:creationId xmlns:a16="http://schemas.microsoft.com/office/drawing/2014/main" id="{37DF3F9C-853E-9B32-F14D-5CE41AFEF886}"/>
                </a:ext>
              </a:extLst>
            </p:cNvPr>
            <p:cNvSpPr/>
            <p:nvPr/>
          </p:nvSpPr>
          <p:spPr>
            <a:xfrm>
              <a:off x="10876396" y="2301078"/>
              <a:ext cx="9775" cy="9775"/>
            </a:xfrm>
            <a:custGeom>
              <a:avLst/>
              <a:gdLst>
                <a:gd name="connsiteX0" fmla="*/ 9816 w 9775"/>
                <a:gd name="connsiteY0" fmla="*/ 5038 h 9775"/>
                <a:gd name="connsiteX1" fmla="*/ 4928 w 9775"/>
                <a:gd name="connsiteY1" fmla="*/ 9926 h 9775"/>
                <a:gd name="connsiteX2" fmla="*/ 40 w 9775"/>
                <a:gd name="connsiteY2" fmla="*/ 5038 h 9775"/>
                <a:gd name="connsiteX3" fmla="*/ 4928 w 9775"/>
                <a:gd name="connsiteY3" fmla="*/ 150 h 9775"/>
                <a:gd name="connsiteX4" fmla="*/ 981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16" y="5038"/>
                  </a:moveTo>
                  <a:cubicBezTo>
                    <a:pt x="9816" y="7737"/>
                    <a:pt x="7627" y="9926"/>
                    <a:pt x="4928" y="9926"/>
                  </a:cubicBezTo>
                  <a:cubicBezTo>
                    <a:pt x="2228" y="9926"/>
                    <a:pt x="40" y="7737"/>
                    <a:pt x="40" y="5038"/>
                  </a:cubicBezTo>
                  <a:cubicBezTo>
                    <a:pt x="40" y="2338"/>
                    <a:pt x="2228" y="150"/>
                    <a:pt x="4928" y="150"/>
                  </a:cubicBezTo>
                  <a:cubicBezTo>
                    <a:pt x="7627" y="150"/>
                    <a:pt x="9816" y="2338"/>
                    <a:pt x="9816" y="5038"/>
                  </a:cubicBezTo>
                  <a:close/>
                </a:path>
              </a:pathLst>
            </a:custGeom>
            <a:grpFill/>
            <a:ln w="4865" cap="flat">
              <a:noFill/>
              <a:prstDash val="solid"/>
              <a:miter/>
            </a:ln>
          </p:spPr>
          <p:txBody>
            <a:bodyPr rtlCol="0" anchor="ctr"/>
            <a:lstStyle/>
            <a:p>
              <a:endParaRPr lang="en-US"/>
            </a:p>
          </p:txBody>
        </p:sp>
        <p:sp>
          <p:nvSpPr>
            <p:cNvPr id="836" name="Freeform: Shape 835">
              <a:extLst>
                <a:ext uri="{FF2B5EF4-FFF2-40B4-BE49-F238E27FC236}">
                  <a16:creationId xmlns:a16="http://schemas.microsoft.com/office/drawing/2014/main" id="{7C165A8C-A444-9A5D-9126-EC6EA20CDE5B}"/>
                </a:ext>
              </a:extLst>
            </p:cNvPr>
            <p:cNvSpPr/>
            <p:nvPr/>
          </p:nvSpPr>
          <p:spPr>
            <a:xfrm>
              <a:off x="10925274" y="2301078"/>
              <a:ext cx="9775" cy="9775"/>
            </a:xfrm>
            <a:custGeom>
              <a:avLst/>
              <a:gdLst>
                <a:gd name="connsiteX0" fmla="*/ 9826 w 9775"/>
                <a:gd name="connsiteY0" fmla="*/ 5038 h 9775"/>
                <a:gd name="connsiteX1" fmla="*/ 4938 w 9775"/>
                <a:gd name="connsiteY1" fmla="*/ 9926 h 9775"/>
                <a:gd name="connsiteX2" fmla="*/ 50 w 9775"/>
                <a:gd name="connsiteY2" fmla="*/ 5038 h 9775"/>
                <a:gd name="connsiteX3" fmla="*/ 4938 w 9775"/>
                <a:gd name="connsiteY3" fmla="*/ 150 h 9775"/>
                <a:gd name="connsiteX4" fmla="*/ 982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26" y="5038"/>
                  </a:moveTo>
                  <a:cubicBezTo>
                    <a:pt x="9826" y="7737"/>
                    <a:pt x="7637" y="9926"/>
                    <a:pt x="4938" y="9926"/>
                  </a:cubicBezTo>
                  <a:cubicBezTo>
                    <a:pt x="2238" y="9926"/>
                    <a:pt x="50" y="7737"/>
                    <a:pt x="50" y="5038"/>
                  </a:cubicBezTo>
                  <a:cubicBezTo>
                    <a:pt x="50" y="2338"/>
                    <a:pt x="2238" y="150"/>
                    <a:pt x="4938" y="150"/>
                  </a:cubicBezTo>
                  <a:cubicBezTo>
                    <a:pt x="7637" y="150"/>
                    <a:pt x="9826" y="2338"/>
                    <a:pt x="9826" y="5038"/>
                  </a:cubicBezTo>
                  <a:close/>
                </a:path>
              </a:pathLst>
            </a:custGeom>
            <a:grpFill/>
            <a:ln w="4865" cap="flat">
              <a:noFill/>
              <a:prstDash val="solid"/>
              <a:miter/>
            </a:ln>
          </p:spPr>
          <p:txBody>
            <a:bodyPr rtlCol="0" anchor="ctr"/>
            <a:lstStyle/>
            <a:p>
              <a:endParaRPr lang="en-US"/>
            </a:p>
          </p:txBody>
        </p:sp>
        <p:sp>
          <p:nvSpPr>
            <p:cNvPr id="837" name="Freeform: Shape 836">
              <a:extLst>
                <a:ext uri="{FF2B5EF4-FFF2-40B4-BE49-F238E27FC236}">
                  <a16:creationId xmlns:a16="http://schemas.microsoft.com/office/drawing/2014/main" id="{C8D16DD4-B109-B09E-B839-CEE206C292D5}"/>
                </a:ext>
              </a:extLst>
            </p:cNvPr>
            <p:cNvSpPr/>
            <p:nvPr/>
          </p:nvSpPr>
          <p:spPr>
            <a:xfrm>
              <a:off x="10974153" y="2301078"/>
              <a:ext cx="9775" cy="9775"/>
            </a:xfrm>
            <a:custGeom>
              <a:avLst/>
              <a:gdLst>
                <a:gd name="connsiteX0" fmla="*/ 9836 w 9775"/>
                <a:gd name="connsiteY0" fmla="*/ 5038 h 9775"/>
                <a:gd name="connsiteX1" fmla="*/ 4948 w 9775"/>
                <a:gd name="connsiteY1" fmla="*/ 9926 h 9775"/>
                <a:gd name="connsiteX2" fmla="*/ 60 w 9775"/>
                <a:gd name="connsiteY2" fmla="*/ 5038 h 9775"/>
                <a:gd name="connsiteX3" fmla="*/ 4948 w 9775"/>
                <a:gd name="connsiteY3" fmla="*/ 150 h 9775"/>
                <a:gd name="connsiteX4" fmla="*/ 983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36" y="5038"/>
                  </a:moveTo>
                  <a:cubicBezTo>
                    <a:pt x="9836" y="7737"/>
                    <a:pt x="7647" y="9926"/>
                    <a:pt x="4948" y="9926"/>
                  </a:cubicBezTo>
                  <a:cubicBezTo>
                    <a:pt x="2248" y="9926"/>
                    <a:pt x="60" y="7737"/>
                    <a:pt x="60" y="5038"/>
                  </a:cubicBezTo>
                  <a:cubicBezTo>
                    <a:pt x="60" y="2338"/>
                    <a:pt x="2248" y="150"/>
                    <a:pt x="4948" y="150"/>
                  </a:cubicBezTo>
                  <a:cubicBezTo>
                    <a:pt x="7647" y="150"/>
                    <a:pt x="9836" y="2338"/>
                    <a:pt x="9836" y="5038"/>
                  </a:cubicBezTo>
                  <a:close/>
                </a:path>
              </a:pathLst>
            </a:custGeom>
            <a:grpFill/>
            <a:ln w="4865" cap="flat">
              <a:noFill/>
              <a:prstDash val="solid"/>
              <a:miter/>
            </a:ln>
          </p:spPr>
          <p:txBody>
            <a:bodyPr rtlCol="0" anchor="ctr"/>
            <a:lstStyle/>
            <a:p>
              <a:endParaRPr lang="en-US"/>
            </a:p>
          </p:txBody>
        </p:sp>
        <p:sp>
          <p:nvSpPr>
            <p:cNvPr id="838" name="Freeform: Shape 837">
              <a:extLst>
                <a:ext uri="{FF2B5EF4-FFF2-40B4-BE49-F238E27FC236}">
                  <a16:creationId xmlns:a16="http://schemas.microsoft.com/office/drawing/2014/main" id="{E9EB15FE-39CC-9030-289A-DA446E19ACA0}"/>
                </a:ext>
              </a:extLst>
            </p:cNvPr>
            <p:cNvSpPr/>
            <p:nvPr/>
          </p:nvSpPr>
          <p:spPr>
            <a:xfrm>
              <a:off x="11023031" y="2301078"/>
              <a:ext cx="9775" cy="9775"/>
            </a:xfrm>
            <a:custGeom>
              <a:avLst/>
              <a:gdLst>
                <a:gd name="connsiteX0" fmla="*/ 9846 w 9775"/>
                <a:gd name="connsiteY0" fmla="*/ 5038 h 9775"/>
                <a:gd name="connsiteX1" fmla="*/ 4958 w 9775"/>
                <a:gd name="connsiteY1" fmla="*/ 9926 h 9775"/>
                <a:gd name="connsiteX2" fmla="*/ 70 w 9775"/>
                <a:gd name="connsiteY2" fmla="*/ 5038 h 9775"/>
                <a:gd name="connsiteX3" fmla="*/ 4958 w 9775"/>
                <a:gd name="connsiteY3" fmla="*/ 150 h 9775"/>
                <a:gd name="connsiteX4" fmla="*/ 984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46" y="5038"/>
                  </a:moveTo>
                  <a:cubicBezTo>
                    <a:pt x="9846" y="7737"/>
                    <a:pt x="7657" y="9926"/>
                    <a:pt x="4958" y="9926"/>
                  </a:cubicBezTo>
                  <a:cubicBezTo>
                    <a:pt x="2258" y="9926"/>
                    <a:pt x="70" y="7737"/>
                    <a:pt x="70" y="5038"/>
                  </a:cubicBezTo>
                  <a:cubicBezTo>
                    <a:pt x="70" y="2338"/>
                    <a:pt x="2258" y="150"/>
                    <a:pt x="4958" y="150"/>
                  </a:cubicBezTo>
                  <a:cubicBezTo>
                    <a:pt x="7657" y="150"/>
                    <a:pt x="9846" y="2338"/>
                    <a:pt x="9846" y="5038"/>
                  </a:cubicBezTo>
                  <a:close/>
                </a:path>
              </a:pathLst>
            </a:custGeom>
            <a:grpFill/>
            <a:ln w="4865" cap="flat">
              <a:noFill/>
              <a:prstDash val="solid"/>
              <a:miter/>
            </a:ln>
          </p:spPr>
          <p:txBody>
            <a:bodyPr rtlCol="0" anchor="ctr"/>
            <a:lstStyle/>
            <a:p>
              <a:endParaRPr lang="en-US"/>
            </a:p>
          </p:txBody>
        </p:sp>
        <p:sp>
          <p:nvSpPr>
            <p:cNvPr id="839" name="Freeform: Shape 838">
              <a:extLst>
                <a:ext uri="{FF2B5EF4-FFF2-40B4-BE49-F238E27FC236}">
                  <a16:creationId xmlns:a16="http://schemas.microsoft.com/office/drawing/2014/main" id="{5E0CD45C-25B7-30F5-9446-CFD825E173DC}"/>
                </a:ext>
              </a:extLst>
            </p:cNvPr>
            <p:cNvSpPr/>
            <p:nvPr/>
          </p:nvSpPr>
          <p:spPr>
            <a:xfrm>
              <a:off x="11071909" y="2301078"/>
              <a:ext cx="9775" cy="9775"/>
            </a:xfrm>
            <a:custGeom>
              <a:avLst/>
              <a:gdLst>
                <a:gd name="connsiteX0" fmla="*/ 9856 w 9775"/>
                <a:gd name="connsiteY0" fmla="*/ 5038 h 9775"/>
                <a:gd name="connsiteX1" fmla="*/ 4968 w 9775"/>
                <a:gd name="connsiteY1" fmla="*/ 9926 h 9775"/>
                <a:gd name="connsiteX2" fmla="*/ 80 w 9775"/>
                <a:gd name="connsiteY2" fmla="*/ 5038 h 9775"/>
                <a:gd name="connsiteX3" fmla="*/ 4968 w 9775"/>
                <a:gd name="connsiteY3" fmla="*/ 150 h 9775"/>
                <a:gd name="connsiteX4" fmla="*/ 985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56" y="5038"/>
                  </a:moveTo>
                  <a:cubicBezTo>
                    <a:pt x="9856" y="7737"/>
                    <a:pt x="7667" y="9926"/>
                    <a:pt x="4968" y="9926"/>
                  </a:cubicBezTo>
                  <a:cubicBezTo>
                    <a:pt x="2268" y="9926"/>
                    <a:pt x="80" y="7737"/>
                    <a:pt x="80" y="5038"/>
                  </a:cubicBezTo>
                  <a:cubicBezTo>
                    <a:pt x="80" y="2338"/>
                    <a:pt x="2268" y="150"/>
                    <a:pt x="4968" y="150"/>
                  </a:cubicBezTo>
                  <a:cubicBezTo>
                    <a:pt x="7667" y="150"/>
                    <a:pt x="9856" y="2338"/>
                    <a:pt x="9856" y="5038"/>
                  </a:cubicBezTo>
                  <a:close/>
                </a:path>
              </a:pathLst>
            </a:custGeom>
            <a:grpFill/>
            <a:ln w="4865" cap="flat">
              <a:noFill/>
              <a:prstDash val="solid"/>
              <a:miter/>
            </a:ln>
          </p:spPr>
          <p:txBody>
            <a:bodyPr rtlCol="0" anchor="ctr"/>
            <a:lstStyle/>
            <a:p>
              <a:endParaRPr lang="en-US"/>
            </a:p>
          </p:txBody>
        </p:sp>
        <p:sp>
          <p:nvSpPr>
            <p:cNvPr id="840" name="Freeform: Shape 839">
              <a:extLst>
                <a:ext uri="{FF2B5EF4-FFF2-40B4-BE49-F238E27FC236}">
                  <a16:creationId xmlns:a16="http://schemas.microsoft.com/office/drawing/2014/main" id="{1C6607D3-9972-7DB6-3D9D-34FF8C30B2CF}"/>
                </a:ext>
              </a:extLst>
            </p:cNvPr>
            <p:cNvSpPr/>
            <p:nvPr/>
          </p:nvSpPr>
          <p:spPr>
            <a:xfrm>
              <a:off x="11120788" y="2301078"/>
              <a:ext cx="9775" cy="9775"/>
            </a:xfrm>
            <a:custGeom>
              <a:avLst/>
              <a:gdLst>
                <a:gd name="connsiteX0" fmla="*/ 9866 w 9775"/>
                <a:gd name="connsiteY0" fmla="*/ 5038 h 9775"/>
                <a:gd name="connsiteX1" fmla="*/ 4978 w 9775"/>
                <a:gd name="connsiteY1" fmla="*/ 9926 h 9775"/>
                <a:gd name="connsiteX2" fmla="*/ 90 w 9775"/>
                <a:gd name="connsiteY2" fmla="*/ 5038 h 9775"/>
                <a:gd name="connsiteX3" fmla="*/ 4978 w 9775"/>
                <a:gd name="connsiteY3" fmla="*/ 150 h 9775"/>
                <a:gd name="connsiteX4" fmla="*/ 986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66" y="5038"/>
                  </a:moveTo>
                  <a:cubicBezTo>
                    <a:pt x="9866" y="7737"/>
                    <a:pt x="7677" y="9926"/>
                    <a:pt x="4978" y="9926"/>
                  </a:cubicBezTo>
                  <a:cubicBezTo>
                    <a:pt x="2278" y="9926"/>
                    <a:pt x="90" y="7737"/>
                    <a:pt x="90" y="5038"/>
                  </a:cubicBezTo>
                  <a:cubicBezTo>
                    <a:pt x="90" y="2338"/>
                    <a:pt x="2278" y="150"/>
                    <a:pt x="4978" y="150"/>
                  </a:cubicBezTo>
                  <a:cubicBezTo>
                    <a:pt x="7677" y="150"/>
                    <a:pt x="9866" y="2338"/>
                    <a:pt x="9866" y="5038"/>
                  </a:cubicBezTo>
                  <a:close/>
                </a:path>
              </a:pathLst>
            </a:custGeom>
            <a:grpFill/>
            <a:ln w="4865" cap="flat">
              <a:noFill/>
              <a:prstDash val="solid"/>
              <a:miter/>
            </a:ln>
          </p:spPr>
          <p:txBody>
            <a:bodyPr rtlCol="0" anchor="ctr"/>
            <a:lstStyle/>
            <a:p>
              <a:endParaRPr lang="en-US"/>
            </a:p>
          </p:txBody>
        </p:sp>
        <p:sp>
          <p:nvSpPr>
            <p:cNvPr id="841" name="Freeform: Shape 840">
              <a:extLst>
                <a:ext uri="{FF2B5EF4-FFF2-40B4-BE49-F238E27FC236}">
                  <a16:creationId xmlns:a16="http://schemas.microsoft.com/office/drawing/2014/main" id="{CBF402F0-0BF9-B850-72AD-1798527ECE48}"/>
                </a:ext>
              </a:extLst>
            </p:cNvPr>
            <p:cNvSpPr/>
            <p:nvPr/>
          </p:nvSpPr>
          <p:spPr>
            <a:xfrm>
              <a:off x="11169666" y="2301078"/>
              <a:ext cx="9775" cy="9775"/>
            </a:xfrm>
            <a:custGeom>
              <a:avLst/>
              <a:gdLst>
                <a:gd name="connsiteX0" fmla="*/ 9876 w 9775"/>
                <a:gd name="connsiteY0" fmla="*/ 5038 h 9775"/>
                <a:gd name="connsiteX1" fmla="*/ 4988 w 9775"/>
                <a:gd name="connsiteY1" fmla="*/ 9926 h 9775"/>
                <a:gd name="connsiteX2" fmla="*/ 100 w 9775"/>
                <a:gd name="connsiteY2" fmla="*/ 5038 h 9775"/>
                <a:gd name="connsiteX3" fmla="*/ 4988 w 9775"/>
                <a:gd name="connsiteY3" fmla="*/ 150 h 9775"/>
                <a:gd name="connsiteX4" fmla="*/ 987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76" y="5038"/>
                  </a:moveTo>
                  <a:cubicBezTo>
                    <a:pt x="9876" y="7737"/>
                    <a:pt x="7687" y="9926"/>
                    <a:pt x="4988" y="9926"/>
                  </a:cubicBezTo>
                  <a:cubicBezTo>
                    <a:pt x="2288" y="9926"/>
                    <a:pt x="100" y="7737"/>
                    <a:pt x="100" y="5038"/>
                  </a:cubicBezTo>
                  <a:cubicBezTo>
                    <a:pt x="100" y="2338"/>
                    <a:pt x="2288" y="150"/>
                    <a:pt x="4988" y="150"/>
                  </a:cubicBezTo>
                  <a:cubicBezTo>
                    <a:pt x="7687" y="150"/>
                    <a:pt x="9876" y="2338"/>
                    <a:pt x="9876" y="5038"/>
                  </a:cubicBezTo>
                  <a:close/>
                </a:path>
              </a:pathLst>
            </a:custGeom>
            <a:grpFill/>
            <a:ln w="4865" cap="flat">
              <a:noFill/>
              <a:prstDash val="solid"/>
              <a:miter/>
            </a:ln>
          </p:spPr>
          <p:txBody>
            <a:bodyPr rtlCol="0" anchor="ctr"/>
            <a:lstStyle/>
            <a:p>
              <a:endParaRPr lang="en-US"/>
            </a:p>
          </p:txBody>
        </p:sp>
        <p:sp>
          <p:nvSpPr>
            <p:cNvPr id="842" name="Freeform: Shape 841">
              <a:extLst>
                <a:ext uri="{FF2B5EF4-FFF2-40B4-BE49-F238E27FC236}">
                  <a16:creationId xmlns:a16="http://schemas.microsoft.com/office/drawing/2014/main" id="{ED282AF7-3F6E-32DA-0744-4B270882A729}"/>
                </a:ext>
              </a:extLst>
            </p:cNvPr>
            <p:cNvSpPr/>
            <p:nvPr/>
          </p:nvSpPr>
          <p:spPr>
            <a:xfrm>
              <a:off x="11218544" y="2301078"/>
              <a:ext cx="9775" cy="9775"/>
            </a:xfrm>
            <a:custGeom>
              <a:avLst/>
              <a:gdLst>
                <a:gd name="connsiteX0" fmla="*/ 9886 w 9775"/>
                <a:gd name="connsiteY0" fmla="*/ 5038 h 9775"/>
                <a:gd name="connsiteX1" fmla="*/ 4998 w 9775"/>
                <a:gd name="connsiteY1" fmla="*/ 9926 h 9775"/>
                <a:gd name="connsiteX2" fmla="*/ 110 w 9775"/>
                <a:gd name="connsiteY2" fmla="*/ 5038 h 9775"/>
                <a:gd name="connsiteX3" fmla="*/ 4998 w 9775"/>
                <a:gd name="connsiteY3" fmla="*/ 150 h 9775"/>
                <a:gd name="connsiteX4" fmla="*/ 988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86" y="5038"/>
                  </a:moveTo>
                  <a:cubicBezTo>
                    <a:pt x="9886" y="7737"/>
                    <a:pt x="7697" y="9926"/>
                    <a:pt x="4998" y="9926"/>
                  </a:cubicBezTo>
                  <a:cubicBezTo>
                    <a:pt x="2298" y="9926"/>
                    <a:pt x="110" y="7737"/>
                    <a:pt x="110" y="5038"/>
                  </a:cubicBezTo>
                  <a:cubicBezTo>
                    <a:pt x="110" y="2338"/>
                    <a:pt x="2298" y="150"/>
                    <a:pt x="4998" y="150"/>
                  </a:cubicBezTo>
                  <a:cubicBezTo>
                    <a:pt x="7697" y="150"/>
                    <a:pt x="9886" y="2338"/>
                    <a:pt x="9886" y="5038"/>
                  </a:cubicBezTo>
                  <a:close/>
                </a:path>
              </a:pathLst>
            </a:custGeom>
            <a:grpFill/>
            <a:ln w="4865" cap="flat">
              <a:noFill/>
              <a:prstDash val="solid"/>
              <a:miter/>
            </a:ln>
          </p:spPr>
          <p:txBody>
            <a:bodyPr rtlCol="0" anchor="ctr"/>
            <a:lstStyle/>
            <a:p>
              <a:endParaRPr lang="en-US"/>
            </a:p>
          </p:txBody>
        </p:sp>
        <p:sp>
          <p:nvSpPr>
            <p:cNvPr id="843" name="Freeform: Shape 842">
              <a:extLst>
                <a:ext uri="{FF2B5EF4-FFF2-40B4-BE49-F238E27FC236}">
                  <a16:creationId xmlns:a16="http://schemas.microsoft.com/office/drawing/2014/main" id="{C80CF8CD-08F0-64D1-1C86-ED955014AB5D}"/>
                </a:ext>
              </a:extLst>
            </p:cNvPr>
            <p:cNvSpPr/>
            <p:nvPr/>
          </p:nvSpPr>
          <p:spPr>
            <a:xfrm>
              <a:off x="11267423" y="2301078"/>
              <a:ext cx="9775" cy="9775"/>
            </a:xfrm>
            <a:custGeom>
              <a:avLst/>
              <a:gdLst>
                <a:gd name="connsiteX0" fmla="*/ 9896 w 9775"/>
                <a:gd name="connsiteY0" fmla="*/ 5038 h 9775"/>
                <a:gd name="connsiteX1" fmla="*/ 5008 w 9775"/>
                <a:gd name="connsiteY1" fmla="*/ 9926 h 9775"/>
                <a:gd name="connsiteX2" fmla="*/ 120 w 9775"/>
                <a:gd name="connsiteY2" fmla="*/ 5038 h 9775"/>
                <a:gd name="connsiteX3" fmla="*/ 5008 w 9775"/>
                <a:gd name="connsiteY3" fmla="*/ 150 h 9775"/>
                <a:gd name="connsiteX4" fmla="*/ 989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896" y="5038"/>
                  </a:moveTo>
                  <a:cubicBezTo>
                    <a:pt x="9896" y="7737"/>
                    <a:pt x="7707" y="9926"/>
                    <a:pt x="5008" y="9926"/>
                  </a:cubicBezTo>
                  <a:cubicBezTo>
                    <a:pt x="2308" y="9926"/>
                    <a:pt x="120" y="7737"/>
                    <a:pt x="120" y="5038"/>
                  </a:cubicBezTo>
                  <a:cubicBezTo>
                    <a:pt x="120" y="2338"/>
                    <a:pt x="2308" y="150"/>
                    <a:pt x="5008" y="150"/>
                  </a:cubicBezTo>
                  <a:cubicBezTo>
                    <a:pt x="7707" y="150"/>
                    <a:pt x="9896" y="2338"/>
                    <a:pt x="9896" y="5038"/>
                  </a:cubicBezTo>
                  <a:close/>
                </a:path>
              </a:pathLst>
            </a:custGeom>
            <a:grpFill/>
            <a:ln w="4865" cap="flat">
              <a:noFill/>
              <a:prstDash val="solid"/>
              <a:miter/>
            </a:ln>
          </p:spPr>
          <p:txBody>
            <a:bodyPr rtlCol="0" anchor="ctr"/>
            <a:lstStyle/>
            <a:p>
              <a:endParaRPr lang="en-US"/>
            </a:p>
          </p:txBody>
        </p:sp>
        <p:sp>
          <p:nvSpPr>
            <p:cNvPr id="844" name="Freeform: Shape 843">
              <a:extLst>
                <a:ext uri="{FF2B5EF4-FFF2-40B4-BE49-F238E27FC236}">
                  <a16:creationId xmlns:a16="http://schemas.microsoft.com/office/drawing/2014/main" id="{F9A6D2E8-3C67-5029-D1F9-BD8F06A55614}"/>
                </a:ext>
              </a:extLst>
            </p:cNvPr>
            <p:cNvSpPr/>
            <p:nvPr/>
          </p:nvSpPr>
          <p:spPr>
            <a:xfrm>
              <a:off x="11316301" y="2301078"/>
              <a:ext cx="9775" cy="9775"/>
            </a:xfrm>
            <a:custGeom>
              <a:avLst/>
              <a:gdLst>
                <a:gd name="connsiteX0" fmla="*/ 9906 w 9775"/>
                <a:gd name="connsiteY0" fmla="*/ 5038 h 9775"/>
                <a:gd name="connsiteX1" fmla="*/ 5018 w 9775"/>
                <a:gd name="connsiteY1" fmla="*/ 9926 h 9775"/>
                <a:gd name="connsiteX2" fmla="*/ 130 w 9775"/>
                <a:gd name="connsiteY2" fmla="*/ 5038 h 9775"/>
                <a:gd name="connsiteX3" fmla="*/ 5018 w 9775"/>
                <a:gd name="connsiteY3" fmla="*/ 150 h 9775"/>
                <a:gd name="connsiteX4" fmla="*/ 990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06" y="5038"/>
                  </a:moveTo>
                  <a:cubicBezTo>
                    <a:pt x="9906" y="7737"/>
                    <a:pt x="7717" y="9926"/>
                    <a:pt x="5018" y="9926"/>
                  </a:cubicBezTo>
                  <a:cubicBezTo>
                    <a:pt x="2318" y="9926"/>
                    <a:pt x="130" y="7737"/>
                    <a:pt x="130" y="5038"/>
                  </a:cubicBezTo>
                  <a:cubicBezTo>
                    <a:pt x="130" y="2338"/>
                    <a:pt x="2318" y="150"/>
                    <a:pt x="5018" y="150"/>
                  </a:cubicBezTo>
                  <a:cubicBezTo>
                    <a:pt x="7717" y="150"/>
                    <a:pt x="9906" y="2338"/>
                    <a:pt x="9906" y="5038"/>
                  </a:cubicBezTo>
                  <a:close/>
                </a:path>
              </a:pathLst>
            </a:custGeom>
            <a:grpFill/>
            <a:ln w="4865" cap="flat">
              <a:noFill/>
              <a:prstDash val="solid"/>
              <a:miter/>
            </a:ln>
          </p:spPr>
          <p:txBody>
            <a:bodyPr rtlCol="0" anchor="ctr"/>
            <a:lstStyle/>
            <a:p>
              <a:endParaRPr lang="en-US"/>
            </a:p>
          </p:txBody>
        </p:sp>
        <p:sp>
          <p:nvSpPr>
            <p:cNvPr id="845" name="Freeform: Shape 844">
              <a:extLst>
                <a:ext uri="{FF2B5EF4-FFF2-40B4-BE49-F238E27FC236}">
                  <a16:creationId xmlns:a16="http://schemas.microsoft.com/office/drawing/2014/main" id="{91218FF1-0CE9-F294-F830-8E7986A0B77F}"/>
                </a:ext>
              </a:extLst>
            </p:cNvPr>
            <p:cNvSpPr/>
            <p:nvPr/>
          </p:nvSpPr>
          <p:spPr>
            <a:xfrm>
              <a:off x="11365179" y="2301078"/>
              <a:ext cx="9775" cy="9775"/>
            </a:xfrm>
            <a:custGeom>
              <a:avLst/>
              <a:gdLst>
                <a:gd name="connsiteX0" fmla="*/ 9916 w 9775"/>
                <a:gd name="connsiteY0" fmla="*/ 5038 h 9775"/>
                <a:gd name="connsiteX1" fmla="*/ 5028 w 9775"/>
                <a:gd name="connsiteY1" fmla="*/ 9926 h 9775"/>
                <a:gd name="connsiteX2" fmla="*/ 140 w 9775"/>
                <a:gd name="connsiteY2" fmla="*/ 5038 h 9775"/>
                <a:gd name="connsiteX3" fmla="*/ 5028 w 9775"/>
                <a:gd name="connsiteY3" fmla="*/ 150 h 9775"/>
                <a:gd name="connsiteX4" fmla="*/ 991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16" y="5038"/>
                  </a:moveTo>
                  <a:cubicBezTo>
                    <a:pt x="9916" y="7737"/>
                    <a:pt x="7727" y="9926"/>
                    <a:pt x="5028" y="9926"/>
                  </a:cubicBezTo>
                  <a:cubicBezTo>
                    <a:pt x="2328" y="9926"/>
                    <a:pt x="140" y="7737"/>
                    <a:pt x="140" y="5038"/>
                  </a:cubicBezTo>
                  <a:cubicBezTo>
                    <a:pt x="140" y="2338"/>
                    <a:pt x="2328" y="150"/>
                    <a:pt x="5028" y="150"/>
                  </a:cubicBezTo>
                  <a:cubicBezTo>
                    <a:pt x="7727" y="150"/>
                    <a:pt x="9916" y="2338"/>
                    <a:pt x="9916" y="5038"/>
                  </a:cubicBezTo>
                  <a:close/>
                </a:path>
              </a:pathLst>
            </a:custGeom>
            <a:grpFill/>
            <a:ln w="4865" cap="flat">
              <a:noFill/>
              <a:prstDash val="solid"/>
              <a:miter/>
            </a:ln>
          </p:spPr>
          <p:txBody>
            <a:bodyPr rtlCol="0" anchor="ctr"/>
            <a:lstStyle/>
            <a:p>
              <a:endParaRPr lang="en-US"/>
            </a:p>
          </p:txBody>
        </p:sp>
        <p:sp>
          <p:nvSpPr>
            <p:cNvPr id="846" name="Freeform: Shape 845">
              <a:extLst>
                <a:ext uri="{FF2B5EF4-FFF2-40B4-BE49-F238E27FC236}">
                  <a16:creationId xmlns:a16="http://schemas.microsoft.com/office/drawing/2014/main" id="{30FCC9F4-FE51-0AD6-66B7-D9939FC48B76}"/>
                </a:ext>
              </a:extLst>
            </p:cNvPr>
            <p:cNvSpPr/>
            <p:nvPr/>
          </p:nvSpPr>
          <p:spPr>
            <a:xfrm>
              <a:off x="11414058" y="2301078"/>
              <a:ext cx="9775" cy="9775"/>
            </a:xfrm>
            <a:custGeom>
              <a:avLst/>
              <a:gdLst>
                <a:gd name="connsiteX0" fmla="*/ 9926 w 9775"/>
                <a:gd name="connsiteY0" fmla="*/ 5038 h 9775"/>
                <a:gd name="connsiteX1" fmla="*/ 5038 w 9775"/>
                <a:gd name="connsiteY1" fmla="*/ 9926 h 9775"/>
                <a:gd name="connsiteX2" fmla="*/ 150 w 9775"/>
                <a:gd name="connsiteY2" fmla="*/ 5038 h 9775"/>
                <a:gd name="connsiteX3" fmla="*/ 5038 w 9775"/>
                <a:gd name="connsiteY3" fmla="*/ 150 h 9775"/>
                <a:gd name="connsiteX4" fmla="*/ 992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26" y="5038"/>
                  </a:moveTo>
                  <a:cubicBezTo>
                    <a:pt x="9926" y="7737"/>
                    <a:pt x="7737" y="9926"/>
                    <a:pt x="5038" y="9926"/>
                  </a:cubicBezTo>
                  <a:cubicBezTo>
                    <a:pt x="2338" y="9926"/>
                    <a:pt x="150" y="7737"/>
                    <a:pt x="150" y="5038"/>
                  </a:cubicBezTo>
                  <a:cubicBezTo>
                    <a:pt x="150" y="2338"/>
                    <a:pt x="2338" y="150"/>
                    <a:pt x="5038" y="150"/>
                  </a:cubicBezTo>
                  <a:cubicBezTo>
                    <a:pt x="7737" y="150"/>
                    <a:pt x="9926" y="2338"/>
                    <a:pt x="9926" y="5038"/>
                  </a:cubicBezTo>
                  <a:close/>
                </a:path>
              </a:pathLst>
            </a:custGeom>
            <a:grpFill/>
            <a:ln w="4865" cap="flat">
              <a:noFill/>
              <a:prstDash val="solid"/>
              <a:miter/>
            </a:ln>
          </p:spPr>
          <p:txBody>
            <a:bodyPr rtlCol="0" anchor="ctr"/>
            <a:lstStyle/>
            <a:p>
              <a:endParaRPr lang="en-US"/>
            </a:p>
          </p:txBody>
        </p:sp>
        <p:sp>
          <p:nvSpPr>
            <p:cNvPr id="847" name="Freeform: Shape 846">
              <a:extLst>
                <a:ext uri="{FF2B5EF4-FFF2-40B4-BE49-F238E27FC236}">
                  <a16:creationId xmlns:a16="http://schemas.microsoft.com/office/drawing/2014/main" id="{5F649AA6-1CC8-A187-847E-068CF457231A}"/>
                </a:ext>
              </a:extLst>
            </p:cNvPr>
            <p:cNvSpPr/>
            <p:nvPr/>
          </p:nvSpPr>
          <p:spPr>
            <a:xfrm>
              <a:off x="11462936" y="2301078"/>
              <a:ext cx="9775" cy="9775"/>
            </a:xfrm>
            <a:custGeom>
              <a:avLst/>
              <a:gdLst>
                <a:gd name="connsiteX0" fmla="*/ 9936 w 9775"/>
                <a:gd name="connsiteY0" fmla="*/ 5038 h 9775"/>
                <a:gd name="connsiteX1" fmla="*/ 5048 w 9775"/>
                <a:gd name="connsiteY1" fmla="*/ 9926 h 9775"/>
                <a:gd name="connsiteX2" fmla="*/ 160 w 9775"/>
                <a:gd name="connsiteY2" fmla="*/ 5038 h 9775"/>
                <a:gd name="connsiteX3" fmla="*/ 5048 w 9775"/>
                <a:gd name="connsiteY3" fmla="*/ 150 h 9775"/>
                <a:gd name="connsiteX4" fmla="*/ 993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36" y="5038"/>
                  </a:moveTo>
                  <a:cubicBezTo>
                    <a:pt x="9936" y="7737"/>
                    <a:pt x="7747" y="9926"/>
                    <a:pt x="5048" y="9926"/>
                  </a:cubicBezTo>
                  <a:cubicBezTo>
                    <a:pt x="2348" y="9926"/>
                    <a:pt x="160" y="7737"/>
                    <a:pt x="160" y="5038"/>
                  </a:cubicBezTo>
                  <a:cubicBezTo>
                    <a:pt x="160" y="2338"/>
                    <a:pt x="2348" y="150"/>
                    <a:pt x="5048" y="150"/>
                  </a:cubicBezTo>
                  <a:cubicBezTo>
                    <a:pt x="7747" y="150"/>
                    <a:pt x="9936" y="2338"/>
                    <a:pt x="9936" y="5038"/>
                  </a:cubicBezTo>
                  <a:close/>
                </a:path>
              </a:pathLst>
            </a:custGeom>
            <a:grpFill/>
            <a:ln w="4865" cap="flat">
              <a:noFill/>
              <a:prstDash val="solid"/>
              <a:miter/>
            </a:ln>
          </p:spPr>
          <p:txBody>
            <a:bodyPr rtlCol="0" anchor="ctr"/>
            <a:lstStyle/>
            <a:p>
              <a:endParaRPr lang="en-US"/>
            </a:p>
          </p:txBody>
        </p:sp>
        <p:sp>
          <p:nvSpPr>
            <p:cNvPr id="848" name="Freeform: Shape 847">
              <a:extLst>
                <a:ext uri="{FF2B5EF4-FFF2-40B4-BE49-F238E27FC236}">
                  <a16:creationId xmlns:a16="http://schemas.microsoft.com/office/drawing/2014/main" id="{CBEB00FE-388A-C45A-F26D-A051CD8B6F18}"/>
                </a:ext>
              </a:extLst>
            </p:cNvPr>
            <p:cNvSpPr/>
            <p:nvPr/>
          </p:nvSpPr>
          <p:spPr>
            <a:xfrm>
              <a:off x="11511814" y="2301078"/>
              <a:ext cx="9775" cy="9775"/>
            </a:xfrm>
            <a:custGeom>
              <a:avLst/>
              <a:gdLst>
                <a:gd name="connsiteX0" fmla="*/ 9946 w 9775"/>
                <a:gd name="connsiteY0" fmla="*/ 5038 h 9775"/>
                <a:gd name="connsiteX1" fmla="*/ 5058 w 9775"/>
                <a:gd name="connsiteY1" fmla="*/ 9926 h 9775"/>
                <a:gd name="connsiteX2" fmla="*/ 170 w 9775"/>
                <a:gd name="connsiteY2" fmla="*/ 5038 h 9775"/>
                <a:gd name="connsiteX3" fmla="*/ 5058 w 9775"/>
                <a:gd name="connsiteY3" fmla="*/ 150 h 9775"/>
                <a:gd name="connsiteX4" fmla="*/ 994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46" y="5038"/>
                  </a:moveTo>
                  <a:cubicBezTo>
                    <a:pt x="9946" y="7737"/>
                    <a:pt x="7757" y="9926"/>
                    <a:pt x="5058" y="9926"/>
                  </a:cubicBezTo>
                  <a:cubicBezTo>
                    <a:pt x="2358" y="9926"/>
                    <a:pt x="170" y="7737"/>
                    <a:pt x="170" y="5038"/>
                  </a:cubicBezTo>
                  <a:cubicBezTo>
                    <a:pt x="170" y="2338"/>
                    <a:pt x="2358" y="150"/>
                    <a:pt x="5058" y="150"/>
                  </a:cubicBezTo>
                  <a:cubicBezTo>
                    <a:pt x="7757" y="150"/>
                    <a:pt x="9946" y="2338"/>
                    <a:pt x="9946" y="5038"/>
                  </a:cubicBezTo>
                  <a:close/>
                </a:path>
              </a:pathLst>
            </a:custGeom>
            <a:grpFill/>
            <a:ln w="4865" cap="flat">
              <a:noFill/>
              <a:prstDash val="solid"/>
              <a:miter/>
            </a:ln>
          </p:spPr>
          <p:txBody>
            <a:bodyPr rtlCol="0" anchor="ctr"/>
            <a:lstStyle/>
            <a:p>
              <a:endParaRPr lang="en-US"/>
            </a:p>
          </p:txBody>
        </p:sp>
        <p:sp>
          <p:nvSpPr>
            <p:cNvPr id="849" name="Freeform: Shape 848">
              <a:extLst>
                <a:ext uri="{FF2B5EF4-FFF2-40B4-BE49-F238E27FC236}">
                  <a16:creationId xmlns:a16="http://schemas.microsoft.com/office/drawing/2014/main" id="{753375C5-D77E-4AE2-BF87-C1D0F8E7A9FA}"/>
                </a:ext>
              </a:extLst>
            </p:cNvPr>
            <p:cNvSpPr/>
            <p:nvPr/>
          </p:nvSpPr>
          <p:spPr>
            <a:xfrm>
              <a:off x="11560693" y="2301078"/>
              <a:ext cx="9775" cy="9775"/>
            </a:xfrm>
            <a:custGeom>
              <a:avLst/>
              <a:gdLst>
                <a:gd name="connsiteX0" fmla="*/ 9956 w 9775"/>
                <a:gd name="connsiteY0" fmla="*/ 5038 h 9775"/>
                <a:gd name="connsiteX1" fmla="*/ 5068 w 9775"/>
                <a:gd name="connsiteY1" fmla="*/ 9926 h 9775"/>
                <a:gd name="connsiteX2" fmla="*/ 180 w 9775"/>
                <a:gd name="connsiteY2" fmla="*/ 5038 h 9775"/>
                <a:gd name="connsiteX3" fmla="*/ 5068 w 9775"/>
                <a:gd name="connsiteY3" fmla="*/ 150 h 9775"/>
                <a:gd name="connsiteX4" fmla="*/ 995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56" y="5038"/>
                  </a:moveTo>
                  <a:cubicBezTo>
                    <a:pt x="9956" y="7737"/>
                    <a:pt x="7767" y="9926"/>
                    <a:pt x="5068" y="9926"/>
                  </a:cubicBezTo>
                  <a:cubicBezTo>
                    <a:pt x="2368" y="9926"/>
                    <a:pt x="180" y="7737"/>
                    <a:pt x="180" y="5038"/>
                  </a:cubicBezTo>
                  <a:cubicBezTo>
                    <a:pt x="180" y="2338"/>
                    <a:pt x="2368" y="150"/>
                    <a:pt x="5068" y="150"/>
                  </a:cubicBezTo>
                  <a:cubicBezTo>
                    <a:pt x="7767" y="150"/>
                    <a:pt x="9956" y="2338"/>
                    <a:pt x="9956" y="5038"/>
                  </a:cubicBezTo>
                  <a:close/>
                </a:path>
              </a:pathLst>
            </a:custGeom>
            <a:grpFill/>
            <a:ln w="4865" cap="flat">
              <a:noFill/>
              <a:prstDash val="solid"/>
              <a:miter/>
            </a:ln>
          </p:spPr>
          <p:txBody>
            <a:bodyPr rtlCol="0" anchor="ctr"/>
            <a:lstStyle/>
            <a:p>
              <a:endParaRPr lang="en-US"/>
            </a:p>
          </p:txBody>
        </p:sp>
        <p:sp>
          <p:nvSpPr>
            <p:cNvPr id="850" name="Freeform: Shape 849">
              <a:extLst>
                <a:ext uri="{FF2B5EF4-FFF2-40B4-BE49-F238E27FC236}">
                  <a16:creationId xmlns:a16="http://schemas.microsoft.com/office/drawing/2014/main" id="{97C3C5B1-36EA-5169-DF25-E9106444444B}"/>
                </a:ext>
              </a:extLst>
            </p:cNvPr>
            <p:cNvSpPr/>
            <p:nvPr/>
          </p:nvSpPr>
          <p:spPr>
            <a:xfrm>
              <a:off x="11609571" y="2301078"/>
              <a:ext cx="9775" cy="9775"/>
            </a:xfrm>
            <a:custGeom>
              <a:avLst/>
              <a:gdLst>
                <a:gd name="connsiteX0" fmla="*/ 9966 w 9775"/>
                <a:gd name="connsiteY0" fmla="*/ 5038 h 9775"/>
                <a:gd name="connsiteX1" fmla="*/ 5078 w 9775"/>
                <a:gd name="connsiteY1" fmla="*/ 9926 h 9775"/>
                <a:gd name="connsiteX2" fmla="*/ 190 w 9775"/>
                <a:gd name="connsiteY2" fmla="*/ 5038 h 9775"/>
                <a:gd name="connsiteX3" fmla="*/ 5078 w 9775"/>
                <a:gd name="connsiteY3" fmla="*/ 150 h 9775"/>
                <a:gd name="connsiteX4" fmla="*/ 996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66" y="5038"/>
                  </a:moveTo>
                  <a:cubicBezTo>
                    <a:pt x="9966" y="7737"/>
                    <a:pt x="7777" y="9926"/>
                    <a:pt x="5078" y="9926"/>
                  </a:cubicBezTo>
                  <a:cubicBezTo>
                    <a:pt x="2378" y="9926"/>
                    <a:pt x="190" y="7737"/>
                    <a:pt x="190" y="5038"/>
                  </a:cubicBezTo>
                  <a:cubicBezTo>
                    <a:pt x="190" y="2338"/>
                    <a:pt x="2378" y="150"/>
                    <a:pt x="5078" y="150"/>
                  </a:cubicBezTo>
                  <a:cubicBezTo>
                    <a:pt x="7777" y="150"/>
                    <a:pt x="9966" y="2338"/>
                    <a:pt x="9966" y="5038"/>
                  </a:cubicBezTo>
                  <a:close/>
                </a:path>
              </a:pathLst>
            </a:custGeom>
            <a:grpFill/>
            <a:ln w="4865" cap="flat">
              <a:noFill/>
              <a:prstDash val="solid"/>
              <a:miter/>
            </a:ln>
          </p:spPr>
          <p:txBody>
            <a:bodyPr rtlCol="0" anchor="ctr"/>
            <a:lstStyle/>
            <a:p>
              <a:endParaRPr lang="en-US"/>
            </a:p>
          </p:txBody>
        </p:sp>
        <p:sp>
          <p:nvSpPr>
            <p:cNvPr id="851" name="Freeform: Shape 850">
              <a:extLst>
                <a:ext uri="{FF2B5EF4-FFF2-40B4-BE49-F238E27FC236}">
                  <a16:creationId xmlns:a16="http://schemas.microsoft.com/office/drawing/2014/main" id="{CFAFBF21-B7CA-F36D-34A7-67DA0F63D0A6}"/>
                </a:ext>
              </a:extLst>
            </p:cNvPr>
            <p:cNvSpPr/>
            <p:nvPr/>
          </p:nvSpPr>
          <p:spPr>
            <a:xfrm>
              <a:off x="11658449" y="2301078"/>
              <a:ext cx="9775" cy="9775"/>
            </a:xfrm>
            <a:custGeom>
              <a:avLst/>
              <a:gdLst>
                <a:gd name="connsiteX0" fmla="*/ 9976 w 9775"/>
                <a:gd name="connsiteY0" fmla="*/ 5038 h 9775"/>
                <a:gd name="connsiteX1" fmla="*/ 5088 w 9775"/>
                <a:gd name="connsiteY1" fmla="*/ 9926 h 9775"/>
                <a:gd name="connsiteX2" fmla="*/ 200 w 9775"/>
                <a:gd name="connsiteY2" fmla="*/ 5038 h 9775"/>
                <a:gd name="connsiteX3" fmla="*/ 5088 w 9775"/>
                <a:gd name="connsiteY3" fmla="*/ 150 h 9775"/>
                <a:gd name="connsiteX4" fmla="*/ 997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76" y="5038"/>
                  </a:moveTo>
                  <a:cubicBezTo>
                    <a:pt x="9976" y="7737"/>
                    <a:pt x="7787" y="9926"/>
                    <a:pt x="5088" y="9926"/>
                  </a:cubicBezTo>
                  <a:cubicBezTo>
                    <a:pt x="2388" y="9926"/>
                    <a:pt x="200" y="7737"/>
                    <a:pt x="200" y="5038"/>
                  </a:cubicBezTo>
                  <a:cubicBezTo>
                    <a:pt x="200" y="2338"/>
                    <a:pt x="2388" y="150"/>
                    <a:pt x="5088" y="150"/>
                  </a:cubicBezTo>
                  <a:cubicBezTo>
                    <a:pt x="7787" y="150"/>
                    <a:pt x="9976" y="2338"/>
                    <a:pt x="9976" y="5038"/>
                  </a:cubicBezTo>
                  <a:close/>
                </a:path>
              </a:pathLst>
            </a:custGeom>
            <a:grpFill/>
            <a:ln w="4865" cap="flat">
              <a:noFill/>
              <a:prstDash val="solid"/>
              <a:miter/>
            </a:ln>
          </p:spPr>
          <p:txBody>
            <a:bodyPr rtlCol="0" anchor="ctr"/>
            <a:lstStyle/>
            <a:p>
              <a:endParaRPr lang="en-US"/>
            </a:p>
          </p:txBody>
        </p:sp>
        <p:sp>
          <p:nvSpPr>
            <p:cNvPr id="852" name="Freeform: Shape 851">
              <a:extLst>
                <a:ext uri="{FF2B5EF4-FFF2-40B4-BE49-F238E27FC236}">
                  <a16:creationId xmlns:a16="http://schemas.microsoft.com/office/drawing/2014/main" id="{270E54EE-9601-61A3-F107-65DB739ABA99}"/>
                </a:ext>
              </a:extLst>
            </p:cNvPr>
            <p:cNvSpPr/>
            <p:nvPr/>
          </p:nvSpPr>
          <p:spPr>
            <a:xfrm>
              <a:off x="11707328" y="2301078"/>
              <a:ext cx="9775" cy="9775"/>
            </a:xfrm>
            <a:custGeom>
              <a:avLst/>
              <a:gdLst>
                <a:gd name="connsiteX0" fmla="*/ 9986 w 9775"/>
                <a:gd name="connsiteY0" fmla="*/ 5038 h 9775"/>
                <a:gd name="connsiteX1" fmla="*/ 5098 w 9775"/>
                <a:gd name="connsiteY1" fmla="*/ 9926 h 9775"/>
                <a:gd name="connsiteX2" fmla="*/ 210 w 9775"/>
                <a:gd name="connsiteY2" fmla="*/ 5038 h 9775"/>
                <a:gd name="connsiteX3" fmla="*/ 5098 w 9775"/>
                <a:gd name="connsiteY3" fmla="*/ 150 h 9775"/>
                <a:gd name="connsiteX4" fmla="*/ 998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86" y="5038"/>
                  </a:moveTo>
                  <a:cubicBezTo>
                    <a:pt x="9986" y="7737"/>
                    <a:pt x="7797" y="9926"/>
                    <a:pt x="5098" y="9926"/>
                  </a:cubicBezTo>
                  <a:cubicBezTo>
                    <a:pt x="2398" y="9926"/>
                    <a:pt x="210" y="7737"/>
                    <a:pt x="210" y="5038"/>
                  </a:cubicBezTo>
                  <a:cubicBezTo>
                    <a:pt x="210" y="2338"/>
                    <a:pt x="2398" y="150"/>
                    <a:pt x="5098" y="150"/>
                  </a:cubicBezTo>
                  <a:cubicBezTo>
                    <a:pt x="7797" y="150"/>
                    <a:pt x="9986" y="2338"/>
                    <a:pt x="9986" y="5038"/>
                  </a:cubicBezTo>
                  <a:close/>
                </a:path>
              </a:pathLst>
            </a:custGeom>
            <a:grpFill/>
            <a:ln w="4865" cap="flat">
              <a:noFill/>
              <a:prstDash val="solid"/>
              <a:miter/>
            </a:ln>
          </p:spPr>
          <p:txBody>
            <a:bodyPr rtlCol="0" anchor="ctr"/>
            <a:lstStyle/>
            <a:p>
              <a:endParaRPr lang="en-US"/>
            </a:p>
          </p:txBody>
        </p:sp>
        <p:sp>
          <p:nvSpPr>
            <p:cNvPr id="853" name="Freeform: Shape 852">
              <a:extLst>
                <a:ext uri="{FF2B5EF4-FFF2-40B4-BE49-F238E27FC236}">
                  <a16:creationId xmlns:a16="http://schemas.microsoft.com/office/drawing/2014/main" id="{C6085A6B-297C-0548-54BD-42E99AF50F13}"/>
                </a:ext>
              </a:extLst>
            </p:cNvPr>
            <p:cNvSpPr/>
            <p:nvPr/>
          </p:nvSpPr>
          <p:spPr>
            <a:xfrm>
              <a:off x="11756206" y="2301078"/>
              <a:ext cx="9775" cy="9775"/>
            </a:xfrm>
            <a:custGeom>
              <a:avLst/>
              <a:gdLst>
                <a:gd name="connsiteX0" fmla="*/ 9996 w 9775"/>
                <a:gd name="connsiteY0" fmla="*/ 5038 h 9775"/>
                <a:gd name="connsiteX1" fmla="*/ 5108 w 9775"/>
                <a:gd name="connsiteY1" fmla="*/ 9926 h 9775"/>
                <a:gd name="connsiteX2" fmla="*/ 220 w 9775"/>
                <a:gd name="connsiteY2" fmla="*/ 5038 h 9775"/>
                <a:gd name="connsiteX3" fmla="*/ 5108 w 9775"/>
                <a:gd name="connsiteY3" fmla="*/ 150 h 9775"/>
                <a:gd name="connsiteX4" fmla="*/ 999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9996" y="5038"/>
                  </a:moveTo>
                  <a:cubicBezTo>
                    <a:pt x="9996" y="7737"/>
                    <a:pt x="7807" y="9926"/>
                    <a:pt x="5108" y="9926"/>
                  </a:cubicBezTo>
                  <a:cubicBezTo>
                    <a:pt x="2408" y="9926"/>
                    <a:pt x="220" y="7737"/>
                    <a:pt x="220" y="5038"/>
                  </a:cubicBezTo>
                  <a:cubicBezTo>
                    <a:pt x="220" y="2338"/>
                    <a:pt x="2408" y="150"/>
                    <a:pt x="5108" y="150"/>
                  </a:cubicBezTo>
                  <a:cubicBezTo>
                    <a:pt x="7807" y="150"/>
                    <a:pt x="9996" y="2338"/>
                    <a:pt x="9996" y="5038"/>
                  </a:cubicBezTo>
                  <a:close/>
                </a:path>
              </a:pathLst>
            </a:custGeom>
            <a:grpFill/>
            <a:ln w="4865" cap="flat">
              <a:noFill/>
              <a:prstDash val="solid"/>
              <a:miter/>
            </a:ln>
          </p:spPr>
          <p:txBody>
            <a:bodyPr rtlCol="0" anchor="ctr"/>
            <a:lstStyle/>
            <a:p>
              <a:endParaRPr lang="en-US"/>
            </a:p>
          </p:txBody>
        </p:sp>
        <p:sp>
          <p:nvSpPr>
            <p:cNvPr id="854" name="Freeform: Shape 853">
              <a:extLst>
                <a:ext uri="{FF2B5EF4-FFF2-40B4-BE49-F238E27FC236}">
                  <a16:creationId xmlns:a16="http://schemas.microsoft.com/office/drawing/2014/main" id="{2A0D89AA-BF1F-478F-EC45-F6A16F357B86}"/>
                </a:ext>
              </a:extLst>
            </p:cNvPr>
            <p:cNvSpPr/>
            <p:nvPr/>
          </p:nvSpPr>
          <p:spPr>
            <a:xfrm>
              <a:off x="11805084" y="2301078"/>
              <a:ext cx="9775" cy="9775"/>
            </a:xfrm>
            <a:custGeom>
              <a:avLst/>
              <a:gdLst>
                <a:gd name="connsiteX0" fmla="*/ 10006 w 9775"/>
                <a:gd name="connsiteY0" fmla="*/ 5038 h 9775"/>
                <a:gd name="connsiteX1" fmla="*/ 5118 w 9775"/>
                <a:gd name="connsiteY1" fmla="*/ 9926 h 9775"/>
                <a:gd name="connsiteX2" fmla="*/ 230 w 9775"/>
                <a:gd name="connsiteY2" fmla="*/ 5038 h 9775"/>
                <a:gd name="connsiteX3" fmla="*/ 5118 w 9775"/>
                <a:gd name="connsiteY3" fmla="*/ 150 h 9775"/>
                <a:gd name="connsiteX4" fmla="*/ 1000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06" y="5038"/>
                  </a:moveTo>
                  <a:cubicBezTo>
                    <a:pt x="10006" y="7737"/>
                    <a:pt x="7817" y="9926"/>
                    <a:pt x="5118" y="9926"/>
                  </a:cubicBezTo>
                  <a:cubicBezTo>
                    <a:pt x="2418" y="9926"/>
                    <a:pt x="230" y="7737"/>
                    <a:pt x="230" y="5038"/>
                  </a:cubicBezTo>
                  <a:cubicBezTo>
                    <a:pt x="230" y="2338"/>
                    <a:pt x="2418" y="150"/>
                    <a:pt x="5118" y="150"/>
                  </a:cubicBezTo>
                  <a:cubicBezTo>
                    <a:pt x="7817" y="150"/>
                    <a:pt x="10006" y="2338"/>
                    <a:pt x="10006" y="5038"/>
                  </a:cubicBezTo>
                  <a:close/>
                </a:path>
              </a:pathLst>
            </a:custGeom>
            <a:grpFill/>
            <a:ln w="4865" cap="flat">
              <a:noFill/>
              <a:prstDash val="solid"/>
              <a:miter/>
            </a:ln>
          </p:spPr>
          <p:txBody>
            <a:bodyPr rtlCol="0" anchor="ctr"/>
            <a:lstStyle/>
            <a:p>
              <a:endParaRPr lang="en-US"/>
            </a:p>
          </p:txBody>
        </p:sp>
        <p:sp>
          <p:nvSpPr>
            <p:cNvPr id="855" name="Freeform: Shape 854">
              <a:extLst>
                <a:ext uri="{FF2B5EF4-FFF2-40B4-BE49-F238E27FC236}">
                  <a16:creationId xmlns:a16="http://schemas.microsoft.com/office/drawing/2014/main" id="{A77732DB-D1D5-1C16-A3BA-A384377CD085}"/>
                </a:ext>
              </a:extLst>
            </p:cNvPr>
            <p:cNvSpPr/>
            <p:nvPr/>
          </p:nvSpPr>
          <p:spPr>
            <a:xfrm>
              <a:off x="11853963" y="2301078"/>
              <a:ext cx="9775" cy="9775"/>
            </a:xfrm>
            <a:custGeom>
              <a:avLst/>
              <a:gdLst>
                <a:gd name="connsiteX0" fmla="*/ 10016 w 9775"/>
                <a:gd name="connsiteY0" fmla="*/ 5038 h 9775"/>
                <a:gd name="connsiteX1" fmla="*/ 5128 w 9775"/>
                <a:gd name="connsiteY1" fmla="*/ 9926 h 9775"/>
                <a:gd name="connsiteX2" fmla="*/ 240 w 9775"/>
                <a:gd name="connsiteY2" fmla="*/ 5038 h 9775"/>
                <a:gd name="connsiteX3" fmla="*/ 5128 w 9775"/>
                <a:gd name="connsiteY3" fmla="*/ 150 h 9775"/>
                <a:gd name="connsiteX4" fmla="*/ 1001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16" y="5038"/>
                  </a:moveTo>
                  <a:cubicBezTo>
                    <a:pt x="10016" y="7737"/>
                    <a:pt x="7827" y="9926"/>
                    <a:pt x="5128" y="9926"/>
                  </a:cubicBezTo>
                  <a:cubicBezTo>
                    <a:pt x="2428" y="9926"/>
                    <a:pt x="240" y="7737"/>
                    <a:pt x="240" y="5038"/>
                  </a:cubicBezTo>
                  <a:cubicBezTo>
                    <a:pt x="240" y="2338"/>
                    <a:pt x="2428" y="150"/>
                    <a:pt x="5128" y="150"/>
                  </a:cubicBezTo>
                  <a:cubicBezTo>
                    <a:pt x="7827" y="150"/>
                    <a:pt x="10016" y="2338"/>
                    <a:pt x="10016" y="5038"/>
                  </a:cubicBezTo>
                  <a:close/>
                </a:path>
              </a:pathLst>
            </a:custGeom>
            <a:grpFill/>
            <a:ln w="4865" cap="flat">
              <a:noFill/>
              <a:prstDash val="solid"/>
              <a:miter/>
            </a:ln>
          </p:spPr>
          <p:txBody>
            <a:bodyPr rtlCol="0" anchor="ctr"/>
            <a:lstStyle/>
            <a:p>
              <a:endParaRPr lang="en-US"/>
            </a:p>
          </p:txBody>
        </p:sp>
        <p:sp>
          <p:nvSpPr>
            <p:cNvPr id="856" name="Freeform: Shape 855">
              <a:extLst>
                <a:ext uri="{FF2B5EF4-FFF2-40B4-BE49-F238E27FC236}">
                  <a16:creationId xmlns:a16="http://schemas.microsoft.com/office/drawing/2014/main" id="{8CCA780B-06D5-4CF3-05DC-9195D3AD376C}"/>
                </a:ext>
              </a:extLst>
            </p:cNvPr>
            <p:cNvSpPr/>
            <p:nvPr/>
          </p:nvSpPr>
          <p:spPr>
            <a:xfrm>
              <a:off x="11902841" y="2301078"/>
              <a:ext cx="9775" cy="9775"/>
            </a:xfrm>
            <a:custGeom>
              <a:avLst/>
              <a:gdLst>
                <a:gd name="connsiteX0" fmla="*/ 10026 w 9775"/>
                <a:gd name="connsiteY0" fmla="*/ 5038 h 9775"/>
                <a:gd name="connsiteX1" fmla="*/ 5138 w 9775"/>
                <a:gd name="connsiteY1" fmla="*/ 9926 h 9775"/>
                <a:gd name="connsiteX2" fmla="*/ 250 w 9775"/>
                <a:gd name="connsiteY2" fmla="*/ 5038 h 9775"/>
                <a:gd name="connsiteX3" fmla="*/ 5138 w 9775"/>
                <a:gd name="connsiteY3" fmla="*/ 150 h 9775"/>
                <a:gd name="connsiteX4" fmla="*/ 1002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26" y="5038"/>
                  </a:moveTo>
                  <a:cubicBezTo>
                    <a:pt x="10026" y="7737"/>
                    <a:pt x="7837" y="9926"/>
                    <a:pt x="5138" y="9926"/>
                  </a:cubicBezTo>
                  <a:cubicBezTo>
                    <a:pt x="2438" y="9926"/>
                    <a:pt x="250" y="7737"/>
                    <a:pt x="250" y="5038"/>
                  </a:cubicBezTo>
                  <a:cubicBezTo>
                    <a:pt x="250" y="2338"/>
                    <a:pt x="2438" y="150"/>
                    <a:pt x="5138" y="150"/>
                  </a:cubicBezTo>
                  <a:cubicBezTo>
                    <a:pt x="7837" y="150"/>
                    <a:pt x="10026" y="2338"/>
                    <a:pt x="10026" y="5038"/>
                  </a:cubicBezTo>
                  <a:close/>
                </a:path>
              </a:pathLst>
            </a:custGeom>
            <a:grpFill/>
            <a:ln w="4865" cap="flat">
              <a:noFill/>
              <a:prstDash val="solid"/>
              <a:miter/>
            </a:ln>
          </p:spPr>
          <p:txBody>
            <a:bodyPr rtlCol="0" anchor="ctr"/>
            <a:lstStyle/>
            <a:p>
              <a:endParaRPr lang="en-US"/>
            </a:p>
          </p:txBody>
        </p:sp>
        <p:sp>
          <p:nvSpPr>
            <p:cNvPr id="857" name="Freeform: Shape 856">
              <a:extLst>
                <a:ext uri="{FF2B5EF4-FFF2-40B4-BE49-F238E27FC236}">
                  <a16:creationId xmlns:a16="http://schemas.microsoft.com/office/drawing/2014/main" id="{9061A5DC-E214-6A93-6E8C-85BED2419A2B}"/>
                </a:ext>
              </a:extLst>
            </p:cNvPr>
            <p:cNvSpPr/>
            <p:nvPr/>
          </p:nvSpPr>
          <p:spPr>
            <a:xfrm>
              <a:off x="11951719" y="2301078"/>
              <a:ext cx="9775" cy="9775"/>
            </a:xfrm>
            <a:custGeom>
              <a:avLst/>
              <a:gdLst>
                <a:gd name="connsiteX0" fmla="*/ 10036 w 9775"/>
                <a:gd name="connsiteY0" fmla="*/ 5038 h 9775"/>
                <a:gd name="connsiteX1" fmla="*/ 5148 w 9775"/>
                <a:gd name="connsiteY1" fmla="*/ 9926 h 9775"/>
                <a:gd name="connsiteX2" fmla="*/ 260 w 9775"/>
                <a:gd name="connsiteY2" fmla="*/ 5038 h 9775"/>
                <a:gd name="connsiteX3" fmla="*/ 5148 w 9775"/>
                <a:gd name="connsiteY3" fmla="*/ 150 h 9775"/>
                <a:gd name="connsiteX4" fmla="*/ 1003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36" y="5038"/>
                  </a:moveTo>
                  <a:cubicBezTo>
                    <a:pt x="10036" y="7737"/>
                    <a:pt x="7847" y="9926"/>
                    <a:pt x="5148" y="9926"/>
                  </a:cubicBezTo>
                  <a:cubicBezTo>
                    <a:pt x="2448" y="9926"/>
                    <a:pt x="260" y="7737"/>
                    <a:pt x="260" y="5038"/>
                  </a:cubicBezTo>
                  <a:cubicBezTo>
                    <a:pt x="260" y="2338"/>
                    <a:pt x="2448" y="150"/>
                    <a:pt x="5148" y="150"/>
                  </a:cubicBezTo>
                  <a:cubicBezTo>
                    <a:pt x="7847" y="150"/>
                    <a:pt x="10036" y="2338"/>
                    <a:pt x="10036" y="5038"/>
                  </a:cubicBezTo>
                  <a:close/>
                </a:path>
              </a:pathLst>
            </a:custGeom>
            <a:grpFill/>
            <a:ln w="4865" cap="flat">
              <a:noFill/>
              <a:prstDash val="solid"/>
              <a:miter/>
            </a:ln>
          </p:spPr>
          <p:txBody>
            <a:bodyPr rtlCol="0" anchor="ctr"/>
            <a:lstStyle/>
            <a:p>
              <a:endParaRPr lang="en-US"/>
            </a:p>
          </p:txBody>
        </p:sp>
        <p:sp>
          <p:nvSpPr>
            <p:cNvPr id="858" name="Freeform: Shape 857">
              <a:extLst>
                <a:ext uri="{FF2B5EF4-FFF2-40B4-BE49-F238E27FC236}">
                  <a16:creationId xmlns:a16="http://schemas.microsoft.com/office/drawing/2014/main" id="{F406F4A8-266C-711A-B01E-70F7608B5766}"/>
                </a:ext>
              </a:extLst>
            </p:cNvPr>
            <p:cNvSpPr/>
            <p:nvPr/>
          </p:nvSpPr>
          <p:spPr>
            <a:xfrm>
              <a:off x="12000598" y="2301078"/>
              <a:ext cx="9775" cy="9775"/>
            </a:xfrm>
            <a:custGeom>
              <a:avLst/>
              <a:gdLst>
                <a:gd name="connsiteX0" fmla="*/ 10046 w 9775"/>
                <a:gd name="connsiteY0" fmla="*/ 5038 h 9775"/>
                <a:gd name="connsiteX1" fmla="*/ 5158 w 9775"/>
                <a:gd name="connsiteY1" fmla="*/ 9926 h 9775"/>
                <a:gd name="connsiteX2" fmla="*/ 270 w 9775"/>
                <a:gd name="connsiteY2" fmla="*/ 5038 h 9775"/>
                <a:gd name="connsiteX3" fmla="*/ 5158 w 9775"/>
                <a:gd name="connsiteY3" fmla="*/ 150 h 9775"/>
                <a:gd name="connsiteX4" fmla="*/ 1004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46" y="5038"/>
                  </a:moveTo>
                  <a:cubicBezTo>
                    <a:pt x="10046" y="7737"/>
                    <a:pt x="7857" y="9926"/>
                    <a:pt x="5158" y="9926"/>
                  </a:cubicBezTo>
                  <a:cubicBezTo>
                    <a:pt x="2458" y="9926"/>
                    <a:pt x="270" y="7737"/>
                    <a:pt x="270" y="5038"/>
                  </a:cubicBezTo>
                  <a:cubicBezTo>
                    <a:pt x="270" y="2338"/>
                    <a:pt x="2458" y="150"/>
                    <a:pt x="5158" y="150"/>
                  </a:cubicBezTo>
                  <a:cubicBezTo>
                    <a:pt x="7857" y="150"/>
                    <a:pt x="10046" y="2338"/>
                    <a:pt x="10046" y="5038"/>
                  </a:cubicBezTo>
                  <a:close/>
                </a:path>
              </a:pathLst>
            </a:custGeom>
            <a:grpFill/>
            <a:ln w="4865" cap="flat">
              <a:noFill/>
              <a:prstDash val="solid"/>
              <a:miter/>
            </a:ln>
          </p:spPr>
          <p:txBody>
            <a:bodyPr rtlCol="0" anchor="ctr"/>
            <a:lstStyle/>
            <a:p>
              <a:endParaRPr lang="en-US"/>
            </a:p>
          </p:txBody>
        </p:sp>
        <p:sp>
          <p:nvSpPr>
            <p:cNvPr id="859" name="Freeform: Shape 858">
              <a:extLst>
                <a:ext uri="{FF2B5EF4-FFF2-40B4-BE49-F238E27FC236}">
                  <a16:creationId xmlns:a16="http://schemas.microsoft.com/office/drawing/2014/main" id="{7CF503CE-75D0-2425-E6B3-842476734939}"/>
                </a:ext>
              </a:extLst>
            </p:cNvPr>
            <p:cNvSpPr/>
            <p:nvPr/>
          </p:nvSpPr>
          <p:spPr>
            <a:xfrm>
              <a:off x="12049476" y="2301078"/>
              <a:ext cx="9775" cy="9775"/>
            </a:xfrm>
            <a:custGeom>
              <a:avLst/>
              <a:gdLst>
                <a:gd name="connsiteX0" fmla="*/ 10056 w 9775"/>
                <a:gd name="connsiteY0" fmla="*/ 5038 h 9775"/>
                <a:gd name="connsiteX1" fmla="*/ 5168 w 9775"/>
                <a:gd name="connsiteY1" fmla="*/ 9926 h 9775"/>
                <a:gd name="connsiteX2" fmla="*/ 280 w 9775"/>
                <a:gd name="connsiteY2" fmla="*/ 5038 h 9775"/>
                <a:gd name="connsiteX3" fmla="*/ 5168 w 9775"/>
                <a:gd name="connsiteY3" fmla="*/ 150 h 9775"/>
                <a:gd name="connsiteX4" fmla="*/ 1005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56" y="5038"/>
                  </a:moveTo>
                  <a:cubicBezTo>
                    <a:pt x="10056" y="7737"/>
                    <a:pt x="7867" y="9926"/>
                    <a:pt x="5168" y="9926"/>
                  </a:cubicBezTo>
                  <a:cubicBezTo>
                    <a:pt x="2468" y="9926"/>
                    <a:pt x="280" y="7737"/>
                    <a:pt x="280" y="5038"/>
                  </a:cubicBezTo>
                  <a:cubicBezTo>
                    <a:pt x="280" y="2338"/>
                    <a:pt x="2468" y="150"/>
                    <a:pt x="5168" y="150"/>
                  </a:cubicBezTo>
                  <a:cubicBezTo>
                    <a:pt x="7867" y="150"/>
                    <a:pt x="10056" y="2338"/>
                    <a:pt x="10056" y="5038"/>
                  </a:cubicBezTo>
                  <a:close/>
                </a:path>
              </a:pathLst>
            </a:custGeom>
            <a:grpFill/>
            <a:ln w="4865" cap="flat">
              <a:noFill/>
              <a:prstDash val="solid"/>
              <a:miter/>
            </a:ln>
          </p:spPr>
          <p:txBody>
            <a:bodyPr rtlCol="0" anchor="ctr"/>
            <a:lstStyle/>
            <a:p>
              <a:endParaRPr lang="en-US"/>
            </a:p>
          </p:txBody>
        </p:sp>
        <p:sp>
          <p:nvSpPr>
            <p:cNvPr id="860" name="Freeform: Shape 859">
              <a:extLst>
                <a:ext uri="{FF2B5EF4-FFF2-40B4-BE49-F238E27FC236}">
                  <a16:creationId xmlns:a16="http://schemas.microsoft.com/office/drawing/2014/main" id="{0AE3F8B6-AA23-8F01-724B-600EE0A4C494}"/>
                </a:ext>
              </a:extLst>
            </p:cNvPr>
            <p:cNvSpPr/>
            <p:nvPr/>
          </p:nvSpPr>
          <p:spPr>
            <a:xfrm>
              <a:off x="12098354" y="2301078"/>
              <a:ext cx="9775" cy="9775"/>
            </a:xfrm>
            <a:custGeom>
              <a:avLst/>
              <a:gdLst>
                <a:gd name="connsiteX0" fmla="*/ 10066 w 9775"/>
                <a:gd name="connsiteY0" fmla="*/ 5038 h 9775"/>
                <a:gd name="connsiteX1" fmla="*/ 5178 w 9775"/>
                <a:gd name="connsiteY1" fmla="*/ 9926 h 9775"/>
                <a:gd name="connsiteX2" fmla="*/ 290 w 9775"/>
                <a:gd name="connsiteY2" fmla="*/ 5038 h 9775"/>
                <a:gd name="connsiteX3" fmla="*/ 5178 w 9775"/>
                <a:gd name="connsiteY3" fmla="*/ 150 h 9775"/>
                <a:gd name="connsiteX4" fmla="*/ 1006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66" y="5038"/>
                  </a:moveTo>
                  <a:cubicBezTo>
                    <a:pt x="10066" y="7737"/>
                    <a:pt x="7877" y="9926"/>
                    <a:pt x="5178" y="9926"/>
                  </a:cubicBezTo>
                  <a:cubicBezTo>
                    <a:pt x="2478" y="9926"/>
                    <a:pt x="290" y="7737"/>
                    <a:pt x="290" y="5038"/>
                  </a:cubicBezTo>
                  <a:cubicBezTo>
                    <a:pt x="290" y="2338"/>
                    <a:pt x="2478" y="150"/>
                    <a:pt x="5178" y="150"/>
                  </a:cubicBezTo>
                  <a:cubicBezTo>
                    <a:pt x="7877" y="150"/>
                    <a:pt x="10066" y="2338"/>
                    <a:pt x="10066" y="5038"/>
                  </a:cubicBezTo>
                  <a:close/>
                </a:path>
              </a:pathLst>
            </a:custGeom>
            <a:grpFill/>
            <a:ln w="4865" cap="flat">
              <a:noFill/>
              <a:prstDash val="solid"/>
              <a:miter/>
            </a:ln>
          </p:spPr>
          <p:txBody>
            <a:bodyPr rtlCol="0" anchor="ctr"/>
            <a:lstStyle/>
            <a:p>
              <a:endParaRPr lang="en-US"/>
            </a:p>
          </p:txBody>
        </p:sp>
        <p:sp>
          <p:nvSpPr>
            <p:cNvPr id="861" name="Freeform: Shape 860">
              <a:extLst>
                <a:ext uri="{FF2B5EF4-FFF2-40B4-BE49-F238E27FC236}">
                  <a16:creationId xmlns:a16="http://schemas.microsoft.com/office/drawing/2014/main" id="{1DF5D861-0AD3-4C47-8DA1-ECCC50B9D469}"/>
                </a:ext>
              </a:extLst>
            </p:cNvPr>
            <p:cNvSpPr/>
            <p:nvPr/>
          </p:nvSpPr>
          <p:spPr>
            <a:xfrm>
              <a:off x="12147233" y="2301078"/>
              <a:ext cx="9775" cy="9775"/>
            </a:xfrm>
            <a:custGeom>
              <a:avLst/>
              <a:gdLst>
                <a:gd name="connsiteX0" fmla="*/ 10076 w 9775"/>
                <a:gd name="connsiteY0" fmla="*/ 5038 h 9775"/>
                <a:gd name="connsiteX1" fmla="*/ 5188 w 9775"/>
                <a:gd name="connsiteY1" fmla="*/ 9926 h 9775"/>
                <a:gd name="connsiteX2" fmla="*/ 300 w 9775"/>
                <a:gd name="connsiteY2" fmla="*/ 5038 h 9775"/>
                <a:gd name="connsiteX3" fmla="*/ 5188 w 9775"/>
                <a:gd name="connsiteY3" fmla="*/ 150 h 9775"/>
                <a:gd name="connsiteX4" fmla="*/ 10076 w 9775"/>
                <a:gd name="connsiteY4" fmla="*/ 5038 h 9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5" h="9775">
                  <a:moveTo>
                    <a:pt x="10076" y="5038"/>
                  </a:moveTo>
                  <a:cubicBezTo>
                    <a:pt x="10076" y="7737"/>
                    <a:pt x="7887" y="9926"/>
                    <a:pt x="5188" y="9926"/>
                  </a:cubicBezTo>
                  <a:cubicBezTo>
                    <a:pt x="2488" y="9926"/>
                    <a:pt x="300" y="7737"/>
                    <a:pt x="300" y="5038"/>
                  </a:cubicBezTo>
                  <a:cubicBezTo>
                    <a:pt x="300" y="2338"/>
                    <a:pt x="2488" y="150"/>
                    <a:pt x="5188" y="150"/>
                  </a:cubicBezTo>
                  <a:cubicBezTo>
                    <a:pt x="7887" y="150"/>
                    <a:pt x="10076" y="2338"/>
                    <a:pt x="10076" y="5038"/>
                  </a:cubicBezTo>
                  <a:close/>
                </a:path>
              </a:pathLst>
            </a:custGeom>
            <a:grpFill/>
            <a:ln w="4865" cap="flat">
              <a:noFill/>
              <a:prstDash val="solid"/>
              <a:miter/>
            </a:ln>
          </p:spPr>
          <p:txBody>
            <a:bodyPr rtlCol="0" anchor="ctr"/>
            <a:lstStyle/>
            <a:p>
              <a:endParaRPr lang="en-US"/>
            </a:p>
          </p:txBody>
        </p:sp>
      </p:grpSp>
      <p:sp>
        <p:nvSpPr>
          <p:cNvPr id="863" name="Slide Number Placeholder 5">
            <a:extLst>
              <a:ext uri="{FF2B5EF4-FFF2-40B4-BE49-F238E27FC236}">
                <a16:creationId xmlns:a16="http://schemas.microsoft.com/office/drawing/2014/main" id="{F038A9D6-FB45-D3D0-3B31-F907073BDA26}"/>
              </a:ext>
            </a:extLst>
          </p:cNvPr>
          <p:cNvSpPr txBox="1"/>
          <p:nvPr userDrawn="1"/>
        </p:nvSpPr>
        <p:spPr>
          <a:xfrm>
            <a:off x="11490976" y="6312413"/>
            <a:ext cx="390103" cy="254001"/>
          </a:xfrm>
          <a:prstGeom prst="rect">
            <a:avLst/>
          </a:prstGeom>
        </p:spPr>
        <p:txBody>
          <a:bodyPr anchor="ctr"/>
          <a:lstStyle>
            <a:defPPr>
              <a:defRPr lang="en-US"/>
            </a:defPPr>
            <a:lvl1pPr algn="ctr">
              <a:defRPr sz="800" b="1">
                <a:solidFill>
                  <a:schemeClr val="accent1"/>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fld id="{707CDADC-9C7F-4AE2-9073-56EBA64A87C0}" type="slidenum">
              <a:rPr lang="en-US" smtClean="0"/>
              <a:pPr lvl="0"/>
              <a:t>‹#›</a:t>
            </a:fld>
            <a:endParaRPr lang="en-US" dirty="0"/>
          </a:p>
        </p:txBody>
      </p:sp>
      <p:sp>
        <p:nvSpPr>
          <p:cNvPr id="2" name="Subtitle 2">
            <a:extLst>
              <a:ext uri="{FF2B5EF4-FFF2-40B4-BE49-F238E27FC236}">
                <a16:creationId xmlns:a16="http://schemas.microsoft.com/office/drawing/2014/main" id="{DCB55A48-C384-6097-704F-5C091E447A5A}"/>
              </a:ext>
            </a:extLst>
          </p:cNvPr>
          <p:cNvSpPr>
            <a:spLocks noGrp="1"/>
          </p:cNvSpPr>
          <p:nvPr>
            <p:ph type="subTitle" idx="1" hasCustomPrompt="1"/>
          </p:nvPr>
        </p:nvSpPr>
        <p:spPr>
          <a:xfrm>
            <a:off x="884179" y="2727840"/>
            <a:ext cx="2470680" cy="387055"/>
          </a:xfrm>
        </p:spPr>
        <p:txBody>
          <a:bodyPr>
            <a:normAutofit/>
          </a:bodyPr>
          <a:lstStyle>
            <a:lvl1pPr marL="0" indent="0" algn="l">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www.anblicks.com</a:t>
            </a:r>
          </a:p>
        </p:txBody>
      </p:sp>
      <p:pic>
        <p:nvPicPr>
          <p:cNvPr id="3" name="Picture 2">
            <a:extLst>
              <a:ext uri="{FF2B5EF4-FFF2-40B4-BE49-F238E27FC236}">
                <a16:creationId xmlns:a16="http://schemas.microsoft.com/office/drawing/2014/main" id="{16120D9E-5ACB-94E7-4CAD-A15BD9E1E9D5}"/>
              </a:ext>
            </a:extLst>
          </p:cNvPr>
          <p:cNvPicPr>
            <a:picLocks noChangeAspect="1"/>
          </p:cNvPicPr>
          <p:nvPr userDrawn="1"/>
        </p:nvPicPr>
        <p:blipFill>
          <a:blip r:embed="rId12" cstate="hqprint">
            <a:extLst>
              <a:ext uri="{28A0092B-C50C-407E-A947-70E740481C1C}">
                <a14:useLocalDpi xmlns:a14="http://schemas.microsoft.com/office/drawing/2010/main" val="0"/>
              </a:ext>
            </a:extLst>
          </a:blip>
          <a:srcRect/>
          <a:stretch/>
        </p:blipFill>
        <p:spPr>
          <a:xfrm>
            <a:off x="395171" y="1604700"/>
            <a:ext cx="4923595" cy="726195"/>
          </a:xfrm>
          <a:prstGeom prst="rect">
            <a:avLst/>
          </a:prstGeom>
        </p:spPr>
      </p:pic>
      <p:pic>
        <p:nvPicPr>
          <p:cNvPr id="9" name="Picture 8">
            <a:extLst>
              <a:ext uri="{FF2B5EF4-FFF2-40B4-BE49-F238E27FC236}">
                <a16:creationId xmlns:a16="http://schemas.microsoft.com/office/drawing/2014/main" id="{C3E941F2-A37C-1899-BA00-1DE9D979CC22}"/>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3491922" y="2736966"/>
            <a:ext cx="446465" cy="476564"/>
          </a:xfrm>
          <a:prstGeom prst="rect">
            <a:avLst/>
          </a:prstGeom>
        </p:spPr>
      </p:pic>
      <p:pic>
        <p:nvPicPr>
          <p:cNvPr id="11" name="Picture 10" descr="Icon&#10;&#10;Description automatically generated">
            <a:extLst>
              <a:ext uri="{FF2B5EF4-FFF2-40B4-BE49-F238E27FC236}">
                <a16:creationId xmlns:a16="http://schemas.microsoft.com/office/drawing/2014/main" id="{D7A93A2B-1E31-2536-C855-4049E10E1A71}"/>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22810" y="2732659"/>
            <a:ext cx="487414" cy="527475"/>
          </a:xfrm>
          <a:prstGeom prst="rect">
            <a:avLst/>
          </a:prstGeom>
        </p:spPr>
      </p:pic>
      <p:pic>
        <p:nvPicPr>
          <p:cNvPr id="13" name="Picture 12" descr="Icon&#10;&#10;Description automatically generated">
            <a:extLst>
              <a:ext uri="{FF2B5EF4-FFF2-40B4-BE49-F238E27FC236}">
                <a16:creationId xmlns:a16="http://schemas.microsoft.com/office/drawing/2014/main" id="{AD0AD710-4791-F913-8CE7-46E02111CFAC}"/>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395171" y="593858"/>
            <a:ext cx="2018060" cy="510059"/>
          </a:xfrm>
          <a:prstGeom prst="rect">
            <a:avLst/>
          </a:prstGeom>
        </p:spPr>
      </p:pic>
    </p:spTree>
    <p:extLst>
      <p:ext uri="{BB962C8B-B14F-4D97-AF65-F5344CB8AC3E}">
        <p14:creationId xmlns:p14="http://schemas.microsoft.com/office/powerpoint/2010/main" val="3279335272"/>
      </p:ext>
    </p:extLst>
  </p:cSld>
  <p:clrMapOvr>
    <a:masterClrMapping/>
  </p:clrMapOvr>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2">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C3D20EA1-4B32-81A1-562C-38A35D21C08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3166110"/>
            <a:ext cx="12192000" cy="3676650"/>
          </a:xfrm>
          <a:prstGeom prst="rect">
            <a:avLst/>
          </a:prstGeom>
        </p:spPr>
      </p:pic>
      <p:pic>
        <p:nvPicPr>
          <p:cNvPr id="23" name="Graphic 22">
            <a:extLst>
              <a:ext uri="{FF2B5EF4-FFF2-40B4-BE49-F238E27FC236}">
                <a16:creationId xmlns:a16="http://schemas.microsoft.com/office/drawing/2014/main" id="{997C5B9A-9B78-9C82-0DF9-503156E487D0}"/>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6000" y="0"/>
            <a:ext cx="6095999" cy="4126616"/>
          </a:xfrm>
          <a:prstGeom prst="rect">
            <a:avLst/>
          </a:prstGeom>
        </p:spPr>
      </p:pic>
      <p:pic>
        <p:nvPicPr>
          <p:cNvPr id="11" name="Graphic 10">
            <a:extLst>
              <a:ext uri="{FF2B5EF4-FFF2-40B4-BE49-F238E27FC236}">
                <a16:creationId xmlns:a16="http://schemas.microsoft.com/office/drawing/2014/main" id="{8BDC929E-11EF-0DAA-6214-ED61D591C6B4}"/>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0" y="-4108"/>
            <a:ext cx="6095998" cy="2499644"/>
          </a:xfrm>
          <a:prstGeom prst="rect">
            <a:avLst/>
          </a:prstGeom>
        </p:spPr>
      </p:pic>
      <p:grpSp>
        <p:nvGrpSpPr>
          <p:cNvPr id="21" name="Group 20">
            <a:extLst>
              <a:ext uri="{FF2B5EF4-FFF2-40B4-BE49-F238E27FC236}">
                <a16:creationId xmlns:a16="http://schemas.microsoft.com/office/drawing/2014/main" id="{09454E16-61D9-B6C5-E60F-C14286954E1E}"/>
              </a:ext>
            </a:extLst>
          </p:cNvPr>
          <p:cNvGrpSpPr/>
          <p:nvPr userDrawn="1"/>
        </p:nvGrpSpPr>
        <p:grpSpPr>
          <a:xfrm>
            <a:off x="-1" y="-1164"/>
            <a:ext cx="12192000" cy="6862108"/>
            <a:chOff x="-1" y="-1164"/>
            <a:chExt cx="12192000" cy="6862108"/>
          </a:xfrm>
          <a:noFill/>
        </p:grpSpPr>
        <p:sp>
          <p:nvSpPr>
            <p:cNvPr id="16" name="Rectangle 15">
              <a:extLst>
                <a:ext uri="{FF2B5EF4-FFF2-40B4-BE49-F238E27FC236}">
                  <a16:creationId xmlns:a16="http://schemas.microsoft.com/office/drawing/2014/main" id="{2288DDEB-0B18-B82D-0AE9-73532B65E0A9}"/>
                </a:ext>
              </a:extLst>
            </p:cNvPr>
            <p:cNvSpPr/>
            <p:nvPr userDrawn="1"/>
          </p:nvSpPr>
          <p:spPr>
            <a:xfrm>
              <a:off x="-1" y="0"/>
              <a:ext cx="32005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D523BBE-95A1-4067-412A-56A5C33DDE0A}"/>
                </a:ext>
              </a:extLst>
            </p:cNvPr>
            <p:cNvSpPr/>
            <p:nvPr userDrawn="1"/>
          </p:nvSpPr>
          <p:spPr>
            <a:xfrm>
              <a:off x="11871946" y="0"/>
              <a:ext cx="32005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DAB272D-DA37-5C3B-C1E9-C35CE104FAE4}"/>
                </a:ext>
              </a:extLst>
            </p:cNvPr>
            <p:cNvSpPr/>
            <p:nvPr userDrawn="1"/>
          </p:nvSpPr>
          <p:spPr>
            <a:xfrm rot="16200000">
              <a:off x="5937428" y="-5615629"/>
              <a:ext cx="320053" cy="115489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6079245-B821-5BC0-CB99-EF17A8B0F1E4}"/>
                </a:ext>
              </a:extLst>
            </p:cNvPr>
            <p:cNvSpPr/>
            <p:nvPr userDrawn="1"/>
          </p:nvSpPr>
          <p:spPr>
            <a:xfrm rot="16200000">
              <a:off x="5937429" y="926426"/>
              <a:ext cx="320053" cy="115489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itle 1">
            <a:extLst>
              <a:ext uri="{FF2B5EF4-FFF2-40B4-BE49-F238E27FC236}">
                <a16:creationId xmlns:a16="http://schemas.microsoft.com/office/drawing/2014/main" id="{60DCDAC3-3FA6-5EC2-D738-E1A948B03C4A}"/>
              </a:ext>
            </a:extLst>
          </p:cNvPr>
          <p:cNvSpPr>
            <a:spLocks noGrp="1"/>
          </p:cNvSpPr>
          <p:nvPr>
            <p:ph type="ctrTitle" hasCustomPrompt="1"/>
          </p:nvPr>
        </p:nvSpPr>
        <p:spPr>
          <a:xfrm>
            <a:off x="213360" y="1964131"/>
            <a:ext cx="5882640" cy="1464869"/>
          </a:xfrm>
        </p:spPr>
        <p:txBody>
          <a:bodyPr anchor="b">
            <a:normAutofit/>
          </a:bodyPr>
          <a:lstStyle>
            <a:lvl1pPr algn="l">
              <a:lnSpc>
                <a:spcPct val="120000"/>
              </a:lnSpc>
              <a:defRPr sz="3200" b="1"/>
            </a:lvl1pPr>
          </a:lstStyle>
          <a:p>
            <a:r>
              <a:rPr lang="en-US" dirty="0"/>
              <a:t>Click to edit Title style</a:t>
            </a:r>
          </a:p>
        </p:txBody>
      </p:sp>
      <p:sp>
        <p:nvSpPr>
          <p:cNvPr id="22" name="Subtitle 2">
            <a:extLst>
              <a:ext uri="{FF2B5EF4-FFF2-40B4-BE49-F238E27FC236}">
                <a16:creationId xmlns:a16="http://schemas.microsoft.com/office/drawing/2014/main" id="{BDE5F5A7-254F-062F-ADC7-23B97F05F9AC}"/>
              </a:ext>
            </a:extLst>
          </p:cNvPr>
          <p:cNvSpPr>
            <a:spLocks noGrp="1"/>
          </p:cNvSpPr>
          <p:nvPr>
            <p:ph type="subTitle" idx="1"/>
          </p:nvPr>
        </p:nvSpPr>
        <p:spPr>
          <a:xfrm>
            <a:off x="213360" y="3583186"/>
            <a:ext cx="5882640" cy="2213354"/>
          </a:xfrm>
        </p:spPr>
        <p:txBody>
          <a:bodyPr>
            <a:normAutofit/>
          </a:bodyPr>
          <a:lstStyle>
            <a:lvl1pPr marL="0" indent="0" algn="l">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4" name="Graphic 3">
            <a:extLst>
              <a:ext uri="{FF2B5EF4-FFF2-40B4-BE49-F238E27FC236}">
                <a16:creationId xmlns:a16="http://schemas.microsoft.com/office/drawing/2014/main" id="{FC4A1298-0D3F-2C85-6EA5-98647927718B}"/>
              </a:ext>
            </a:extLst>
          </p:cNvPr>
          <p:cNvPicPr>
            <a:picLocks noChangeAspect="1"/>
          </p:cNvPicPr>
          <p:nvPr userDrawn="1"/>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0053" y="692028"/>
            <a:ext cx="2788805" cy="927026"/>
          </a:xfrm>
          <a:prstGeom prst="rect">
            <a:avLst/>
          </a:prstGeom>
        </p:spPr>
      </p:pic>
      <p:pic>
        <p:nvPicPr>
          <p:cNvPr id="15" name="Graphic 14">
            <a:extLst>
              <a:ext uri="{FF2B5EF4-FFF2-40B4-BE49-F238E27FC236}">
                <a16:creationId xmlns:a16="http://schemas.microsoft.com/office/drawing/2014/main" id="{4304DC10-003C-DA72-2044-F02933437858}"/>
              </a:ext>
            </a:extLst>
          </p:cNvPr>
          <p:cNvPicPr>
            <a:picLocks noChangeAspect="1"/>
          </p:cNvPicPr>
          <p:nvPr userDrawn="1"/>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14607" y="3793841"/>
            <a:ext cx="1021557" cy="682831"/>
          </a:xfrm>
          <a:prstGeom prst="rect">
            <a:avLst/>
          </a:prstGeom>
        </p:spPr>
      </p:pic>
      <p:pic>
        <p:nvPicPr>
          <p:cNvPr id="28" name="Graphic 27">
            <a:extLst>
              <a:ext uri="{FF2B5EF4-FFF2-40B4-BE49-F238E27FC236}">
                <a16:creationId xmlns:a16="http://schemas.microsoft.com/office/drawing/2014/main" id="{929447C6-36F3-F127-0009-B791D05908A6}"/>
              </a:ext>
            </a:extLst>
          </p:cNvPr>
          <p:cNvPicPr>
            <a:picLocks noChangeAspect="1"/>
          </p:cNvPicPr>
          <p:nvPr userDrawn="1"/>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045043" y="958766"/>
            <a:ext cx="533467" cy="143125"/>
          </a:xfrm>
          <a:prstGeom prst="rect">
            <a:avLst/>
          </a:prstGeom>
        </p:spPr>
      </p:pic>
      <p:sp>
        <p:nvSpPr>
          <p:cNvPr id="26" name="Picture Placeholder 25">
            <a:extLst>
              <a:ext uri="{FF2B5EF4-FFF2-40B4-BE49-F238E27FC236}">
                <a16:creationId xmlns:a16="http://schemas.microsoft.com/office/drawing/2014/main" id="{2CE28294-2AE1-C5DD-1FF0-A11D80BF48BC}"/>
              </a:ext>
            </a:extLst>
          </p:cNvPr>
          <p:cNvSpPr>
            <a:spLocks noGrp="1"/>
          </p:cNvSpPr>
          <p:nvPr>
            <p:ph type="pic" sz="quarter" idx="10"/>
          </p:nvPr>
        </p:nvSpPr>
        <p:spPr>
          <a:xfrm>
            <a:off x="7440391" y="135382"/>
            <a:ext cx="4746155" cy="6716586"/>
          </a:xfrm>
          <a:custGeom>
            <a:avLst/>
            <a:gdLst>
              <a:gd name="connsiteX0" fmla="*/ 4075695 w 4746155"/>
              <a:gd name="connsiteY0" fmla="*/ 337 h 6716586"/>
              <a:gd name="connsiteX1" fmla="*/ 4556523 w 4746155"/>
              <a:gd name="connsiteY1" fmla="*/ 38266 h 6716586"/>
              <a:gd name="connsiteX2" fmla="*/ 4746155 w 4746155"/>
              <a:gd name="connsiteY2" fmla="*/ 71688 h 6716586"/>
              <a:gd name="connsiteX3" fmla="*/ 4746155 w 4746155"/>
              <a:gd name="connsiteY3" fmla="*/ 6716586 h 6716586"/>
              <a:gd name="connsiteX4" fmla="*/ 1574330 w 4746155"/>
              <a:gd name="connsiteY4" fmla="*/ 6716586 h 6716586"/>
              <a:gd name="connsiteX5" fmla="*/ 1488989 w 4746155"/>
              <a:gd name="connsiteY5" fmla="*/ 6667012 h 6716586"/>
              <a:gd name="connsiteX6" fmla="*/ 983089 w 4746155"/>
              <a:gd name="connsiteY6" fmla="*/ 6265891 h 6716586"/>
              <a:gd name="connsiteX7" fmla="*/ 452123 w 4746155"/>
              <a:gd name="connsiteY7" fmla="*/ 5602506 h 6716586"/>
              <a:gd name="connsiteX8" fmla="*/ 71573 w 4746155"/>
              <a:gd name="connsiteY8" fmla="*/ 4689063 h 6716586"/>
              <a:gd name="connsiteX9" fmla="*/ 19175 w 4746155"/>
              <a:gd name="connsiteY9" fmla="*/ 4409385 h 6716586"/>
              <a:gd name="connsiteX10" fmla="*/ 0 w 4746155"/>
              <a:gd name="connsiteY10" fmla="*/ 4198894 h 6716586"/>
              <a:gd name="connsiteX11" fmla="*/ 0 w 4746155"/>
              <a:gd name="connsiteY11" fmla="*/ 3771403 h 6716586"/>
              <a:gd name="connsiteX12" fmla="*/ 21434 w 4746155"/>
              <a:gd name="connsiteY12" fmla="*/ 3544204 h 6716586"/>
              <a:gd name="connsiteX13" fmla="*/ 640468 w 4746155"/>
              <a:gd name="connsiteY13" fmla="*/ 1873515 h 6716586"/>
              <a:gd name="connsiteX14" fmla="*/ 1248579 w 4746155"/>
              <a:gd name="connsiteY14" fmla="*/ 1149703 h 6716586"/>
              <a:gd name="connsiteX15" fmla="*/ 2073954 w 4746155"/>
              <a:gd name="connsiteY15" fmla="*/ 529383 h 6716586"/>
              <a:gd name="connsiteX16" fmla="*/ 3062609 w 4746155"/>
              <a:gd name="connsiteY16" fmla="*/ 120540 h 6716586"/>
              <a:gd name="connsiteX17" fmla="*/ 4075695 w 4746155"/>
              <a:gd name="connsiteY17" fmla="*/ 337 h 671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46155" h="6716586">
                <a:moveTo>
                  <a:pt x="4075695" y="337"/>
                </a:moveTo>
                <a:cubicBezTo>
                  <a:pt x="4236400" y="2271"/>
                  <a:pt x="4397105" y="15127"/>
                  <a:pt x="4556523" y="38266"/>
                </a:cubicBezTo>
                <a:cubicBezTo>
                  <a:pt x="4620805" y="47909"/>
                  <a:pt x="4683800" y="58832"/>
                  <a:pt x="4746155" y="71688"/>
                </a:cubicBezTo>
                <a:lnTo>
                  <a:pt x="4746155" y="6716586"/>
                </a:lnTo>
                <a:lnTo>
                  <a:pt x="1574330" y="6716586"/>
                </a:lnTo>
                <a:lnTo>
                  <a:pt x="1488989" y="6667012"/>
                </a:lnTo>
                <a:cubicBezTo>
                  <a:pt x="1326357" y="6567375"/>
                  <a:pt x="1146368" y="6425315"/>
                  <a:pt x="983089" y="6265891"/>
                </a:cubicBezTo>
                <a:cubicBezTo>
                  <a:pt x="779321" y="6067270"/>
                  <a:pt x="601259" y="5844204"/>
                  <a:pt x="452123" y="5602506"/>
                </a:cubicBezTo>
                <a:cubicBezTo>
                  <a:pt x="277922" y="5319666"/>
                  <a:pt x="149358" y="5011753"/>
                  <a:pt x="71573" y="4689063"/>
                </a:cubicBezTo>
                <a:cubicBezTo>
                  <a:pt x="49718" y="4596818"/>
                  <a:pt x="32242" y="4503528"/>
                  <a:pt x="19175" y="4409385"/>
                </a:cubicBezTo>
                <a:lnTo>
                  <a:pt x="0" y="4198894"/>
                </a:lnTo>
                <a:lnTo>
                  <a:pt x="0" y="3771403"/>
                </a:lnTo>
                <a:lnTo>
                  <a:pt x="21434" y="3544204"/>
                </a:lnTo>
                <a:cubicBezTo>
                  <a:pt x="106928" y="2930312"/>
                  <a:pt x="315204" y="2368486"/>
                  <a:pt x="640468" y="1873515"/>
                </a:cubicBezTo>
                <a:cubicBezTo>
                  <a:pt x="814676" y="1609319"/>
                  <a:pt x="1018444" y="1366968"/>
                  <a:pt x="1248579" y="1149703"/>
                </a:cubicBezTo>
                <a:cubicBezTo>
                  <a:pt x="1490276" y="922143"/>
                  <a:pt x="1767975" y="713226"/>
                  <a:pt x="2073954" y="529383"/>
                </a:cubicBezTo>
                <a:cubicBezTo>
                  <a:pt x="2381867" y="345526"/>
                  <a:pt x="2714846" y="207320"/>
                  <a:pt x="3062609" y="120540"/>
                </a:cubicBezTo>
                <a:cubicBezTo>
                  <a:pt x="3393661" y="36333"/>
                  <a:pt x="3734355" y="-4157"/>
                  <a:pt x="4075695" y="337"/>
                </a:cubicBezTo>
                <a:close/>
              </a:path>
            </a:pathLst>
          </a:custGeom>
        </p:spPr>
        <p:txBody>
          <a:bodyPr wrap="square">
            <a:noAutofit/>
          </a:bodyPr>
          <a:lstStyle>
            <a:lvl1pPr marL="0" indent="0">
              <a:buNone/>
              <a:defRPr/>
            </a:lvl1pPr>
          </a:lstStyle>
          <a:p>
            <a:endParaRPr lang="en-US" dirty="0"/>
          </a:p>
        </p:txBody>
      </p:sp>
      <p:pic>
        <p:nvPicPr>
          <p:cNvPr id="29" name="Graphic 28">
            <a:extLst>
              <a:ext uri="{FF2B5EF4-FFF2-40B4-BE49-F238E27FC236}">
                <a16:creationId xmlns:a16="http://schemas.microsoft.com/office/drawing/2014/main" id="{B9AC459B-0F10-C806-AF00-FFC38D799A1B}"/>
              </a:ext>
            </a:extLst>
          </p:cNvPr>
          <p:cNvPicPr>
            <a:picLocks noChangeAspect="1"/>
          </p:cNvPicPr>
          <p:nvPr userDrawn="1"/>
        </p:nvPicPr>
        <p:blipFill>
          <a:blip r:embed="rId13" cstate="hq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415716" y="-3166"/>
            <a:ext cx="3776283" cy="1448860"/>
          </a:xfrm>
          <a:prstGeom prst="rect">
            <a:avLst/>
          </a:prstGeom>
        </p:spPr>
      </p:pic>
      <p:pic>
        <p:nvPicPr>
          <p:cNvPr id="32" name="Graphic 31">
            <a:extLst>
              <a:ext uri="{FF2B5EF4-FFF2-40B4-BE49-F238E27FC236}">
                <a16:creationId xmlns:a16="http://schemas.microsoft.com/office/drawing/2014/main" id="{947289D8-B41E-D24C-C82D-78417760F154}"/>
              </a:ext>
            </a:extLst>
          </p:cNvPr>
          <p:cNvPicPr>
            <a:picLocks noChangeAspect="1"/>
          </p:cNvPicPr>
          <p:nvPr userDrawn="1"/>
        </p:nvPicPr>
        <p:blipFill>
          <a:blip r:embed="rId15" cstate="hq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252987" y="5689502"/>
            <a:ext cx="5248113" cy="1168498"/>
          </a:xfrm>
          <a:prstGeom prst="rect">
            <a:avLst/>
          </a:prstGeom>
        </p:spPr>
      </p:pic>
    </p:spTree>
    <p:extLst>
      <p:ext uri="{BB962C8B-B14F-4D97-AF65-F5344CB8AC3E}">
        <p14:creationId xmlns:p14="http://schemas.microsoft.com/office/powerpoint/2010/main" val="2450977463"/>
      </p:ext>
    </p:extLst>
  </p:cSld>
  <p:clrMapOvr>
    <a:masterClrMapping/>
  </p:clrMapOvr>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3">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C3D20EA1-4B32-81A1-562C-38A35D21C08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3166110"/>
            <a:ext cx="12192000" cy="3676650"/>
          </a:xfrm>
          <a:prstGeom prst="rect">
            <a:avLst/>
          </a:prstGeom>
        </p:spPr>
      </p:pic>
      <p:pic>
        <p:nvPicPr>
          <p:cNvPr id="23" name="Graphic 22">
            <a:extLst>
              <a:ext uri="{FF2B5EF4-FFF2-40B4-BE49-F238E27FC236}">
                <a16:creationId xmlns:a16="http://schemas.microsoft.com/office/drawing/2014/main" id="{997C5B9A-9B78-9C82-0DF9-503156E487D0}"/>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6000" y="0"/>
            <a:ext cx="6095999" cy="4126616"/>
          </a:xfrm>
          <a:prstGeom prst="rect">
            <a:avLst/>
          </a:prstGeom>
        </p:spPr>
      </p:pic>
      <p:pic>
        <p:nvPicPr>
          <p:cNvPr id="11" name="Graphic 10">
            <a:extLst>
              <a:ext uri="{FF2B5EF4-FFF2-40B4-BE49-F238E27FC236}">
                <a16:creationId xmlns:a16="http://schemas.microsoft.com/office/drawing/2014/main" id="{8BDC929E-11EF-0DAA-6214-ED61D591C6B4}"/>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0" y="-4108"/>
            <a:ext cx="6095998" cy="2499644"/>
          </a:xfrm>
          <a:prstGeom prst="rect">
            <a:avLst/>
          </a:prstGeom>
        </p:spPr>
      </p:pic>
      <p:grpSp>
        <p:nvGrpSpPr>
          <p:cNvPr id="21" name="Group 20">
            <a:extLst>
              <a:ext uri="{FF2B5EF4-FFF2-40B4-BE49-F238E27FC236}">
                <a16:creationId xmlns:a16="http://schemas.microsoft.com/office/drawing/2014/main" id="{09454E16-61D9-B6C5-E60F-C14286954E1E}"/>
              </a:ext>
            </a:extLst>
          </p:cNvPr>
          <p:cNvGrpSpPr/>
          <p:nvPr userDrawn="1"/>
        </p:nvGrpSpPr>
        <p:grpSpPr>
          <a:xfrm>
            <a:off x="-1" y="-1164"/>
            <a:ext cx="12192000" cy="6862108"/>
            <a:chOff x="-1" y="-1164"/>
            <a:chExt cx="12192000" cy="6862108"/>
          </a:xfrm>
          <a:noFill/>
        </p:grpSpPr>
        <p:sp>
          <p:nvSpPr>
            <p:cNvPr id="16" name="Rectangle 15">
              <a:extLst>
                <a:ext uri="{FF2B5EF4-FFF2-40B4-BE49-F238E27FC236}">
                  <a16:creationId xmlns:a16="http://schemas.microsoft.com/office/drawing/2014/main" id="{2288DDEB-0B18-B82D-0AE9-73532B65E0A9}"/>
                </a:ext>
              </a:extLst>
            </p:cNvPr>
            <p:cNvSpPr/>
            <p:nvPr userDrawn="1"/>
          </p:nvSpPr>
          <p:spPr>
            <a:xfrm>
              <a:off x="-1" y="0"/>
              <a:ext cx="32005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D523BBE-95A1-4067-412A-56A5C33DDE0A}"/>
                </a:ext>
              </a:extLst>
            </p:cNvPr>
            <p:cNvSpPr/>
            <p:nvPr userDrawn="1"/>
          </p:nvSpPr>
          <p:spPr>
            <a:xfrm>
              <a:off x="11871946" y="0"/>
              <a:ext cx="32005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DAB272D-DA37-5C3B-C1E9-C35CE104FAE4}"/>
                </a:ext>
              </a:extLst>
            </p:cNvPr>
            <p:cNvSpPr/>
            <p:nvPr userDrawn="1"/>
          </p:nvSpPr>
          <p:spPr>
            <a:xfrm rot="16200000">
              <a:off x="5937428" y="-5615629"/>
              <a:ext cx="320053" cy="115489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6079245-B821-5BC0-CB99-EF17A8B0F1E4}"/>
                </a:ext>
              </a:extLst>
            </p:cNvPr>
            <p:cNvSpPr/>
            <p:nvPr userDrawn="1"/>
          </p:nvSpPr>
          <p:spPr>
            <a:xfrm rot="16200000">
              <a:off x="5937429" y="926426"/>
              <a:ext cx="320053" cy="115489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itle 1">
            <a:extLst>
              <a:ext uri="{FF2B5EF4-FFF2-40B4-BE49-F238E27FC236}">
                <a16:creationId xmlns:a16="http://schemas.microsoft.com/office/drawing/2014/main" id="{60DCDAC3-3FA6-5EC2-D738-E1A948B03C4A}"/>
              </a:ext>
            </a:extLst>
          </p:cNvPr>
          <p:cNvSpPr>
            <a:spLocks noGrp="1"/>
          </p:cNvSpPr>
          <p:nvPr>
            <p:ph type="ctrTitle" hasCustomPrompt="1"/>
          </p:nvPr>
        </p:nvSpPr>
        <p:spPr>
          <a:xfrm>
            <a:off x="213360" y="1964131"/>
            <a:ext cx="5882640" cy="1464869"/>
          </a:xfrm>
        </p:spPr>
        <p:txBody>
          <a:bodyPr anchor="b">
            <a:normAutofit/>
          </a:bodyPr>
          <a:lstStyle>
            <a:lvl1pPr algn="l">
              <a:lnSpc>
                <a:spcPct val="120000"/>
              </a:lnSpc>
              <a:defRPr sz="3200" b="1"/>
            </a:lvl1pPr>
          </a:lstStyle>
          <a:p>
            <a:r>
              <a:rPr lang="en-US" dirty="0"/>
              <a:t>Click to edit Title style</a:t>
            </a:r>
          </a:p>
        </p:txBody>
      </p:sp>
      <p:sp>
        <p:nvSpPr>
          <p:cNvPr id="22" name="Subtitle 2">
            <a:extLst>
              <a:ext uri="{FF2B5EF4-FFF2-40B4-BE49-F238E27FC236}">
                <a16:creationId xmlns:a16="http://schemas.microsoft.com/office/drawing/2014/main" id="{BDE5F5A7-254F-062F-ADC7-23B97F05F9AC}"/>
              </a:ext>
            </a:extLst>
          </p:cNvPr>
          <p:cNvSpPr>
            <a:spLocks noGrp="1"/>
          </p:cNvSpPr>
          <p:nvPr>
            <p:ph type="subTitle" idx="1"/>
          </p:nvPr>
        </p:nvSpPr>
        <p:spPr>
          <a:xfrm>
            <a:off x="213360" y="3583186"/>
            <a:ext cx="5882640" cy="2213354"/>
          </a:xfrm>
        </p:spPr>
        <p:txBody>
          <a:bodyPr>
            <a:normAutofit/>
          </a:bodyPr>
          <a:lstStyle>
            <a:lvl1pPr marL="0" indent="0" algn="l">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29" name="Graphic 28">
            <a:extLst>
              <a:ext uri="{FF2B5EF4-FFF2-40B4-BE49-F238E27FC236}">
                <a16:creationId xmlns:a16="http://schemas.microsoft.com/office/drawing/2014/main" id="{B9AC459B-0F10-C806-AF00-FFC38D799A1B}"/>
              </a:ext>
            </a:extLst>
          </p:cNvPr>
          <p:cNvPicPr>
            <a:picLocks noChangeAspect="1"/>
          </p:cNvPicPr>
          <p:nvPr userDrawn="1"/>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15716" y="-3166"/>
            <a:ext cx="3776283" cy="1448860"/>
          </a:xfrm>
          <a:prstGeom prst="rect">
            <a:avLst/>
          </a:prstGeom>
        </p:spPr>
      </p:pic>
      <p:pic>
        <p:nvPicPr>
          <p:cNvPr id="32" name="Graphic 31">
            <a:extLst>
              <a:ext uri="{FF2B5EF4-FFF2-40B4-BE49-F238E27FC236}">
                <a16:creationId xmlns:a16="http://schemas.microsoft.com/office/drawing/2014/main" id="{D038B481-9203-564C-51E1-58DF8BDADB56}"/>
              </a:ext>
            </a:extLst>
          </p:cNvPr>
          <p:cNvPicPr>
            <a:picLocks noChangeAspect="1"/>
          </p:cNvPicPr>
          <p:nvPr userDrawn="1"/>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52987" y="5689502"/>
            <a:ext cx="5248113" cy="1168498"/>
          </a:xfrm>
          <a:prstGeom prst="rect">
            <a:avLst/>
          </a:prstGeom>
        </p:spPr>
      </p:pic>
      <p:pic>
        <p:nvPicPr>
          <p:cNvPr id="2" name="Picture 1" descr="Icon&#10;&#10;Description automatically generated">
            <a:extLst>
              <a:ext uri="{FF2B5EF4-FFF2-40B4-BE49-F238E27FC236}">
                <a16:creationId xmlns:a16="http://schemas.microsoft.com/office/drawing/2014/main" id="{3B6EA9E4-B56A-C883-97AE-82AD698D80B5}"/>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213360" y="810725"/>
            <a:ext cx="2725783" cy="688934"/>
          </a:xfrm>
          <a:prstGeom prst="rect">
            <a:avLst/>
          </a:prstGeom>
        </p:spPr>
      </p:pic>
    </p:spTree>
    <p:extLst>
      <p:ext uri="{BB962C8B-B14F-4D97-AF65-F5344CB8AC3E}">
        <p14:creationId xmlns:p14="http://schemas.microsoft.com/office/powerpoint/2010/main" val="2225144760"/>
      </p:ext>
    </p:extLst>
  </p:cSld>
  <p:clrMapOvr>
    <a:masterClrMapping/>
  </p:clrMapOvr>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C331E43-11CD-E7AA-82D5-046F9AE31508}"/>
              </a:ext>
            </a:extLst>
          </p:cNvPr>
          <p:cNvSpPr/>
          <p:nvPr userDrawn="1"/>
        </p:nvSpPr>
        <p:spPr>
          <a:xfrm>
            <a:off x="-1" y="0"/>
            <a:ext cx="79248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09454E16-61D9-B6C5-E60F-C14286954E1E}"/>
              </a:ext>
            </a:extLst>
          </p:cNvPr>
          <p:cNvGrpSpPr/>
          <p:nvPr userDrawn="1"/>
        </p:nvGrpSpPr>
        <p:grpSpPr>
          <a:xfrm>
            <a:off x="-1" y="-1164"/>
            <a:ext cx="12192000" cy="6862108"/>
            <a:chOff x="-1" y="-1164"/>
            <a:chExt cx="12192000" cy="6862108"/>
          </a:xfrm>
          <a:noFill/>
        </p:grpSpPr>
        <p:sp>
          <p:nvSpPr>
            <p:cNvPr id="16" name="Rectangle 15">
              <a:extLst>
                <a:ext uri="{FF2B5EF4-FFF2-40B4-BE49-F238E27FC236}">
                  <a16:creationId xmlns:a16="http://schemas.microsoft.com/office/drawing/2014/main" id="{2288DDEB-0B18-B82D-0AE9-73532B65E0A9}"/>
                </a:ext>
              </a:extLst>
            </p:cNvPr>
            <p:cNvSpPr/>
            <p:nvPr userDrawn="1"/>
          </p:nvSpPr>
          <p:spPr>
            <a:xfrm>
              <a:off x="-1" y="0"/>
              <a:ext cx="32005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D523BBE-95A1-4067-412A-56A5C33DDE0A}"/>
                </a:ext>
              </a:extLst>
            </p:cNvPr>
            <p:cNvSpPr/>
            <p:nvPr userDrawn="1"/>
          </p:nvSpPr>
          <p:spPr>
            <a:xfrm>
              <a:off x="11871946" y="0"/>
              <a:ext cx="32005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DAB272D-DA37-5C3B-C1E9-C35CE104FAE4}"/>
                </a:ext>
              </a:extLst>
            </p:cNvPr>
            <p:cNvSpPr/>
            <p:nvPr userDrawn="1"/>
          </p:nvSpPr>
          <p:spPr>
            <a:xfrm rot="16200000">
              <a:off x="5937428" y="-5615629"/>
              <a:ext cx="320053" cy="115489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6079245-B821-5BC0-CB99-EF17A8B0F1E4}"/>
                </a:ext>
              </a:extLst>
            </p:cNvPr>
            <p:cNvSpPr/>
            <p:nvPr userDrawn="1"/>
          </p:nvSpPr>
          <p:spPr>
            <a:xfrm rot="16200000">
              <a:off x="5937429" y="926426"/>
              <a:ext cx="320053" cy="115489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Graphic 9">
            <a:extLst>
              <a:ext uri="{FF2B5EF4-FFF2-40B4-BE49-F238E27FC236}">
                <a16:creationId xmlns:a16="http://schemas.microsoft.com/office/drawing/2014/main" id="{CB6B4874-FD66-C22A-DA6A-7B241DC58D32}"/>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4191000" cy="1171575"/>
          </a:xfrm>
          <a:prstGeom prst="rect">
            <a:avLst/>
          </a:prstGeom>
        </p:spPr>
      </p:pic>
      <p:sp>
        <p:nvSpPr>
          <p:cNvPr id="2" name="Title 1">
            <a:extLst>
              <a:ext uri="{FF2B5EF4-FFF2-40B4-BE49-F238E27FC236}">
                <a16:creationId xmlns:a16="http://schemas.microsoft.com/office/drawing/2014/main" id="{7C0422D8-4907-518E-5B94-BB8DEDAD695E}"/>
              </a:ext>
            </a:extLst>
          </p:cNvPr>
          <p:cNvSpPr>
            <a:spLocks noGrp="1"/>
          </p:cNvSpPr>
          <p:nvPr>
            <p:ph type="title" hasCustomPrompt="1"/>
          </p:nvPr>
        </p:nvSpPr>
        <p:spPr>
          <a:xfrm>
            <a:off x="204230" y="133824"/>
            <a:ext cx="7347188" cy="719963"/>
          </a:xfrm>
        </p:spPr>
        <p:txBody>
          <a:bodyPr>
            <a:normAutofit/>
          </a:bodyPr>
          <a:lstStyle>
            <a:lvl1pPr>
              <a:defRPr sz="3200"/>
            </a:lvl1pPr>
          </a:lstStyle>
          <a:p>
            <a:r>
              <a:rPr lang="en-US" dirty="0"/>
              <a:t>Click to edit Slide Title</a:t>
            </a:r>
          </a:p>
        </p:txBody>
      </p:sp>
      <p:grpSp>
        <p:nvGrpSpPr>
          <p:cNvPr id="6" name="Group 5">
            <a:extLst>
              <a:ext uri="{FF2B5EF4-FFF2-40B4-BE49-F238E27FC236}">
                <a16:creationId xmlns:a16="http://schemas.microsoft.com/office/drawing/2014/main" id="{EC8EAE4A-49E7-FE7A-5401-11A474288039}"/>
              </a:ext>
            </a:extLst>
          </p:cNvPr>
          <p:cNvGrpSpPr/>
          <p:nvPr userDrawn="1"/>
        </p:nvGrpSpPr>
        <p:grpSpPr>
          <a:xfrm>
            <a:off x="326150" y="6326462"/>
            <a:ext cx="1951240" cy="230977"/>
            <a:chOff x="320054" y="6507065"/>
            <a:chExt cx="1951240" cy="230977"/>
          </a:xfrm>
        </p:grpSpPr>
        <p:sp>
          <p:nvSpPr>
            <p:cNvPr id="7" name="Footer Placeholder 3">
              <a:extLst>
                <a:ext uri="{FF2B5EF4-FFF2-40B4-BE49-F238E27FC236}">
                  <a16:creationId xmlns:a16="http://schemas.microsoft.com/office/drawing/2014/main" id="{EA4F6319-B7FA-0A5E-4D28-9B173A7B9C95}"/>
                </a:ext>
              </a:extLst>
            </p:cNvPr>
            <p:cNvSpPr txBox="1"/>
            <p:nvPr userDrawn="1"/>
          </p:nvSpPr>
          <p:spPr>
            <a:xfrm>
              <a:off x="518698" y="6522777"/>
              <a:ext cx="1752596" cy="21526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sz="800" dirty="0">
                  <a:solidFill>
                    <a:schemeClr val="accent1"/>
                  </a:solidFill>
                </a:rPr>
                <a:t>© Anblicks. All Rights Reserved</a:t>
              </a:r>
              <a:endParaRPr lang="en-IN" sz="800" dirty="0">
                <a:solidFill>
                  <a:schemeClr val="accent1"/>
                </a:solidFill>
              </a:endParaRPr>
            </a:p>
          </p:txBody>
        </p:sp>
        <p:pic>
          <p:nvPicPr>
            <p:cNvPr id="8" name="Graphic 7">
              <a:extLst>
                <a:ext uri="{FF2B5EF4-FFF2-40B4-BE49-F238E27FC236}">
                  <a16:creationId xmlns:a16="http://schemas.microsoft.com/office/drawing/2014/main" id="{865B89FE-59EC-8B2E-DD87-A282A3DC888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20054" y="6507065"/>
              <a:ext cx="229123" cy="217373"/>
            </a:xfrm>
            <a:prstGeom prst="rect">
              <a:avLst/>
            </a:prstGeom>
          </p:spPr>
        </p:pic>
      </p:grpSp>
      <p:sp>
        <p:nvSpPr>
          <p:cNvPr id="13" name="Content Placeholder 2">
            <a:extLst>
              <a:ext uri="{FF2B5EF4-FFF2-40B4-BE49-F238E27FC236}">
                <a16:creationId xmlns:a16="http://schemas.microsoft.com/office/drawing/2014/main" id="{CC7AD251-9AAC-50AE-EE0C-3FB1D652FE29}"/>
              </a:ext>
            </a:extLst>
          </p:cNvPr>
          <p:cNvSpPr>
            <a:spLocks noGrp="1"/>
          </p:cNvSpPr>
          <p:nvPr>
            <p:ph idx="1"/>
          </p:nvPr>
        </p:nvSpPr>
        <p:spPr>
          <a:xfrm>
            <a:off x="204231" y="879311"/>
            <a:ext cx="7347189" cy="5297554"/>
          </a:xfrm>
        </p:spPr>
        <p:txBody>
          <a:bodyPr/>
          <a:lstStyle>
            <a:lvl1pPr>
              <a:defRPr sz="2400">
                <a:latin typeface="Bierstadt Regular"/>
              </a:defRPr>
            </a:lvl1pPr>
            <a:lvl2pPr>
              <a:defRPr sz="2000">
                <a:latin typeface="Bierstadt Regular"/>
              </a:defRPr>
            </a:lvl2pPr>
            <a:lvl3pPr>
              <a:defRPr sz="1800">
                <a:latin typeface="Bierstadt Regular"/>
              </a:defRPr>
            </a:lvl3pPr>
            <a:lvl4pPr>
              <a:defRPr sz="1600">
                <a:latin typeface="Bierstadt Regular"/>
              </a:defRPr>
            </a:lvl4pPr>
            <a:lvl5pPr>
              <a:defRPr sz="1600">
                <a:latin typeface="Bierstadt Regul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2" name="Graphic 21">
            <a:extLst>
              <a:ext uri="{FF2B5EF4-FFF2-40B4-BE49-F238E27FC236}">
                <a16:creationId xmlns:a16="http://schemas.microsoft.com/office/drawing/2014/main" id="{D60BAD58-77D4-FEFC-1858-2AB1768D80AD}"/>
              </a:ext>
            </a:extLst>
          </p:cNvPr>
          <p:cNvPicPr>
            <a:picLocks noChangeAspect="1"/>
          </p:cNvPicPr>
          <p:nvPr userDrawn="1"/>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15716" y="-3166"/>
            <a:ext cx="3776283" cy="1448860"/>
          </a:xfrm>
          <a:prstGeom prst="rect">
            <a:avLst/>
          </a:prstGeom>
        </p:spPr>
      </p:pic>
      <p:cxnSp>
        <p:nvCxnSpPr>
          <p:cNvPr id="15" name="Straight Connector 14">
            <a:extLst>
              <a:ext uri="{FF2B5EF4-FFF2-40B4-BE49-F238E27FC236}">
                <a16:creationId xmlns:a16="http://schemas.microsoft.com/office/drawing/2014/main" id="{F1635AB3-8470-F37F-CF75-09503BE980FD}"/>
              </a:ext>
            </a:extLst>
          </p:cNvPr>
          <p:cNvCxnSpPr>
            <a:cxnSpLocks/>
          </p:cNvCxnSpPr>
          <p:nvPr userDrawn="1"/>
        </p:nvCxnSpPr>
        <p:spPr>
          <a:xfrm>
            <a:off x="11681461" y="6566414"/>
            <a:ext cx="0" cy="2915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FAA50A81-0408-6B13-FEA1-E46A57F2C952}"/>
              </a:ext>
            </a:extLst>
          </p:cNvPr>
          <p:cNvSpPr txBox="1"/>
          <p:nvPr userDrawn="1"/>
        </p:nvSpPr>
        <p:spPr>
          <a:xfrm>
            <a:off x="11490976" y="6312413"/>
            <a:ext cx="390103" cy="254001"/>
          </a:xfrm>
          <a:prstGeom prst="rect">
            <a:avLst/>
          </a:prstGeom>
        </p:spPr>
        <p:txBody>
          <a:bodyPr anchor="ctr"/>
          <a:lstStyle>
            <a:defPPr>
              <a:defRPr lang="en-US"/>
            </a:defPPr>
            <a:lvl1pPr algn="ctr">
              <a:defRPr sz="800" b="1">
                <a:solidFill>
                  <a:schemeClr val="accent1"/>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fld id="{707CDADC-9C7F-4AE2-9073-56EBA64A87C0}" type="slidenum">
              <a:rPr lang="en-US" smtClean="0">
                <a:solidFill>
                  <a:schemeClr val="bg1"/>
                </a:solidFill>
              </a:rPr>
              <a:pPr lvl="0"/>
              <a:t>‹#›</a:t>
            </a:fld>
            <a:endParaRPr lang="en-US" dirty="0">
              <a:solidFill>
                <a:schemeClr val="bg1"/>
              </a:solidFill>
            </a:endParaRPr>
          </a:p>
        </p:txBody>
      </p:sp>
    </p:spTree>
    <p:extLst>
      <p:ext uri="{BB962C8B-B14F-4D97-AF65-F5344CB8AC3E}">
        <p14:creationId xmlns:p14="http://schemas.microsoft.com/office/powerpoint/2010/main" val="3779478092"/>
      </p:ext>
    </p:extLst>
  </p:cSld>
  <p:clrMapOvr>
    <a:masterClrMapping/>
  </p:clrMapOvr>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Half">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B4FD4BD-2EEE-E889-0898-38EDEB43C437}"/>
              </a:ext>
            </a:extLst>
          </p:cNvPr>
          <p:cNvSpPr/>
          <p:nvPr userDrawn="1"/>
        </p:nvSpPr>
        <p:spPr>
          <a:xfrm>
            <a:off x="1" y="0"/>
            <a:ext cx="12191999" cy="3428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676B138-D658-67E1-ADA8-C80681B287F3}"/>
              </a:ext>
            </a:extLst>
          </p:cNvPr>
          <p:cNvSpPr/>
          <p:nvPr userDrawn="1"/>
        </p:nvSpPr>
        <p:spPr>
          <a:xfrm>
            <a:off x="1" y="3429000"/>
            <a:ext cx="12191999" cy="3428999"/>
          </a:xfrm>
          <a:prstGeom prst="rect">
            <a:avLst/>
          </a:prstGeom>
          <a:gradFill>
            <a:gsLst>
              <a:gs pos="0">
                <a:srgbClr val="9E2840">
                  <a:alpha val="60000"/>
                </a:srgbClr>
              </a:gs>
              <a:gs pos="100000">
                <a:schemeClr val="accent1">
                  <a:alpha val="6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09454E16-61D9-B6C5-E60F-C14286954E1E}"/>
              </a:ext>
            </a:extLst>
          </p:cNvPr>
          <p:cNvGrpSpPr/>
          <p:nvPr userDrawn="1"/>
        </p:nvGrpSpPr>
        <p:grpSpPr>
          <a:xfrm>
            <a:off x="-1" y="-1164"/>
            <a:ext cx="12192000" cy="6862108"/>
            <a:chOff x="-1" y="-1164"/>
            <a:chExt cx="12192000" cy="6862108"/>
          </a:xfrm>
          <a:noFill/>
        </p:grpSpPr>
        <p:sp>
          <p:nvSpPr>
            <p:cNvPr id="16" name="Rectangle 15">
              <a:extLst>
                <a:ext uri="{FF2B5EF4-FFF2-40B4-BE49-F238E27FC236}">
                  <a16:creationId xmlns:a16="http://schemas.microsoft.com/office/drawing/2014/main" id="{2288DDEB-0B18-B82D-0AE9-73532B65E0A9}"/>
                </a:ext>
              </a:extLst>
            </p:cNvPr>
            <p:cNvSpPr/>
            <p:nvPr userDrawn="1"/>
          </p:nvSpPr>
          <p:spPr>
            <a:xfrm>
              <a:off x="-1" y="0"/>
              <a:ext cx="32005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D523BBE-95A1-4067-412A-56A5C33DDE0A}"/>
                </a:ext>
              </a:extLst>
            </p:cNvPr>
            <p:cNvSpPr/>
            <p:nvPr userDrawn="1"/>
          </p:nvSpPr>
          <p:spPr>
            <a:xfrm>
              <a:off x="11871946" y="0"/>
              <a:ext cx="32005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DAB272D-DA37-5C3B-C1E9-C35CE104FAE4}"/>
                </a:ext>
              </a:extLst>
            </p:cNvPr>
            <p:cNvSpPr/>
            <p:nvPr userDrawn="1"/>
          </p:nvSpPr>
          <p:spPr>
            <a:xfrm rot="16200000">
              <a:off x="5937428" y="-5615629"/>
              <a:ext cx="320053" cy="115489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6079245-B821-5BC0-CB99-EF17A8B0F1E4}"/>
                </a:ext>
              </a:extLst>
            </p:cNvPr>
            <p:cNvSpPr/>
            <p:nvPr userDrawn="1"/>
          </p:nvSpPr>
          <p:spPr>
            <a:xfrm rot="16200000">
              <a:off x="5937429" y="926426"/>
              <a:ext cx="320053" cy="115489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D9A21BDA-E271-2BDF-188A-814905E469B5}"/>
              </a:ext>
            </a:extLst>
          </p:cNvPr>
          <p:cNvGrpSpPr/>
          <p:nvPr userDrawn="1"/>
        </p:nvGrpSpPr>
        <p:grpSpPr>
          <a:xfrm>
            <a:off x="326150" y="6326462"/>
            <a:ext cx="1951240" cy="230977"/>
            <a:chOff x="320054" y="6507065"/>
            <a:chExt cx="1951240" cy="230977"/>
          </a:xfrm>
        </p:grpSpPr>
        <p:sp>
          <p:nvSpPr>
            <p:cNvPr id="30" name="Footer Placeholder 3">
              <a:extLst>
                <a:ext uri="{FF2B5EF4-FFF2-40B4-BE49-F238E27FC236}">
                  <a16:creationId xmlns:a16="http://schemas.microsoft.com/office/drawing/2014/main" id="{489CE728-BCF2-FD52-D339-D4ABAD8D146A}"/>
                </a:ext>
              </a:extLst>
            </p:cNvPr>
            <p:cNvSpPr txBox="1"/>
            <p:nvPr userDrawn="1"/>
          </p:nvSpPr>
          <p:spPr>
            <a:xfrm>
              <a:off x="518698" y="6522777"/>
              <a:ext cx="1752596" cy="21526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sz="800" dirty="0">
                  <a:solidFill>
                    <a:schemeClr val="bg1"/>
                  </a:solidFill>
                </a:rPr>
                <a:t>© Anblicks. All Rights Reserved</a:t>
              </a:r>
              <a:endParaRPr lang="en-IN" sz="800" dirty="0">
                <a:solidFill>
                  <a:schemeClr val="bg1"/>
                </a:solidFill>
              </a:endParaRPr>
            </a:p>
          </p:txBody>
        </p:sp>
        <p:pic>
          <p:nvPicPr>
            <p:cNvPr id="32" name="Graphic 31">
              <a:extLst>
                <a:ext uri="{FF2B5EF4-FFF2-40B4-BE49-F238E27FC236}">
                  <a16:creationId xmlns:a16="http://schemas.microsoft.com/office/drawing/2014/main" id="{D2D92E27-DB53-C487-B832-3455669ADDC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0054" y="6507065"/>
              <a:ext cx="229123" cy="217373"/>
            </a:xfrm>
            <a:prstGeom prst="rect">
              <a:avLst/>
            </a:prstGeom>
          </p:spPr>
        </p:pic>
      </p:grpSp>
      <p:cxnSp>
        <p:nvCxnSpPr>
          <p:cNvPr id="33" name="Straight Connector 32">
            <a:extLst>
              <a:ext uri="{FF2B5EF4-FFF2-40B4-BE49-F238E27FC236}">
                <a16:creationId xmlns:a16="http://schemas.microsoft.com/office/drawing/2014/main" id="{83196E74-3F05-DDAF-4FCB-C569DC954333}"/>
              </a:ext>
            </a:extLst>
          </p:cNvPr>
          <p:cNvCxnSpPr>
            <a:cxnSpLocks/>
          </p:cNvCxnSpPr>
          <p:nvPr userDrawn="1"/>
        </p:nvCxnSpPr>
        <p:spPr>
          <a:xfrm>
            <a:off x="11681461" y="6566414"/>
            <a:ext cx="0" cy="2915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Graphic 8">
            <a:extLst>
              <a:ext uri="{FF2B5EF4-FFF2-40B4-BE49-F238E27FC236}">
                <a16:creationId xmlns:a16="http://schemas.microsoft.com/office/drawing/2014/main" id="{59611F5B-F1AB-FA26-36D7-3D0FB0C22F40}"/>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91000" y="5435688"/>
            <a:ext cx="6388074" cy="1422312"/>
          </a:xfrm>
          <a:prstGeom prst="rect">
            <a:avLst/>
          </a:prstGeom>
        </p:spPr>
      </p:pic>
      <p:pic>
        <p:nvPicPr>
          <p:cNvPr id="23" name="Graphic 22">
            <a:extLst>
              <a:ext uri="{FF2B5EF4-FFF2-40B4-BE49-F238E27FC236}">
                <a16:creationId xmlns:a16="http://schemas.microsoft.com/office/drawing/2014/main" id="{BC86CBDA-A893-638D-67EF-3A5EA80C9B02}"/>
              </a:ext>
            </a:extLst>
          </p:cNvPr>
          <p:cNvPicPr>
            <a:picLocks noChangeAspect="1"/>
          </p:cNvPicPr>
          <p:nvPr userDrawn="1"/>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0" y="0"/>
            <a:ext cx="4191000" cy="1171575"/>
          </a:xfrm>
          <a:prstGeom prst="rect">
            <a:avLst/>
          </a:prstGeom>
        </p:spPr>
      </p:pic>
      <p:pic>
        <p:nvPicPr>
          <p:cNvPr id="25" name="Graphic 24">
            <a:extLst>
              <a:ext uri="{FF2B5EF4-FFF2-40B4-BE49-F238E27FC236}">
                <a16:creationId xmlns:a16="http://schemas.microsoft.com/office/drawing/2014/main" id="{D5AE503A-051C-1E3B-1728-B92992014870}"/>
              </a:ext>
            </a:extLst>
          </p:cNvPr>
          <p:cNvPicPr>
            <a:picLocks noChangeAspect="1"/>
          </p:cNvPicPr>
          <p:nvPr userDrawn="1"/>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48600" y="0"/>
            <a:ext cx="4343400" cy="1171575"/>
          </a:xfrm>
          <a:prstGeom prst="rect">
            <a:avLst/>
          </a:prstGeom>
        </p:spPr>
      </p:pic>
      <p:sp>
        <p:nvSpPr>
          <p:cNvPr id="26" name="Title 1">
            <a:extLst>
              <a:ext uri="{FF2B5EF4-FFF2-40B4-BE49-F238E27FC236}">
                <a16:creationId xmlns:a16="http://schemas.microsoft.com/office/drawing/2014/main" id="{223B5EC2-944B-C0EB-A26B-3A4112F96A1B}"/>
              </a:ext>
            </a:extLst>
          </p:cNvPr>
          <p:cNvSpPr>
            <a:spLocks noGrp="1"/>
          </p:cNvSpPr>
          <p:nvPr>
            <p:ph type="title" hasCustomPrompt="1"/>
          </p:nvPr>
        </p:nvSpPr>
        <p:spPr>
          <a:xfrm>
            <a:off x="204230" y="133824"/>
            <a:ext cx="7347188" cy="719963"/>
          </a:xfrm>
        </p:spPr>
        <p:txBody>
          <a:bodyPr>
            <a:normAutofit/>
          </a:bodyPr>
          <a:lstStyle>
            <a:lvl1pPr>
              <a:defRPr sz="3200"/>
            </a:lvl1pPr>
          </a:lstStyle>
          <a:p>
            <a:r>
              <a:rPr lang="en-US" dirty="0"/>
              <a:t>Click to edit Master style</a:t>
            </a:r>
          </a:p>
        </p:txBody>
      </p:sp>
      <p:sp>
        <p:nvSpPr>
          <p:cNvPr id="20" name="Slide Number Placeholder 5">
            <a:extLst>
              <a:ext uri="{FF2B5EF4-FFF2-40B4-BE49-F238E27FC236}">
                <a16:creationId xmlns:a16="http://schemas.microsoft.com/office/drawing/2014/main" id="{1D8CADF6-D038-38BC-AD56-864A2235726E}"/>
              </a:ext>
            </a:extLst>
          </p:cNvPr>
          <p:cNvSpPr txBox="1"/>
          <p:nvPr userDrawn="1"/>
        </p:nvSpPr>
        <p:spPr>
          <a:xfrm>
            <a:off x="11490976" y="6312413"/>
            <a:ext cx="390103" cy="254001"/>
          </a:xfrm>
          <a:prstGeom prst="rect">
            <a:avLst/>
          </a:prstGeom>
        </p:spPr>
        <p:txBody>
          <a:bodyPr anchor="ctr"/>
          <a:lstStyle>
            <a:defPPr>
              <a:defRPr lang="en-US"/>
            </a:defPPr>
            <a:lvl1pPr algn="ctr">
              <a:defRPr sz="800" b="1">
                <a:solidFill>
                  <a:schemeClr val="accent1"/>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fld id="{707CDADC-9C7F-4AE2-9073-56EBA64A87C0}" type="slidenum">
              <a:rPr lang="en-US" smtClean="0">
                <a:solidFill>
                  <a:schemeClr val="bg1"/>
                </a:solidFill>
              </a:rPr>
              <a:pPr lvl="0"/>
              <a:t>‹#›</a:t>
            </a:fld>
            <a:endParaRPr lang="en-US" dirty="0">
              <a:solidFill>
                <a:schemeClr val="bg1"/>
              </a:solidFill>
            </a:endParaRPr>
          </a:p>
        </p:txBody>
      </p:sp>
    </p:spTree>
    <p:extLst>
      <p:ext uri="{BB962C8B-B14F-4D97-AF65-F5344CB8AC3E}">
        <p14:creationId xmlns:p14="http://schemas.microsoft.com/office/powerpoint/2010/main" val="1184104254"/>
      </p:ext>
    </p:extLst>
  </p:cSld>
  <p:clrMapOvr>
    <a:masterClrMapping/>
  </p:clrMapOvr>
  <p:hf hdr="0" ftr="0" dt="0"/>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09454E16-61D9-B6C5-E60F-C14286954E1E}"/>
              </a:ext>
            </a:extLst>
          </p:cNvPr>
          <p:cNvGrpSpPr/>
          <p:nvPr userDrawn="1"/>
        </p:nvGrpSpPr>
        <p:grpSpPr>
          <a:xfrm>
            <a:off x="-1" y="-1164"/>
            <a:ext cx="12192000" cy="6862108"/>
            <a:chOff x="-1" y="-1164"/>
            <a:chExt cx="12192000" cy="6862108"/>
          </a:xfrm>
          <a:solidFill>
            <a:schemeClr val="bg1"/>
          </a:solidFill>
        </p:grpSpPr>
        <p:sp>
          <p:nvSpPr>
            <p:cNvPr id="16" name="Rectangle 15">
              <a:extLst>
                <a:ext uri="{FF2B5EF4-FFF2-40B4-BE49-F238E27FC236}">
                  <a16:creationId xmlns:a16="http://schemas.microsoft.com/office/drawing/2014/main" id="{2288DDEB-0B18-B82D-0AE9-73532B65E0A9}"/>
                </a:ext>
              </a:extLst>
            </p:cNvPr>
            <p:cNvSpPr/>
            <p:nvPr userDrawn="1"/>
          </p:nvSpPr>
          <p:spPr>
            <a:xfrm>
              <a:off x="-1" y="0"/>
              <a:ext cx="32005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D523BBE-95A1-4067-412A-56A5C33DDE0A}"/>
                </a:ext>
              </a:extLst>
            </p:cNvPr>
            <p:cNvSpPr/>
            <p:nvPr userDrawn="1"/>
          </p:nvSpPr>
          <p:spPr>
            <a:xfrm>
              <a:off x="11871946" y="0"/>
              <a:ext cx="32005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DAB272D-DA37-5C3B-C1E9-C35CE104FAE4}"/>
                </a:ext>
              </a:extLst>
            </p:cNvPr>
            <p:cNvSpPr/>
            <p:nvPr userDrawn="1"/>
          </p:nvSpPr>
          <p:spPr>
            <a:xfrm rot="16200000">
              <a:off x="5937428" y="-5615629"/>
              <a:ext cx="320053" cy="115489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6079245-B821-5BC0-CB99-EF17A8B0F1E4}"/>
                </a:ext>
              </a:extLst>
            </p:cNvPr>
            <p:cNvSpPr/>
            <p:nvPr userDrawn="1"/>
          </p:nvSpPr>
          <p:spPr>
            <a:xfrm rot="16200000">
              <a:off x="5937429" y="926426"/>
              <a:ext cx="320053" cy="115489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Graphic 9">
            <a:extLst>
              <a:ext uri="{FF2B5EF4-FFF2-40B4-BE49-F238E27FC236}">
                <a16:creationId xmlns:a16="http://schemas.microsoft.com/office/drawing/2014/main" id="{CB6B4874-FD66-C22A-DA6A-7B241DC58D32}"/>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4191000" cy="1171575"/>
          </a:xfrm>
          <a:prstGeom prst="rect">
            <a:avLst/>
          </a:prstGeom>
        </p:spPr>
      </p:pic>
      <p:sp>
        <p:nvSpPr>
          <p:cNvPr id="2" name="Title 1">
            <a:extLst>
              <a:ext uri="{FF2B5EF4-FFF2-40B4-BE49-F238E27FC236}">
                <a16:creationId xmlns:a16="http://schemas.microsoft.com/office/drawing/2014/main" id="{7C0422D8-4907-518E-5B94-BB8DEDAD695E}"/>
              </a:ext>
            </a:extLst>
          </p:cNvPr>
          <p:cNvSpPr>
            <a:spLocks noGrp="1"/>
          </p:cNvSpPr>
          <p:nvPr>
            <p:ph type="title" hasCustomPrompt="1"/>
          </p:nvPr>
        </p:nvSpPr>
        <p:spPr>
          <a:xfrm>
            <a:off x="204230" y="133824"/>
            <a:ext cx="11667714" cy="719963"/>
          </a:xfrm>
        </p:spPr>
        <p:txBody>
          <a:bodyPr>
            <a:normAutofit/>
          </a:bodyPr>
          <a:lstStyle>
            <a:lvl1pPr>
              <a:defRPr sz="3200"/>
            </a:lvl1pPr>
          </a:lstStyle>
          <a:p>
            <a:r>
              <a:rPr lang="en-US" dirty="0"/>
              <a:t>Click to edit Slide Title</a:t>
            </a:r>
          </a:p>
        </p:txBody>
      </p:sp>
      <p:grpSp>
        <p:nvGrpSpPr>
          <p:cNvPr id="6" name="Group 5">
            <a:extLst>
              <a:ext uri="{FF2B5EF4-FFF2-40B4-BE49-F238E27FC236}">
                <a16:creationId xmlns:a16="http://schemas.microsoft.com/office/drawing/2014/main" id="{EC8EAE4A-49E7-FE7A-5401-11A474288039}"/>
              </a:ext>
            </a:extLst>
          </p:cNvPr>
          <p:cNvGrpSpPr/>
          <p:nvPr userDrawn="1"/>
        </p:nvGrpSpPr>
        <p:grpSpPr>
          <a:xfrm>
            <a:off x="326150" y="6326462"/>
            <a:ext cx="1951240" cy="230977"/>
            <a:chOff x="320054" y="6507065"/>
            <a:chExt cx="1951240" cy="230977"/>
          </a:xfrm>
        </p:grpSpPr>
        <p:sp>
          <p:nvSpPr>
            <p:cNvPr id="7" name="Footer Placeholder 3">
              <a:extLst>
                <a:ext uri="{FF2B5EF4-FFF2-40B4-BE49-F238E27FC236}">
                  <a16:creationId xmlns:a16="http://schemas.microsoft.com/office/drawing/2014/main" id="{EA4F6319-B7FA-0A5E-4D28-9B173A7B9C95}"/>
                </a:ext>
              </a:extLst>
            </p:cNvPr>
            <p:cNvSpPr txBox="1"/>
            <p:nvPr userDrawn="1"/>
          </p:nvSpPr>
          <p:spPr>
            <a:xfrm>
              <a:off x="518698" y="6522777"/>
              <a:ext cx="1752596" cy="21526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sz="800" dirty="0">
                  <a:solidFill>
                    <a:schemeClr val="accent1"/>
                  </a:solidFill>
                </a:rPr>
                <a:t>© Anblicks. All Rights Reserved</a:t>
              </a:r>
              <a:endParaRPr lang="en-IN" sz="800" dirty="0">
                <a:solidFill>
                  <a:schemeClr val="accent1"/>
                </a:solidFill>
              </a:endParaRPr>
            </a:p>
          </p:txBody>
        </p:sp>
        <p:pic>
          <p:nvPicPr>
            <p:cNvPr id="8" name="Graphic 7">
              <a:extLst>
                <a:ext uri="{FF2B5EF4-FFF2-40B4-BE49-F238E27FC236}">
                  <a16:creationId xmlns:a16="http://schemas.microsoft.com/office/drawing/2014/main" id="{865B89FE-59EC-8B2E-DD87-A282A3DC888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20054" y="6507065"/>
              <a:ext cx="229123" cy="217373"/>
            </a:xfrm>
            <a:prstGeom prst="rect">
              <a:avLst/>
            </a:prstGeom>
          </p:spPr>
        </p:pic>
      </p:grpSp>
      <p:pic>
        <p:nvPicPr>
          <p:cNvPr id="12" name="Graphic 11">
            <a:extLst>
              <a:ext uri="{FF2B5EF4-FFF2-40B4-BE49-F238E27FC236}">
                <a16:creationId xmlns:a16="http://schemas.microsoft.com/office/drawing/2014/main" id="{ECEC6D5C-4BA7-CF1A-2894-20CC4610DFB2}"/>
              </a:ext>
            </a:extLst>
          </p:cNvPr>
          <p:cNvPicPr>
            <a:picLocks noChangeAspect="1"/>
          </p:cNvPicPr>
          <p:nvPr userDrawn="1"/>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848600" y="0"/>
            <a:ext cx="4343400" cy="1171575"/>
          </a:xfrm>
          <a:prstGeom prst="rect">
            <a:avLst/>
          </a:prstGeom>
        </p:spPr>
      </p:pic>
      <p:cxnSp>
        <p:nvCxnSpPr>
          <p:cNvPr id="15" name="Straight Connector 14">
            <a:extLst>
              <a:ext uri="{FF2B5EF4-FFF2-40B4-BE49-F238E27FC236}">
                <a16:creationId xmlns:a16="http://schemas.microsoft.com/office/drawing/2014/main" id="{F1635AB3-8470-F37F-CF75-09503BE980FD}"/>
              </a:ext>
            </a:extLst>
          </p:cNvPr>
          <p:cNvCxnSpPr>
            <a:cxnSpLocks/>
          </p:cNvCxnSpPr>
          <p:nvPr userDrawn="1"/>
        </p:nvCxnSpPr>
        <p:spPr>
          <a:xfrm>
            <a:off x="11681461" y="6566414"/>
            <a:ext cx="0" cy="29158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EF628A09-3277-5616-B572-8DD601A44400}"/>
              </a:ext>
            </a:extLst>
          </p:cNvPr>
          <p:cNvSpPr>
            <a:spLocks noGrp="1"/>
          </p:cNvSpPr>
          <p:nvPr>
            <p:ph idx="1"/>
          </p:nvPr>
        </p:nvSpPr>
        <p:spPr>
          <a:xfrm>
            <a:off x="204231" y="879311"/>
            <a:ext cx="11667714" cy="5297554"/>
          </a:xfrm>
        </p:spPr>
        <p:txBody>
          <a:bodyPr/>
          <a:lstStyle>
            <a:lvl1pPr>
              <a:defRPr sz="2000">
                <a:solidFill>
                  <a:schemeClr val="tx2"/>
                </a:solidFill>
                <a:latin typeface="Bierstadt Regular"/>
              </a:defRPr>
            </a:lvl1pPr>
            <a:lvl2pPr>
              <a:defRPr sz="1800">
                <a:solidFill>
                  <a:schemeClr val="tx2"/>
                </a:solidFill>
                <a:latin typeface="Bierstadt Regular"/>
              </a:defRPr>
            </a:lvl2pPr>
            <a:lvl3pPr>
              <a:defRPr sz="1600">
                <a:solidFill>
                  <a:schemeClr val="tx2"/>
                </a:solidFill>
                <a:latin typeface="Bierstadt Regular"/>
              </a:defRPr>
            </a:lvl3pPr>
            <a:lvl4pPr>
              <a:defRPr sz="1400">
                <a:solidFill>
                  <a:schemeClr val="tx2"/>
                </a:solidFill>
                <a:latin typeface="Bierstadt Regular"/>
              </a:defRPr>
            </a:lvl4pPr>
            <a:lvl5pPr>
              <a:defRPr sz="1400">
                <a:solidFill>
                  <a:schemeClr val="tx2"/>
                </a:solidFill>
                <a:latin typeface="Bierstadt Regul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Slide Number Placeholder 5">
            <a:extLst>
              <a:ext uri="{FF2B5EF4-FFF2-40B4-BE49-F238E27FC236}">
                <a16:creationId xmlns:a16="http://schemas.microsoft.com/office/drawing/2014/main" id="{89D832DE-CBA7-984F-43A9-2055889171F1}"/>
              </a:ext>
            </a:extLst>
          </p:cNvPr>
          <p:cNvSpPr txBox="1"/>
          <p:nvPr userDrawn="1"/>
        </p:nvSpPr>
        <p:spPr>
          <a:xfrm>
            <a:off x="11490976" y="6312413"/>
            <a:ext cx="390103" cy="254001"/>
          </a:xfrm>
          <a:prstGeom prst="rect">
            <a:avLst/>
          </a:prstGeom>
        </p:spPr>
        <p:txBody>
          <a:bodyPr anchor="ctr"/>
          <a:lstStyle>
            <a:defPPr>
              <a:defRPr lang="en-US"/>
            </a:defPPr>
            <a:lvl1pPr algn="ctr">
              <a:defRPr sz="800" b="1">
                <a:solidFill>
                  <a:schemeClr val="accent1"/>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fld id="{707CDADC-9C7F-4AE2-9073-56EBA64A87C0}" type="slidenum">
              <a:rPr lang="en-US" smtClean="0"/>
              <a:pPr lvl="0"/>
              <a:t>‹#›</a:t>
            </a:fld>
            <a:endParaRPr lang="en-US" dirty="0"/>
          </a:p>
        </p:txBody>
      </p:sp>
    </p:spTree>
    <p:extLst>
      <p:ext uri="{BB962C8B-B14F-4D97-AF65-F5344CB8AC3E}">
        <p14:creationId xmlns:p14="http://schemas.microsoft.com/office/powerpoint/2010/main" val="2795438056"/>
      </p:ext>
    </p:extLst>
  </p:cSld>
  <p:clrMapOvr>
    <a:masterClrMapping/>
  </p:clrMapOvr>
  <p:hf hdr="0" ftr="0" dt="0"/>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09454E16-61D9-B6C5-E60F-C14286954E1E}"/>
              </a:ext>
            </a:extLst>
          </p:cNvPr>
          <p:cNvGrpSpPr/>
          <p:nvPr userDrawn="1"/>
        </p:nvGrpSpPr>
        <p:grpSpPr>
          <a:xfrm>
            <a:off x="-1" y="-1164"/>
            <a:ext cx="12192000" cy="6862108"/>
            <a:chOff x="-1" y="-1164"/>
            <a:chExt cx="12192000" cy="6862108"/>
          </a:xfrm>
          <a:solidFill>
            <a:schemeClr val="bg1"/>
          </a:solidFill>
        </p:grpSpPr>
        <p:sp>
          <p:nvSpPr>
            <p:cNvPr id="16" name="Rectangle 15">
              <a:extLst>
                <a:ext uri="{FF2B5EF4-FFF2-40B4-BE49-F238E27FC236}">
                  <a16:creationId xmlns:a16="http://schemas.microsoft.com/office/drawing/2014/main" id="{2288DDEB-0B18-B82D-0AE9-73532B65E0A9}"/>
                </a:ext>
              </a:extLst>
            </p:cNvPr>
            <p:cNvSpPr/>
            <p:nvPr userDrawn="1"/>
          </p:nvSpPr>
          <p:spPr>
            <a:xfrm>
              <a:off x="-1" y="0"/>
              <a:ext cx="32005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D523BBE-95A1-4067-412A-56A5C33DDE0A}"/>
                </a:ext>
              </a:extLst>
            </p:cNvPr>
            <p:cNvSpPr/>
            <p:nvPr userDrawn="1"/>
          </p:nvSpPr>
          <p:spPr>
            <a:xfrm>
              <a:off x="11871946" y="0"/>
              <a:ext cx="32005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DAB272D-DA37-5C3B-C1E9-C35CE104FAE4}"/>
                </a:ext>
              </a:extLst>
            </p:cNvPr>
            <p:cNvSpPr/>
            <p:nvPr userDrawn="1"/>
          </p:nvSpPr>
          <p:spPr>
            <a:xfrm rot="16200000">
              <a:off x="5937428" y="-5615629"/>
              <a:ext cx="320053" cy="115489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6079245-B821-5BC0-CB99-EF17A8B0F1E4}"/>
                </a:ext>
              </a:extLst>
            </p:cNvPr>
            <p:cNvSpPr/>
            <p:nvPr userDrawn="1"/>
          </p:nvSpPr>
          <p:spPr>
            <a:xfrm rot="16200000">
              <a:off x="5937429" y="926426"/>
              <a:ext cx="320053" cy="115489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Graphic 9">
            <a:extLst>
              <a:ext uri="{FF2B5EF4-FFF2-40B4-BE49-F238E27FC236}">
                <a16:creationId xmlns:a16="http://schemas.microsoft.com/office/drawing/2014/main" id="{CB6B4874-FD66-C22A-DA6A-7B241DC58D32}"/>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4191000" cy="1171575"/>
          </a:xfrm>
          <a:prstGeom prst="rect">
            <a:avLst/>
          </a:prstGeom>
        </p:spPr>
      </p:pic>
      <p:sp>
        <p:nvSpPr>
          <p:cNvPr id="2" name="Title 1">
            <a:extLst>
              <a:ext uri="{FF2B5EF4-FFF2-40B4-BE49-F238E27FC236}">
                <a16:creationId xmlns:a16="http://schemas.microsoft.com/office/drawing/2014/main" id="{7C0422D8-4907-518E-5B94-BB8DEDAD695E}"/>
              </a:ext>
            </a:extLst>
          </p:cNvPr>
          <p:cNvSpPr>
            <a:spLocks noGrp="1"/>
          </p:cNvSpPr>
          <p:nvPr>
            <p:ph type="title" hasCustomPrompt="1"/>
          </p:nvPr>
        </p:nvSpPr>
        <p:spPr>
          <a:xfrm>
            <a:off x="204230" y="133824"/>
            <a:ext cx="11667714" cy="719963"/>
          </a:xfrm>
        </p:spPr>
        <p:txBody>
          <a:bodyPr>
            <a:normAutofit/>
          </a:bodyPr>
          <a:lstStyle>
            <a:lvl1pPr>
              <a:defRPr sz="3200"/>
            </a:lvl1pPr>
          </a:lstStyle>
          <a:p>
            <a:r>
              <a:rPr lang="en-US" dirty="0"/>
              <a:t>Click to edit Slide Title</a:t>
            </a:r>
          </a:p>
        </p:txBody>
      </p:sp>
      <p:grpSp>
        <p:nvGrpSpPr>
          <p:cNvPr id="6" name="Group 5">
            <a:extLst>
              <a:ext uri="{FF2B5EF4-FFF2-40B4-BE49-F238E27FC236}">
                <a16:creationId xmlns:a16="http://schemas.microsoft.com/office/drawing/2014/main" id="{EC8EAE4A-49E7-FE7A-5401-11A474288039}"/>
              </a:ext>
            </a:extLst>
          </p:cNvPr>
          <p:cNvGrpSpPr/>
          <p:nvPr userDrawn="1"/>
        </p:nvGrpSpPr>
        <p:grpSpPr>
          <a:xfrm>
            <a:off x="326150" y="6326462"/>
            <a:ext cx="1951240" cy="230977"/>
            <a:chOff x="320054" y="6507065"/>
            <a:chExt cx="1951240" cy="230977"/>
          </a:xfrm>
        </p:grpSpPr>
        <p:sp>
          <p:nvSpPr>
            <p:cNvPr id="7" name="Footer Placeholder 3">
              <a:extLst>
                <a:ext uri="{FF2B5EF4-FFF2-40B4-BE49-F238E27FC236}">
                  <a16:creationId xmlns:a16="http://schemas.microsoft.com/office/drawing/2014/main" id="{EA4F6319-B7FA-0A5E-4D28-9B173A7B9C95}"/>
                </a:ext>
              </a:extLst>
            </p:cNvPr>
            <p:cNvSpPr txBox="1"/>
            <p:nvPr userDrawn="1"/>
          </p:nvSpPr>
          <p:spPr>
            <a:xfrm>
              <a:off x="518698" y="6522777"/>
              <a:ext cx="1752596" cy="21526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sz="800" dirty="0">
                  <a:solidFill>
                    <a:schemeClr val="accent1"/>
                  </a:solidFill>
                </a:rPr>
                <a:t>© Anblicks. All Rights Reserved</a:t>
              </a:r>
              <a:endParaRPr lang="en-IN" sz="800" dirty="0">
                <a:solidFill>
                  <a:schemeClr val="accent1"/>
                </a:solidFill>
              </a:endParaRPr>
            </a:p>
          </p:txBody>
        </p:sp>
        <p:pic>
          <p:nvPicPr>
            <p:cNvPr id="8" name="Graphic 7">
              <a:extLst>
                <a:ext uri="{FF2B5EF4-FFF2-40B4-BE49-F238E27FC236}">
                  <a16:creationId xmlns:a16="http://schemas.microsoft.com/office/drawing/2014/main" id="{865B89FE-59EC-8B2E-DD87-A282A3DC888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20054" y="6507065"/>
              <a:ext cx="229123" cy="217373"/>
            </a:xfrm>
            <a:prstGeom prst="rect">
              <a:avLst/>
            </a:prstGeom>
          </p:spPr>
        </p:pic>
      </p:grpSp>
      <p:pic>
        <p:nvPicPr>
          <p:cNvPr id="12" name="Graphic 11">
            <a:extLst>
              <a:ext uri="{FF2B5EF4-FFF2-40B4-BE49-F238E27FC236}">
                <a16:creationId xmlns:a16="http://schemas.microsoft.com/office/drawing/2014/main" id="{ECEC6D5C-4BA7-CF1A-2894-20CC4610DFB2}"/>
              </a:ext>
            </a:extLst>
          </p:cNvPr>
          <p:cNvPicPr>
            <a:picLocks noChangeAspect="1"/>
          </p:cNvPicPr>
          <p:nvPr userDrawn="1"/>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848600" y="0"/>
            <a:ext cx="4343400" cy="1171575"/>
          </a:xfrm>
          <a:prstGeom prst="rect">
            <a:avLst/>
          </a:prstGeom>
        </p:spPr>
      </p:pic>
      <p:cxnSp>
        <p:nvCxnSpPr>
          <p:cNvPr id="15" name="Straight Connector 14">
            <a:extLst>
              <a:ext uri="{FF2B5EF4-FFF2-40B4-BE49-F238E27FC236}">
                <a16:creationId xmlns:a16="http://schemas.microsoft.com/office/drawing/2014/main" id="{F1635AB3-8470-F37F-CF75-09503BE980FD}"/>
              </a:ext>
            </a:extLst>
          </p:cNvPr>
          <p:cNvCxnSpPr>
            <a:cxnSpLocks/>
          </p:cNvCxnSpPr>
          <p:nvPr userDrawn="1"/>
        </p:nvCxnSpPr>
        <p:spPr>
          <a:xfrm>
            <a:off x="11681461" y="6566414"/>
            <a:ext cx="0" cy="29158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DD15D157-D56A-0AE0-CB49-11EDA4F19EA4}"/>
              </a:ext>
            </a:extLst>
          </p:cNvPr>
          <p:cNvSpPr txBox="1"/>
          <p:nvPr userDrawn="1"/>
        </p:nvSpPr>
        <p:spPr>
          <a:xfrm>
            <a:off x="11490976" y="6312413"/>
            <a:ext cx="390103" cy="254001"/>
          </a:xfrm>
          <a:prstGeom prst="rect">
            <a:avLst/>
          </a:prstGeom>
        </p:spPr>
        <p:txBody>
          <a:bodyPr anchor="ctr"/>
          <a:lstStyle>
            <a:defPPr>
              <a:defRPr lang="en-US"/>
            </a:defPPr>
            <a:lvl1pPr algn="ctr">
              <a:defRPr sz="800" b="1">
                <a:solidFill>
                  <a:schemeClr val="accent1"/>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fld id="{707CDADC-9C7F-4AE2-9073-56EBA64A87C0}" type="slidenum">
              <a:rPr lang="en-US" smtClean="0"/>
              <a:pPr lvl="0"/>
              <a:t>‹#›</a:t>
            </a:fld>
            <a:endParaRPr lang="en-US" dirty="0"/>
          </a:p>
        </p:txBody>
      </p:sp>
    </p:spTree>
    <p:extLst>
      <p:ext uri="{BB962C8B-B14F-4D97-AF65-F5344CB8AC3E}">
        <p14:creationId xmlns:p14="http://schemas.microsoft.com/office/powerpoint/2010/main" val="158278500"/>
      </p:ext>
    </p:extLst>
  </p:cSld>
  <p:clrMapOvr>
    <a:masterClrMapping/>
  </p:clrMapOvr>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7720040"/>
      </p:ext>
    </p:extLst>
  </p:cSld>
  <p:clrMapOvr>
    <a:masterClrMapping/>
  </p:clrMapOvr>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1">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D67873-720F-A393-6729-1EB3B08870E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B676B138-D658-67E1-ADA8-C80681B287F3}"/>
              </a:ext>
            </a:extLst>
          </p:cNvPr>
          <p:cNvSpPr/>
          <p:nvPr userDrawn="1"/>
        </p:nvSpPr>
        <p:spPr>
          <a:xfrm>
            <a:off x="1" y="-3166"/>
            <a:ext cx="12191999" cy="6861166"/>
          </a:xfrm>
          <a:prstGeom prst="rect">
            <a:avLst/>
          </a:prstGeom>
          <a:gradFill>
            <a:gsLst>
              <a:gs pos="0">
                <a:srgbClr val="9E2840">
                  <a:alpha val="90000"/>
                </a:srgbClr>
              </a:gs>
              <a:gs pos="100000">
                <a:schemeClr val="accent1">
                  <a:alpha val="9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09454E16-61D9-B6C5-E60F-C14286954E1E}"/>
              </a:ext>
            </a:extLst>
          </p:cNvPr>
          <p:cNvGrpSpPr/>
          <p:nvPr userDrawn="1"/>
        </p:nvGrpSpPr>
        <p:grpSpPr>
          <a:xfrm>
            <a:off x="-1" y="-1164"/>
            <a:ext cx="12192000" cy="6862108"/>
            <a:chOff x="-1" y="-1164"/>
            <a:chExt cx="12192000" cy="6862108"/>
          </a:xfrm>
          <a:noFill/>
        </p:grpSpPr>
        <p:sp>
          <p:nvSpPr>
            <p:cNvPr id="16" name="Rectangle 15">
              <a:extLst>
                <a:ext uri="{FF2B5EF4-FFF2-40B4-BE49-F238E27FC236}">
                  <a16:creationId xmlns:a16="http://schemas.microsoft.com/office/drawing/2014/main" id="{2288DDEB-0B18-B82D-0AE9-73532B65E0A9}"/>
                </a:ext>
              </a:extLst>
            </p:cNvPr>
            <p:cNvSpPr/>
            <p:nvPr userDrawn="1"/>
          </p:nvSpPr>
          <p:spPr>
            <a:xfrm>
              <a:off x="-1" y="0"/>
              <a:ext cx="32005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D523BBE-95A1-4067-412A-56A5C33DDE0A}"/>
                </a:ext>
              </a:extLst>
            </p:cNvPr>
            <p:cNvSpPr/>
            <p:nvPr userDrawn="1"/>
          </p:nvSpPr>
          <p:spPr>
            <a:xfrm>
              <a:off x="11871946" y="0"/>
              <a:ext cx="32005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DAB272D-DA37-5C3B-C1E9-C35CE104FAE4}"/>
                </a:ext>
              </a:extLst>
            </p:cNvPr>
            <p:cNvSpPr/>
            <p:nvPr userDrawn="1"/>
          </p:nvSpPr>
          <p:spPr>
            <a:xfrm rot="16200000">
              <a:off x="5937428" y="-5615629"/>
              <a:ext cx="320053" cy="115489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6079245-B821-5BC0-CB99-EF17A8B0F1E4}"/>
                </a:ext>
              </a:extLst>
            </p:cNvPr>
            <p:cNvSpPr/>
            <p:nvPr userDrawn="1"/>
          </p:nvSpPr>
          <p:spPr>
            <a:xfrm rot="16200000">
              <a:off x="5937429" y="926426"/>
              <a:ext cx="320053" cy="115489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itle 1">
            <a:extLst>
              <a:ext uri="{FF2B5EF4-FFF2-40B4-BE49-F238E27FC236}">
                <a16:creationId xmlns:a16="http://schemas.microsoft.com/office/drawing/2014/main" id="{60DCDAC3-3FA6-5EC2-D738-E1A948B03C4A}"/>
              </a:ext>
            </a:extLst>
          </p:cNvPr>
          <p:cNvSpPr>
            <a:spLocks noGrp="1"/>
          </p:cNvSpPr>
          <p:nvPr>
            <p:ph type="ctrTitle" hasCustomPrompt="1"/>
          </p:nvPr>
        </p:nvSpPr>
        <p:spPr>
          <a:xfrm>
            <a:off x="213360" y="2086051"/>
            <a:ext cx="9528517" cy="760215"/>
          </a:xfrm>
        </p:spPr>
        <p:txBody>
          <a:bodyPr anchor="b">
            <a:normAutofit/>
          </a:bodyPr>
          <a:lstStyle>
            <a:lvl1pPr algn="l">
              <a:lnSpc>
                <a:spcPct val="120000"/>
              </a:lnSpc>
              <a:defRPr sz="3200" b="1">
                <a:solidFill>
                  <a:schemeClr val="bg1"/>
                </a:solidFill>
              </a:defRPr>
            </a:lvl1pPr>
          </a:lstStyle>
          <a:p>
            <a:r>
              <a:rPr lang="en-US" dirty="0"/>
              <a:t>Click to edit Section Master style</a:t>
            </a:r>
          </a:p>
        </p:txBody>
      </p:sp>
      <p:sp>
        <p:nvSpPr>
          <p:cNvPr id="22" name="Subtitle 2">
            <a:extLst>
              <a:ext uri="{FF2B5EF4-FFF2-40B4-BE49-F238E27FC236}">
                <a16:creationId xmlns:a16="http://schemas.microsoft.com/office/drawing/2014/main" id="{BDE5F5A7-254F-062F-ADC7-23B97F05F9AC}"/>
              </a:ext>
            </a:extLst>
          </p:cNvPr>
          <p:cNvSpPr>
            <a:spLocks noGrp="1"/>
          </p:cNvSpPr>
          <p:nvPr>
            <p:ph type="subTitle" idx="1"/>
          </p:nvPr>
        </p:nvSpPr>
        <p:spPr>
          <a:xfrm>
            <a:off x="213359" y="2874922"/>
            <a:ext cx="9528517" cy="760214"/>
          </a:xfrm>
        </p:spPr>
        <p:txBody>
          <a:bodyPr anchor="t">
            <a:normAutofit/>
          </a:bodyPr>
          <a:lstStyle>
            <a:lvl1pPr marL="0" indent="0" algn="l">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29" name="Graphic 28">
            <a:extLst>
              <a:ext uri="{FF2B5EF4-FFF2-40B4-BE49-F238E27FC236}">
                <a16:creationId xmlns:a16="http://schemas.microsoft.com/office/drawing/2014/main" id="{B9AC459B-0F10-C806-AF00-FFC38D799A1B}"/>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15716" y="-3166"/>
            <a:ext cx="3776283" cy="1448860"/>
          </a:xfrm>
          <a:prstGeom prst="rect">
            <a:avLst/>
          </a:prstGeom>
        </p:spPr>
      </p:pic>
      <p:grpSp>
        <p:nvGrpSpPr>
          <p:cNvPr id="27" name="Group 26">
            <a:extLst>
              <a:ext uri="{FF2B5EF4-FFF2-40B4-BE49-F238E27FC236}">
                <a16:creationId xmlns:a16="http://schemas.microsoft.com/office/drawing/2014/main" id="{D9A21BDA-E271-2BDF-188A-814905E469B5}"/>
              </a:ext>
            </a:extLst>
          </p:cNvPr>
          <p:cNvGrpSpPr/>
          <p:nvPr userDrawn="1"/>
        </p:nvGrpSpPr>
        <p:grpSpPr>
          <a:xfrm>
            <a:off x="326150" y="6326462"/>
            <a:ext cx="1951240" cy="230977"/>
            <a:chOff x="320054" y="6507065"/>
            <a:chExt cx="1951240" cy="230977"/>
          </a:xfrm>
        </p:grpSpPr>
        <p:sp>
          <p:nvSpPr>
            <p:cNvPr id="30" name="Footer Placeholder 3">
              <a:extLst>
                <a:ext uri="{FF2B5EF4-FFF2-40B4-BE49-F238E27FC236}">
                  <a16:creationId xmlns:a16="http://schemas.microsoft.com/office/drawing/2014/main" id="{489CE728-BCF2-FD52-D339-D4ABAD8D146A}"/>
                </a:ext>
              </a:extLst>
            </p:cNvPr>
            <p:cNvSpPr txBox="1"/>
            <p:nvPr userDrawn="1"/>
          </p:nvSpPr>
          <p:spPr>
            <a:xfrm>
              <a:off x="518698" y="6522777"/>
              <a:ext cx="1752596" cy="21526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sz="800" dirty="0">
                  <a:solidFill>
                    <a:schemeClr val="bg1"/>
                  </a:solidFill>
                </a:rPr>
                <a:t>© Anblicks. All Rights Reserved</a:t>
              </a:r>
              <a:endParaRPr lang="en-IN" sz="800" dirty="0">
                <a:solidFill>
                  <a:schemeClr val="bg1"/>
                </a:solidFill>
              </a:endParaRPr>
            </a:p>
          </p:txBody>
        </p:sp>
        <p:pic>
          <p:nvPicPr>
            <p:cNvPr id="32" name="Graphic 31">
              <a:extLst>
                <a:ext uri="{FF2B5EF4-FFF2-40B4-BE49-F238E27FC236}">
                  <a16:creationId xmlns:a16="http://schemas.microsoft.com/office/drawing/2014/main" id="{D2D92E27-DB53-C487-B832-3455669ADDC0}"/>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320054" y="6507065"/>
              <a:ext cx="229123" cy="217373"/>
            </a:xfrm>
            <a:prstGeom prst="rect">
              <a:avLst/>
            </a:prstGeom>
          </p:spPr>
        </p:pic>
      </p:grpSp>
      <p:cxnSp>
        <p:nvCxnSpPr>
          <p:cNvPr id="33" name="Straight Connector 32">
            <a:extLst>
              <a:ext uri="{FF2B5EF4-FFF2-40B4-BE49-F238E27FC236}">
                <a16:creationId xmlns:a16="http://schemas.microsoft.com/office/drawing/2014/main" id="{83196E74-3F05-DDAF-4FCB-C569DC954333}"/>
              </a:ext>
            </a:extLst>
          </p:cNvPr>
          <p:cNvCxnSpPr>
            <a:cxnSpLocks/>
          </p:cNvCxnSpPr>
          <p:nvPr userDrawn="1"/>
        </p:nvCxnSpPr>
        <p:spPr>
          <a:xfrm>
            <a:off x="11681461" y="6566414"/>
            <a:ext cx="0" cy="2915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Graphic 8">
            <a:extLst>
              <a:ext uri="{FF2B5EF4-FFF2-40B4-BE49-F238E27FC236}">
                <a16:creationId xmlns:a16="http://schemas.microsoft.com/office/drawing/2014/main" id="{59611F5B-F1AB-FA26-36D7-3D0FB0C22F40}"/>
              </a:ext>
            </a:extLst>
          </p:cNvPr>
          <p:cNvPicPr>
            <a:picLocks noChangeAspect="1"/>
          </p:cNvPicPr>
          <p:nvPr userDrawn="1"/>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72206" y="5435688"/>
            <a:ext cx="6388074" cy="1422312"/>
          </a:xfrm>
          <a:prstGeom prst="rect">
            <a:avLst/>
          </a:prstGeom>
        </p:spPr>
      </p:pic>
      <p:grpSp>
        <p:nvGrpSpPr>
          <p:cNvPr id="23" name="Group 22">
            <a:extLst>
              <a:ext uri="{FF2B5EF4-FFF2-40B4-BE49-F238E27FC236}">
                <a16:creationId xmlns:a16="http://schemas.microsoft.com/office/drawing/2014/main" id="{5F43FF5D-0C69-54F2-7DE0-93116C8A16B7}"/>
              </a:ext>
            </a:extLst>
          </p:cNvPr>
          <p:cNvGrpSpPr/>
          <p:nvPr userDrawn="1"/>
        </p:nvGrpSpPr>
        <p:grpSpPr>
          <a:xfrm>
            <a:off x="10700905" y="2273012"/>
            <a:ext cx="1445566" cy="1087752"/>
            <a:chOff x="10700905" y="2273012"/>
            <a:chExt cx="1445566" cy="1087752"/>
          </a:xfrm>
        </p:grpSpPr>
        <p:sp>
          <p:nvSpPr>
            <p:cNvPr id="25" name="Freeform: Shape 24">
              <a:extLst>
                <a:ext uri="{FF2B5EF4-FFF2-40B4-BE49-F238E27FC236}">
                  <a16:creationId xmlns:a16="http://schemas.microsoft.com/office/drawing/2014/main" id="{676E9404-BACB-EA52-ACBB-DFA8E052376D}"/>
                </a:ext>
              </a:extLst>
            </p:cNvPr>
            <p:cNvSpPr/>
            <p:nvPr/>
          </p:nvSpPr>
          <p:spPr>
            <a:xfrm>
              <a:off x="10700905" y="2273012"/>
              <a:ext cx="14312" cy="14312"/>
            </a:xfrm>
            <a:custGeom>
              <a:avLst/>
              <a:gdLst>
                <a:gd name="connsiteX0" fmla="*/ 14313 w 14312"/>
                <a:gd name="connsiteY0" fmla="*/ 7156 h 14312"/>
                <a:gd name="connsiteX1" fmla="*/ 7156 w 14312"/>
                <a:gd name="connsiteY1" fmla="*/ 14313 h 14312"/>
                <a:gd name="connsiteX2" fmla="*/ 0 w 14312"/>
                <a:gd name="connsiteY2" fmla="*/ 7156 h 14312"/>
                <a:gd name="connsiteX3" fmla="*/ 7156 w 14312"/>
                <a:gd name="connsiteY3" fmla="*/ 0 h 14312"/>
                <a:gd name="connsiteX4" fmla="*/ 14313 w 14312"/>
                <a:gd name="connsiteY4" fmla="*/ 71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13" y="7156"/>
                  </a:moveTo>
                  <a:cubicBezTo>
                    <a:pt x="14313" y="11109"/>
                    <a:pt x="11109" y="14313"/>
                    <a:pt x="7156" y="14313"/>
                  </a:cubicBezTo>
                  <a:cubicBezTo>
                    <a:pt x="3204" y="14313"/>
                    <a:pt x="0" y="11109"/>
                    <a:pt x="0" y="7156"/>
                  </a:cubicBezTo>
                  <a:cubicBezTo>
                    <a:pt x="0" y="3204"/>
                    <a:pt x="3204" y="0"/>
                    <a:pt x="7156" y="0"/>
                  </a:cubicBezTo>
                  <a:cubicBezTo>
                    <a:pt x="11109" y="0"/>
                    <a:pt x="14313" y="3204"/>
                    <a:pt x="14313" y="7156"/>
                  </a:cubicBezTo>
                  <a:close/>
                </a:path>
              </a:pathLst>
            </a:custGeom>
            <a:solidFill>
              <a:srgbClr val="CFDBE8"/>
            </a:solidFill>
            <a:ln w="7144"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C385570-9C10-C827-A738-0BBA2E0380A6}"/>
                </a:ext>
              </a:extLst>
            </p:cNvPr>
            <p:cNvSpPr/>
            <p:nvPr/>
          </p:nvSpPr>
          <p:spPr>
            <a:xfrm>
              <a:off x="10772467" y="2273012"/>
              <a:ext cx="14312" cy="14312"/>
            </a:xfrm>
            <a:custGeom>
              <a:avLst/>
              <a:gdLst>
                <a:gd name="connsiteX0" fmla="*/ 14323 w 14312"/>
                <a:gd name="connsiteY0" fmla="*/ 7156 h 14312"/>
                <a:gd name="connsiteX1" fmla="*/ 7166 w 14312"/>
                <a:gd name="connsiteY1" fmla="*/ 14313 h 14312"/>
                <a:gd name="connsiteX2" fmla="*/ 10 w 14312"/>
                <a:gd name="connsiteY2" fmla="*/ 7156 h 14312"/>
                <a:gd name="connsiteX3" fmla="*/ 7166 w 14312"/>
                <a:gd name="connsiteY3" fmla="*/ 0 h 14312"/>
                <a:gd name="connsiteX4" fmla="*/ 14323 w 14312"/>
                <a:gd name="connsiteY4" fmla="*/ 71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23" y="7156"/>
                  </a:moveTo>
                  <a:cubicBezTo>
                    <a:pt x="14323" y="11109"/>
                    <a:pt x="11119" y="14313"/>
                    <a:pt x="7166" y="14313"/>
                  </a:cubicBezTo>
                  <a:cubicBezTo>
                    <a:pt x="3214" y="14313"/>
                    <a:pt x="10" y="11109"/>
                    <a:pt x="10" y="7156"/>
                  </a:cubicBezTo>
                  <a:cubicBezTo>
                    <a:pt x="10" y="3204"/>
                    <a:pt x="3214" y="0"/>
                    <a:pt x="7166" y="0"/>
                  </a:cubicBezTo>
                  <a:cubicBezTo>
                    <a:pt x="11119" y="0"/>
                    <a:pt x="14323" y="3204"/>
                    <a:pt x="14323" y="7156"/>
                  </a:cubicBezTo>
                  <a:close/>
                </a:path>
              </a:pathLst>
            </a:custGeom>
            <a:solidFill>
              <a:srgbClr val="CFDBE8"/>
            </a:solidFill>
            <a:ln w="7144"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3C21751-71B1-A56C-A0D3-FAA2FAFAA60C}"/>
                </a:ext>
              </a:extLst>
            </p:cNvPr>
            <p:cNvSpPr/>
            <p:nvPr/>
          </p:nvSpPr>
          <p:spPr>
            <a:xfrm>
              <a:off x="10844030" y="2273012"/>
              <a:ext cx="14312" cy="14312"/>
            </a:xfrm>
            <a:custGeom>
              <a:avLst/>
              <a:gdLst>
                <a:gd name="connsiteX0" fmla="*/ 14333 w 14312"/>
                <a:gd name="connsiteY0" fmla="*/ 7156 h 14312"/>
                <a:gd name="connsiteX1" fmla="*/ 7176 w 14312"/>
                <a:gd name="connsiteY1" fmla="*/ 14313 h 14312"/>
                <a:gd name="connsiteX2" fmla="*/ 20 w 14312"/>
                <a:gd name="connsiteY2" fmla="*/ 7156 h 14312"/>
                <a:gd name="connsiteX3" fmla="*/ 7176 w 14312"/>
                <a:gd name="connsiteY3" fmla="*/ 0 h 14312"/>
                <a:gd name="connsiteX4" fmla="*/ 14333 w 14312"/>
                <a:gd name="connsiteY4" fmla="*/ 71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33" y="7156"/>
                  </a:moveTo>
                  <a:cubicBezTo>
                    <a:pt x="14333" y="11109"/>
                    <a:pt x="11129" y="14313"/>
                    <a:pt x="7176" y="14313"/>
                  </a:cubicBezTo>
                  <a:cubicBezTo>
                    <a:pt x="3224" y="14313"/>
                    <a:pt x="20" y="11109"/>
                    <a:pt x="20" y="7156"/>
                  </a:cubicBezTo>
                  <a:cubicBezTo>
                    <a:pt x="20" y="3204"/>
                    <a:pt x="3224" y="0"/>
                    <a:pt x="7176" y="0"/>
                  </a:cubicBezTo>
                  <a:cubicBezTo>
                    <a:pt x="11129" y="0"/>
                    <a:pt x="14333" y="3204"/>
                    <a:pt x="14333" y="7156"/>
                  </a:cubicBezTo>
                  <a:close/>
                </a:path>
              </a:pathLst>
            </a:custGeom>
            <a:solidFill>
              <a:srgbClr val="CFDBE8"/>
            </a:solidFill>
            <a:ln w="7144"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8350C0E0-2E79-3B28-5DE2-7B0D20DA4BE3}"/>
                </a:ext>
              </a:extLst>
            </p:cNvPr>
            <p:cNvSpPr/>
            <p:nvPr/>
          </p:nvSpPr>
          <p:spPr>
            <a:xfrm>
              <a:off x="10915593" y="2273012"/>
              <a:ext cx="14312" cy="14312"/>
            </a:xfrm>
            <a:custGeom>
              <a:avLst/>
              <a:gdLst>
                <a:gd name="connsiteX0" fmla="*/ 14343 w 14312"/>
                <a:gd name="connsiteY0" fmla="*/ 7156 h 14312"/>
                <a:gd name="connsiteX1" fmla="*/ 7186 w 14312"/>
                <a:gd name="connsiteY1" fmla="*/ 14313 h 14312"/>
                <a:gd name="connsiteX2" fmla="*/ 30 w 14312"/>
                <a:gd name="connsiteY2" fmla="*/ 7156 h 14312"/>
                <a:gd name="connsiteX3" fmla="*/ 7186 w 14312"/>
                <a:gd name="connsiteY3" fmla="*/ 0 h 14312"/>
                <a:gd name="connsiteX4" fmla="*/ 14343 w 14312"/>
                <a:gd name="connsiteY4" fmla="*/ 71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43" y="7156"/>
                  </a:moveTo>
                  <a:cubicBezTo>
                    <a:pt x="14343" y="11109"/>
                    <a:pt x="11139" y="14313"/>
                    <a:pt x="7186" y="14313"/>
                  </a:cubicBezTo>
                  <a:cubicBezTo>
                    <a:pt x="3234" y="14313"/>
                    <a:pt x="30" y="11109"/>
                    <a:pt x="30" y="7156"/>
                  </a:cubicBezTo>
                  <a:cubicBezTo>
                    <a:pt x="30" y="3204"/>
                    <a:pt x="3234" y="0"/>
                    <a:pt x="7186" y="0"/>
                  </a:cubicBezTo>
                  <a:cubicBezTo>
                    <a:pt x="11139" y="0"/>
                    <a:pt x="14343" y="3204"/>
                    <a:pt x="14343" y="7156"/>
                  </a:cubicBezTo>
                  <a:close/>
                </a:path>
              </a:pathLst>
            </a:custGeom>
            <a:solidFill>
              <a:srgbClr val="CFDBE8"/>
            </a:solidFill>
            <a:ln w="7144"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E6CF20D-7C09-2CCD-F1FA-8F6CC1416E1D}"/>
                </a:ext>
              </a:extLst>
            </p:cNvPr>
            <p:cNvSpPr/>
            <p:nvPr/>
          </p:nvSpPr>
          <p:spPr>
            <a:xfrm>
              <a:off x="10987155" y="2273012"/>
              <a:ext cx="14312" cy="14312"/>
            </a:xfrm>
            <a:custGeom>
              <a:avLst/>
              <a:gdLst>
                <a:gd name="connsiteX0" fmla="*/ 14353 w 14312"/>
                <a:gd name="connsiteY0" fmla="*/ 7156 h 14312"/>
                <a:gd name="connsiteX1" fmla="*/ 7196 w 14312"/>
                <a:gd name="connsiteY1" fmla="*/ 14313 h 14312"/>
                <a:gd name="connsiteX2" fmla="*/ 40 w 14312"/>
                <a:gd name="connsiteY2" fmla="*/ 7156 h 14312"/>
                <a:gd name="connsiteX3" fmla="*/ 7196 w 14312"/>
                <a:gd name="connsiteY3" fmla="*/ 0 h 14312"/>
                <a:gd name="connsiteX4" fmla="*/ 14353 w 14312"/>
                <a:gd name="connsiteY4" fmla="*/ 71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53" y="7156"/>
                  </a:moveTo>
                  <a:cubicBezTo>
                    <a:pt x="14353" y="11109"/>
                    <a:pt x="11149" y="14313"/>
                    <a:pt x="7196" y="14313"/>
                  </a:cubicBezTo>
                  <a:cubicBezTo>
                    <a:pt x="3244" y="14313"/>
                    <a:pt x="40" y="11109"/>
                    <a:pt x="40" y="7156"/>
                  </a:cubicBezTo>
                  <a:cubicBezTo>
                    <a:pt x="40" y="3204"/>
                    <a:pt x="3244" y="0"/>
                    <a:pt x="7196" y="0"/>
                  </a:cubicBezTo>
                  <a:cubicBezTo>
                    <a:pt x="11149" y="0"/>
                    <a:pt x="14353" y="3204"/>
                    <a:pt x="14353" y="7156"/>
                  </a:cubicBezTo>
                  <a:close/>
                </a:path>
              </a:pathLst>
            </a:custGeom>
            <a:solidFill>
              <a:srgbClr val="CFDBE8"/>
            </a:solidFill>
            <a:ln w="7144"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F1572380-E7FD-9642-CF55-048C8A7E84F4}"/>
                </a:ext>
              </a:extLst>
            </p:cNvPr>
            <p:cNvSpPr/>
            <p:nvPr/>
          </p:nvSpPr>
          <p:spPr>
            <a:xfrm>
              <a:off x="11058718" y="2273012"/>
              <a:ext cx="14312" cy="14312"/>
            </a:xfrm>
            <a:custGeom>
              <a:avLst/>
              <a:gdLst>
                <a:gd name="connsiteX0" fmla="*/ 14363 w 14312"/>
                <a:gd name="connsiteY0" fmla="*/ 7156 h 14312"/>
                <a:gd name="connsiteX1" fmla="*/ 7206 w 14312"/>
                <a:gd name="connsiteY1" fmla="*/ 14313 h 14312"/>
                <a:gd name="connsiteX2" fmla="*/ 50 w 14312"/>
                <a:gd name="connsiteY2" fmla="*/ 7156 h 14312"/>
                <a:gd name="connsiteX3" fmla="*/ 7206 w 14312"/>
                <a:gd name="connsiteY3" fmla="*/ 0 h 14312"/>
                <a:gd name="connsiteX4" fmla="*/ 14363 w 14312"/>
                <a:gd name="connsiteY4" fmla="*/ 71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63" y="7156"/>
                  </a:moveTo>
                  <a:cubicBezTo>
                    <a:pt x="14363" y="11109"/>
                    <a:pt x="11159" y="14313"/>
                    <a:pt x="7206" y="14313"/>
                  </a:cubicBezTo>
                  <a:cubicBezTo>
                    <a:pt x="3254" y="14313"/>
                    <a:pt x="50" y="11109"/>
                    <a:pt x="50" y="7156"/>
                  </a:cubicBezTo>
                  <a:cubicBezTo>
                    <a:pt x="50" y="3204"/>
                    <a:pt x="3254" y="0"/>
                    <a:pt x="7206" y="0"/>
                  </a:cubicBezTo>
                  <a:cubicBezTo>
                    <a:pt x="11159" y="0"/>
                    <a:pt x="14363" y="3204"/>
                    <a:pt x="14363" y="7156"/>
                  </a:cubicBezTo>
                  <a:close/>
                </a:path>
              </a:pathLst>
            </a:custGeom>
            <a:solidFill>
              <a:srgbClr val="CFDBE8"/>
            </a:solidFill>
            <a:ln w="7144"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F4CF1F20-62E6-0E6D-DEC4-AD1AB0A1B7D5}"/>
                </a:ext>
              </a:extLst>
            </p:cNvPr>
            <p:cNvSpPr/>
            <p:nvPr/>
          </p:nvSpPr>
          <p:spPr>
            <a:xfrm>
              <a:off x="11130281" y="2273012"/>
              <a:ext cx="14312" cy="14312"/>
            </a:xfrm>
            <a:custGeom>
              <a:avLst/>
              <a:gdLst>
                <a:gd name="connsiteX0" fmla="*/ 14373 w 14312"/>
                <a:gd name="connsiteY0" fmla="*/ 7156 h 14312"/>
                <a:gd name="connsiteX1" fmla="*/ 7216 w 14312"/>
                <a:gd name="connsiteY1" fmla="*/ 14313 h 14312"/>
                <a:gd name="connsiteX2" fmla="*/ 60 w 14312"/>
                <a:gd name="connsiteY2" fmla="*/ 7156 h 14312"/>
                <a:gd name="connsiteX3" fmla="*/ 7216 w 14312"/>
                <a:gd name="connsiteY3" fmla="*/ 0 h 14312"/>
                <a:gd name="connsiteX4" fmla="*/ 14373 w 14312"/>
                <a:gd name="connsiteY4" fmla="*/ 71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73" y="7156"/>
                  </a:moveTo>
                  <a:cubicBezTo>
                    <a:pt x="14373" y="11109"/>
                    <a:pt x="11169" y="14313"/>
                    <a:pt x="7216" y="14313"/>
                  </a:cubicBezTo>
                  <a:cubicBezTo>
                    <a:pt x="3264" y="14313"/>
                    <a:pt x="60" y="11109"/>
                    <a:pt x="60" y="7156"/>
                  </a:cubicBezTo>
                  <a:cubicBezTo>
                    <a:pt x="60" y="3204"/>
                    <a:pt x="3264" y="0"/>
                    <a:pt x="7216" y="0"/>
                  </a:cubicBezTo>
                  <a:cubicBezTo>
                    <a:pt x="11169" y="0"/>
                    <a:pt x="14373" y="3204"/>
                    <a:pt x="14373" y="7156"/>
                  </a:cubicBezTo>
                  <a:close/>
                </a:path>
              </a:pathLst>
            </a:custGeom>
            <a:solidFill>
              <a:srgbClr val="CFDBE8"/>
            </a:solidFill>
            <a:ln w="7144"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27FC85C-7D2F-654E-69DC-3CF73B48001E}"/>
                </a:ext>
              </a:extLst>
            </p:cNvPr>
            <p:cNvSpPr/>
            <p:nvPr/>
          </p:nvSpPr>
          <p:spPr>
            <a:xfrm>
              <a:off x="11201844" y="2273012"/>
              <a:ext cx="14312" cy="14312"/>
            </a:xfrm>
            <a:custGeom>
              <a:avLst/>
              <a:gdLst>
                <a:gd name="connsiteX0" fmla="*/ 14383 w 14312"/>
                <a:gd name="connsiteY0" fmla="*/ 7156 h 14312"/>
                <a:gd name="connsiteX1" fmla="*/ 7226 w 14312"/>
                <a:gd name="connsiteY1" fmla="*/ 14313 h 14312"/>
                <a:gd name="connsiteX2" fmla="*/ 70 w 14312"/>
                <a:gd name="connsiteY2" fmla="*/ 7156 h 14312"/>
                <a:gd name="connsiteX3" fmla="*/ 7226 w 14312"/>
                <a:gd name="connsiteY3" fmla="*/ 0 h 14312"/>
                <a:gd name="connsiteX4" fmla="*/ 14383 w 14312"/>
                <a:gd name="connsiteY4" fmla="*/ 71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83" y="7156"/>
                  </a:moveTo>
                  <a:cubicBezTo>
                    <a:pt x="14383" y="11109"/>
                    <a:pt x="11179" y="14313"/>
                    <a:pt x="7226" y="14313"/>
                  </a:cubicBezTo>
                  <a:cubicBezTo>
                    <a:pt x="3274" y="14313"/>
                    <a:pt x="70" y="11109"/>
                    <a:pt x="70" y="7156"/>
                  </a:cubicBezTo>
                  <a:cubicBezTo>
                    <a:pt x="70" y="3204"/>
                    <a:pt x="3274" y="0"/>
                    <a:pt x="7226" y="0"/>
                  </a:cubicBezTo>
                  <a:cubicBezTo>
                    <a:pt x="11179" y="0"/>
                    <a:pt x="14383" y="3204"/>
                    <a:pt x="14383" y="7156"/>
                  </a:cubicBezTo>
                  <a:close/>
                </a:path>
              </a:pathLst>
            </a:custGeom>
            <a:solidFill>
              <a:srgbClr val="CFDBE8"/>
            </a:solidFill>
            <a:ln w="7144"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4A998CA0-3A87-546A-DED3-D5C67FDD2C8A}"/>
                </a:ext>
              </a:extLst>
            </p:cNvPr>
            <p:cNvSpPr/>
            <p:nvPr/>
          </p:nvSpPr>
          <p:spPr>
            <a:xfrm>
              <a:off x="11273406" y="2273012"/>
              <a:ext cx="14312" cy="14312"/>
            </a:xfrm>
            <a:custGeom>
              <a:avLst/>
              <a:gdLst>
                <a:gd name="connsiteX0" fmla="*/ 14393 w 14312"/>
                <a:gd name="connsiteY0" fmla="*/ 7156 h 14312"/>
                <a:gd name="connsiteX1" fmla="*/ 7236 w 14312"/>
                <a:gd name="connsiteY1" fmla="*/ 14313 h 14312"/>
                <a:gd name="connsiteX2" fmla="*/ 80 w 14312"/>
                <a:gd name="connsiteY2" fmla="*/ 7156 h 14312"/>
                <a:gd name="connsiteX3" fmla="*/ 7236 w 14312"/>
                <a:gd name="connsiteY3" fmla="*/ 0 h 14312"/>
                <a:gd name="connsiteX4" fmla="*/ 14393 w 14312"/>
                <a:gd name="connsiteY4" fmla="*/ 71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93" y="7156"/>
                  </a:moveTo>
                  <a:cubicBezTo>
                    <a:pt x="14393" y="11109"/>
                    <a:pt x="11189" y="14313"/>
                    <a:pt x="7236" y="14313"/>
                  </a:cubicBezTo>
                  <a:cubicBezTo>
                    <a:pt x="3284" y="14313"/>
                    <a:pt x="80" y="11109"/>
                    <a:pt x="80" y="7156"/>
                  </a:cubicBezTo>
                  <a:cubicBezTo>
                    <a:pt x="80" y="3204"/>
                    <a:pt x="3284" y="0"/>
                    <a:pt x="7236" y="0"/>
                  </a:cubicBezTo>
                  <a:cubicBezTo>
                    <a:pt x="11189" y="0"/>
                    <a:pt x="14393" y="3204"/>
                    <a:pt x="14393" y="7156"/>
                  </a:cubicBezTo>
                  <a:close/>
                </a:path>
              </a:pathLst>
            </a:custGeom>
            <a:solidFill>
              <a:srgbClr val="CFDBE8"/>
            </a:solidFill>
            <a:ln w="7144"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92FB99F0-5261-8A76-0ED7-2BC92CAE5DBF}"/>
                </a:ext>
              </a:extLst>
            </p:cNvPr>
            <p:cNvSpPr/>
            <p:nvPr/>
          </p:nvSpPr>
          <p:spPr>
            <a:xfrm>
              <a:off x="11344969" y="2273012"/>
              <a:ext cx="14312" cy="14312"/>
            </a:xfrm>
            <a:custGeom>
              <a:avLst/>
              <a:gdLst>
                <a:gd name="connsiteX0" fmla="*/ 14403 w 14312"/>
                <a:gd name="connsiteY0" fmla="*/ 7156 h 14312"/>
                <a:gd name="connsiteX1" fmla="*/ 7246 w 14312"/>
                <a:gd name="connsiteY1" fmla="*/ 14313 h 14312"/>
                <a:gd name="connsiteX2" fmla="*/ 90 w 14312"/>
                <a:gd name="connsiteY2" fmla="*/ 7156 h 14312"/>
                <a:gd name="connsiteX3" fmla="*/ 7246 w 14312"/>
                <a:gd name="connsiteY3" fmla="*/ 0 h 14312"/>
                <a:gd name="connsiteX4" fmla="*/ 14403 w 14312"/>
                <a:gd name="connsiteY4" fmla="*/ 71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03" y="7156"/>
                  </a:moveTo>
                  <a:cubicBezTo>
                    <a:pt x="14403" y="11109"/>
                    <a:pt x="11199" y="14313"/>
                    <a:pt x="7246" y="14313"/>
                  </a:cubicBezTo>
                  <a:cubicBezTo>
                    <a:pt x="3294" y="14313"/>
                    <a:pt x="90" y="11109"/>
                    <a:pt x="90" y="7156"/>
                  </a:cubicBezTo>
                  <a:cubicBezTo>
                    <a:pt x="90" y="3204"/>
                    <a:pt x="3294" y="0"/>
                    <a:pt x="7246" y="0"/>
                  </a:cubicBezTo>
                  <a:cubicBezTo>
                    <a:pt x="11199" y="0"/>
                    <a:pt x="14403" y="3204"/>
                    <a:pt x="14403" y="7156"/>
                  </a:cubicBezTo>
                  <a:close/>
                </a:path>
              </a:pathLst>
            </a:custGeom>
            <a:solidFill>
              <a:srgbClr val="CFDBE8"/>
            </a:solidFill>
            <a:ln w="7144"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DDFE1554-5C48-FA52-B81A-2B683919CD54}"/>
                </a:ext>
              </a:extLst>
            </p:cNvPr>
            <p:cNvSpPr/>
            <p:nvPr/>
          </p:nvSpPr>
          <p:spPr>
            <a:xfrm>
              <a:off x="11416532" y="2273012"/>
              <a:ext cx="14312" cy="14312"/>
            </a:xfrm>
            <a:custGeom>
              <a:avLst/>
              <a:gdLst>
                <a:gd name="connsiteX0" fmla="*/ 14413 w 14312"/>
                <a:gd name="connsiteY0" fmla="*/ 7156 h 14312"/>
                <a:gd name="connsiteX1" fmla="*/ 7256 w 14312"/>
                <a:gd name="connsiteY1" fmla="*/ 14313 h 14312"/>
                <a:gd name="connsiteX2" fmla="*/ 100 w 14312"/>
                <a:gd name="connsiteY2" fmla="*/ 7156 h 14312"/>
                <a:gd name="connsiteX3" fmla="*/ 7256 w 14312"/>
                <a:gd name="connsiteY3" fmla="*/ 0 h 14312"/>
                <a:gd name="connsiteX4" fmla="*/ 14413 w 14312"/>
                <a:gd name="connsiteY4" fmla="*/ 71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13" y="7156"/>
                  </a:moveTo>
                  <a:cubicBezTo>
                    <a:pt x="14413" y="11109"/>
                    <a:pt x="11209" y="14313"/>
                    <a:pt x="7256" y="14313"/>
                  </a:cubicBezTo>
                  <a:cubicBezTo>
                    <a:pt x="3304" y="14313"/>
                    <a:pt x="100" y="11109"/>
                    <a:pt x="100" y="7156"/>
                  </a:cubicBezTo>
                  <a:cubicBezTo>
                    <a:pt x="100" y="3204"/>
                    <a:pt x="3304" y="0"/>
                    <a:pt x="7256" y="0"/>
                  </a:cubicBezTo>
                  <a:cubicBezTo>
                    <a:pt x="11209" y="0"/>
                    <a:pt x="14413" y="3204"/>
                    <a:pt x="14413" y="7156"/>
                  </a:cubicBezTo>
                  <a:close/>
                </a:path>
              </a:pathLst>
            </a:custGeom>
            <a:solidFill>
              <a:srgbClr val="CFDBE8"/>
            </a:solidFill>
            <a:ln w="7144"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3D87F25C-7E98-14C7-3EF4-847787AEF6F4}"/>
                </a:ext>
              </a:extLst>
            </p:cNvPr>
            <p:cNvSpPr/>
            <p:nvPr/>
          </p:nvSpPr>
          <p:spPr>
            <a:xfrm>
              <a:off x="11488095" y="2273012"/>
              <a:ext cx="14312" cy="14312"/>
            </a:xfrm>
            <a:custGeom>
              <a:avLst/>
              <a:gdLst>
                <a:gd name="connsiteX0" fmla="*/ 14423 w 14312"/>
                <a:gd name="connsiteY0" fmla="*/ 7156 h 14312"/>
                <a:gd name="connsiteX1" fmla="*/ 7266 w 14312"/>
                <a:gd name="connsiteY1" fmla="*/ 14313 h 14312"/>
                <a:gd name="connsiteX2" fmla="*/ 110 w 14312"/>
                <a:gd name="connsiteY2" fmla="*/ 7156 h 14312"/>
                <a:gd name="connsiteX3" fmla="*/ 7266 w 14312"/>
                <a:gd name="connsiteY3" fmla="*/ 0 h 14312"/>
                <a:gd name="connsiteX4" fmla="*/ 14423 w 14312"/>
                <a:gd name="connsiteY4" fmla="*/ 71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23" y="7156"/>
                  </a:moveTo>
                  <a:cubicBezTo>
                    <a:pt x="14423" y="11109"/>
                    <a:pt x="11219" y="14313"/>
                    <a:pt x="7266" y="14313"/>
                  </a:cubicBezTo>
                  <a:cubicBezTo>
                    <a:pt x="3314" y="14313"/>
                    <a:pt x="110" y="11109"/>
                    <a:pt x="110" y="7156"/>
                  </a:cubicBezTo>
                  <a:cubicBezTo>
                    <a:pt x="110" y="3204"/>
                    <a:pt x="3314" y="0"/>
                    <a:pt x="7266" y="0"/>
                  </a:cubicBezTo>
                  <a:cubicBezTo>
                    <a:pt x="11219" y="0"/>
                    <a:pt x="14423" y="3204"/>
                    <a:pt x="14423" y="7156"/>
                  </a:cubicBezTo>
                  <a:close/>
                </a:path>
              </a:pathLst>
            </a:custGeom>
            <a:solidFill>
              <a:srgbClr val="CFDBE8"/>
            </a:solidFill>
            <a:ln w="7144"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AF22D365-6F13-BCCF-CAEA-6214384C7916}"/>
                </a:ext>
              </a:extLst>
            </p:cNvPr>
            <p:cNvSpPr/>
            <p:nvPr/>
          </p:nvSpPr>
          <p:spPr>
            <a:xfrm>
              <a:off x="11559657" y="2273012"/>
              <a:ext cx="14312" cy="14312"/>
            </a:xfrm>
            <a:custGeom>
              <a:avLst/>
              <a:gdLst>
                <a:gd name="connsiteX0" fmla="*/ 14433 w 14312"/>
                <a:gd name="connsiteY0" fmla="*/ 7156 h 14312"/>
                <a:gd name="connsiteX1" fmla="*/ 7276 w 14312"/>
                <a:gd name="connsiteY1" fmla="*/ 14313 h 14312"/>
                <a:gd name="connsiteX2" fmla="*/ 120 w 14312"/>
                <a:gd name="connsiteY2" fmla="*/ 7156 h 14312"/>
                <a:gd name="connsiteX3" fmla="*/ 7276 w 14312"/>
                <a:gd name="connsiteY3" fmla="*/ 0 h 14312"/>
                <a:gd name="connsiteX4" fmla="*/ 14433 w 14312"/>
                <a:gd name="connsiteY4" fmla="*/ 71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33" y="7156"/>
                  </a:moveTo>
                  <a:cubicBezTo>
                    <a:pt x="14433" y="11109"/>
                    <a:pt x="11229" y="14313"/>
                    <a:pt x="7276" y="14313"/>
                  </a:cubicBezTo>
                  <a:cubicBezTo>
                    <a:pt x="3324" y="14313"/>
                    <a:pt x="120" y="11109"/>
                    <a:pt x="120" y="7156"/>
                  </a:cubicBezTo>
                  <a:cubicBezTo>
                    <a:pt x="120" y="3204"/>
                    <a:pt x="3324" y="0"/>
                    <a:pt x="7276" y="0"/>
                  </a:cubicBezTo>
                  <a:cubicBezTo>
                    <a:pt x="11229" y="0"/>
                    <a:pt x="14433" y="3204"/>
                    <a:pt x="14433" y="7156"/>
                  </a:cubicBezTo>
                  <a:close/>
                </a:path>
              </a:pathLst>
            </a:custGeom>
            <a:solidFill>
              <a:srgbClr val="CFDBE8"/>
            </a:solidFill>
            <a:ln w="7144"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2F16484B-D8F6-F8F2-EC3B-5FC060055F43}"/>
                </a:ext>
              </a:extLst>
            </p:cNvPr>
            <p:cNvSpPr/>
            <p:nvPr/>
          </p:nvSpPr>
          <p:spPr>
            <a:xfrm>
              <a:off x="11631220" y="2273012"/>
              <a:ext cx="14312" cy="14312"/>
            </a:xfrm>
            <a:custGeom>
              <a:avLst/>
              <a:gdLst>
                <a:gd name="connsiteX0" fmla="*/ 14443 w 14312"/>
                <a:gd name="connsiteY0" fmla="*/ 7156 h 14312"/>
                <a:gd name="connsiteX1" fmla="*/ 7286 w 14312"/>
                <a:gd name="connsiteY1" fmla="*/ 14313 h 14312"/>
                <a:gd name="connsiteX2" fmla="*/ 130 w 14312"/>
                <a:gd name="connsiteY2" fmla="*/ 7156 h 14312"/>
                <a:gd name="connsiteX3" fmla="*/ 7286 w 14312"/>
                <a:gd name="connsiteY3" fmla="*/ 0 h 14312"/>
                <a:gd name="connsiteX4" fmla="*/ 14443 w 14312"/>
                <a:gd name="connsiteY4" fmla="*/ 71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43" y="7156"/>
                  </a:moveTo>
                  <a:cubicBezTo>
                    <a:pt x="14443" y="11109"/>
                    <a:pt x="11239" y="14313"/>
                    <a:pt x="7286" y="14313"/>
                  </a:cubicBezTo>
                  <a:cubicBezTo>
                    <a:pt x="3334" y="14313"/>
                    <a:pt x="130" y="11109"/>
                    <a:pt x="130" y="7156"/>
                  </a:cubicBezTo>
                  <a:cubicBezTo>
                    <a:pt x="130" y="3204"/>
                    <a:pt x="3334" y="0"/>
                    <a:pt x="7286" y="0"/>
                  </a:cubicBezTo>
                  <a:cubicBezTo>
                    <a:pt x="11239" y="0"/>
                    <a:pt x="14443" y="3204"/>
                    <a:pt x="14443" y="7156"/>
                  </a:cubicBezTo>
                  <a:close/>
                </a:path>
              </a:pathLst>
            </a:custGeom>
            <a:solidFill>
              <a:srgbClr val="CFDBE8"/>
            </a:solidFill>
            <a:ln w="7144"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5B8D8E6B-6BC4-AF5A-FDD6-FCB1DD07F260}"/>
                </a:ext>
              </a:extLst>
            </p:cNvPr>
            <p:cNvSpPr/>
            <p:nvPr/>
          </p:nvSpPr>
          <p:spPr>
            <a:xfrm>
              <a:off x="11702783" y="2273012"/>
              <a:ext cx="14312" cy="14312"/>
            </a:xfrm>
            <a:custGeom>
              <a:avLst/>
              <a:gdLst>
                <a:gd name="connsiteX0" fmla="*/ 14453 w 14312"/>
                <a:gd name="connsiteY0" fmla="*/ 7156 h 14312"/>
                <a:gd name="connsiteX1" fmla="*/ 7296 w 14312"/>
                <a:gd name="connsiteY1" fmla="*/ 14313 h 14312"/>
                <a:gd name="connsiteX2" fmla="*/ 140 w 14312"/>
                <a:gd name="connsiteY2" fmla="*/ 7156 h 14312"/>
                <a:gd name="connsiteX3" fmla="*/ 7296 w 14312"/>
                <a:gd name="connsiteY3" fmla="*/ 0 h 14312"/>
                <a:gd name="connsiteX4" fmla="*/ 14453 w 14312"/>
                <a:gd name="connsiteY4" fmla="*/ 71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53" y="7156"/>
                  </a:moveTo>
                  <a:cubicBezTo>
                    <a:pt x="14453" y="11109"/>
                    <a:pt x="11249" y="14313"/>
                    <a:pt x="7296" y="14313"/>
                  </a:cubicBezTo>
                  <a:cubicBezTo>
                    <a:pt x="3344" y="14313"/>
                    <a:pt x="140" y="11109"/>
                    <a:pt x="140" y="7156"/>
                  </a:cubicBezTo>
                  <a:cubicBezTo>
                    <a:pt x="140" y="3204"/>
                    <a:pt x="3344" y="0"/>
                    <a:pt x="7296" y="0"/>
                  </a:cubicBezTo>
                  <a:cubicBezTo>
                    <a:pt x="11249" y="0"/>
                    <a:pt x="14453" y="3204"/>
                    <a:pt x="14453" y="7156"/>
                  </a:cubicBezTo>
                  <a:close/>
                </a:path>
              </a:pathLst>
            </a:custGeom>
            <a:solidFill>
              <a:srgbClr val="CFDBE8"/>
            </a:solidFill>
            <a:ln w="7144"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735073F1-47B0-AF17-196D-1BB8B077BA6E}"/>
                </a:ext>
              </a:extLst>
            </p:cNvPr>
            <p:cNvSpPr/>
            <p:nvPr/>
          </p:nvSpPr>
          <p:spPr>
            <a:xfrm>
              <a:off x="11774346" y="2273012"/>
              <a:ext cx="14312" cy="14312"/>
            </a:xfrm>
            <a:custGeom>
              <a:avLst/>
              <a:gdLst>
                <a:gd name="connsiteX0" fmla="*/ 14463 w 14312"/>
                <a:gd name="connsiteY0" fmla="*/ 7156 h 14312"/>
                <a:gd name="connsiteX1" fmla="*/ 7306 w 14312"/>
                <a:gd name="connsiteY1" fmla="*/ 14313 h 14312"/>
                <a:gd name="connsiteX2" fmla="*/ 150 w 14312"/>
                <a:gd name="connsiteY2" fmla="*/ 7156 h 14312"/>
                <a:gd name="connsiteX3" fmla="*/ 7306 w 14312"/>
                <a:gd name="connsiteY3" fmla="*/ 0 h 14312"/>
                <a:gd name="connsiteX4" fmla="*/ 14463 w 14312"/>
                <a:gd name="connsiteY4" fmla="*/ 71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63" y="7156"/>
                  </a:moveTo>
                  <a:cubicBezTo>
                    <a:pt x="14463" y="11109"/>
                    <a:pt x="11259" y="14313"/>
                    <a:pt x="7306" y="14313"/>
                  </a:cubicBezTo>
                  <a:cubicBezTo>
                    <a:pt x="3354" y="14313"/>
                    <a:pt x="150" y="11109"/>
                    <a:pt x="150" y="7156"/>
                  </a:cubicBezTo>
                  <a:cubicBezTo>
                    <a:pt x="150" y="3204"/>
                    <a:pt x="3354" y="0"/>
                    <a:pt x="7306" y="0"/>
                  </a:cubicBezTo>
                  <a:cubicBezTo>
                    <a:pt x="11259" y="0"/>
                    <a:pt x="14463" y="3204"/>
                    <a:pt x="14463" y="7156"/>
                  </a:cubicBezTo>
                  <a:close/>
                </a:path>
              </a:pathLst>
            </a:custGeom>
            <a:solidFill>
              <a:srgbClr val="CFDBE8"/>
            </a:solidFill>
            <a:ln w="7144"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B707972D-059B-9457-4B17-0749E525D588}"/>
                </a:ext>
              </a:extLst>
            </p:cNvPr>
            <p:cNvSpPr/>
            <p:nvPr/>
          </p:nvSpPr>
          <p:spPr>
            <a:xfrm>
              <a:off x="11845908" y="2273012"/>
              <a:ext cx="14312" cy="14312"/>
            </a:xfrm>
            <a:custGeom>
              <a:avLst/>
              <a:gdLst>
                <a:gd name="connsiteX0" fmla="*/ 14473 w 14312"/>
                <a:gd name="connsiteY0" fmla="*/ 7156 h 14312"/>
                <a:gd name="connsiteX1" fmla="*/ 7316 w 14312"/>
                <a:gd name="connsiteY1" fmla="*/ 14313 h 14312"/>
                <a:gd name="connsiteX2" fmla="*/ 160 w 14312"/>
                <a:gd name="connsiteY2" fmla="*/ 7156 h 14312"/>
                <a:gd name="connsiteX3" fmla="*/ 7316 w 14312"/>
                <a:gd name="connsiteY3" fmla="*/ 0 h 14312"/>
                <a:gd name="connsiteX4" fmla="*/ 14473 w 14312"/>
                <a:gd name="connsiteY4" fmla="*/ 71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73" y="7156"/>
                  </a:moveTo>
                  <a:cubicBezTo>
                    <a:pt x="14473" y="11109"/>
                    <a:pt x="11269" y="14313"/>
                    <a:pt x="7316" y="14313"/>
                  </a:cubicBezTo>
                  <a:cubicBezTo>
                    <a:pt x="3364" y="14313"/>
                    <a:pt x="160" y="11109"/>
                    <a:pt x="160" y="7156"/>
                  </a:cubicBezTo>
                  <a:cubicBezTo>
                    <a:pt x="160" y="3204"/>
                    <a:pt x="3364" y="0"/>
                    <a:pt x="7316" y="0"/>
                  </a:cubicBezTo>
                  <a:cubicBezTo>
                    <a:pt x="11269" y="0"/>
                    <a:pt x="14473" y="3204"/>
                    <a:pt x="14473" y="7156"/>
                  </a:cubicBezTo>
                  <a:close/>
                </a:path>
              </a:pathLst>
            </a:custGeom>
            <a:solidFill>
              <a:srgbClr val="CFDBE8"/>
            </a:solidFill>
            <a:ln w="7144"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AE1FE0FA-09A7-CB6A-5996-3AE492C9D810}"/>
                </a:ext>
              </a:extLst>
            </p:cNvPr>
            <p:cNvSpPr/>
            <p:nvPr/>
          </p:nvSpPr>
          <p:spPr>
            <a:xfrm>
              <a:off x="11917471" y="2273012"/>
              <a:ext cx="14312" cy="14312"/>
            </a:xfrm>
            <a:custGeom>
              <a:avLst/>
              <a:gdLst>
                <a:gd name="connsiteX0" fmla="*/ 14483 w 14312"/>
                <a:gd name="connsiteY0" fmla="*/ 7156 h 14312"/>
                <a:gd name="connsiteX1" fmla="*/ 7326 w 14312"/>
                <a:gd name="connsiteY1" fmla="*/ 14313 h 14312"/>
                <a:gd name="connsiteX2" fmla="*/ 170 w 14312"/>
                <a:gd name="connsiteY2" fmla="*/ 7156 h 14312"/>
                <a:gd name="connsiteX3" fmla="*/ 7326 w 14312"/>
                <a:gd name="connsiteY3" fmla="*/ 0 h 14312"/>
                <a:gd name="connsiteX4" fmla="*/ 14483 w 14312"/>
                <a:gd name="connsiteY4" fmla="*/ 71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83" y="7156"/>
                  </a:moveTo>
                  <a:cubicBezTo>
                    <a:pt x="14483" y="11109"/>
                    <a:pt x="11279" y="14313"/>
                    <a:pt x="7326" y="14313"/>
                  </a:cubicBezTo>
                  <a:cubicBezTo>
                    <a:pt x="3374" y="14313"/>
                    <a:pt x="170" y="11109"/>
                    <a:pt x="170" y="7156"/>
                  </a:cubicBezTo>
                  <a:cubicBezTo>
                    <a:pt x="170" y="3204"/>
                    <a:pt x="3374" y="0"/>
                    <a:pt x="7326" y="0"/>
                  </a:cubicBezTo>
                  <a:cubicBezTo>
                    <a:pt x="11279" y="0"/>
                    <a:pt x="14483" y="3204"/>
                    <a:pt x="14483" y="7156"/>
                  </a:cubicBezTo>
                  <a:close/>
                </a:path>
              </a:pathLst>
            </a:custGeom>
            <a:solidFill>
              <a:srgbClr val="CFDBE8"/>
            </a:solidFill>
            <a:ln w="7144"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64107E5-78E9-98EC-426B-FE9A881CD356}"/>
                </a:ext>
              </a:extLst>
            </p:cNvPr>
            <p:cNvSpPr/>
            <p:nvPr/>
          </p:nvSpPr>
          <p:spPr>
            <a:xfrm>
              <a:off x="11989034" y="2273012"/>
              <a:ext cx="14312" cy="14312"/>
            </a:xfrm>
            <a:custGeom>
              <a:avLst/>
              <a:gdLst>
                <a:gd name="connsiteX0" fmla="*/ 14493 w 14312"/>
                <a:gd name="connsiteY0" fmla="*/ 7156 h 14312"/>
                <a:gd name="connsiteX1" fmla="*/ 7336 w 14312"/>
                <a:gd name="connsiteY1" fmla="*/ 14313 h 14312"/>
                <a:gd name="connsiteX2" fmla="*/ 180 w 14312"/>
                <a:gd name="connsiteY2" fmla="*/ 7156 h 14312"/>
                <a:gd name="connsiteX3" fmla="*/ 7336 w 14312"/>
                <a:gd name="connsiteY3" fmla="*/ 0 h 14312"/>
                <a:gd name="connsiteX4" fmla="*/ 14493 w 14312"/>
                <a:gd name="connsiteY4" fmla="*/ 71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93" y="7156"/>
                  </a:moveTo>
                  <a:cubicBezTo>
                    <a:pt x="14493" y="11109"/>
                    <a:pt x="11289" y="14313"/>
                    <a:pt x="7336" y="14313"/>
                  </a:cubicBezTo>
                  <a:cubicBezTo>
                    <a:pt x="3384" y="14313"/>
                    <a:pt x="180" y="11109"/>
                    <a:pt x="180" y="7156"/>
                  </a:cubicBezTo>
                  <a:cubicBezTo>
                    <a:pt x="180" y="3204"/>
                    <a:pt x="3384" y="0"/>
                    <a:pt x="7336" y="0"/>
                  </a:cubicBezTo>
                  <a:cubicBezTo>
                    <a:pt x="11289" y="0"/>
                    <a:pt x="14493" y="3204"/>
                    <a:pt x="14493" y="7156"/>
                  </a:cubicBezTo>
                  <a:close/>
                </a:path>
              </a:pathLst>
            </a:custGeom>
            <a:solidFill>
              <a:srgbClr val="CFDBE8"/>
            </a:solidFill>
            <a:ln w="7144"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2403BE12-D6DE-3613-2770-94C157E575F8}"/>
                </a:ext>
              </a:extLst>
            </p:cNvPr>
            <p:cNvSpPr/>
            <p:nvPr/>
          </p:nvSpPr>
          <p:spPr>
            <a:xfrm>
              <a:off x="12060597" y="2273012"/>
              <a:ext cx="14312" cy="14312"/>
            </a:xfrm>
            <a:custGeom>
              <a:avLst/>
              <a:gdLst>
                <a:gd name="connsiteX0" fmla="*/ 14503 w 14312"/>
                <a:gd name="connsiteY0" fmla="*/ 7156 h 14312"/>
                <a:gd name="connsiteX1" fmla="*/ 7346 w 14312"/>
                <a:gd name="connsiteY1" fmla="*/ 14313 h 14312"/>
                <a:gd name="connsiteX2" fmla="*/ 190 w 14312"/>
                <a:gd name="connsiteY2" fmla="*/ 7156 h 14312"/>
                <a:gd name="connsiteX3" fmla="*/ 7346 w 14312"/>
                <a:gd name="connsiteY3" fmla="*/ 0 h 14312"/>
                <a:gd name="connsiteX4" fmla="*/ 14503 w 14312"/>
                <a:gd name="connsiteY4" fmla="*/ 71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03" y="7156"/>
                  </a:moveTo>
                  <a:cubicBezTo>
                    <a:pt x="14503" y="11109"/>
                    <a:pt x="11299" y="14313"/>
                    <a:pt x="7346" y="14313"/>
                  </a:cubicBezTo>
                  <a:cubicBezTo>
                    <a:pt x="3394" y="14313"/>
                    <a:pt x="190" y="11109"/>
                    <a:pt x="190" y="7156"/>
                  </a:cubicBezTo>
                  <a:cubicBezTo>
                    <a:pt x="190" y="3204"/>
                    <a:pt x="3394" y="0"/>
                    <a:pt x="7346" y="0"/>
                  </a:cubicBezTo>
                  <a:cubicBezTo>
                    <a:pt x="11299" y="0"/>
                    <a:pt x="14503" y="3204"/>
                    <a:pt x="14503" y="7156"/>
                  </a:cubicBezTo>
                  <a:close/>
                </a:path>
              </a:pathLst>
            </a:custGeom>
            <a:solidFill>
              <a:srgbClr val="CFDBE8"/>
            </a:solidFill>
            <a:ln w="7144"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7FD3B5F-DFC9-3DE4-3930-C6C31E205782}"/>
                </a:ext>
              </a:extLst>
            </p:cNvPr>
            <p:cNvSpPr/>
            <p:nvPr/>
          </p:nvSpPr>
          <p:spPr>
            <a:xfrm>
              <a:off x="12132159" y="2273012"/>
              <a:ext cx="14312" cy="14312"/>
            </a:xfrm>
            <a:custGeom>
              <a:avLst/>
              <a:gdLst>
                <a:gd name="connsiteX0" fmla="*/ 14513 w 14312"/>
                <a:gd name="connsiteY0" fmla="*/ 7156 h 14312"/>
                <a:gd name="connsiteX1" fmla="*/ 7356 w 14312"/>
                <a:gd name="connsiteY1" fmla="*/ 14313 h 14312"/>
                <a:gd name="connsiteX2" fmla="*/ 200 w 14312"/>
                <a:gd name="connsiteY2" fmla="*/ 7156 h 14312"/>
                <a:gd name="connsiteX3" fmla="*/ 7356 w 14312"/>
                <a:gd name="connsiteY3" fmla="*/ 0 h 14312"/>
                <a:gd name="connsiteX4" fmla="*/ 14513 w 14312"/>
                <a:gd name="connsiteY4" fmla="*/ 71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13" y="7156"/>
                  </a:moveTo>
                  <a:cubicBezTo>
                    <a:pt x="14513" y="11109"/>
                    <a:pt x="11309" y="14313"/>
                    <a:pt x="7356" y="14313"/>
                  </a:cubicBezTo>
                  <a:cubicBezTo>
                    <a:pt x="3404" y="14313"/>
                    <a:pt x="200" y="11109"/>
                    <a:pt x="200" y="7156"/>
                  </a:cubicBezTo>
                  <a:cubicBezTo>
                    <a:pt x="200" y="3204"/>
                    <a:pt x="3404" y="0"/>
                    <a:pt x="7356" y="0"/>
                  </a:cubicBezTo>
                  <a:cubicBezTo>
                    <a:pt x="11309" y="0"/>
                    <a:pt x="14513" y="3204"/>
                    <a:pt x="14513" y="7156"/>
                  </a:cubicBezTo>
                  <a:close/>
                </a:path>
              </a:pathLst>
            </a:custGeom>
            <a:solidFill>
              <a:srgbClr val="CFDBE8"/>
            </a:solidFill>
            <a:ln w="7144"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4CA6DE24-B4E1-2FDD-73D1-9C0770E509E4}"/>
                </a:ext>
              </a:extLst>
            </p:cNvPr>
            <p:cNvSpPr/>
            <p:nvPr/>
          </p:nvSpPr>
          <p:spPr>
            <a:xfrm>
              <a:off x="10700905" y="2344574"/>
              <a:ext cx="14312" cy="14312"/>
            </a:xfrm>
            <a:custGeom>
              <a:avLst/>
              <a:gdLst>
                <a:gd name="connsiteX0" fmla="*/ 14313 w 14312"/>
                <a:gd name="connsiteY0" fmla="*/ 7166 h 14312"/>
                <a:gd name="connsiteX1" fmla="*/ 7156 w 14312"/>
                <a:gd name="connsiteY1" fmla="*/ 14323 h 14312"/>
                <a:gd name="connsiteX2" fmla="*/ 0 w 14312"/>
                <a:gd name="connsiteY2" fmla="*/ 7166 h 14312"/>
                <a:gd name="connsiteX3" fmla="*/ 7156 w 14312"/>
                <a:gd name="connsiteY3" fmla="*/ 10 h 14312"/>
                <a:gd name="connsiteX4" fmla="*/ 14313 w 14312"/>
                <a:gd name="connsiteY4" fmla="*/ 71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13" y="7166"/>
                  </a:moveTo>
                  <a:cubicBezTo>
                    <a:pt x="14313" y="11119"/>
                    <a:pt x="11109" y="14323"/>
                    <a:pt x="7156" y="14323"/>
                  </a:cubicBezTo>
                  <a:cubicBezTo>
                    <a:pt x="3204" y="14323"/>
                    <a:pt x="0" y="11119"/>
                    <a:pt x="0" y="7166"/>
                  </a:cubicBezTo>
                  <a:cubicBezTo>
                    <a:pt x="0" y="3214"/>
                    <a:pt x="3204" y="10"/>
                    <a:pt x="7156" y="10"/>
                  </a:cubicBezTo>
                  <a:cubicBezTo>
                    <a:pt x="11109" y="10"/>
                    <a:pt x="14313" y="3214"/>
                    <a:pt x="14313" y="7166"/>
                  </a:cubicBezTo>
                  <a:close/>
                </a:path>
              </a:pathLst>
            </a:custGeom>
            <a:solidFill>
              <a:srgbClr val="CFDBE8"/>
            </a:solidFill>
            <a:ln w="7144"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B258F1A8-EEED-E048-F347-7ADDF6A4ACFB}"/>
                </a:ext>
              </a:extLst>
            </p:cNvPr>
            <p:cNvSpPr/>
            <p:nvPr/>
          </p:nvSpPr>
          <p:spPr>
            <a:xfrm>
              <a:off x="10772467" y="2344574"/>
              <a:ext cx="14312" cy="14312"/>
            </a:xfrm>
            <a:custGeom>
              <a:avLst/>
              <a:gdLst>
                <a:gd name="connsiteX0" fmla="*/ 14323 w 14312"/>
                <a:gd name="connsiteY0" fmla="*/ 7166 h 14312"/>
                <a:gd name="connsiteX1" fmla="*/ 7166 w 14312"/>
                <a:gd name="connsiteY1" fmla="*/ 14323 h 14312"/>
                <a:gd name="connsiteX2" fmla="*/ 10 w 14312"/>
                <a:gd name="connsiteY2" fmla="*/ 7166 h 14312"/>
                <a:gd name="connsiteX3" fmla="*/ 7166 w 14312"/>
                <a:gd name="connsiteY3" fmla="*/ 10 h 14312"/>
                <a:gd name="connsiteX4" fmla="*/ 14323 w 14312"/>
                <a:gd name="connsiteY4" fmla="*/ 71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23" y="7166"/>
                  </a:moveTo>
                  <a:cubicBezTo>
                    <a:pt x="14323" y="11119"/>
                    <a:pt x="11119" y="14323"/>
                    <a:pt x="7166" y="14323"/>
                  </a:cubicBezTo>
                  <a:cubicBezTo>
                    <a:pt x="3214" y="14323"/>
                    <a:pt x="10" y="11119"/>
                    <a:pt x="10" y="7166"/>
                  </a:cubicBezTo>
                  <a:cubicBezTo>
                    <a:pt x="10" y="3214"/>
                    <a:pt x="3214" y="10"/>
                    <a:pt x="7166" y="10"/>
                  </a:cubicBezTo>
                  <a:cubicBezTo>
                    <a:pt x="11119" y="10"/>
                    <a:pt x="14323" y="3214"/>
                    <a:pt x="14323" y="7166"/>
                  </a:cubicBezTo>
                  <a:close/>
                </a:path>
              </a:pathLst>
            </a:custGeom>
            <a:solidFill>
              <a:srgbClr val="CFDBE8"/>
            </a:solidFill>
            <a:ln w="7144"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12AC8F9D-1978-2AF1-F694-0A9A80BFE146}"/>
                </a:ext>
              </a:extLst>
            </p:cNvPr>
            <p:cNvSpPr/>
            <p:nvPr/>
          </p:nvSpPr>
          <p:spPr>
            <a:xfrm>
              <a:off x="10844030" y="2344574"/>
              <a:ext cx="14312" cy="14312"/>
            </a:xfrm>
            <a:custGeom>
              <a:avLst/>
              <a:gdLst>
                <a:gd name="connsiteX0" fmla="*/ 14333 w 14312"/>
                <a:gd name="connsiteY0" fmla="*/ 7166 h 14312"/>
                <a:gd name="connsiteX1" fmla="*/ 7176 w 14312"/>
                <a:gd name="connsiteY1" fmla="*/ 14323 h 14312"/>
                <a:gd name="connsiteX2" fmla="*/ 20 w 14312"/>
                <a:gd name="connsiteY2" fmla="*/ 7166 h 14312"/>
                <a:gd name="connsiteX3" fmla="*/ 7176 w 14312"/>
                <a:gd name="connsiteY3" fmla="*/ 10 h 14312"/>
                <a:gd name="connsiteX4" fmla="*/ 14333 w 14312"/>
                <a:gd name="connsiteY4" fmla="*/ 71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33" y="7166"/>
                  </a:moveTo>
                  <a:cubicBezTo>
                    <a:pt x="14333" y="11119"/>
                    <a:pt x="11129" y="14323"/>
                    <a:pt x="7176" y="14323"/>
                  </a:cubicBezTo>
                  <a:cubicBezTo>
                    <a:pt x="3224" y="14323"/>
                    <a:pt x="20" y="11119"/>
                    <a:pt x="20" y="7166"/>
                  </a:cubicBezTo>
                  <a:cubicBezTo>
                    <a:pt x="20" y="3214"/>
                    <a:pt x="3224" y="10"/>
                    <a:pt x="7176" y="10"/>
                  </a:cubicBezTo>
                  <a:cubicBezTo>
                    <a:pt x="11129" y="10"/>
                    <a:pt x="14333" y="3214"/>
                    <a:pt x="14333" y="7166"/>
                  </a:cubicBezTo>
                  <a:close/>
                </a:path>
              </a:pathLst>
            </a:custGeom>
            <a:solidFill>
              <a:srgbClr val="CFDBE8"/>
            </a:solidFill>
            <a:ln w="714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153FB31D-EB7A-B861-5DAA-E7F222DAE93E}"/>
                </a:ext>
              </a:extLst>
            </p:cNvPr>
            <p:cNvSpPr/>
            <p:nvPr/>
          </p:nvSpPr>
          <p:spPr>
            <a:xfrm>
              <a:off x="10915593" y="2344574"/>
              <a:ext cx="14312" cy="14312"/>
            </a:xfrm>
            <a:custGeom>
              <a:avLst/>
              <a:gdLst>
                <a:gd name="connsiteX0" fmla="*/ 14343 w 14312"/>
                <a:gd name="connsiteY0" fmla="*/ 7166 h 14312"/>
                <a:gd name="connsiteX1" fmla="*/ 7186 w 14312"/>
                <a:gd name="connsiteY1" fmla="*/ 14323 h 14312"/>
                <a:gd name="connsiteX2" fmla="*/ 30 w 14312"/>
                <a:gd name="connsiteY2" fmla="*/ 7166 h 14312"/>
                <a:gd name="connsiteX3" fmla="*/ 7186 w 14312"/>
                <a:gd name="connsiteY3" fmla="*/ 10 h 14312"/>
                <a:gd name="connsiteX4" fmla="*/ 14343 w 14312"/>
                <a:gd name="connsiteY4" fmla="*/ 71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43" y="7166"/>
                  </a:moveTo>
                  <a:cubicBezTo>
                    <a:pt x="14343" y="11119"/>
                    <a:pt x="11139" y="14323"/>
                    <a:pt x="7186" y="14323"/>
                  </a:cubicBezTo>
                  <a:cubicBezTo>
                    <a:pt x="3234" y="14323"/>
                    <a:pt x="30" y="11119"/>
                    <a:pt x="30" y="7166"/>
                  </a:cubicBezTo>
                  <a:cubicBezTo>
                    <a:pt x="30" y="3214"/>
                    <a:pt x="3234" y="10"/>
                    <a:pt x="7186" y="10"/>
                  </a:cubicBezTo>
                  <a:cubicBezTo>
                    <a:pt x="11139" y="10"/>
                    <a:pt x="14343" y="3214"/>
                    <a:pt x="14343" y="7166"/>
                  </a:cubicBezTo>
                  <a:close/>
                </a:path>
              </a:pathLst>
            </a:custGeom>
            <a:solidFill>
              <a:srgbClr val="CFDBE8"/>
            </a:solidFill>
            <a:ln w="7144"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6F351E4E-2FAE-C925-BFA3-A53F20E457AF}"/>
                </a:ext>
              </a:extLst>
            </p:cNvPr>
            <p:cNvSpPr/>
            <p:nvPr/>
          </p:nvSpPr>
          <p:spPr>
            <a:xfrm>
              <a:off x="10987155" y="2344574"/>
              <a:ext cx="14312" cy="14312"/>
            </a:xfrm>
            <a:custGeom>
              <a:avLst/>
              <a:gdLst>
                <a:gd name="connsiteX0" fmla="*/ 14353 w 14312"/>
                <a:gd name="connsiteY0" fmla="*/ 7166 h 14312"/>
                <a:gd name="connsiteX1" fmla="*/ 7196 w 14312"/>
                <a:gd name="connsiteY1" fmla="*/ 14323 h 14312"/>
                <a:gd name="connsiteX2" fmla="*/ 40 w 14312"/>
                <a:gd name="connsiteY2" fmla="*/ 7166 h 14312"/>
                <a:gd name="connsiteX3" fmla="*/ 7196 w 14312"/>
                <a:gd name="connsiteY3" fmla="*/ 10 h 14312"/>
                <a:gd name="connsiteX4" fmla="*/ 14353 w 14312"/>
                <a:gd name="connsiteY4" fmla="*/ 71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53" y="7166"/>
                  </a:moveTo>
                  <a:cubicBezTo>
                    <a:pt x="14353" y="11119"/>
                    <a:pt x="11149" y="14323"/>
                    <a:pt x="7196" y="14323"/>
                  </a:cubicBezTo>
                  <a:cubicBezTo>
                    <a:pt x="3244" y="14323"/>
                    <a:pt x="40" y="11119"/>
                    <a:pt x="40" y="7166"/>
                  </a:cubicBezTo>
                  <a:cubicBezTo>
                    <a:pt x="40" y="3214"/>
                    <a:pt x="3244" y="10"/>
                    <a:pt x="7196" y="10"/>
                  </a:cubicBezTo>
                  <a:cubicBezTo>
                    <a:pt x="11149" y="10"/>
                    <a:pt x="14353" y="3214"/>
                    <a:pt x="14353" y="7166"/>
                  </a:cubicBezTo>
                  <a:close/>
                </a:path>
              </a:pathLst>
            </a:custGeom>
            <a:solidFill>
              <a:srgbClr val="CFDBE8"/>
            </a:solidFill>
            <a:ln w="7144"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022882B0-0844-8499-1023-8355E00528D7}"/>
                </a:ext>
              </a:extLst>
            </p:cNvPr>
            <p:cNvSpPr/>
            <p:nvPr/>
          </p:nvSpPr>
          <p:spPr>
            <a:xfrm>
              <a:off x="11058718" y="2344574"/>
              <a:ext cx="14312" cy="14312"/>
            </a:xfrm>
            <a:custGeom>
              <a:avLst/>
              <a:gdLst>
                <a:gd name="connsiteX0" fmla="*/ 14363 w 14312"/>
                <a:gd name="connsiteY0" fmla="*/ 7166 h 14312"/>
                <a:gd name="connsiteX1" fmla="*/ 7206 w 14312"/>
                <a:gd name="connsiteY1" fmla="*/ 14323 h 14312"/>
                <a:gd name="connsiteX2" fmla="*/ 50 w 14312"/>
                <a:gd name="connsiteY2" fmla="*/ 7166 h 14312"/>
                <a:gd name="connsiteX3" fmla="*/ 7206 w 14312"/>
                <a:gd name="connsiteY3" fmla="*/ 10 h 14312"/>
                <a:gd name="connsiteX4" fmla="*/ 14363 w 14312"/>
                <a:gd name="connsiteY4" fmla="*/ 71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63" y="7166"/>
                  </a:moveTo>
                  <a:cubicBezTo>
                    <a:pt x="14363" y="11119"/>
                    <a:pt x="11159" y="14323"/>
                    <a:pt x="7206" y="14323"/>
                  </a:cubicBezTo>
                  <a:cubicBezTo>
                    <a:pt x="3254" y="14323"/>
                    <a:pt x="50" y="11119"/>
                    <a:pt x="50" y="7166"/>
                  </a:cubicBezTo>
                  <a:cubicBezTo>
                    <a:pt x="50" y="3214"/>
                    <a:pt x="3254" y="10"/>
                    <a:pt x="7206" y="10"/>
                  </a:cubicBezTo>
                  <a:cubicBezTo>
                    <a:pt x="11159" y="10"/>
                    <a:pt x="14363" y="3214"/>
                    <a:pt x="14363" y="7166"/>
                  </a:cubicBezTo>
                  <a:close/>
                </a:path>
              </a:pathLst>
            </a:custGeom>
            <a:solidFill>
              <a:srgbClr val="CFDBE8"/>
            </a:solidFill>
            <a:ln w="7144"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CBF51B77-32C5-3D9C-9440-01370D941961}"/>
                </a:ext>
              </a:extLst>
            </p:cNvPr>
            <p:cNvSpPr/>
            <p:nvPr/>
          </p:nvSpPr>
          <p:spPr>
            <a:xfrm>
              <a:off x="11130281" y="2344574"/>
              <a:ext cx="14312" cy="14312"/>
            </a:xfrm>
            <a:custGeom>
              <a:avLst/>
              <a:gdLst>
                <a:gd name="connsiteX0" fmla="*/ 14373 w 14312"/>
                <a:gd name="connsiteY0" fmla="*/ 7166 h 14312"/>
                <a:gd name="connsiteX1" fmla="*/ 7216 w 14312"/>
                <a:gd name="connsiteY1" fmla="*/ 14323 h 14312"/>
                <a:gd name="connsiteX2" fmla="*/ 60 w 14312"/>
                <a:gd name="connsiteY2" fmla="*/ 7166 h 14312"/>
                <a:gd name="connsiteX3" fmla="*/ 7216 w 14312"/>
                <a:gd name="connsiteY3" fmla="*/ 10 h 14312"/>
                <a:gd name="connsiteX4" fmla="*/ 14373 w 14312"/>
                <a:gd name="connsiteY4" fmla="*/ 71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73" y="7166"/>
                  </a:moveTo>
                  <a:cubicBezTo>
                    <a:pt x="14373" y="11119"/>
                    <a:pt x="11169" y="14323"/>
                    <a:pt x="7216" y="14323"/>
                  </a:cubicBezTo>
                  <a:cubicBezTo>
                    <a:pt x="3264" y="14323"/>
                    <a:pt x="60" y="11119"/>
                    <a:pt x="60" y="7166"/>
                  </a:cubicBezTo>
                  <a:cubicBezTo>
                    <a:pt x="60" y="3214"/>
                    <a:pt x="3264" y="10"/>
                    <a:pt x="7216" y="10"/>
                  </a:cubicBezTo>
                  <a:cubicBezTo>
                    <a:pt x="11169" y="10"/>
                    <a:pt x="14373" y="3214"/>
                    <a:pt x="14373" y="7166"/>
                  </a:cubicBezTo>
                  <a:close/>
                </a:path>
              </a:pathLst>
            </a:custGeom>
            <a:solidFill>
              <a:srgbClr val="CFDBE8"/>
            </a:solidFill>
            <a:ln w="714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109E5E38-CD5F-CFCB-7E7D-3120A7DF47E1}"/>
                </a:ext>
              </a:extLst>
            </p:cNvPr>
            <p:cNvSpPr/>
            <p:nvPr/>
          </p:nvSpPr>
          <p:spPr>
            <a:xfrm>
              <a:off x="11201844" y="2344574"/>
              <a:ext cx="14312" cy="14312"/>
            </a:xfrm>
            <a:custGeom>
              <a:avLst/>
              <a:gdLst>
                <a:gd name="connsiteX0" fmla="*/ 14383 w 14312"/>
                <a:gd name="connsiteY0" fmla="*/ 7166 h 14312"/>
                <a:gd name="connsiteX1" fmla="*/ 7226 w 14312"/>
                <a:gd name="connsiteY1" fmla="*/ 14323 h 14312"/>
                <a:gd name="connsiteX2" fmla="*/ 70 w 14312"/>
                <a:gd name="connsiteY2" fmla="*/ 7166 h 14312"/>
                <a:gd name="connsiteX3" fmla="*/ 7226 w 14312"/>
                <a:gd name="connsiteY3" fmla="*/ 10 h 14312"/>
                <a:gd name="connsiteX4" fmla="*/ 14383 w 14312"/>
                <a:gd name="connsiteY4" fmla="*/ 71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83" y="7166"/>
                  </a:moveTo>
                  <a:cubicBezTo>
                    <a:pt x="14383" y="11119"/>
                    <a:pt x="11179" y="14323"/>
                    <a:pt x="7226" y="14323"/>
                  </a:cubicBezTo>
                  <a:cubicBezTo>
                    <a:pt x="3274" y="14323"/>
                    <a:pt x="70" y="11119"/>
                    <a:pt x="70" y="7166"/>
                  </a:cubicBezTo>
                  <a:cubicBezTo>
                    <a:pt x="70" y="3214"/>
                    <a:pt x="3274" y="10"/>
                    <a:pt x="7226" y="10"/>
                  </a:cubicBezTo>
                  <a:cubicBezTo>
                    <a:pt x="11179" y="10"/>
                    <a:pt x="14383" y="3214"/>
                    <a:pt x="14383" y="7166"/>
                  </a:cubicBezTo>
                  <a:close/>
                </a:path>
              </a:pathLst>
            </a:custGeom>
            <a:solidFill>
              <a:srgbClr val="CFDBE8"/>
            </a:solidFill>
            <a:ln w="7144"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4314C202-EF0D-9365-58B0-97DF1BC8A073}"/>
                </a:ext>
              </a:extLst>
            </p:cNvPr>
            <p:cNvSpPr/>
            <p:nvPr/>
          </p:nvSpPr>
          <p:spPr>
            <a:xfrm>
              <a:off x="11273406" y="2344574"/>
              <a:ext cx="14312" cy="14312"/>
            </a:xfrm>
            <a:custGeom>
              <a:avLst/>
              <a:gdLst>
                <a:gd name="connsiteX0" fmla="*/ 14393 w 14312"/>
                <a:gd name="connsiteY0" fmla="*/ 7166 h 14312"/>
                <a:gd name="connsiteX1" fmla="*/ 7236 w 14312"/>
                <a:gd name="connsiteY1" fmla="*/ 14323 h 14312"/>
                <a:gd name="connsiteX2" fmla="*/ 80 w 14312"/>
                <a:gd name="connsiteY2" fmla="*/ 7166 h 14312"/>
                <a:gd name="connsiteX3" fmla="*/ 7236 w 14312"/>
                <a:gd name="connsiteY3" fmla="*/ 10 h 14312"/>
                <a:gd name="connsiteX4" fmla="*/ 14393 w 14312"/>
                <a:gd name="connsiteY4" fmla="*/ 71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93" y="7166"/>
                  </a:moveTo>
                  <a:cubicBezTo>
                    <a:pt x="14393" y="11119"/>
                    <a:pt x="11189" y="14323"/>
                    <a:pt x="7236" y="14323"/>
                  </a:cubicBezTo>
                  <a:cubicBezTo>
                    <a:pt x="3284" y="14323"/>
                    <a:pt x="80" y="11119"/>
                    <a:pt x="80" y="7166"/>
                  </a:cubicBezTo>
                  <a:cubicBezTo>
                    <a:pt x="80" y="3214"/>
                    <a:pt x="3284" y="10"/>
                    <a:pt x="7236" y="10"/>
                  </a:cubicBezTo>
                  <a:cubicBezTo>
                    <a:pt x="11189" y="10"/>
                    <a:pt x="14393" y="3214"/>
                    <a:pt x="14393" y="7166"/>
                  </a:cubicBezTo>
                  <a:close/>
                </a:path>
              </a:pathLst>
            </a:custGeom>
            <a:solidFill>
              <a:srgbClr val="CFDBE8"/>
            </a:solidFill>
            <a:ln w="714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00D1087-943A-D0BC-1CE8-AF2EBCB67275}"/>
                </a:ext>
              </a:extLst>
            </p:cNvPr>
            <p:cNvSpPr/>
            <p:nvPr/>
          </p:nvSpPr>
          <p:spPr>
            <a:xfrm>
              <a:off x="11344969" y="2344574"/>
              <a:ext cx="14312" cy="14312"/>
            </a:xfrm>
            <a:custGeom>
              <a:avLst/>
              <a:gdLst>
                <a:gd name="connsiteX0" fmla="*/ 14403 w 14312"/>
                <a:gd name="connsiteY0" fmla="*/ 7166 h 14312"/>
                <a:gd name="connsiteX1" fmla="*/ 7246 w 14312"/>
                <a:gd name="connsiteY1" fmla="*/ 14323 h 14312"/>
                <a:gd name="connsiteX2" fmla="*/ 90 w 14312"/>
                <a:gd name="connsiteY2" fmla="*/ 7166 h 14312"/>
                <a:gd name="connsiteX3" fmla="*/ 7246 w 14312"/>
                <a:gd name="connsiteY3" fmla="*/ 10 h 14312"/>
                <a:gd name="connsiteX4" fmla="*/ 14403 w 14312"/>
                <a:gd name="connsiteY4" fmla="*/ 71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03" y="7166"/>
                  </a:moveTo>
                  <a:cubicBezTo>
                    <a:pt x="14403" y="11119"/>
                    <a:pt x="11199" y="14323"/>
                    <a:pt x="7246" y="14323"/>
                  </a:cubicBezTo>
                  <a:cubicBezTo>
                    <a:pt x="3294" y="14323"/>
                    <a:pt x="90" y="11119"/>
                    <a:pt x="90" y="7166"/>
                  </a:cubicBezTo>
                  <a:cubicBezTo>
                    <a:pt x="90" y="3214"/>
                    <a:pt x="3294" y="10"/>
                    <a:pt x="7246" y="10"/>
                  </a:cubicBezTo>
                  <a:cubicBezTo>
                    <a:pt x="11199" y="10"/>
                    <a:pt x="14403" y="3214"/>
                    <a:pt x="14403" y="7166"/>
                  </a:cubicBezTo>
                  <a:close/>
                </a:path>
              </a:pathLst>
            </a:custGeom>
            <a:solidFill>
              <a:srgbClr val="CFDBE8"/>
            </a:solidFill>
            <a:ln w="7144"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0E841E2-607E-1353-87AA-17F2161306FB}"/>
                </a:ext>
              </a:extLst>
            </p:cNvPr>
            <p:cNvSpPr/>
            <p:nvPr/>
          </p:nvSpPr>
          <p:spPr>
            <a:xfrm>
              <a:off x="11416532" y="2344574"/>
              <a:ext cx="14312" cy="14312"/>
            </a:xfrm>
            <a:custGeom>
              <a:avLst/>
              <a:gdLst>
                <a:gd name="connsiteX0" fmla="*/ 14413 w 14312"/>
                <a:gd name="connsiteY0" fmla="*/ 7166 h 14312"/>
                <a:gd name="connsiteX1" fmla="*/ 7256 w 14312"/>
                <a:gd name="connsiteY1" fmla="*/ 14323 h 14312"/>
                <a:gd name="connsiteX2" fmla="*/ 100 w 14312"/>
                <a:gd name="connsiteY2" fmla="*/ 7166 h 14312"/>
                <a:gd name="connsiteX3" fmla="*/ 7256 w 14312"/>
                <a:gd name="connsiteY3" fmla="*/ 10 h 14312"/>
                <a:gd name="connsiteX4" fmla="*/ 14413 w 14312"/>
                <a:gd name="connsiteY4" fmla="*/ 71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13" y="7166"/>
                  </a:moveTo>
                  <a:cubicBezTo>
                    <a:pt x="14413" y="11119"/>
                    <a:pt x="11209" y="14323"/>
                    <a:pt x="7256" y="14323"/>
                  </a:cubicBezTo>
                  <a:cubicBezTo>
                    <a:pt x="3304" y="14323"/>
                    <a:pt x="100" y="11119"/>
                    <a:pt x="100" y="7166"/>
                  </a:cubicBezTo>
                  <a:cubicBezTo>
                    <a:pt x="100" y="3214"/>
                    <a:pt x="3304" y="10"/>
                    <a:pt x="7256" y="10"/>
                  </a:cubicBezTo>
                  <a:cubicBezTo>
                    <a:pt x="11209" y="10"/>
                    <a:pt x="14413" y="3214"/>
                    <a:pt x="14413" y="7166"/>
                  </a:cubicBezTo>
                  <a:close/>
                </a:path>
              </a:pathLst>
            </a:custGeom>
            <a:solidFill>
              <a:srgbClr val="CFDBE8"/>
            </a:solidFill>
            <a:ln w="7144"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B792B0D-6D1C-0E77-B97F-906D594AD823}"/>
                </a:ext>
              </a:extLst>
            </p:cNvPr>
            <p:cNvSpPr/>
            <p:nvPr/>
          </p:nvSpPr>
          <p:spPr>
            <a:xfrm>
              <a:off x="11488095" y="2344574"/>
              <a:ext cx="14312" cy="14312"/>
            </a:xfrm>
            <a:custGeom>
              <a:avLst/>
              <a:gdLst>
                <a:gd name="connsiteX0" fmla="*/ 14423 w 14312"/>
                <a:gd name="connsiteY0" fmla="*/ 7166 h 14312"/>
                <a:gd name="connsiteX1" fmla="*/ 7266 w 14312"/>
                <a:gd name="connsiteY1" fmla="*/ 14323 h 14312"/>
                <a:gd name="connsiteX2" fmla="*/ 110 w 14312"/>
                <a:gd name="connsiteY2" fmla="*/ 7166 h 14312"/>
                <a:gd name="connsiteX3" fmla="*/ 7266 w 14312"/>
                <a:gd name="connsiteY3" fmla="*/ 10 h 14312"/>
                <a:gd name="connsiteX4" fmla="*/ 14423 w 14312"/>
                <a:gd name="connsiteY4" fmla="*/ 71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23" y="7166"/>
                  </a:moveTo>
                  <a:cubicBezTo>
                    <a:pt x="14423" y="11119"/>
                    <a:pt x="11219" y="14323"/>
                    <a:pt x="7266" y="14323"/>
                  </a:cubicBezTo>
                  <a:cubicBezTo>
                    <a:pt x="3314" y="14323"/>
                    <a:pt x="110" y="11119"/>
                    <a:pt x="110" y="7166"/>
                  </a:cubicBezTo>
                  <a:cubicBezTo>
                    <a:pt x="110" y="3214"/>
                    <a:pt x="3314" y="10"/>
                    <a:pt x="7266" y="10"/>
                  </a:cubicBezTo>
                  <a:cubicBezTo>
                    <a:pt x="11219" y="10"/>
                    <a:pt x="14423" y="3214"/>
                    <a:pt x="14423" y="7166"/>
                  </a:cubicBezTo>
                  <a:close/>
                </a:path>
              </a:pathLst>
            </a:custGeom>
            <a:solidFill>
              <a:srgbClr val="CFDBE8"/>
            </a:solidFill>
            <a:ln w="7144"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EDAAA3D8-5CD0-16EE-FC79-D778A8BA6793}"/>
                </a:ext>
              </a:extLst>
            </p:cNvPr>
            <p:cNvSpPr/>
            <p:nvPr/>
          </p:nvSpPr>
          <p:spPr>
            <a:xfrm>
              <a:off x="11559657" y="2344574"/>
              <a:ext cx="14312" cy="14312"/>
            </a:xfrm>
            <a:custGeom>
              <a:avLst/>
              <a:gdLst>
                <a:gd name="connsiteX0" fmla="*/ 14433 w 14312"/>
                <a:gd name="connsiteY0" fmla="*/ 7166 h 14312"/>
                <a:gd name="connsiteX1" fmla="*/ 7276 w 14312"/>
                <a:gd name="connsiteY1" fmla="*/ 14323 h 14312"/>
                <a:gd name="connsiteX2" fmla="*/ 120 w 14312"/>
                <a:gd name="connsiteY2" fmla="*/ 7166 h 14312"/>
                <a:gd name="connsiteX3" fmla="*/ 7276 w 14312"/>
                <a:gd name="connsiteY3" fmla="*/ 10 h 14312"/>
                <a:gd name="connsiteX4" fmla="*/ 14433 w 14312"/>
                <a:gd name="connsiteY4" fmla="*/ 71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33" y="7166"/>
                  </a:moveTo>
                  <a:cubicBezTo>
                    <a:pt x="14433" y="11119"/>
                    <a:pt x="11229" y="14323"/>
                    <a:pt x="7276" y="14323"/>
                  </a:cubicBezTo>
                  <a:cubicBezTo>
                    <a:pt x="3324" y="14323"/>
                    <a:pt x="120" y="11119"/>
                    <a:pt x="120" y="7166"/>
                  </a:cubicBezTo>
                  <a:cubicBezTo>
                    <a:pt x="120" y="3214"/>
                    <a:pt x="3324" y="10"/>
                    <a:pt x="7276" y="10"/>
                  </a:cubicBezTo>
                  <a:cubicBezTo>
                    <a:pt x="11229" y="10"/>
                    <a:pt x="14433" y="3214"/>
                    <a:pt x="14433" y="7166"/>
                  </a:cubicBezTo>
                  <a:close/>
                </a:path>
              </a:pathLst>
            </a:custGeom>
            <a:solidFill>
              <a:srgbClr val="CFDBE8"/>
            </a:solidFill>
            <a:ln w="7144"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19A5725-BD9F-AB46-28D4-C06B606EA5A1}"/>
                </a:ext>
              </a:extLst>
            </p:cNvPr>
            <p:cNvSpPr/>
            <p:nvPr/>
          </p:nvSpPr>
          <p:spPr>
            <a:xfrm>
              <a:off x="11631220" y="2344574"/>
              <a:ext cx="14312" cy="14312"/>
            </a:xfrm>
            <a:custGeom>
              <a:avLst/>
              <a:gdLst>
                <a:gd name="connsiteX0" fmla="*/ 14443 w 14312"/>
                <a:gd name="connsiteY0" fmla="*/ 7166 h 14312"/>
                <a:gd name="connsiteX1" fmla="*/ 7286 w 14312"/>
                <a:gd name="connsiteY1" fmla="*/ 14323 h 14312"/>
                <a:gd name="connsiteX2" fmla="*/ 130 w 14312"/>
                <a:gd name="connsiteY2" fmla="*/ 7166 h 14312"/>
                <a:gd name="connsiteX3" fmla="*/ 7286 w 14312"/>
                <a:gd name="connsiteY3" fmla="*/ 10 h 14312"/>
                <a:gd name="connsiteX4" fmla="*/ 14443 w 14312"/>
                <a:gd name="connsiteY4" fmla="*/ 71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43" y="7166"/>
                  </a:moveTo>
                  <a:cubicBezTo>
                    <a:pt x="14443" y="11119"/>
                    <a:pt x="11239" y="14323"/>
                    <a:pt x="7286" y="14323"/>
                  </a:cubicBezTo>
                  <a:cubicBezTo>
                    <a:pt x="3334" y="14323"/>
                    <a:pt x="130" y="11119"/>
                    <a:pt x="130" y="7166"/>
                  </a:cubicBezTo>
                  <a:cubicBezTo>
                    <a:pt x="130" y="3214"/>
                    <a:pt x="3334" y="10"/>
                    <a:pt x="7286" y="10"/>
                  </a:cubicBezTo>
                  <a:cubicBezTo>
                    <a:pt x="11239" y="10"/>
                    <a:pt x="14443" y="3214"/>
                    <a:pt x="14443" y="7166"/>
                  </a:cubicBezTo>
                  <a:close/>
                </a:path>
              </a:pathLst>
            </a:custGeom>
            <a:solidFill>
              <a:srgbClr val="CFDBE8"/>
            </a:solidFill>
            <a:ln w="7144"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3B770667-DFB1-8844-9055-8699DDFD0E66}"/>
                </a:ext>
              </a:extLst>
            </p:cNvPr>
            <p:cNvSpPr/>
            <p:nvPr/>
          </p:nvSpPr>
          <p:spPr>
            <a:xfrm>
              <a:off x="11702783" y="2344574"/>
              <a:ext cx="14312" cy="14312"/>
            </a:xfrm>
            <a:custGeom>
              <a:avLst/>
              <a:gdLst>
                <a:gd name="connsiteX0" fmla="*/ 14453 w 14312"/>
                <a:gd name="connsiteY0" fmla="*/ 7166 h 14312"/>
                <a:gd name="connsiteX1" fmla="*/ 7296 w 14312"/>
                <a:gd name="connsiteY1" fmla="*/ 14323 h 14312"/>
                <a:gd name="connsiteX2" fmla="*/ 140 w 14312"/>
                <a:gd name="connsiteY2" fmla="*/ 7166 h 14312"/>
                <a:gd name="connsiteX3" fmla="*/ 7296 w 14312"/>
                <a:gd name="connsiteY3" fmla="*/ 10 h 14312"/>
                <a:gd name="connsiteX4" fmla="*/ 14453 w 14312"/>
                <a:gd name="connsiteY4" fmla="*/ 71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53" y="7166"/>
                  </a:moveTo>
                  <a:cubicBezTo>
                    <a:pt x="14453" y="11119"/>
                    <a:pt x="11249" y="14323"/>
                    <a:pt x="7296" y="14323"/>
                  </a:cubicBezTo>
                  <a:cubicBezTo>
                    <a:pt x="3344" y="14323"/>
                    <a:pt x="140" y="11119"/>
                    <a:pt x="140" y="7166"/>
                  </a:cubicBezTo>
                  <a:cubicBezTo>
                    <a:pt x="140" y="3214"/>
                    <a:pt x="3344" y="10"/>
                    <a:pt x="7296" y="10"/>
                  </a:cubicBezTo>
                  <a:cubicBezTo>
                    <a:pt x="11249" y="10"/>
                    <a:pt x="14453" y="3214"/>
                    <a:pt x="14453" y="7166"/>
                  </a:cubicBezTo>
                  <a:close/>
                </a:path>
              </a:pathLst>
            </a:custGeom>
            <a:solidFill>
              <a:srgbClr val="CFDBE8"/>
            </a:solidFill>
            <a:ln w="7144"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98E8964-5F39-A9F3-D23B-802EDFEF465E}"/>
                </a:ext>
              </a:extLst>
            </p:cNvPr>
            <p:cNvSpPr/>
            <p:nvPr/>
          </p:nvSpPr>
          <p:spPr>
            <a:xfrm>
              <a:off x="11774346" y="2344574"/>
              <a:ext cx="14312" cy="14312"/>
            </a:xfrm>
            <a:custGeom>
              <a:avLst/>
              <a:gdLst>
                <a:gd name="connsiteX0" fmla="*/ 14463 w 14312"/>
                <a:gd name="connsiteY0" fmla="*/ 7166 h 14312"/>
                <a:gd name="connsiteX1" fmla="*/ 7306 w 14312"/>
                <a:gd name="connsiteY1" fmla="*/ 14323 h 14312"/>
                <a:gd name="connsiteX2" fmla="*/ 150 w 14312"/>
                <a:gd name="connsiteY2" fmla="*/ 7166 h 14312"/>
                <a:gd name="connsiteX3" fmla="*/ 7306 w 14312"/>
                <a:gd name="connsiteY3" fmla="*/ 10 h 14312"/>
                <a:gd name="connsiteX4" fmla="*/ 14463 w 14312"/>
                <a:gd name="connsiteY4" fmla="*/ 71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63" y="7166"/>
                  </a:moveTo>
                  <a:cubicBezTo>
                    <a:pt x="14463" y="11119"/>
                    <a:pt x="11259" y="14323"/>
                    <a:pt x="7306" y="14323"/>
                  </a:cubicBezTo>
                  <a:cubicBezTo>
                    <a:pt x="3354" y="14323"/>
                    <a:pt x="150" y="11119"/>
                    <a:pt x="150" y="7166"/>
                  </a:cubicBezTo>
                  <a:cubicBezTo>
                    <a:pt x="150" y="3214"/>
                    <a:pt x="3354" y="10"/>
                    <a:pt x="7306" y="10"/>
                  </a:cubicBezTo>
                  <a:cubicBezTo>
                    <a:pt x="11259" y="10"/>
                    <a:pt x="14463" y="3214"/>
                    <a:pt x="14463" y="7166"/>
                  </a:cubicBezTo>
                  <a:close/>
                </a:path>
              </a:pathLst>
            </a:custGeom>
            <a:solidFill>
              <a:srgbClr val="CFDBE8"/>
            </a:solidFill>
            <a:ln w="7144"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752D2C7E-69F4-5D2D-4CAA-E922BEF40DFA}"/>
                </a:ext>
              </a:extLst>
            </p:cNvPr>
            <p:cNvSpPr/>
            <p:nvPr/>
          </p:nvSpPr>
          <p:spPr>
            <a:xfrm>
              <a:off x="11845908" y="2344574"/>
              <a:ext cx="14312" cy="14312"/>
            </a:xfrm>
            <a:custGeom>
              <a:avLst/>
              <a:gdLst>
                <a:gd name="connsiteX0" fmla="*/ 14473 w 14312"/>
                <a:gd name="connsiteY0" fmla="*/ 7166 h 14312"/>
                <a:gd name="connsiteX1" fmla="*/ 7316 w 14312"/>
                <a:gd name="connsiteY1" fmla="*/ 14323 h 14312"/>
                <a:gd name="connsiteX2" fmla="*/ 160 w 14312"/>
                <a:gd name="connsiteY2" fmla="*/ 7166 h 14312"/>
                <a:gd name="connsiteX3" fmla="*/ 7316 w 14312"/>
                <a:gd name="connsiteY3" fmla="*/ 10 h 14312"/>
                <a:gd name="connsiteX4" fmla="*/ 14473 w 14312"/>
                <a:gd name="connsiteY4" fmla="*/ 71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73" y="7166"/>
                  </a:moveTo>
                  <a:cubicBezTo>
                    <a:pt x="14473" y="11119"/>
                    <a:pt x="11269" y="14323"/>
                    <a:pt x="7316" y="14323"/>
                  </a:cubicBezTo>
                  <a:cubicBezTo>
                    <a:pt x="3364" y="14323"/>
                    <a:pt x="160" y="11119"/>
                    <a:pt x="160" y="7166"/>
                  </a:cubicBezTo>
                  <a:cubicBezTo>
                    <a:pt x="160" y="3214"/>
                    <a:pt x="3364" y="10"/>
                    <a:pt x="7316" y="10"/>
                  </a:cubicBezTo>
                  <a:cubicBezTo>
                    <a:pt x="11269" y="10"/>
                    <a:pt x="14473" y="3214"/>
                    <a:pt x="14473" y="7166"/>
                  </a:cubicBezTo>
                  <a:close/>
                </a:path>
              </a:pathLst>
            </a:custGeom>
            <a:solidFill>
              <a:srgbClr val="CFDBE8"/>
            </a:solidFill>
            <a:ln w="7144"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CDB1C3FD-5569-6B0A-2FFE-8D6BE7B7FC40}"/>
                </a:ext>
              </a:extLst>
            </p:cNvPr>
            <p:cNvSpPr/>
            <p:nvPr/>
          </p:nvSpPr>
          <p:spPr>
            <a:xfrm>
              <a:off x="11917471" y="2344574"/>
              <a:ext cx="14312" cy="14312"/>
            </a:xfrm>
            <a:custGeom>
              <a:avLst/>
              <a:gdLst>
                <a:gd name="connsiteX0" fmla="*/ 14483 w 14312"/>
                <a:gd name="connsiteY0" fmla="*/ 7166 h 14312"/>
                <a:gd name="connsiteX1" fmla="*/ 7326 w 14312"/>
                <a:gd name="connsiteY1" fmla="*/ 14323 h 14312"/>
                <a:gd name="connsiteX2" fmla="*/ 170 w 14312"/>
                <a:gd name="connsiteY2" fmla="*/ 7166 h 14312"/>
                <a:gd name="connsiteX3" fmla="*/ 7326 w 14312"/>
                <a:gd name="connsiteY3" fmla="*/ 10 h 14312"/>
                <a:gd name="connsiteX4" fmla="*/ 14483 w 14312"/>
                <a:gd name="connsiteY4" fmla="*/ 71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83" y="7166"/>
                  </a:moveTo>
                  <a:cubicBezTo>
                    <a:pt x="14483" y="11119"/>
                    <a:pt x="11279" y="14323"/>
                    <a:pt x="7326" y="14323"/>
                  </a:cubicBezTo>
                  <a:cubicBezTo>
                    <a:pt x="3374" y="14323"/>
                    <a:pt x="170" y="11119"/>
                    <a:pt x="170" y="7166"/>
                  </a:cubicBezTo>
                  <a:cubicBezTo>
                    <a:pt x="170" y="3214"/>
                    <a:pt x="3374" y="10"/>
                    <a:pt x="7326" y="10"/>
                  </a:cubicBezTo>
                  <a:cubicBezTo>
                    <a:pt x="11279" y="10"/>
                    <a:pt x="14483" y="3214"/>
                    <a:pt x="14483" y="7166"/>
                  </a:cubicBezTo>
                  <a:close/>
                </a:path>
              </a:pathLst>
            </a:custGeom>
            <a:solidFill>
              <a:srgbClr val="CFDBE8"/>
            </a:solidFill>
            <a:ln w="7144"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7D25B358-EB49-3D78-E416-E3EF4BE82848}"/>
                </a:ext>
              </a:extLst>
            </p:cNvPr>
            <p:cNvSpPr/>
            <p:nvPr/>
          </p:nvSpPr>
          <p:spPr>
            <a:xfrm>
              <a:off x="11989034" y="2344574"/>
              <a:ext cx="14312" cy="14312"/>
            </a:xfrm>
            <a:custGeom>
              <a:avLst/>
              <a:gdLst>
                <a:gd name="connsiteX0" fmla="*/ 14493 w 14312"/>
                <a:gd name="connsiteY0" fmla="*/ 7166 h 14312"/>
                <a:gd name="connsiteX1" fmla="*/ 7336 w 14312"/>
                <a:gd name="connsiteY1" fmla="*/ 14323 h 14312"/>
                <a:gd name="connsiteX2" fmla="*/ 180 w 14312"/>
                <a:gd name="connsiteY2" fmla="*/ 7166 h 14312"/>
                <a:gd name="connsiteX3" fmla="*/ 7336 w 14312"/>
                <a:gd name="connsiteY3" fmla="*/ 10 h 14312"/>
                <a:gd name="connsiteX4" fmla="*/ 14493 w 14312"/>
                <a:gd name="connsiteY4" fmla="*/ 71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93" y="7166"/>
                  </a:moveTo>
                  <a:cubicBezTo>
                    <a:pt x="14493" y="11119"/>
                    <a:pt x="11289" y="14323"/>
                    <a:pt x="7336" y="14323"/>
                  </a:cubicBezTo>
                  <a:cubicBezTo>
                    <a:pt x="3384" y="14323"/>
                    <a:pt x="180" y="11119"/>
                    <a:pt x="180" y="7166"/>
                  </a:cubicBezTo>
                  <a:cubicBezTo>
                    <a:pt x="180" y="3214"/>
                    <a:pt x="3384" y="10"/>
                    <a:pt x="7336" y="10"/>
                  </a:cubicBezTo>
                  <a:cubicBezTo>
                    <a:pt x="11289" y="10"/>
                    <a:pt x="14493" y="3214"/>
                    <a:pt x="14493" y="7166"/>
                  </a:cubicBezTo>
                  <a:close/>
                </a:path>
              </a:pathLst>
            </a:custGeom>
            <a:solidFill>
              <a:srgbClr val="CFDBE8"/>
            </a:solidFill>
            <a:ln w="714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F3BD888E-64AF-717A-CF6E-F0DC3CDC7F33}"/>
                </a:ext>
              </a:extLst>
            </p:cNvPr>
            <p:cNvSpPr/>
            <p:nvPr/>
          </p:nvSpPr>
          <p:spPr>
            <a:xfrm>
              <a:off x="12060597" y="2344574"/>
              <a:ext cx="14312" cy="14312"/>
            </a:xfrm>
            <a:custGeom>
              <a:avLst/>
              <a:gdLst>
                <a:gd name="connsiteX0" fmla="*/ 14503 w 14312"/>
                <a:gd name="connsiteY0" fmla="*/ 7166 h 14312"/>
                <a:gd name="connsiteX1" fmla="*/ 7346 w 14312"/>
                <a:gd name="connsiteY1" fmla="*/ 14323 h 14312"/>
                <a:gd name="connsiteX2" fmla="*/ 190 w 14312"/>
                <a:gd name="connsiteY2" fmla="*/ 7166 h 14312"/>
                <a:gd name="connsiteX3" fmla="*/ 7346 w 14312"/>
                <a:gd name="connsiteY3" fmla="*/ 10 h 14312"/>
                <a:gd name="connsiteX4" fmla="*/ 14503 w 14312"/>
                <a:gd name="connsiteY4" fmla="*/ 71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03" y="7166"/>
                  </a:moveTo>
                  <a:cubicBezTo>
                    <a:pt x="14503" y="11119"/>
                    <a:pt x="11299" y="14323"/>
                    <a:pt x="7346" y="14323"/>
                  </a:cubicBezTo>
                  <a:cubicBezTo>
                    <a:pt x="3394" y="14323"/>
                    <a:pt x="190" y="11119"/>
                    <a:pt x="190" y="7166"/>
                  </a:cubicBezTo>
                  <a:cubicBezTo>
                    <a:pt x="190" y="3214"/>
                    <a:pt x="3394" y="10"/>
                    <a:pt x="7346" y="10"/>
                  </a:cubicBezTo>
                  <a:cubicBezTo>
                    <a:pt x="11299" y="10"/>
                    <a:pt x="14503" y="3214"/>
                    <a:pt x="14503" y="7166"/>
                  </a:cubicBezTo>
                  <a:close/>
                </a:path>
              </a:pathLst>
            </a:custGeom>
            <a:solidFill>
              <a:srgbClr val="CFDBE8"/>
            </a:solidFill>
            <a:ln w="7144"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A525A642-A776-1431-7694-CA8B67F80BEA}"/>
                </a:ext>
              </a:extLst>
            </p:cNvPr>
            <p:cNvSpPr/>
            <p:nvPr/>
          </p:nvSpPr>
          <p:spPr>
            <a:xfrm>
              <a:off x="12132159" y="2344574"/>
              <a:ext cx="14312" cy="14312"/>
            </a:xfrm>
            <a:custGeom>
              <a:avLst/>
              <a:gdLst>
                <a:gd name="connsiteX0" fmla="*/ 14513 w 14312"/>
                <a:gd name="connsiteY0" fmla="*/ 7166 h 14312"/>
                <a:gd name="connsiteX1" fmla="*/ 7356 w 14312"/>
                <a:gd name="connsiteY1" fmla="*/ 14323 h 14312"/>
                <a:gd name="connsiteX2" fmla="*/ 200 w 14312"/>
                <a:gd name="connsiteY2" fmla="*/ 7166 h 14312"/>
                <a:gd name="connsiteX3" fmla="*/ 7356 w 14312"/>
                <a:gd name="connsiteY3" fmla="*/ 10 h 14312"/>
                <a:gd name="connsiteX4" fmla="*/ 14513 w 14312"/>
                <a:gd name="connsiteY4" fmla="*/ 71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13" y="7166"/>
                  </a:moveTo>
                  <a:cubicBezTo>
                    <a:pt x="14513" y="11119"/>
                    <a:pt x="11309" y="14323"/>
                    <a:pt x="7356" y="14323"/>
                  </a:cubicBezTo>
                  <a:cubicBezTo>
                    <a:pt x="3404" y="14323"/>
                    <a:pt x="200" y="11119"/>
                    <a:pt x="200" y="7166"/>
                  </a:cubicBezTo>
                  <a:cubicBezTo>
                    <a:pt x="200" y="3214"/>
                    <a:pt x="3404" y="10"/>
                    <a:pt x="7356" y="10"/>
                  </a:cubicBezTo>
                  <a:cubicBezTo>
                    <a:pt x="11309" y="10"/>
                    <a:pt x="14513" y="3214"/>
                    <a:pt x="14513" y="7166"/>
                  </a:cubicBezTo>
                  <a:close/>
                </a:path>
              </a:pathLst>
            </a:custGeom>
            <a:solidFill>
              <a:srgbClr val="CFDBE8"/>
            </a:solidFill>
            <a:ln w="714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0BA18410-4BE9-FA5D-C19C-BBCCB314C847}"/>
                </a:ext>
              </a:extLst>
            </p:cNvPr>
            <p:cNvSpPr/>
            <p:nvPr/>
          </p:nvSpPr>
          <p:spPr>
            <a:xfrm>
              <a:off x="10700905" y="2416137"/>
              <a:ext cx="14312" cy="14312"/>
            </a:xfrm>
            <a:custGeom>
              <a:avLst/>
              <a:gdLst>
                <a:gd name="connsiteX0" fmla="*/ 14313 w 14312"/>
                <a:gd name="connsiteY0" fmla="*/ 7176 h 14312"/>
                <a:gd name="connsiteX1" fmla="*/ 7156 w 14312"/>
                <a:gd name="connsiteY1" fmla="*/ 14333 h 14312"/>
                <a:gd name="connsiteX2" fmla="*/ 0 w 14312"/>
                <a:gd name="connsiteY2" fmla="*/ 7176 h 14312"/>
                <a:gd name="connsiteX3" fmla="*/ 7156 w 14312"/>
                <a:gd name="connsiteY3" fmla="*/ 20 h 14312"/>
                <a:gd name="connsiteX4" fmla="*/ 14313 w 14312"/>
                <a:gd name="connsiteY4" fmla="*/ 71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13" y="7176"/>
                  </a:moveTo>
                  <a:cubicBezTo>
                    <a:pt x="14313" y="11129"/>
                    <a:pt x="11109" y="14333"/>
                    <a:pt x="7156" y="14333"/>
                  </a:cubicBezTo>
                  <a:cubicBezTo>
                    <a:pt x="3204" y="14333"/>
                    <a:pt x="0" y="11129"/>
                    <a:pt x="0" y="7176"/>
                  </a:cubicBezTo>
                  <a:cubicBezTo>
                    <a:pt x="0" y="3224"/>
                    <a:pt x="3204" y="20"/>
                    <a:pt x="7156" y="20"/>
                  </a:cubicBezTo>
                  <a:cubicBezTo>
                    <a:pt x="11109" y="20"/>
                    <a:pt x="14313" y="3224"/>
                    <a:pt x="14313" y="7176"/>
                  </a:cubicBezTo>
                  <a:close/>
                </a:path>
              </a:pathLst>
            </a:custGeom>
            <a:solidFill>
              <a:srgbClr val="CFDBE8"/>
            </a:solidFill>
            <a:ln w="714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FB07744F-BF05-B6BE-CF45-5062EC8151DC}"/>
                </a:ext>
              </a:extLst>
            </p:cNvPr>
            <p:cNvSpPr/>
            <p:nvPr/>
          </p:nvSpPr>
          <p:spPr>
            <a:xfrm>
              <a:off x="10772467" y="2416137"/>
              <a:ext cx="14312" cy="14312"/>
            </a:xfrm>
            <a:custGeom>
              <a:avLst/>
              <a:gdLst>
                <a:gd name="connsiteX0" fmla="*/ 14323 w 14312"/>
                <a:gd name="connsiteY0" fmla="*/ 7176 h 14312"/>
                <a:gd name="connsiteX1" fmla="*/ 7166 w 14312"/>
                <a:gd name="connsiteY1" fmla="*/ 14333 h 14312"/>
                <a:gd name="connsiteX2" fmla="*/ 10 w 14312"/>
                <a:gd name="connsiteY2" fmla="*/ 7176 h 14312"/>
                <a:gd name="connsiteX3" fmla="*/ 7166 w 14312"/>
                <a:gd name="connsiteY3" fmla="*/ 20 h 14312"/>
                <a:gd name="connsiteX4" fmla="*/ 14323 w 14312"/>
                <a:gd name="connsiteY4" fmla="*/ 71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23" y="7176"/>
                  </a:moveTo>
                  <a:cubicBezTo>
                    <a:pt x="14323" y="11129"/>
                    <a:pt x="11119" y="14333"/>
                    <a:pt x="7166" y="14333"/>
                  </a:cubicBezTo>
                  <a:cubicBezTo>
                    <a:pt x="3214" y="14333"/>
                    <a:pt x="10" y="11129"/>
                    <a:pt x="10" y="7176"/>
                  </a:cubicBezTo>
                  <a:cubicBezTo>
                    <a:pt x="10" y="3224"/>
                    <a:pt x="3214" y="20"/>
                    <a:pt x="7166" y="20"/>
                  </a:cubicBezTo>
                  <a:cubicBezTo>
                    <a:pt x="11119" y="20"/>
                    <a:pt x="14323" y="3224"/>
                    <a:pt x="14323" y="7176"/>
                  </a:cubicBezTo>
                  <a:close/>
                </a:path>
              </a:pathLst>
            </a:custGeom>
            <a:solidFill>
              <a:srgbClr val="CFDBE8"/>
            </a:solidFill>
            <a:ln w="714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04E4A80B-03DD-6CDF-CDD1-29569F4A4AD7}"/>
                </a:ext>
              </a:extLst>
            </p:cNvPr>
            <p:cNvSpPr/>
            <p:nvPr/>
          </p:nvSpPr>
          <p:spPr>
            <a:xfrm>
              <a:off x="10844030" y="2416137"/>
              <a:ext cx="14312" cy="14312"/>
            </a:xfrm>
            <a:custGeom>
              <a:avLst/>
              <a:gdLst>
                <a:gd name="connsiteX0" fmla="*/ 14333 w 14312"/>
                <a:gd name="connsiteY0" fmla="*/ 7176 h 14312"/>
                <a:gd name="connsiteX1" fmla="*/ 7176 w 14312"/>
                <a:gd name="connsiteY1" fmla="*/ 14333 h 14312"/>
                <a:gd name="connsiteX2" fmla="*/ 20 w 14312"/>
                <a:gd name="connsiteY2" fmla="*/ 7176 h 14312"/>
                <a:gd name="connsiteX3" fmla="*/ 7176 w 14312"/>
                <a:gd name="connsiteY3" fmla="*/ 20 h 14312"/>
                <a:gd name="connsiteX4" fmla="*/ 14333 w 14312"/>
                <a:gd name="connsiteY4" fmla="*/ 71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33" y="7176"/>
                  </a:moveTo>
                  <a:cubicBezTo>
                    <a:pt x="14333" y="11129"/>
                    <a:pt x="11129" y="14333"/>
                    <a:pt x="7176" y="14333"/>
                  </a:cubicBezTo>
                  <a:cubicBezTo>
                    <a:pt x="3224" y="14333"/>
                    <a:pt x="20" y="11129"/>
                    <a:pt x="20" y="7176"/>
                  </a:cubicBezTo>
                  <a:cubicBezTo>
                    <a:pt x="20" y="3224"/>
                    <a:pt x="3224" y="20"/>
                    <a:pt x="7176" y="20"/>
                  </a:cubicBezTo>
                  <a:cubicBezTo>
                    <a:pt x="11129" y="20"/>
                    <a:pt x="14333" y="3224"/>
                    <a:pt x="14333" y="7176"/>
                  </a:cubicBezTo>
                  <a:close/>
                </a:path>
              </a:pathLst>
            </a:custGeom>
            <a:solidFill>
              <a:srgbClr val="CFDBE8"/>
            </a:solidFill>
            <a:ln w="714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3C3E8DAC-5E85-5183-AFC0-2C2A294358CB}"/>
                </a:ext>
              </a:extLst>
            </p:cNvPr>
            <p:cNvSpPr/>
            <p:nvPr/>
          </p:nvSpPr>
          <p:spPr>
            <a:xfrm>
              <a:off x="10915593" y="2416137"/>
              <a:ext cx="14312" cy="14312"/>
            </a:xfrm>
            <a:custGeom>
              <a:avLst/>
              <a:gdLst>
                <a:gd name="connsiteX0" fmla="*/ 14343 w 14312"/>
                <a:gd name="connsiteY0" fmla="*/ 7176 h 14312"/>
                <a:gd name="connsiteX1" fmla="*/ 7186 w 14312"/>
                <a:gd name="connsiteY1" fmla="*/ 14333 h 14312"/>
                <a:gd name="connsiteX2" fmla="*/ 30 w 14312"/>
                <a:gd name="connsiteY2" fmla="*/ 7176 h 14312"/>
                <a:gd name="connsiteX3" fmla="*/ 7186 w 14312"/>
                <a:gd name="connsiteY3" fmla="*/ 20 h 14312"/>
                <a:gd name="connsiteX4" fmla="*/ 14343 w 14312"/>
                <a:gd name="connsiteY4" fmla="*/ 71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43" y="7176"/>
                  </a:moveTo>
                  <a:cubicBezTo>
                    <a:pt x="14343" y="11129"/>
                    <a:pt x="11139" y="14333"/>
                    <a:pt x="7186" y="14333"/>
                  </a:cubicBezTo>
                  <a:cubicBezTo>
                    <a:pt x="3234" y="14333"/>
                    <a:pt x="30" y="11129"/>
                    <a:pt x="30" y="7176"/>
                  </a:cubicBezTo>
                  <a:cubicBezTo>
                    <a:pt x="30" y="3224"/>
                    <a:pt x="3234" y="20"/>
                    <a:pt x="7186" y="20"/>
                  </a:cubicBezTo>
                  <a:cubicBezTo>
                    <a:pt x="11139" y="20"/>
                    <a:pt x="14343" y="3224"/>
                    <a:pt x="14343" y="7176"/>
                  </a:cubicBezTo>
                  <a:close/>
                </a:path>
              </a:pathLst>
            </a:custGeom>
            <a:solidFill>
              <a:srgbClr val="CFDBE8"/>
            </a:solidFill>
            <a:ln w="714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27268D5F-C43D-56B3-9962-012F94DF1EB3}"/>
                </a:ext>
              </a:extLst>
            </p:cNvPr>
            <p:cNvSpPr/>
            <p:nvPr/>
          </p:nvSpPr>
          <p:spPr>
            <a:xfrm>
              <a:off x="10987155" y="2416137"/>
              <a:ext cx="14312" cy="14312"/>
            </a:xfrm>
            <a:custGeom>
              <a:avLst/>
              <a:gdLst>
                <a:gd name="connsiteX0" fmla="*/ 14353 w 14312"/>
                <a:gd name="connsiteY0" fmla="*/ 7176 h 14312"/>
                <a:gd name="connsiteX1" fmla="*/ 7196 w 14312"/>
                <a:gd name="connsiteY1" fmla="*/ 14333 h 14312"/>
                <a:gd name="connsiteX2" fmla="*/ 40 w 14312"/>
                <a:gd name="connsiteY2" fmla="*/ 7176 h 14312"/>
                <a:gd name="connsiteX3" fmla="*/ 7196 w 14312"/>
                <a:gd name="connsiteY3" fmla="*/ 20 h 14312"/>
                <a:gd name="connsiteX4" fmla="*/ 14353 w 14312"/>
                <a:gd name="connsiteY4" fmla="*/ 71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53" y="7176"/>
                  </a:moveTo>
                  <a:cubicBezTo>
                    <a:pt x="14353" y="11129"/>
                    <a:pt x="11149" y="14333"/>
                    <a:pt x="7196" y="14333"/>
                  </a:cubicBezTo>
                  <a:cubicBezTo>
                    <a:pt x="3244" y="14333"/>
                    <a:pt x="40" y="11129"/>
                    <a:pt x="40" y="7176"/>
                  </a:cubicBezTo>
                  <a:cubicBezTo>
                    <a:pt x="40" y="3224"/>
                    <a:pt x="3244" y="20"/>
                    <a:pt x="7196" y="20"/>
                  </a:cubicBezTo>
                  <a:cubicBezTo>
                    <a:pt x="11149" y="20"/>
                    <a:pt x="14353" y="3224"/>
                    <a:pt x="14353" y="7176"/>
                  </a:cubicBezTo>
                  <a:close/>
                </a:path>
              </a:pathLst>
            </a:custGeom>
            <a:solidFill>
              <a:srgbClr val="CFDBE8"/>
            </a:solidFill>
            <a:ln w="7144"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52696DE-57E2-E48A-A679-9F0875F41108}"/>
                </a:ext>
              </a:extLst>
            </p:cNvPr>
            <p:cNvSpPr/>
            <p:nvPr/>
          </p:nvSpPr>
          <p:spPr>
            <a:xfrm>
              <a:off x="11058718" y="2416137"/>
              <a:ext cx="14312" cy="14312"/>
            </a:xfrm>
            <a:custGeom>
              <a:avLst/>
              <a:gdLst>
                <a:gd name="connsiteX0" fmla="*/ 14363 w 14312"/>
                <a:gd name="connsiteY0" fmla="*/ 7176 h 14312"/>
                <a:gd name="connsiteX1" fmla="*/ 7206 w 14312"/>
                <a:gd name="connsiteY1" fmla="*/ 14333 h 14312"/>
                <a:gd name="connsiteX2" fmla="*/ 50 w 14312"/>
                <a:gd name="connsiteY2" fmla="*/ 7176 h 14312"/>
                <a:gd name="connsiteX3" fmla="*/ 7206 w 14312"/>
                <a:gd name="connsiteY3" fmla="*/ 20 h 14312"/>
                <a:gd name="connsiteX4" fmla="*/ 14363 w 14312"/>
                <a:gd name="connsiteY4" fmla="*/ 71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63" y="7176"/>
                  </a:moveTo>
                  <a:cubicBezTo>
                    <a:pt x="14363" y="11129"/>
                    <a:pt x="11159" y="14333"/>
                    <a:pt x="7206" y="14333"/>
                  </a:cubicBezTo>
                  <a:cubicBezTo>
                    <a:pt x="3254" y="14333"/>
                    <a:pt x="50" y="11129"/>
                    <a:pt x="50" y="7176"/>
                  </a:cubicBezTo>
                  <a:cubicBezTo>
                    <a:pt x="50" y="3224"/>
                    <a:pt x="3254" y="20"/>
                    <a:pt x="7206" y="20"/>
                  </a:cubicBezTo>
                  <a:cubicBezTo>
                    <a:pt x="11159" y="20"/>
                    <a:pt x="14363" y="3224"/>
                    <a:pt x="14363" y="7176"/>
                  </a:cubicBezTo>
                  <a:close/>
                </a:path>
              </a:pathLst>
            </a:custGeom>
            <a:solidFill>
              <a:srgbClr val="CFDBE8"/>
            </a:solidFill>
            <a:ln w="7144"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0E96399E-0212-62D3-92C6-19E5BDCA2B7C}"/>
                </a:ext>
              </a:extLst>
            </p:cNvPr>
            <p:cNvSpPr/>
            <p:nvPr/>
          </p:nvSpPr>
          <p:spPr>
            <a:xfrm>
              <a:off x="11130281" y="2416137"/>
              <a:ext cx="14312" cy="14312"/>
            </a:xfrm>
            <a:custGeom>
              <a:avLst/>
              <a:gdLst>
                <a:gd name="connsiteX0" fmla="*/ 14373 w 14312"/>
                <a:gd name="connsiteY0" fmla="*/ 7176 h 14312"/>
                <a:gd name="connsiteX1" fmla="*/ 7216 w 14312"/>
                <a:gd name="connsiteY1" fmla="*/ 14333 h 14312"/>
                <a:gd name="connsiteX2" fmla="*/ 60 w 14312"/>
                <a:gd name="connsiteY2" fmla="*/ 7176 h 14312"/>
                <a:gd name="connsiteX3" fmla="*/ 7216 w 14312"/>
                <a:gd name="connsiteY3" fmla="*/ 20 h 14312"/>
                <a:gd name="connsiteX4" fmla="*/ 14373 w 14312"/>
                <a:gd name="connsiteY4" fmla="*/ 71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73" y="7176"/>
                  </a:moveTo>
                  <a:cubicBezTo>
                    <a:pt x="14373" y="11129"/>
                    <a:pt x="11169" y="14333"/>
                    <a:pt x="7216" y="14333"/>
                  </a:cubicBezTo>
                  <a:cubicBezTo>
                    <a:pt x="3264" y="14333"/>
                    <a:pt x="60" y="11129"/>
                    <a:pt x="60" y="7176"/>
                  </a:cubicBezTo>
                  <a:cubicBezTo>
                    <a:pt x="60" y="3224"/>
                    <a:pt x="3264" y="20"/>
                    <a:pt x="7216" y="20"/>
                  </a:cubicBezTo>
                  <a:cubicBezTo>
                    <a:pt x="11169" y="20"/>
                    <a:pt x="14373" y="3224"/>
                    <a:pt x="14373" y="7176"/>
                  </a:cubicBezTo>
                  <a:close/>
                </a:path>
              </a:pathLst>
            </a:custGeom>
            <a:solidFill>
              <a:srgbClr val="CFDBE8"/>
            </a:solidFill>
            <a:ln w="7144"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7524801C-0B5A-50C2-D256-F9789E4AFA81}"/>
                </a:ext>
              </a:extLst>
            </p:cNvPr>
            <p:cNvSpPr/>
            <p:nvPr/>
          </p:nvSpPr>
          <p:spPr>
            <a:xfrm>
              <a:off x="11201844" y="2416137"/>
              <a:ext cx="14312" cy="14312"/>
            </a:xfrm>
            <a:custGeom>
              <a:avLst/>
              <a:gdLst>
                <a:gd name="connsiteX0" fmla="*/ 14383 w 14312"/>
                <a:gd name="connsiteY0" fmla="*/ 7176 h 14312"/>
                <a:gd name="connsiteX1" fmla="*/ 7226 w 14312"/>
                <a:gd name="connsiteY1" fmla="*/ 14333 h 14312"/>
                <a:gd name="connsiteX2" fmla="*/ 70 w 14312"/>
                <a:gd name="connsiteY2" fmla="*/ 7176 h 14312"/>
                <a:gd name="connsiteX3" fmla="*/ 7226 w 14312"/>
                <a:gd name="connsiteY3" fmla="*/ 20 h 14312"/>
                <a:gd name="connsiteX4" fmla="*/ 14383 w 14312"/>
                <a:gd name="connsiteY4" fmla="*/ 71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83" y="7176"/>
                  </a:moveTo>
                  <a:cubicBezTo>
                    <a:pt x="14383" y="11129"/>
                    <a:pt x="11179" y="14333"/>
                    <a:pt x="7226" y="14333"/>
                  </a:cubicBezTo>
                  <a:cubicBezTo>
                    <a:pt x="3274" y="14333"/>
                    <a:pt x="70" y="11129"/>
                    <a:pt x="70" y="7176"/>
                  </a:cubicBezTo>
                  <a:cubicBezTo>
                    <a:pt x="70" y="3224"/>
                    <a:pt x="3274" y="20"/>
                    <a:pt x="7226" y="20"/>
                  </a:cubicBezTo>
                  <a:cubicBezTo>
                    <a:pt x="11179" y="20"/>
                    <a:pt x="14383" y="3224"/>
                    <a:pt x="14383" y="7176"/>
                  </a:cubicBezTo>
                  <a:close/>
                </a:path>
              </a:pathLst>
            </a:custGeom>
            <a:solidFill>
              <a:srgbClr val="CFDBE8"/>
            </a:solidFill>
            <a:ln w="7144"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D93C727D-C9AE-174C-2B51-0E9407620DB9}"/>
                </a:ext>
              </a:extLst>
            </p:cNvPr>
            <p:cNvSpPr/>
            <p:nvPr/>
          </p:nvSpPr>
          <p:spPr>
            <a:xfrm>
              <a:off x="11273406" y="2416137"/>
              <a:ext cx="14312" cy="14312"/>
            </a:xfrm>
            <a:custGeom>
              <a:avLst/>
              <a:gdLst>
                <a:gd name="connsiteX0" fmla="*/ 14393 w 14312"/>
                <a:gd name="connsiteY0" fmla="*/ 7176 h 14312"/>
                <a:gd name="connsiteX1" fmla="*/ 7236 w 14312"/>
                <a:gd name="connsiteY1" fmla="*/ 14333 h 14312"/>
                <a:gd name="connsiteX2" fmla="*/ 80 w 14312"/>
                <a:gd name="connsiteY2" fmla="*/ 7176 h 14312"/>
                <a:gd name="connsiteX3" fmla="*/ 7236 w 14312"/>
                <a:gd name="connsiteY3" fmla="*/ 20 h 14312"/>
                <a:gd name="connsiteX4" fmla="*/ 14393 w 14312"/>
                <a:gd name="connsiteY4" fmla="*/ 71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93" y="7176"/>
                  </a:moveTo>
                  <a:cubicBezTo>
                    <a:pt x="14393" y="11129"/>
                    <a:pt x="11189" y="14333"/>
                    <a:pt x="7236" y="14333"/>
                  </a:cubicBezTo>
                  <a:cubicBezTo>
                    <a:pt x="3284" y="14333"/>
                    <a:pt x="80" y="11129"/>
                    <a:pt x="80" y="7176"/>
                  </a:cubicBezTo>
                  <a:cubicBezTo>
                    <a:pt x="80" y="3224"/>
                    <a:pt x="3284" y="20"/>
                    <a:pt x="7236" y="20"/>
                  </a:cubicBezTo>
                  <a:cubicBezTo>
                    <a:pt x="11189" y="20"/>
                    <a:pt x="14393" y="3224"/>
                    <a:pt x="14393" y="7176"/>
                  </a:cubicBezTo>
                  <a:close/>
                </a:path>
              </a:pathLst>
            </a:custGeom>
            <a:solidFill>
              <a:srgbClr val="CFDBE8"/>
            </a:solidFill>
            <a:ln w="7144"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3311AE3A-1917-7A85-11AB-D115F710E2E6}"/>
                </a:ext>
              </a:extLst>
            </p:cNvPr>
            <p:cNvSpPr/>
            <p:nvPr/>
          </p:nvSpPr>
          <p:spPr>
            <a:xfrm>
              <a:off x="11344969" y="2416137"/>
              <a:ext cx="14312" cy="14312"/>
            </a:xfrm>
            <a:custGeom>
              <a:avLst/>
              <a:gdLst>
                <a:gd name="connsiteX0" fmla="*/ 14403 w 14312"/>
                <a:gd name="connsiteY0" fmla="*/ 7176 h 14312"/>
                <a:gd name="connsiteX1" fmla="*/ 7246 w 14312"/>
                <a:gd name="connsiteY1" fmla="*/ 14333 h 14312"/>
                <a:gd name="connsiteX2" fmla="*/ 90 w 14312"/>
                <a:gd name="connsiteY2" fmla="*/ 7176 h 14312"/>
                <a:gd name="connsiteX3" fmla="*/ 7246 w 14312"/>
                <a:gd name="connsiteY3" fmla="*/ 20 h 14312"/>
                <a:gd name="connsiteX4" fmla="*/ 14403 w 14312"/>
                <a:gd name="connsiteY4" fmla="*/ 71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03" y="7176"/>
                  </a:moveTo>
                  <a:cubicBezTo>
                    <a:pt x="14403" y="11129"/>
                    <a:pt x="11199" y="14333"/>
                    <a:pt x="7246" y="14333"/>
                  </a:cubicBezTo>
                  <a:cubicBezTo>
                    <a:pt x="3294" y="14333"/>
                    <a:pt x="90" y="11129"/>
                    <a:pt x="90" y="7176"/>
                  </a:cubicBezTo>
                  <a:cubicBezTo>
                    <a:pt x="90" y="3224"/>
                    <a:pt x="3294" y="20"/>
                    <a:pt x="7246" y="20"/>
                  </a:cubicBezTo>
                  <a:cubicBezTo>
                    <a:pt x="11199" y="20"/>
                    <a:pt x="14403" y="3224"/>
                    <a:pt x="14403" y="7176"/>
                  </a:cubicBezTo>
                  <a:close/>
                </a:path>
              </a:pathLst>
            </a:custGeom>
            <a:solidFill>
              <a:srgbClr val="CFDBE8"/>
            </a:solidFill>
            <a:ln w="7144"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10AF8026-A67D-25DF-8F8A-0499B53BC72D}"/>
                </a:ext>
              </a:extLst>
            </p:cNvPr>
            <p:cNvSpPr/>
            <p:nvPr/>
          </p:nvSpPr>
          <p:spPr>
            <a:xfrm>
              <a:off x="11416532" y="2416137"/>
              <a:ext cx="14312" cy="14312"/>
            </a:xfrm>
            <a:custGeom>
              <a:avLst/>
              <a:gdLst>
                <a:gd name="connsiteX0" fmla="*/ 14413 w 14312"/>
                <a:gd name="connsiteY0" fmla="*/ 7176 h 14312"/>
                <a:gd name="connsiteX1" fmla="*/ 7256 w 14312"/>
                <a:gd name="connsiteY1" fmla="*/ 14333 h 14312"/>
                <a:gd name="connsiteX2" fmla="*/ 100 w 14312"/>
                <a:gd name="connsiteY2" fmla="*/ 7176 h 14312"/>
                <a:gd name="connsiteX3" fmla="*/ 7256 w 14312"/>
                <a:gd name="connsiteY3" fmla="*/ 20 h 14312"/>
                <a:gd name="connsiteX4" fmla="*/ 14413 w 14312"/>
                <a:gd name="connsiteY4" fmla="*/ 71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13" y="7176"/>
                  </a:moveTo>
                  <a:cubicBezTo>
                    <a:pt x="14413" y="11129"/>
                    <a:pt x="11209" y="14333"/>
                    <a:pt x="7256" y="14333"/>
                  </a:cubicBezTo>
                  <a:cubicBezTo>
                    <a:pt x="3304" y="14333"/>
                    <a:pt x="100" y="11129"/>
                    <a:pt x="100" y="7176"/>
                  </a:cubicBezTo>
                  <a:cubicBezTo>
                    <a:pt x="100" y="3224"/>
                    <a:pt x="3304" y="20"/>
                    <a:pt x="7256" y="20"/>
                  </a:cubicBezTo>
                  <a:cubicBezTo>
                    <a:pt x="11209" y="20"/>
                    <a:pt x="14413" y="3224"/>
                    <a:pt x="14413" y="7176"/>
                  </a:cubicBezTo>
                  <a:close/>
                </a:path>
              </a:pathLst>
            </a:custGeom>
            <a:solidFill>
              <a:srgbClr val="CFDBE8"/>
            </a:solidFill>
            <a:ln w="7144"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5C4B1BC4-597B-026E-DAD0-AEB23986C2F2}"/>
                </a:ext>
              </a:extLst>
            </p:cNvPr>
            <p:cNvSpPr/>
            <p:nvPr/>
          </p:nvSpPr>
          <p:spPr>
            <a:xfrm>
              <a:off x="11488095" y="2416137"/>
              <a:ext cx="14312" cy="14312"/>
            </a:xfrm>
            <a:custGeom>
              <a:avLst/>
              <a:gdLst>
                <a:gd name="connsiteX0" fmla="*/ 14423 w 14312"/>
                <a:gd name="connsiteY0" fmla="*/ 7176 h 14312"/>
                <a:gd name="connsiteX1" fmla="*/ 7266 w 14312"/>
                <a:gd name="connsiteY1" fmla="*/ 14333 h 14312"/>
                <a:gd name="connsiteX2" fmla="*/ 110 w 14312"/>
                <a:gd name="connsiteY2" fmla="*/ 7176 h 14312"/>
                <a:gd name="connsiteX3" fmla="*/ 7266 w 14312"/>
                <a:gd name="connsiteY3" fmla="*/ 20 h 14312"/>
                <a:gd name="connsiteX4" fmla="*/ 14423 w 14312"/>
                <a:gd name="connsiteY4" fmla="*/ 71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23" y="7176"/>
                  </a:moveTo>
                  <a:cubicBezTo>
                    <a:pt x="14423" y="11129"/>
                    <a:pt x="11219" y="14333"/>
                    <a:pt x="7266" y="14333"/>
                  </a:cubicBezTo>
                  <a:cubicBezTo>
                    <a:pt x="3314" y="14333"/>
                    <a:pt x="110" y="11129"/>
                    <a:pt x="110" y="7176"/>
                  </a:cubicBezTo>
                  <a:cubicBezTo>
                    <a:pt x="110" y="3224"/>
                    <a:pt x="3314" y="20"/>
                    <a:pt x="7266" y="20"/>
                  </a:cubicBezTo>
                  <a:cubicBezTo>
                    <a:pt x="11219" y="20"/>
                    <a:pt x="14423" y="3224"/>
                    <a:pt x="14423" y="7176"/>
                  </a:cubicBezTo>
                  <a:close/>
                </a:path>
              </a:pathLst>
            </a:custGeom>
            <a:solidFill>
              <a:srgbClr val="CFDBE8"/>
            </a:solidFill>
            <a:ln w="7144"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40457182-DBF9-A69A-67EC-BFA32D08EBE3}"/>
                </a:ext>
              </a:extLst>
            </p:cNvPr>
            <p:cNvSpPr/>
            <p:nvPr/>
          </p:nvSpPr>
          <p:spPr>
            <a:xfrm>
              <a:off x="11559657" y="2416137"/>
              <a:ext cx="14312" cy="14312"/>
            </a:xfrm>
            <a:custGeom>
              <a:avLst/>
              <a:gdLst>
                <a:gd name="connsiteX0" fmla="*/ 14433 w 14312"/>
                <a:gd name="connsiteY0" fmla="*/ 7176 h 14312"/>
                <a:gd name="connsiteX1" fmla="*/ 7276 w 14312"/>
                <a:gd name="connsiteY1" fmla="*/ 14333 h 14312"/>
                <a:gd name="connsiteX2" fmla="*/ 120 w 14312"/>
                <a:gd name="connsiteY2" fmla="*/ 7176 h 14312"/>
                <a:gd name="connsiteX3" fmla="*/ 7276 w 14312"/>
                <a:gd name="connsiteY3" fmla="*/ 20 h 14312"/>
                <a:gd name="connsiteX4" fmla="*/ 14433 w 14312"/>
                <a:gd name="connsiteY4" fmla="*/ 71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33" y="7176"/>
                  </a:moveTo>
                  <a:cubicBezTo>
                    <a:pt x="14433" y="11129"/>
                    <a:pt x="11229" y="14333"/>
                    <a:pt x="7276" y="14333"/>
                  </a:cubicBezTo>
                  <a:cubicBezTo>
                    <a:pt x="3324" y="14333"/>
                    <a:pt x="120" y="11129"/>
                    <a:pt x="120" y="7176"/>
                  </a:cubicBezTo>
                  <a:cubicBezTo>
                    <a:pt x="120" y="3224"/>
                    <a:pt x="3324" y="20"/>
                    <a:pt x="7276" y="20"/>
                  </a:cubicBezTo>
                  <a:cubicBezTo>
                    <a:pt x="11229" y="20"/>
                    <a:pt x="14433" y="3224"/>
                    <a:pt x="14433" y="7176"/>
                  </a:cubicBezTo>
                  <a:close/>
                </a:path>
              </a:pathLst>
            </a:custGeom>
            <a:solidFill>
              <a:srgbClr val="CFDBE8"/>
            </a:solidFill>
            <a:ln w="7144"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BD9B54B-B704-1FF5-5D40-362988412251}"/>
                </a:ext>
              </a:extLst>
            </p:cNvPr>
            <p:cNvSpPr/>
            <p:nvPr/>
          </p:nvSpPr>
          <p:spPr>
            <a:xfrm>
              <a:off x="11631220" y="2416137"/>
              <a:ext cx="14312" cy="14312"/>
            </a:xfrm>
            <a:custGeom>
              <a:avLst/>
              <a:gdLst>
                <a:gd name="connsiteX0" fmla="*/ 14443 w 14312"/>
                <a:gd name="connsiteY0" fmla="*/ 7176 h 14312"/>
                <a:gd name="connsiteX1" fmla="*/ 7286 w 14312"/>
                <a:gd name="connsiteY1" fmla="*/ 14333 h 14312"/>
                <a:gd name="connsiteX2" fmla="*/ 130 w 14312"/>
                <a:gd name="connsiteY2" fmla="*/ 7176 h 14312"/>
                <a:gd name="connsiteX3" fmla="*/ 7286 w 14312"/>
                <a:gd name="connsiteY3" fmla="*/ 20 h 14312"/>
                <a:gd name="connsiteX4" fmla="*/ 14443 w 14312"/>
                <a:gd name="connsiteY4" fmla="*/ 71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43" y="7176"/>
                  </a:moveTo>
                  <a:cubicBezTo>
                    <a:pt x="14443" y="11129"/>
                    <a:pt x="11239" y="14333"/>
                    <a:pt x="7286" y="14333"/>
                  </a:cubicBezTo>
                  <a:cubicBezTo>
                    <a:pt x="3334" y="14333"/>
                    <a:pt x="130" y="11129"/>
                    <a:pt x="130" y="7176"/>
                  </a:cubicBezTo>
                  <a:cubicBezTo>
                    <a:pt x="130" y="3224"/>
                    <a:pt x="3334" y="20"/>
                    <a:pt x="7286" y="20"/>
                  </a:cubicBezTo>
                  <a:cubicBezTo>
                    <a:pt x="11239" y="20"/>
                    <a:pt x="14443" y="3224"/>
                    <a:pt x="14443" y="7176"/>
                  </a:cubicBezTo>
                  <a:close/>
                </a:path>
              </a:pathLst>
            </a:custGeom>
            <a:solidFill>
              <a:srgbClr val="CFDBE8"/>
            </a:solidFill>
            <a:ln w="7144"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A803A43A-0FF2-C7C2-7AD0-405419ABD991}"/>
                </a:ext>
              </a:extLst>
            </p:cNvPr>
            <p:cNvSpPr/>
            <p:nvPr/>
          </p:nvSpPr>
          <p:spPr>
            <a:xfrm>
              <a:off x="11702783" y="2416137"/>
              <a:ext cx="14312" cy="14312"/>
            </a:xfrm>
            <a:custGeom>
              <a:avLst/>
              <a:gdLst>
                <a:gd name="connsiteX0" fmla="*/ 14453 w 14312"/>
                <a:gd name="connsiteY0" fmla="*/ 7176 h 14312"/>
                <a:gd name="connsiteX1" fmla="*/ 7296 w 14312"/>
                <a:gd name="connsiteY1" fmla="*/ 14333 h 14312"/>
                <a:gd name="connsiteX2" fmla="*/ 140 w 14312"/>
                <a:gd name="connsiteY2" fmla="*/ 7176 h 14312"/>
                <a:gd name="connsiteX3" fmla="*/ 7296 w 14312"/>
                <a:gd name="connsiteY3" fmla="*/ 20 h 14312"/>
                <a:gd name="connsiteX4" fmla="*/ 14453 w 14312"/>
                <a:gd name="connsiteY4" fmla="*/ 71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53" y="7176"/>
                  </a:moveTo>
                  <a:cubicBezTo>
                    <a:pt x="14453" y="11129"/>
                    <a:pt x="11249" y="14333"/>
                    <a:pt x="7296" y="14333"/>
                  </a:cubicBezTo>
                  <a:cubicBezTo>
                    <a:pt x="3344" y="14333"/>
                    <a:pt x="140" y="11129"/>
                    <a:pt x="140" y="7176"/>
                  </a:cubicBezTo>
                  <a:cubicBezTo>
                    <a:pt x="140" y="3224"/>
                    <a:pt x="3344" y="20"/>
                    <a:pt x="7296" y="20"/>
                  </a:cubicBezTo>
                  <a:cubicBezTo>
                    <a:pt x="11249" y="20"/>
                    <a:pt x="14453" y="3224"/>
                    <a:pt x="14453" y="7176"/>
                  </a:cubicBezTo>
                  <a:close/>
                </a:path>
              </a:pathLst>
            </a:custGeom>
            <a:solidFill>
              <a:srgbClr val="CFDBE8"/>
            </a:solidFill>
            <a:ln w="7144"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4E61C027-5376-EE9A-C71B-007A262216C2}"/>
                </a:ext>
              </a:extLst>
            </p:cNvPr>
            <p:cNvSpPr/>
            <p:nvPr/>
          </p:nvSpPr>
          <p:spPr>
            <a:xfrm>
              <a:off x="11774346" y="2416137"/>
              <a:ext cx="14312" cy="14312"/>
            </a:xfrm>
            <a:custGeom>
              <a:avLst/>
              <a:gdLst>
                <a:gd name="connsiteX0" fmla="*/ 14463 w 14312"/>
                <a:gd name="connsiteY0" fmla="*/ 7176 h 14312"/>
                <a:gd name="connsiteX1" fmla="*/ 7306 w 14312"/>
                <a:gd name="connsiteY1" fmla="*/ 14333 h 14312"/>
                <a:gd name="connsiteX2" fmla="*/ 150 w 14312"/>
                <a:gd name="connsiteY2" fmla="*/ 7176 h 14312"/>
                <a:gd name="connsiteX3" fmla="*/ 7306 w 14312"/>
                <a:gd name="connsiteY3" fmla="*/ 20 h 14312"/>
                <a:gd name="connsiteX4" fmla="*/ 14463 w 14312"/>
                <a:gd name="connsiteY4" fmla="*/ 71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63" y="7176"/>
                  </a:moveTo>
                  <a:cubicBezTo>
                    <a:pt x="14463" y="11129"/>
                    <a:pt x="11259" y="14333"/>
                    <a:pt x="7306" y="14333"/>
                  </a:cubicBezTo>
                  <a:cubicBezTo>
                    <a:pt x="3354" y="14333"/>
                    <a:pt x="150" y="11129"/>
                    <a:pt x="150" y="7176"/>
                  </a:cubicBezTo>
                  <a:cubicBezTo>
                    <a:pt x="150" y="3224"/>
                    <a:pt x="3354" y="20"/>
                    <a:pt x="7306" y="20"/>
                  </a:cubicBezTo>
                  <a:cubicBezTo>
                    <a:pt x="11259" y="20"/>
                    <a:pt x="14463" y="3224"/>
                    <a:pt x="14463" y="7176"/>
                  </a:cubicBezTo>
                  <a:close/>
                </a:path>
              </a:pathLst>
            </a:custGeom>
            <a:solidFill>
              <a:srgbClr val="CFDBE8"/>
            </a:solidFill>
            <a:ln w="7144"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DEBE1E58-ADD7-6DD6-04A8-0F0EDA945F04}"/>
                </a:ext>
              </a:extLst>
            </p:cNvPr>
            <p:cNvSpPr/>
            <p:nvPr/>
          </p:nvSpPr>
          <p:spPr>
            <a:xfrm>
              <a:off x="11845908" y="2416137"/>
              <a:ext cx="14312" cy="14312"/>
            </a:xfrm>
            <a:custGeom>
              <a:avLst/>
              <a:gdLst>
                <a:gd name="connsiteX0" fmla="*/ 14473 w 14312"/>
                <a:gd name="connsiteY0" fmla="*/ 7176 h 14312"/>
                <a:gd name="connsiteX1" fmla="*/ 7316 w 14312"/>
                <a:gd name="connsiteY1" fmla="*/ 14333 h 14312"/>
                <a:gd name="connsiteX2" fmla="*/ 160 w 14312"/>
                <a:gd name="connsiteY2" fmla="*/ 7176 h 14312"/>
                <a:gd name="connsiteX3" fmla="*/ 7316 w 14312"/>
                <a:gd name="connsiteY3" fmla="*/ 20 h 14312"/>
                <a:gd name="connsiteX4" fmla="*/ 14473 w 14312"/>
                <a:gd name="connsiteY4" fmla="*/ 71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73" y="7176"/>
                  </a:moveTo>
                  <a:cubicBezTo>
                    <a:pt x="14473" y="11129"/>
                    <a:pt x="11269" y="14333"/>
                    <a:pt x="7316" y="14333"/>
                  </a:cubicBezTo>
                  <a:cubicBezTo>
                    <a:pt x="3364" y="14333"/>
                    <a:pt x="160" y="11129"/>
                    <a:pt x="160" y="7176"/>
                  </a:cubicBezTo>
                  <a:cubicBezTo>
                    <a:pt x="160" y="3224"/>
                    <a:pt x="3364" y="20"/>
                    <a:pt x="7316" y="20"/>
                  </a:cubicBezTo>
                  <a:cubicBezTo>
                    <a:pt x="11269" y="20"/>
                    <a:pt x="14473" y="3224"/>
                    <a:pt x="14473" y="7176"/>
                  </a:cubicBezTo>
                  <a:close/>
                </a:path>
              </a:pathLst>
            </a:custGeom>
            <a:solidFill>
              <a:srgbClr val="CFDBE8"/>
            </a:solidFill>
            <a:ln w="7144"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DB1EF4E3-0F5C-27B7-EEEC-8DECF96EB380}"/>
                </a:ext>
              </a:extLst>
            </p:cNvPr>
            <p:cNvSpPr/>
            <p:nvPr/>
          </p:nvSpPr>
          <p:spPr>
            <a:xfrm>
              <a:off x="11917471" y="2416137"/>
              <a:ext cx="14312" cy="14312"/>
            </a:xfrm>
            <a:custGeom>
              <a:avLst/>
              <a:gdLst>
                <a:gd name="connsiteX0" fmla="*/ 14483 w 14312"/>
                <a:gd name="connsiteY0" fmla="*/ 7176 h 14312"/>
                <a:gd name="connsiteX1" fmla="*/ 7326 w 14312"/>
                <a:gd name="connsiteY1" fmla="*/ 14333 h 14312"/>
                <a:gd name="connsiteX2" fmla="*/ 170 w 14312"/>
                <a:gd name="connsiteY2" fmla="*/ 7176 h 14312"/>
                <a:gd name="connsiteX3" fmla="*/ 7326 w 14312"/>
                <a:gd name="connsiteY3" fmla="*/ 20 h 14312"/>
                <a:gd name="connsiteX4" fmla="*/ 14483 w 14312"/>
                <a:gd name="connsiteY4" fmla="*/ 71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83" y="7176"/>
                  </a:moveTo>
                  <a:cubicBezTo>
                    <a:pt x="14483" y="11129"/>
                    <a:pt x="11279" y="14333"/>
                    <a:pt x="7326" y="14333"/>
                  </a:cubicBezTo>
                  <a:cubicBezTo>
                    <a:pt x="3374" y="14333"/>
                    <a:pt x="170" y="11129"/>
                    <a:pt x="170" y="7176"/>
                  </a:cubicBezTo>
                  <a:cubicBezTo>
                    <a:pt x="170" y="3224"/>
                    <a:pt x="3374" y="20"/>
                    <a:pt x="7326" y="20"/>
                  </a:cubicBezTo>
                  <a:cubicBezTo>
                    <a:pt x="11279" y="20"/>
                    <a:pt x="14483" y="3224"/>
                    <a:pt x="14483" y="7176"/>
                  </a:cubicBezTo>
                  <a:close/>
                </a:path>
              </a:pathLst>
            </a:custGeom>
            <a:solidFill>
              <a:srgbClr val="CFDBE8"/>
            </a:solidFill>
            <a:ln w="7144"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9CE2BB5D-AB6C-1790-6889-2843D56F4783}"/>
                </a:ext>
              </a:extLst>
            </p:cNvPr>
            <p:cNvSpPr/>
            <p:nvPr/>
          </p:nvSpPr>
          <p:spPr>
            <a:xfrm>
              <a:off x="11989034" y="2416137"/>
              <a:ext cx="14312" cy="14312"/>
            </a:xfrm>
            <a:custGeom>
              <a:avLst/>
              <a:gdLst>
                <a:gd name="connsiteX0" fmla="*/ 14493 w 14312"/>
                <a:gd name="connsiteY0" fmla="*/ 7176 h 14312"/>
                <a:gd name="connsiteX1" fmla="*/ 7336 w 14312"/>
                <a:gd name="connsiteY1" fmla="*/ 14333 h 14312"/>
                <a:gd name="connsiteX2" fmla="*/ 180 w 14312"/>
                <a:gd name="connsiteY2" fmla="*/ 7176 h 14312"/>
                <a:gd name="connsiteX3" fmla="*/ 7336 w 14312"/>
                <a:gd name="connsiteY3" fmla="*/ 20 h 14312"/>
                <a:gd name="connsiteX4" fmla="*/ 14493 w 14312"/>
                <a:gd name="connsiteY4" fmla="*/ 71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93" y="7176"/>
                  </a:moveTo>
                  <a:cubicBezTo>
                    <a:pt x="14493" y="11129"/>
                    <a:pt x="11289" y="14333"/>
                    <a:pt x="7336" y="14333"/>
                  </a:cubicBezTo>
                  <a:cubicBezTo>
                    <a:pt x="3384" y="14333"/>
                    <a:pt x="180" y="11129"/>
                    <a:pt x="180" y="7176"/>
                  </a:cubicBezTo>
                  <a:cubicBezTo>
                    <a:pt x="180" y="3224"/>
                    <a:pt x="3384" y="20"/>
                    <a:pt x="7336" y="20"/>
                  </a:cubicBezTo>
                  <a:cubicBezTo>
                    <a:pt x="11289" y="20"/>
                    <a:pt x="14493" y="3224"/>
                    <a:pt x="14493" y="7176"/>
                  </a:cubicBezTo>
                  <a:close/>
                </a:path>
              </a:pathLst>
            </a:custGeom>
            <a:solidFill>
              <a:srgbClr val="CFDBE8"/>
            </a:solidFill>
            <a:ln w="7144"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96C10A5A-5FB7-10AF-47E1-ABA409DBE890}"/>
                </a:ext>
              </a:extLst>
            </p:cNvPr>
            <p:cNvSpPr/>
            <p:nvPr/>
          </p:nvSpPr>
          <p:spPr>
            <a:xfrm>
              <a:off x="12060597" y="2416137"/>
              <a:ext cx="14312" cy="14312"/>
            </a:xfrm>
            <a:custGeom>
              <a:avLst/>
              <a:gdLst>
                <a:gd name="connsiteX0" fmla="*/ 14503 w 14312"/>
                <a:gd name="connsiteY0" fmla="*/ 7176 h 14312"/>
                <a:gd name="connsiteX1" fmla="*/ 7346 w 14312"/>
                <a:gd name="connsiteY1" fmla="*/ 14333 h 14312"/>
                <a:gd name="connsiteX2" fmla="*/ 190 w 14312"/>
                <a:gd name="connsiteY2" fmla="*/ 7176 h 14312"/>
                <a:gd name="connsiteX3" fmla="*/ 7346 w 14312"/>
                <a:gd name="connsiteY3" fmla="*/ 20 h 14312"/>
                <a:gd name="connsiteX4" fmla="*/ 14503 w 14312"/>
                <a:gd name="connsiteY4" fmla="*/ 71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03" y="7176"/>
                  </a:moveTo>
                  <a:cubicBezTo>
                    <a:pt x="14503" y="11129"/>
                    <a:pt x="11299" y="14333"/>
                    <a:pt x="7346" y="14333"/>
                  </a:cubicBezTo>
                  <a:cubicBezTo>
                    <a:pt x="3394" y="14333"/>
                    <a:pt x="190" y="11129"/>
                    <a:pt x="190" y="7176"/>
                  </a:cubicBezTo>
                  <a:cubicBezTo>
                    <a:pt x="190" y="3224"/>
                    <a:pt x="3394" y="20"/>
                    <a:pt x="7346" y="20"/>
                  </a:cubicBezTo>
                  <a:cubicBezTo>
                    <a:pt x="11299" y="20"/>
                    <a:pt x="14503" y="3224"/>
                    <a:pt x="14503" y="7176"/>
                  </a:cubicBezTo>
                  <a:close/>
                </a:path>
              </a:pathLst>
            </a:custGeom>
            <a:solidFill>
              <a:srgbClr val="CFDBE8"/>
            </a:solidFill>
            <a:ln w="7144"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965EBB33-C910-49E1-3B51-A7F7127D1309}"/>
                </a:ext>
              </a:extLst>
            </p:cNvPr>
            <p:cNvSpPr/>
            <p:nvPr/>
          </p:nvSpPr>
          <p:spPr>
            <a:xfrm>
              <a:off x="12132159" y="2416137"/>
              <a:ext cx="14312" cy="14312"/>
            </a:xfrm>
            <a:custGeom>
              <a:avLst/>
              <a:gdLst>
                <a:gd name="connsiteX0" fmla="*/ 14513 w 14312"/>
                <a:gd name="connsiteY0" fmla="*/ 7176 h 14312"/>
                <a:gd name="connsiteX1" fmla="*/ 7356 w 14312"/>
                <a:gd name="connsiteY1" fmla="*/ 14333 h 14312"/>
                <a:gd name="connsiteX2" fmla="*/ 200 w 14312"/>
                <a:gd name="connsiteY2" fmla="*/ 7176 h 14312"/>
                <a:gd name="connsiteX3" fmla="*/ 7356 w 14312"/>
                <a:gd name="connsiteY3" fmla="*/ 20 h 14312"/>
                <a:gd name="connsiteX4" fmla="*/ 14513 w 14312"/>
                <a:gd name="connsiteY4" fmla="*/ 71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13" y="7176"/>
                  </a:moveTo>
                  <a:cubicBezTo>
                    <a:pt x="14513" y="11129"/>
                    <a:pt x="11309" y="14333"/>
                    <a:pt x="7356" y="14333"/>
                  </a:cubicBezTo>
                  <a:cubicBezTo>
                    <a:pt x="3404" y="14333"/>
                    <a:pt x="200" y="11129"/>
                    <a:pt x="200" y="7176"/>
                  </a:cubicBezTo>
                  <a:cubicBezTo>
                    <a:pt x="200" y="3224"/>
                    <a:pt x="3404" y="20"/>
                    <a:pt x="7356" y="20"/>
                  </a:cubicBezTo>
                  <a:cubicBezTo>
                    <a:pt x="11309" y="20"/>
                    <a:pt x="14513" y="3224"/>
                    <a:pt x="14513" y="7176"/>
                  </a:cubicBezTo>
                  <a:close/>
                </a:path>
              </a:pathLst>
            </a:custGeom>
            <a:solidFill>
              <a:srgbClr val="CFDBE8"/>
            </a:solidFill>
            <a:ln w="7144"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8777AFAF-3475-FBA8-D101-8543D9493232}"/>
                </a:ext>
              </a:extLst>
            </p:cNvPr>
            <p:cNvSpPr/>
            <p:nvPr/>
          </p:nvSpPr>
          <p:spPr>
            <a:xfrm>
              <a:off x="10700905" y="2487700"/>
              <a:ext cx="14312" cy="14312"/>
            </a:xfrm>
            <a:custGeom>
              <a:avLst/>
              <a:gdLst>
                <a:gd name="connsiteX0" fmla="*/ 14313 w 14312"/>
                <a:gd name="connsiteY0" fmla="*/ 7186 h 14312"/>
                <a:gd name="connsiteX1" fmla="*/ 7156 w 14312"/>
                <a:gd name="connsiteY1" fmla="*/ 14343 h 14312"/>
                <a:gd name="connsiteX2" fmla="*/ 0 w 14312"/>
                <a:gd name="connsiteY2" fmla="*/ 7186 h 14312"/>
                <a:gd name="connsiteX3" fmla="*/ 7156 w 14312"/>
                <a:gd name="connsiteY3" fmla="*/ 30 h 14312"/>
                <a:gd name="connsiteX4" fmla="*/ 14313 w 14312"/>
                <a:gd name="connsiteY4" fmla="*/ 71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13" y="7186"/>
                  </a:moveTo>
                  <a:cubicBezTo>
                    <a:pt x="14313" y="11139"/>
                    <a:pt x="11109" y="14343"/>
                    <a:pt x="7156" y="14343"/>
                  </a:cubicBezTo>
                  <a:cubicBezTo>
                    <a:pt x="3204" y="14343"/>
                    <a:pt x="0" y="11139"/>
                    <a:pt x="0" y="7186"/>
                  </a:cubicBezTo>
                  <a:cubicBezTo>
                    <a:pt x="0" y="3234"/>
                    <a:pt x="3204" y="30"/>
                    <a:pt x="7156" y="30"/>
                  </a:cubicBezTo>
                  <a:cubicBezTo>
                    <a:pt x="11109" y="30"/>
                    <a:pt x="14313" y="3234"/>
                    <a:pt x="14313" y="7186"/>
                  </a:cubicBezTo>
                  <a:close/>
                </a:path>
              </a:pathLst>
            </a:custGeom>
            <a:solidFill>
              <a:srgbClr val="CFDBE8"/>
            </a:solidFill>
            <a:ln w="7144"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BA7747DB-6810-C1B9-90C2-FB0EA24A9AF5}"/>
                </a:ext>
              </a:extLst>
            </p:cNvPr>
            <p:cNvSpPr/>
            <p:nvPr/>
          </p:nvSpPr>
          <p:spPr>
            <a:xfrm>
              <a:off x="10772467" y="2487700"/>
              <a:ext cx="14312" cy="14312"/>
            </a:xfrm>
            <a:custGeom>
              <a:avLst/>
              <a:gdLst>
                <a:gd name="connsiteX0" fmla="*/ 14323 w 14312"/>
                <a:gd name="connsiteY0" fmla="*/ 7186 h 14312"/>
                <a:gd name="connsiteX1" fmla="*/ 7166 w 14312"/>
                <a:gd name="connsiteY1" fmla="*/ 14343 h 14312"/>
                <a:gd name="connsiteX2" fmla="*/ 10 w 14312"/>
                <a:gd name="connsiteY2" fmla="*/ 7186 h 14312"/>
                <a:gd name="connsiteX3" fmla="*/ 7166 w 14312"/>
                <a:gd name="connsiteY3" fmla="*/ 30 h 14312"/>
                <a:gd name="connsiteX4" fmla="*/ 14323 w 14312"/>
                <a:gd name="connsiteY4" fmla="*/ 71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23" y="7186"/>
                  </a:moveTo>
                  <a:cubicBezTo>
                    <a:pt x="14323" y="11139"/>
                    <a:pt x="11119" y="14343"/>
                    <a:pt x="7166" y="14343"/>
                  </a:cubicBezTo>
                  <a:cubicBezTo>
                    <a:pt x="3214" y="14343"/>
                    <a:pt x="10" y="11139"/>
                    <a:pt x="10" y="7186"/>
                  </a:cubicBezTo>
                  <a:cubicBezTo>
                    <a:pt x="10" y="3234"/>
                    <a:pt x="3214" y="30"/>
                    <a:pt x="7166" y="30"/>
                  </a:cubicBezTo>
                  <a:cubicBezTo>
                    <a:pt x="11119" y="30"/>
                    <a:pt x="14323" y="3234"/>
                    <a:pt x="14323" y="7186"/>
                  </a:cubicBezTo>
                  <a:close/>
                </a:path>
              </a:pathLst>
            </a:custGeom>
            <a:solidFill>
              <a:srgbClr val="CFDBE8"/>
            </a:solidFill>
            <a:ln w="7144"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EAFB6A19-95BC-B0DC-2A76-F9F9B29D2123}"/>
                </a:ext>
              </a:extLst>
            </p:cNvPr>
            <p:cNvSpPr/>
            <p:nvPr/>
          </p:nvSpPr>
          <p:spPr>
            <a:xfrm>
              <a:off x="10844030" y="2487700"/>
              <a:ext cx="14312" cy="14312"/>
            </a:xfrm>
            <a:custGeom>
              <a:avLst/>
              <a:gdLst>
                <a:gd name="connsiteX0" fmla="*/ 14333 w 14312"/>
                <a:gd name="connsiteY0" fmla="*/ 7186 h 14312"/>
                <a:gd name="connsiteX1" fmla="*/ 7176 w 14312"/>
                <a:gd name="connsiteY1" fmla="*/ 14343 h 14312"/>
                <a:gd name="connsiteX2" fmla="*/ 20 w 14312"/>
                <a:gd name="connsiteY2" fmla="*/ 7186 h 14312"/>
                <a:gd name="connsiteX3" fmla="*/ 7176 w 14312"/>
                <a:gd name="connsiteY3" fmla="*/ 30 h 14312"/>
                <a:gd name="connsiteX4" fmla="*/ 14333 w 14312"/>
                <a:gd name="connsiteY4" fmla="*/ 71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33" y="7186"/>
                  </a:moveTo>
                  <a:cubicBezTo>
                    <a:pt x="14333" y="11139"/>
                    <a:pt x="11129" y="14343"/>
                    <a:pt x="7176" y="14343"/>
                  </a:cubicBezTo>
                  <a:cubicBezTo>
                    <a:pt x="3224" y="14343"/>
                    <a:pt x="20" y="11139"/>
                    <a:pt x="20" y="7186"/>
                  </a:cubicBezTo>
                  <a:cubicBezTo>
                    <a:pt x="20" y="3234"/>
                    <a:pt x="3224" y="30"/>
                    <a:pt x="7176" y="30"/>
                  </a:cubicBezTo>
                  <a:cubicBezTo>
                    <a:pt x="11129" y="30"/>
                    <a:pt x="14333" y="3234"/>
                    <a:pt x="14333" y="7186"/>
                  </a:cubicBezTo>
                  <a:close/>
                </a:path>
              </a:pathLst>
            </a:custGeom>
            <a:solidFill>
              <a:srgbClr val="CFDBE8"/>
            </a:solidFill>
            <a:ln w="7144"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D1CA68C-39E8-140F-022F-2EEAB7EAC608}"/>
                </a:ext>
              </a:extLst>
            </p:cNvPr>
            <p:cNvSpPr/>
            <p:nvPr/>
          </p:nvSpPr>
          <p:spPr>
            <a:xfrm>
              <a:off x="10915593" y="2487700"/>
              <a:ext cx="14312" cy="14312"/>
            </a:xfrm>
            <a:custGeom>
              <a:avLst/>
              <a:gdLst>
                <a:gd name="connsiteX0" fmla="*/ 14343 w 14312"/>
                <a:gd name="connsiteY0" fmla="*/ 7186 h 14312"/>
                <a:gd name="connsiteX1" fmla="*/ 7186 w 14312"/>
                <a:gd name="connsiteY1" fmla="*/ 14343 h 14312"/>
                <a:gd name="connsiteX2" fmla="*/ 30 w 14312"/>
                <a:gd name="connsiteY2" fmla="*/ 7186 h 14312"/>
                <a:gd name="connsiteX3" fmla="*/ 7186 w 14312"/>
                <a:gd name="connsiteY3" fmla="*/ 30 h 14312"/>
                <a:gd name="connsiteX4" fmla="*/ 14343 w 14312"/>
                <a:gd name="connsiteY4" fmla="*/ 71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43" y="7186"/>
                  </a:moveTo>
                  <a:cubicBezTo>
                    <a:pt x="14343" y="11139"/>
                    <a:pt x="11139" y="14343"/>
                    <a:pt x="7186" y="14343"/>
                  </a:cubicBezTo>
                  <a:cubicBezTo>
                    <a:pt x="3234" y="14343"/>
                    <a:pt x="30" y="11139"/>
                    <a:pt x="30" y="7186"/>
                  </a:cubicBezTo>
                  <a:cubicBezTo>
                    <a:pt x="30" y="3234"/>
                    <a:pt x="3234" y="30"/>
                    <a:pt x="7186" y="30"/>
                  </a:cubicBezTo>
                  <a:cubicBezTo>
                    <a:pt x="11139" y="30"/>
                    <a:pt x="14343" y="3234"/>
                    <a:pt x="14343" y="7186"/>
                  </a:cubicBezTo>
                  <a:close/>
                </a:path>
              </a:pathLst>
            </a:custGeom>
            <a:solidFill>
              <a:srgbClr val="CFDBE8"/>
            </a:solidFill>
            <a:ln w="7144"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58052B62-2CF3-300E-15BF-33329EADB336}"/>
                </a:ext>
              </a:extLst>
            </p:cNvPr>
            <p:cNvSpPr/>
            <p:nvPr/>
          </p:nvSpPr>
          <p:spPr>
            <a:xfrm>
              <a:off x="10987155" y="2487700"/>
              <a:ext cx="14312" cy="14312"/>
            </a:xfrm>
            <a:custGeom>
              <a:avLst/>
              <a:gdLst>
                <a:gd name="connsiteX0" fmla="*/ 14353 w 14312"/>
                <a:gd name="connsiteY0" fmla="*/ 7186 h 14312"/>
                <a:gd name="connsiteX1" fmla="*/ 7196 w 14312"/>
                <a:gd name="connsiteY1" fmla="*/ 14343 h 14312"/>
                <a:gd name="connsiteX2" fmla="*/ 40 w 14312"/>
                <a:gd name="connsiteY2" fmla="*/ 7186 h 14312"/>
                <a:gd name="connsiteX3" fmla="*/ 7196 w 14312"/>
                <a:gd name="connsiteY3" fmla="*/ 30 h 14312"/>
                <a:gd name="connsiteX4" fmla="*/ 14353 w 14312"/>
                <a:gd name="connsiteY4" fmla="*/ 71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53" y="7186"/>
                  </a:moveTo>
                  <a:cubicBezTo>
                    <a:pt x="14353" y="11139"/>
                    <a:pt x="11149" y="14343"/>
                    <a:pt x="7196" y="14343"/>
                  </a:cubicBezTo>
                  <a:cubicBezTo>
                    <a:pt x="3244" y="14343"/>
                    <a:pt x="40" y="11139"/>
                    <a:pt x="40" y="7186"/>
                  </a:cubicBezTo>
                  <a:cubicBezTo>
                    <a:pt x="40" y="3234"/>
                    <a:pt x="3244" y="30"/>
                    <a:pt x="7196" y="30"/>
                  </a:cubicBezTo>
                  <a:cubicBezTo>
                    <a:pt x="11149" y="30"/>
                    <a:pt x="14353" y="3234"/>
                    <a:pt x="14353" y="7186"/>
                  </a:cubicBezTo>
                  <a:close/>
                </a:path>
              </a:pathLst>
            </a:custGeom>
            <a:solidFill>
              <a:srgbClr val="CFDBE8"/>
            </a:solidFill>
            <a:ln w="7144"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5E21A52C-9F96-3153-413D-EEDC990EC5C8}"/>
                </a:ext>
              </a:extLst>
            </p:cNvPr>
            <p:cNvSpPr/>
            <p:nvPr/>
          </p:nvSpPr>
          <p:spPr>
            <a:xfrm>
              <a:off x="11058718" y="2487700"/>
              <a:ext cx="14312" cy="14312"/>
            </a:xfrm>
            <a:custGeom>
              <a:avLst/>
              <a:gdLst>
                <a:gd name="connsiteX0" fmla="*/ 14363 w 14312"/>
                <a:gd name="connsiteY0" fmla="*/ 7186 h 14312"/>
                <a:gd name="connsiteX1" fmla="*/ 7206 w 14312"/>
                <a:gd name="connsiteY1" fmla="*/ 14343 h 14312"/>
                <a:gd name="connsiteX2" fmla="*/ 50 w 14312"/>
                <a:gd name="connsiteY2" fmla="*/ 7186 h 14312"/>
                <a:gd name="connsiteX3" fmla="*/ 7206 w 14312"/>
                <a:gd name="connsiteY3" fmla="*/ 30 h 14312"/>
                <a:gd name="connsiteX4" fmla="*/ 14363 w 14312"/>
                <a:gd name="connsiteY4" fmla="*/ 71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63" y="7186"/>
                  </a:moveTo>
                  <a:cubicBezTo>
                    <a:pt x="14363" y="11139"/>
                    <a:pt x="11159" y="14343"/>
                    <a:pt x="7206" y="14343"/>
                  </a:cubicBezTo>
                  <a:cubicBezTo>
                    <a:pt x="3254" y="14343"/>
                    <a:pt x="50" y="11139"/>
                    <a:pt x="50" y="7186"/>
                  </a:cubicBezTo>
                  <a:cubicBezTo>
                    <a:pt x="50" y="3234"/>
                    <a:pt x="3254" y="30"/>
                    <a:pt x="7206" y="30"/>
                  </a:cubicBezTo>
                  <a:cubicBezTo>
                    <a:pt x="11159" y="30"/>
                    <a:pt x="14363" y="3234"/>
                    <a:pt x="14363" y="7186"/>
                  </a:cubicBezTo>
                  <a:close/>
                </a:path>
              </a:pathLst>
            </a:custGeom>
            <a:solidFill>
              <a:srgbClr val="CFDBE8"/>
            </a:solidFill>
            <a:ln w="7144"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22A5F26F-1114-CFF4-EDCC-7F1975A76E22}"/>
                </a:ext>
              </a:extLst>
            </p:cNvPr>
            <p:cNvSpPr/>
            <p:nvPr/>
          </p:nvSpPr>
          <p:spPr>
            <a:xfrm>
              <a:off x="11130281" y="2487700"/>
              <a:ext cx="14312" cy="14312"/>
            </a:xfrm>
            <a:custGeom>
              <a:avLst/>
              <a:gdLst>
                <a:gd name="connsiteX0" fmla="*/ 14373 w 14312"/>
                <a:gd name="connsiteY0" fmla="*/ 7186 h 14312"/>
                <a:gd name="connsiteX1" fmla="*/ 7216 w 14312"/>
                <a:gd name="connsiteY1" fmla="*/ 14343 h 14312"/>
                <a:gd name="connsiteX2" fmla="*/ 60 w 14312"/>
                <a:gd name="connsiteY2" fmla="*/ 7186 h 14312"/>
                <a:gd name="connsiteX3" fmla="*/ 7216 w 14312"/>
                <a:gd name="connsiteY3" fmla="*/ 30 h 14312"/>
                <a:gd name="connsiteX4" fmla="*/ 14373 w 14312"/>
                <a:gd name="connsiteY4" fmla="*/ 71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73" y="7186"/>
                  </a:moveTo>
                  <a:cubicBezTo>
                    <a:pt x="14373" y="11139"/>
                    <a:pt x="11169" y="14343"/>
                    <a:pt x="7216" y="14343"/>
                  </a:cubicBezTo>
                  <a:cubicBezTo>
                    <a:pt x="3264" y="14343"/>
                    <a:pt x="60" y="11139"/>
                    <a:pt x="60" y="7186"/>
                  </a:cubicBezTo>
                  <a:cubicBezTo>
                    <a:pt x="60" y="3234"/>
                    <a:pt x="3264" y="30"/>
                    <a:pt x="7216" y="30"/>
                  </a:cubicBezTo>
                  <a:cubicBezTo>
                    <a:pt x="11169" y="30"/>
                    <a:pt x="14373" y="3234"/>
                    <a:pt x="14373" y="7186"/>
                  </a:cubicBezTo>
                  <a:close/>
                </a:path>
              </a:pathLst>
            </a:custGeom>
            <a:solidFill>
              <a:srgbClr val="CFDBE8"/>
            </a:solidFill>
            <a:ln w="7144"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3F633F49-1850-2518-C35F-05E616807399}"/>
                </a:ext>
              </a:extLst>
            </p:cNvPr>
            <p:cNvSpPr/>
            <p:nvPr/>
          </p:nvSpPr>
          <p:spPr>
            <a:xfrm>
              <a:off x="11201844" y="2487700"/>
              <a:ext cx="14312" cy="14312"/>
            </a:xfrm>
            <a:custGeom>
              <a:avLst/>
              <a:gdLst>
                <a:gd name="connsiteX0" fmla="*/ 14383 w 14312"/>
                <a:gd name="connsiteY0" fmla="*/ 7186 h 14312"/>
                <a:gd name="connsiteX1" fmla="*/ 7226 w 14312"/>
                <a:gd name="connsiteY1" fmla="*/ 14343 h 14312"/>
                <a:gd name="connsiteX2" fmla="*/ 70 w 14312"/>
                <a:gd name="connsiteY2" fmla="*/ 7186 h 14312"/>
                <a:gd name="connsiteX3" fmla="*/ 7226 w 14312"/>
                <a:gd name="connsiteY3" fmla="*/ 30 h 14312"/>
                <a:gd name="connsiteX4" fmla="*/ 14383 w 14312"/>
                <a:gd name="connsiteY4" fmla="*/ 71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83" y="7186"/>
                  </a:moveTo>
                  <a:cubicBezTo>
                    <a:pt x="14383" y="11139"/>
                    <a:pt x="11179" y="14343"/>
                    <a:pt x="7226" y="14343"/>
                  </a:cubicBezTo>
                  <a:cubicBezTo>
                    <a:pt x="3274" y="14343"/>
                    <a:pt x="70" y="11139"/>
                    <a:pt x="70" y="7186"/>
                  </a:cubicBezTo>
                  <a:cubicBezTo>
                    <a:pt x="70" y="3234"/>
                    <a:pt x="3274" y="30"/>
                    <a:pt x="7226" y="30"/>
                  </a:cubicBezTo>
                  <a:cubicBezTo>
                    <a:pt x="11179" y="30"/>
                    <a:pt x="14383" y="3234"/>
                    <a:pt x="14383" y="7186"/>
                  </a:cubicBezTo>
                  <a:close/>
                </a:path>
              </a:pathLst>
            </a:custGeom>
            <a:solidFill>
              <a:srgbClr val="CFDBE8"/>
            </a:solidFill>
            <a:ln w="7144"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13A99CAE-5F52-E7D6-538E-E039215A7732}"/>
                </a:ext>
              </a:extLst>
            </p:cNvPr>
            <p:cNvSpPr/>
            <p:nvPr/>
          </p:nvSpPr>
          <p:spPr>
            <a:xfrm>
              <a:off x="11273406" y="2487700"/>
              <a:ext cx="14312" cy="14312"/>
            </a:xfrm>
            <a:custGeom>
              <a:avLst/>
              <a:gdLst>
                <a:gd name="connsiteX0" fmla="*/ 14393 w 14312"/>
                <a:gd name="connsiteY0" fmla="*/ 7186 h 14312"/>
                <a:gd name="connsiteX1" fmla="*/ 7236 w 14312"/>
                <a:gd name="connsiteY1" fmla="*/ 14343 h 14312"/>
                <a:gd name="connsiteX2" fmla="*/ 80 w 14312"/>
                <a:gd name="connsiteY2" fmla="*/ 7186 h 14312"/>
                <a:gd name="connsiteX3" fmla="*/ 7236 w 14312"/>
                <a:gd name="connsiteY3" fmla="*/ 30 h 14312"/>
                <a:gd name="connsiteX4" fmla="*/ 14393 w 14312"/>
                <a:gd name="connsiteY4" fmla="*/ 71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93" y="7186"/>
                  </a:moveTo>
                  <a:cubicBezTo>
                    <a:pt x="14393" y="11139"/>
                    <a:pt x="11189" y="14343"/>
                    <a:pt x="7236" y="14343"/>
                  </a:cubicBezTo>
                  <a:cubicBezTo>
                    <a:pt x="3284" y="14343"/>
                    <a:pt x="80" y="11139"/>
                    <a:pt x="80" y="7186"/>
                  </a:cubicBezTo>
                  <a:cubicBezTo>
                    <a:pt x="80" y="3234"/>
                    <a:pt x="3284" y="30"/>
                    <a:pt x="7236" y="30"/>
                  </a:cubicBezTo>
                  <a:cubicBezTo>
                    <a:pt x="11189" y="30"/>
                    <a:pt x="14393" y="3234"/>
                    <a:pt x="14393" y="7186"/>
                  </a:cubicBezTo>
                  <a:close/>
                </a:path>
              </a:pathLst>
            </a:custGeom>
            <a:solidFill>
              <a:srgbClr val="CFDBE8"/>
            </a:solidFill>
            <a:ln w="7144"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A8D258EE-1AFF-C2A8-1320-CEE518CF4FD6}"/>
                </a:ext>
              </a:extLst>
            </p:cNvPr>
            <p:cNvSpPr/>
            <p:nvPr/>
          </p:nvSpPr>
          <p:spPr>
            <a:xfrm>
              <a:off x="11344969" y="2487700"/>
              <a:ext cx="14312" cy="14312"/>
            </a:xfrm>
            <a:custGeom>
              <a:avLst/>
              <a:gdLst>
                <a:gd name="connsiteX0" fmla="*/ 14403 w 14312"/>
                <a:gd name="connsiteY0" fmla="*/ 7186 h 14312"/>
                <a:gd name="connsiteX1" fmla="*/ 7246 w 14312"/>
                <a:gd name="connsiteY1" fmla="*/ 14343 h 14312"/>
                <a:gd name="connsiteX2" fmla="*/ 90 w 14312"/>
                <a:gd name="connsiteY2" fmla="*/ 7186 h 14312"/>
                <a:gd name="connsiteX3" fmla="*/ 7246 w 14312"/>
                <a:gd name="connsiteY3" fmla="*/ 30 h 14312"/>
                <a:gd name="connsiteX4" fmla="*/ 14403 w 14312"/>
                <a:gd name="connsiteY4" fmla="*/ 71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03" y="7186"/>
                  </a:moveTo>
                  <a:cubicBezTo>
                    <a:pt x="14403" y="11139"/>
                    <a:pt x="11199" y="14343"/>
                    <a:pt x="7246" y="14343"/>
                  </a:cubicBezTo>
                  <a:cubicBezTo>
                    <a:pt x="3294" y="14343"/>
                    <a:pt x="90" y="11139"/>
                    <a:pt x="90" y="7186"/>
                  </a:cubicBezTo>
                  <a:cubicBezTo>
                    <a:pt x="90" y="3234"/>
                    <a:pt x="3294" y="30"/>
                    <a:pt x="7246" y="30"/>
                  </a:cubicBezTo>
                  <a:cubicBezTo>
                    <a:pt x="11199" y="30"/>
                    <a:pt x="14403" y="3234"/>
                    <a:pt x="14403" y="7186"/>
                  </a:cubicBezTo>
                  <a:close/>
                </a:path>
              </a:pathLst>
            </a:custGeom>
            <a:solidFill>
              <a:srgbClr val="CFDBE8"/>
            </a:solidFill>
            <a:ln w="7144"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F1878908-A258-E4A6-BC9C-9698168D526F}"/>
                </a:ext>
              </a:extLst>
            </p:cNvPr>
            <p:cNvSpPr/>
            <p:nvPr/>
          </p:nvSpPr>
          <p:spPr>
            <a:xfrm>
              <a:off x="11416532" y="2487700"/>
              <a:ext cx="14312" cy="14312"/>
            </a:xfrm>
            <a:custGeom>
              <a:avLst/>
              <a:gdLst>
                <a:gd name="connsiteX0" fmla="*/ 14413 w 14312"/>
                <a:gd name="connsiteY0" fmla="*/ 7186 h 14312"/>
                <a:gd name="connsiteX1" fmla="*/ 7256 w 14312"/>
                <a:gd name="connsiteY1" fmla="*/ 14343 h 14312"/>
                <a:gd name="connsiteX2" fmla="*/ 100 w 14312"/>
                <a:gd name="connsiteY2" fmla="*/ 7186 h 14312"/>
                <a:gd name="connsiteX3" fmla="*/ 7256 w 14312"/>
                <a:gd name="connsiteY3" fmla="*/ 30 h 14312"/>
                <a:gd name="connsiteX4" fmla="*/ 14413 w 14312"/>
                <a:gd name="connsiteY4" fmla="*/ 71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13" y="7186"/>
                  </a:moveTo>
                  <a:cubicBezTo>
                    <a:pt x="14413" y="11139"/>
                    <a:pt x="11209" y="14343"/>
                    <a:pt x="7256" y="14343"/>
                  </a:cubicBezTo>
                  <a:cubicBezTo>
                    <a:pt x="3304" y="14343"/>
                    <a:pt x="100" y="11139"/>
                    <a:pt x="100" y="7186"/>
                  </a:cubicBezTo>
                  <a:cubicBezTo>
                    <a:pt x="100" y="3234"/>
                    <a:pt x="3304" y="30"/>
                    <a:pt x="7256" y="30"/>
                  </a:cubicBezTo>
                  <a:cubicBezTo>
                    <a:pt x="11209" y="30"/>
                    <a:pt x="14413" y="3234"/>
                    <a:pt x="14413" y="7186"/>
                  </a:cubicBezTo>
                  <a:close/>
                </a:path>
              </a:pathLst>
            </a:custGeom>
            <a:solidFill>
              <a:srgbClr val="CFDBE8"/>
            </a:solidFill>
            <a:ln w="7144"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72082573-908E-EEA9-D1A0-39FAED683B49}"/>
                </a:ext>
              </a:extLst>
            </p:cNvPr>
            <p:cNvSpPr/>
            <p:nvPr/>
          </p:nvSpPr>
          <p:spPr>
            <a:xfrm>
              <a:off x="11488095" y="2487700"/>
              <a:ext cx="14312" cy="14312"/>
            </a:xfrm>
            <a:custGeom>
              <a:avLst/>
              <a:gdLst>
                <a:gd name="connsiteX0" fmla="*/ 14423 w 14312"/>
                <a:gd name="connsiteY0" fmla="*/ 7186 h 14312"/>
                <a:gd name="connsiteX1" fmla="*/ 7266 w 14312"/>
                <a:gd name="connsiteY1" fmla="*/ 14343 h 14312"/>
                <a:gd name="connsiteX2" fmla="*/ 110 w 14312"/>
                <a:gd name="connsiteY2" fmla="*/ 7186 h 14312"/>
                <a:gd name="connsiteX3" fmla="*/ 7266 w 14312"/>
                <a:gd name="connsiteY3" fmla="*/ 30 h 14312"/>
                <a:gd name="connsiteX4" fmla="*/ 14423 w 14312"/>
                <a:gd name="connsiteY4" fmla="*/ 71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23" y="7186"/>
                  </a:moveTo>
                  <a:cubicBezTo>
                    <a:pt x="14423" y="11139"/>
                    <a:pt x="11219" y="14343"/>
                    <a:pt x="7266" y="14343"/>
                  </a:cubicBezTo>
                  <a:cubicBezTo>
                    <a:pt x="3314" y="14343"/>
                    <a:pt x="110" y="11139"/>
                    <a:pt x="110" y="7186"/>
                  </a:cubicBezTo>
                  <a:cubicBezTo>
                    <a:pt x="110" y="3234"/>
                    <a:pt x="3314" y="30"/>
                    <a:pt x="7266" y="30"/>
                  </a:cubicBezTo>
                  <a:cubicBezTo>
                    <a:pt x="11219" y="30"/>
                    <a:pt x="14423" y="3234"/>
                    <a:pt x="14423" y="7186"/>
                  </a:cubicBezTo>
                  <a:close/>
                </a:path>
              </a:pathLst>
            </a:custGeom>
            <a:solidFill>
              <a:srgbClr val="CFDBE8"/>
            </a:solidFill>
            <a:ln w="7144"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F8B4A673-50E6-6974-5659-2E4D0E5BCECA}"/>
                </a:ext>
              </a:extLst>
            </p:cNvPr>
            <p:cNvSpPr/>
            <p:nvPr/>
          </p:nvSpPr>
          <p:spPr>
            <a:xfrm>
              <a:off x="11559657" y="2487700"/>
              <a:ext cx="14312" cy="14312"/>
            </a:xfrm>
            <a:custGeom>
              <a:avLst/>
              <a:gdLst>
                <a:gd name="connsiteX0" fmla="*/ 14433 w 14312"/>
                <a:gd name="connsiteY0" fmla="*/ 7186 h 14312"/>
                <a:gd name="connsiteX1" fmla="*/ 7276 w 14312"/>
                <a:gd name="connsiteY1" fmla="*/ 14343 h 14312"/>
                <a:gd name="connsiteX2" fmla="*/ 120 w 14312"/>
                <a:gd name="connsiteY2" fmla="*/ 7186 h 14312"/>
                <a:gd name="connsiteX3" fmla="*/ 7276 w 14312"/>
                <a:gd name="connsiteY3" fmla="*/ 30 h 14312"/>
                <a:gd name="connsiteX4" fmla="*/ 14433 w 14312"/>
                <a:gd name="connsiteY4" fmla="*/ 71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33" y="7186"/>
                  </a:moveTo>
                  <a:cubicBezTo>
                    <a:pt x="14433" y="11139"/>
                    <a:pt x="11229" y="14343"/>
                    <a:pt x="7276" y="14343"/>
                  </a:cubicBezTo>
                  <a:cubicBezTo>
                    <a:pt x="3324" y="14343"/>
                    <a:pt x="120" y="11139"/>
                    <a:pt x="120" y="7186"/>
                  </a:cubicBezTo>
                  <a:cubicBezTo>
                    <a:pt x="120" y="3234"/>
                    <a:pt x="3324" y="30"/>
                    <a:pt x="7276" y="30"/>
                  </a:cubicBezTo>
                  <a:cubicBezTo>
                    <a:pt x="11229" y="30"/>
                    <a:pt x="14433" y="3234"/>
                    <a:pt x="14433" y="7186"/>
                  </a:cubicBezTo>
                  <a:close/>
                </a:path>
              </a:pathLst>
            </a:custGeom>
            <a:solidFill>
              <a:srgbClr val="CFDBE8"/>
            </a:solidFill>
            <a:ln w="7144"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6B585771-137E-E237-637D-DC8ABB06C28C}"/>
                </a:ext>
              </a:extLst>
            </p:cNvPr>
            <p:cNvSpPr/>
            <p:nvPr/>
          </p:nvSpPr>
          <p:spPr>
            <a:xfrm>
              <a:off x="11631220" y="2487700"/>
              <a:ext cx="14312" cy="14312"/>
            </a:xfrm>
            <a:custGeom>
              <a:avLst/>
              <a:gdLst>
                <a:gd name="connsiteX0" fmla="*/ 14443 w 14312"/>
                <a:gd name="connsiteY0" fmla="*/ 7186 h 14312"/>
                <a:gd name="connsiteX1" fmla="*/ 7286 w 14312"/>
                <a:gd name="connsiteY1" fmla="*/ 14343 h 14312"/>
                <a:gd name="connsiteX2" fmla="*/ 130 w 14312"/>
                <a:gd name="connsiteY2" fmla="*/ 7186 h 14312"/>
                <a:gd name="connsiteX3" fmla="*/ 7286 w 14312"/>
                <a:gd name="connsiteY3" fmla="*/ 30 h 14312"/>
                <a:gd name="connsiteX4" fmla="*/ 14443 w 14312"/>
                <a:gd name="connsiteY4" fmla="*/ 71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43" y="7186"/>
                  </a:moveTo>
                  <a:cubicBezTo>
                    <a:pt x="14443" y="11139"/>
                    <a:pt x="11239" y="14343"/>
                    <a:pt x="7286" y="14343"/>
                  </a:cubicBezTo>
                  <a:cubicBezTo>
                    <a:pt x="3334" y="14343"/>
                    <a:pt x="130" y="11139"/>
                    <a:pt x="130" y="7186"/>
                  </a:cubicBezTo>
                  <a:cubicBezTo>
                    <a:pt x="130" y="3234"/>
                    <a:pt x="3334" y="30"/>
                    <a:pt x="7286" y="30"/>
                  </a:cubicBezTo>
                  <a:cubicBezTo>
                    <a:pt x="11239" y="30"/>
                    <a:pt x="14443" y="3234"/>
                    <a:pt x="14443" y="7186"/>
                  </a:cubicBezTo>
                  <a:close/>
                </a:path>
              </a:pathLst>
            </a:custGeom>
            <a:solidFill>
              <a:srgbClr val="CFDBE8"/>
            </a:solidFill>
            <a:ln w="7144"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A366782B-B5B3-F090-8C5C-170FC3C5D604}"/>
                </a:ext>
              </a:extLst>
            </p:cNvPr>
            <p:cNvSpPr/>
            <p:nvPr/>
          </p:nvSpPr>
          <p:spPr>
            <a:xfrm>
              <a:off x="11702783" y="2487700"/>
              <a:ext cx="14312" cy="14312"/>
            </a:xfrm>
            <a:custGeom>
              <a:avLst/>
              <a:gdLst>
                <a:gd name="connsiteX0" fmla="*/ 14453 w 14312"/>
                <a:gd name="connsiteY0" fmla="*/ 7186 h 14312"/>
                <a:gd name="connsiteX1" fmla="*/ 7296 w 14312"/>
                <a:gd name="connsiteY1" fmla="*/ 14343 h 14312"/>
                <a:gd name="connsiteX2" fmla="*/ 140 w 14312"/>
                <a:gd name="connsiteY2" fmla="*/ 7186 h 14312"/>
                <a:gd name="connsiteX3" fmla="*/ 7296 w 14312"/>
                <a:gd name="connsiteY3" fmla="*/ 30 h 14312"/>
                <a:gd name="connsiteX4" fmla="*/ 14453 w 14312"/>
                <a:gd name="connsiteY4" fmla="*/ 71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53" y="7186"/>
                  </a:moveTo>
                  <a:cubicBezTo>
                    <a:pt x="14453" y="11139"/>
                    <a:pt x="11249" y="14343"/>
                    <a:pt x="7296" y="14343"/>
                  </a:cubicBezTo>
                  <a:cubicBezTo>
                    <a:pt x="3344" y="14343"/>
                    <a:pt x="140" y="11139"/>
                    <a:pt x="140" y="7186"/>
                  </a:cubicBezTo>
                  <a:cubicBezTo>
                    <a:pt x="140" y="3234"/>
                    <a:pt x="3344" y="30"/>
                    <a:pt x="7296" y="30"/>
                  </a:cubicBezTo>
                  <a:cubicBezTo>
                    <a:pt x="11249" y="30"/>
                    <a:pt x="14453" y="3234"/>
                    <a:pt x="14453" y="7186"/>
                  </a:cubicBezTo>
                  <a:close/>
                </a:path>
              </a:pathLst>
            </a:custGeom>
            <a:solidFill>
              <a:srgbClr val="CFDBE8"/>
            </a:solidFill>
            <a:ln w="7144"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CC94ED9D-E85B-9F98-D562-E5A15A206DAD}"/>
                </a:ext>
              </a:extLst>
            </p:cNvPr>
            <p:cNvSpPr/>
            <p:nvPr/>
          </p:nvSpPr>
          <p:spPr>
            <a:xfrm>
              <a:off x="11774346" y="2487700"/>
              <a:ext cx="14312" cy="14312"/>
            </a:xfrm>
            <a:custGeom>
              <a:avLst/>
              <a:gdLst>
                <a:gd name="connsiteX0" fmla="*/ 14463 w 14312"/>
                <a:gd name="connsiteY0" fmla="*/ 7186 h 14312"/>
                <a:gd name="connsiteX1" fmla="*/ 7306 w 14312"/>
                <a:gd name="connsiteY1" fmla="*/ 14343 h 14312"/>
                <a:gd name="connsiteX2" fmla="*/ 150 w 14312"/>
                <a:gd name="connsiteY2" fmla="*/ 7186 h 14312"/>
                <a:gd name="connsiteX3" fmla="*/ 7306 w 14312"/>
                <a:gd name="connsiteY3" fmla="*/ 30 h 14312"/>
                <a:gd name="connsiteX4" fmla="*/ 14463 w 14312"/>
                <a:gd name="connsiteY4" fmla="*/ 71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63" y="7186"/>
                  </a:moveTo>
                  <a:cubicBezTo>
                    <a:pt x="14463" y="11139"/>
                    <a:pt x="11259" y="14343"/>
                    <a:pt x="7306" y="14343"/>
                  </a:cubicBezTo>
                  <a:cubicBezTo>
                    <a:pt x="3354" y="14343"/>
                    <a:pt x="150" y="11139"/>
                    <a:pt x="150" y="7186"/>
                  </a:cubicBezTo>
                  <a:cubicBezTo>
                    <a:pt x="150" y="3234"/>
                    <a:pt x="3354" y="30"/>
                    <a:pt x="7306" y="30"/>
                  </a:cubicBezTo>
                  <a:cubicBezTo>
                    <a:pt x="11259" y="30"/>
                    <a:pt x="14463" y="3234"/>
                    <a:pt x="14463" y="7186"/>
                  </a:cubicBezTo>
                  <a:close/>
                </a:path>
              </a:pathLst>
            </a:custGeom>
            <a:solidFill>
              <a:srgbClr val="CFDBE8"/>
            </a:solidFill>
            <a:ln w="7144"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A4942A25-0F43-D624-ECBB-58E394F2C8A4}"/>
                </a:ext>
              </a:extLst>
            </p:cNvPr>
            <p:cNvSpPr/>
            <p:nvPr/>
          </p:nvSpPr>
          <p:spPr>
            <a:xfrm>
              <a:off x="11845908" y="2487700"/>
              <a:ext cx="14312" cy="14312"/>
            </a:xfrm>
            <a:custGeom>
              <a:avLst/>
              <a:gdLst>
                <a:gd name="connsiteX0" fmla="*/ 14473 w 14312"/>
                <a:gd name="connsiteY0" fmla="*/ 7186 h 14312"/>
                <a:gd name="connsiteX1" fmla="*/ 7316 w 14312"/>
                <a:gd name="connsiteY1" fmla="*/ 14343 h 14312"/>
                <a:gd name="connsiteX2" fmla="*/ 160 w 14312"/>
                <a:gd name="connsiteY2" fmla="*/ 7186 h 14312"/>
                <a:gd name="connsiteX3" fmla="*/ 7316 w 14312"/>
                <a:gd name="connsiteY3" fmla="*/ 30 h 14312"/>
                <a:gd name="connsiteX4" fmla="*/ 14473 w 14312"/>
                <a:gd name="connsiteY4" fmla="*/ 71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73" y="7186"/>
                  </a:moveTo>
                  <a:cubicBezTo>
                    <a:pt x="14473" y="11139"/>
                    <a:pt x="11269" y="14343"/>
                    <a:pt x="7316" y="14343"/>
                  </a:cubicBezTo>
                  <a:cubicBezTo>
                    <a:pt x="3364" y="14343"/>
                    <a:pt x="160" y="11139"/>
                    <a:pt x="160" y="7186"/>
                  </a:cubicBezTo>
                  <a:cubicBezTo>
                    <a:pt x="160" y="3234"/>
                    <a:pt x="3364" y="30"/>
                    <a:pt x="7316" y="30"/>
                  </a:cubicBezTo>
                  <a:cubicBezTo>
                    <a:pt x="11269" y="30"/>
                    <a:pt x="14473" y="3234"/>
                    <a:pt x="14473" y="7186"/>
                  </a:cubicBezTo>
                  <a:close/>
                </a:path>
              </a:pathLst>
            </a:custGeom>
            <a:solidFill>
              <a:srgbClr val="CFDBE8"/>
            </a:solidFill>
            <a:ln w="7144"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236A2F35-A266-46AD-6A45-A229A262C809}"/>
                </a:ext>
              </a:extLst>
            </p:cNvPr>
            <p:cNvSpPr/>
            <p:nvPr/>
          </p:nvSpPr>
          <p:spPr>
            <a:xfrm>
              <a:off x="11917471" y="2487700"/>
              <a:ext cx="14312" cy="14312"/>
            </a:xfrm>
            <a:custGeom>
              <a:avLst/>
              <a:gdLst>
                <a:gd name="connsiteX0" fmla="*/ 14483 w 14312"/>
                <a:gd name="connsiteY0" fmla="*/ 7186 h 14312"/>
                <a:gd name="connsiteX1" fmla="*/ 7326 w 14312"/>
                <a:gd name="connsiteY1" fmla="*/ 14343 h 14312"/>
                <a:gd name="connsiteX2" fmla="*/ 170 w 14312"/>
                <a:gd name="connsiteY2" fmla="*/ 7186 h 14312"/>
                <a:gd name="connsiteX3" fmla="*/ 7326 w 14312"/>
                <a:gd name="connsiteY3" fmla="*/ 30 h 14312"/>
                <a:gd name="connsiteX4" fmla="*/ 14483 w 14312"/>
                <a:gd name="connsiteY4" fmla="*/ 71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83" y="7186"/>
                  </a:moveTo>
                  <a:cubicBezTo>
                    <a:pt x="14483" y="11139"/>
                    <a:pt x="11279" y="14343"/>
                    <a:pt x="7326" y="14343"/>
                  </a:cubicBezTo>
                  <a:cubicBezTo>
                    <a:pt x="3374" y="14343"/>
                    <a:pt x="170" y="11139"/>
                    <a:pt x="170" y="7186"/>
                  </a:cubicBezTo>
                  <a:cubicBezTo>
                    <a:pt x="170" y="3234"/>
                    <a:pt x="3374" y="30"/>
                    <a:pt x="7326" y="30"/>
                  </a:cubicBezTo>
                  <a:cubicBezTo>
                    <a:pt x="11279" y="30"/>
                    <a:pt x="14483" y="3234"/>
                    <a:pt x="14483" y="7186"/>
                  </a:cubicBezTo>
                  <a:close/>
                </a:path>
              </a:pathLst>
            </a:custGeom>
            <a:solidFill>
              <a:srgbClr val="CFDBE8"/>
            </a:solidFill>
            <a:ln w="7144"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50FA0966-116C-D749-294F-1ED3CC37AF13}"/>
                </a:ext>
              </a:extLst>
            </p:cNvPr>
            <p:cNvSpPr/>
            <p:nvPr/>
          </p:nvSpPr>
          <p:spPr>
            <a:xfrm>
              <a:off x="11989034" y="2487700"/>
              <a:ext cx="14312" cy="14312"/>
            </a:xfrm>
            <a:custGeom>
              <a:avLst/>
              <a:gdLst>
                <a:gd name="connsiteX0" fmla="*/ 14493 w 14312"/>
                <a:gd name="connsiteY0" fmla="*/ 7186 h 14312"/>
                <a:gd name="connsiteX1" fmla="*/ 7336 w 14312"/>
                <a:gd name="connsiteY1" fmla="*/ 14343 h 14312"/>
                <a:gd name="connsiteX2" fmla="*/ 180 w 14312"/>
                <a:gd name="connsiteY2" fmla="*/ 7186 h 14312"/>
                <a:gd name="connsiteX3" fmla="*/ 7336 w 14312"/>
                <a:gd name="connsiteY3" fmla="*/ 30 h 14312"/>
                <a:gd name="connsiteX4" fmla="*/ 14493 w 14312"/>
                <a:gd name="connsiteY4" fmla="*/ 71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93" y="7186"/>
                  </a:moveTo>
                  <a:cubicBezTo>
                    <a:pt x="14493" y="11139"/>
                    <a:pt x="11289" y="14343"/>
                    <a:pt x="7336" y="14343"/>
                  </a:cubicBezTo>
                  <a:cubicBezTo>
                    <a:pt x="3384" y="14343"/>
                    <a:pt x="180" y="11139"/>
                    <a:pt x="180" y="7186"/>
                  </a:cubicBezTo>
                  <a:cubicBezTo>
                    <a:pt x="180" y="3234"/>
                    <a:pt x="3384" y="30"/>
                    <a:pt x="7336" y="30"/>
                  </a:cubicBezTo>
                  <a:cubicBezTo>
                    <a:pt x="11289" y="30"/>
                    <a:pt x="14493" y="3234"/>
                    <a:pt x="14493" y="7186"/>
                  </a:cubicBezTo>
                  <a:close/>
                </a:path>
              </a:pathLst>
            </a:custGeom>
            <a:solidFill>
              <a:srgbClr val="CFDBE8"/>
            </a:solidFill>
            <a:ln w="7144"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93E6179-AE5C-D6EF-F6E8-1088FABAFFE2}"/>
                </a:ext>
              </a:extLst>
            </p:cNvPr>
            <p:cNvSpPr/>
            <p:nvPr/>
          </p:nvSpPr>
          <p:spPr>
            <a:xfrm>
              <a:off x="12060597" y="2487700"/>
              <a:ext cx="14312" cy="14312"/>
            </a:xfrm>
            <a:custGeom>
              <a:avLst/>
              <a:gdLst>
                <a:gd name="connsiteX0" fmla="*/ 14503 w 14312"/>
                <a:gd name="connsiteY0" fmla="*/ 7186 h 14312"/>
                <a:gd name="connsiteX1" fmla="*/ 7346 w 14312"/>
                <a:gd name="connsiteY1" fmla="*/ 14343 h 14312"/>
                <a:gd name="connsiteX2" fmla="*/ 190 w 14312"/>
                <a:gd name="connsiteY2" fmla="*/ 7186 h 14312"/>
                <a:gd name="connsiteX3" fmla="*/ 7346 w 14312"/>
                <a:gd name="connsiteY3" fmla="*/ 30 h 14312"/>
                <a:gd name="connsiteX4" fmla="*/ 14503 w 14312"/>
                <a:gd name="connsiteY4" fmla="*/ 71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03" y="7186"/>
                  </a:moveTo>
                  <a:cubicBezTo>
                    <a:pt x="14503" y="11139"/>
                    <a:pt x="11299" y="14343"/>
                    <a:pt x="7346" y="14343"/>
                  </a:cubicBezTo>
                  <a:cubicBezTo>
                    <a:pt x="3394" y="14343"/>
                    <a:pt x="190" y="11139"/>
                    <a:pt x="190" y="7186"/>
                  </a:cubicBezTo>
                  <a:cubicBezTo>
                    <a:pt x="190" y="3234"/>
                    <a:pt x="3394" y="30"/>
                    <a:pt x="7346" y="30"/>
                  </a:cubicBezTo>
                  <a:cubicBezTo>
                    <a:pt x="11299" y="30"/>
                    <a:pt x="14503" y="3234"/>
                    <a:pt x="14503" y="7186"/>
                  </a:cubicBezTo>
                  <a:close/>
                </a:path>
              </a:pathLst>
            </a:custGeom>
            <a:solidFill>
              <a:srgbClr val="CFDBE8"/>
            </a:solidFill>
            <a:ln w="7144"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3EBA0A83-0A65-AA1F-AF00-8FF2D6DF3AB3}"/>
                </a:ext>
              </a:extLst>
            </p:cNvPr>
            <p:cNvSpPr/>
            <p:nvPr/>
          </p:nvSpPr>
          <p:spPr>
            <a:xfrm>
              <a:off x="12132159" y="2487700"/>
              <a:ext cx="14312" cy="14312"/>
            </a:xfrm>
            <a:custGeom>
              <a:avLst/>
              <a:gdLst>
                <a:gd name="connsiteX0" fmla="*/ 14513 w 14312"/>
                <a:gd name="connsiteY0" fmla="*/ 7186 h 14312"/>
                <a:gd name="connsiteX1" fmla="*/ 7356 w 14312"/>
                <a:gd name="connsiteY1" fmla="*/ 14343 h 14312"/>
                <a:gd name="connsiteX2" fmla="*/ 200 w 14312"/>
                <a:gd name="connsiteY2" fmla="*/ 7186 h 14312"/>
                <a:gd name="connsiteX3" fmla="*/ 7356 w 14312"/>
                <a:gd name="connsiteY3" fmla="*/ 30 h 14312"/>
                <a:gd name="connsiteX4" fmla="*/ 14513 w 14312"/>
                <a:gd name="connsiteY4" fmla="*/ 71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13" y="7186"/>
                  </a:moveTo>
                  <a:cubicBezTo>
                    <a:pt x="14513" y="11139"/>
                    <a:pt x="11309" y="14343"/>
                    <a:pt x="7356" y="14343"/>
                  </a:cubicBezTo>
                  <a:cubicBezTo>
                    <a:pt x="3404" y="14343"/>
                    <a:pt x="200" y="11139"/>
                    <a:pt x="200" y="7186"/>
                  </a:cubicBezTo>
                  <a:cubicBezTo>
                    <a:pt x="200" y="3234"/>
                    <a:pt x="3404" y="30"/>
                    <a:pt x="7356" y="30"/>
                  </a:cubicBezTo>
                  <a:cubicBezTo>
                    <a:pt x="11309" y="30"/>
                    <a:pt x="14513" y="3234"/>
                    <a:pt x="14513" y="7186"/>
                  </a:cubicBezTo>
                  <a:close/>
                </a:path>
              </a:pathLst>
            </a:custGeom>
            <a:solidFill>
              <a:srgbClr val="CFDBE8"/>
            </a:solidFill>
            <a:ln w="7144"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757DE508-EDFF-4BEC-14BD-94F1143C465D}"/>
                </a:ext>
              </a:extLst>
            </p:cNvPr>
            <p:cNvSpPr/>
            <p:nvPr/>
          </p:nvSpPr>
          <p:spPr>
            <a:xfrm>
              <a:off x="10700905" y="2559262"/>
              <a:ext cx="14312" cy="14312"/>
            </a:xfrm>
            <a:custGeom>
              <a:avLst/>
              <a:gdLst>
                <a:gd name="connsiteX0" fmla="*/ 14313 w 14312"/>
                <a:gd name="connsiteY0" fmla="*/ 7196 h 14312"/>
                <a:gd name="connsiteX1" fmla="*/ 7156 w 14312"/>
                <a:gd name="connsiteY1" fmla="*/ 14353 h 14312"/>
                <a:gd name="connsiteX2" fmla="*/ 0 w 14312"/>
                <a:gd name="connsiteY2" fmla="*/ 7196 h 14312"/>
                <a:gd name="connsiteX3" fmla="*/ 7156 w 14312"/>
                <a:gd name="connsiteY3" fmla="*/ 40 h 14312"/>
                <a:gd name="connsiteX4" fmla="*/ 14313 w 14312"/>
                <a:gd name="connsiteY4" fmla="*/ 71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13" y="7196"/>
                  </a:moveTo>
                  <a:cubicBezTo>
                    <a:pt x="14313" y="11149"/>
                    <a:pt x="11109" y="14353"/>
                    <a:pt x="7156" y="14353"/>
                  </a:cubicBezTo>
                  <a:cubicBezTo>
                    <a:pt x="3204" y="14353"/>
                    <a:pt x="0" y="11149"/>
                    <a:pt x="0" y="7196"/>
                  </a:cubicBezTo>
                  <a:cubicBezTo>
                    <a:pt x="0" y="3244"/>
                    <a:pt x="3204" y="40"/>
                    <a:pt x="7156" y="40"/>
                  </a:cubicBezTo>
                  <a:cubicBezTo>
                    <a:pt x="11109" y="40"/>
                    <a:pt x="14313" y="3244"/>
                    <a:pt x="14313" y="7196"/>
                  </a:cubicBezTo>
                  <a:close/>
                </a:path>
              </a:pathLst>
            </a:custGeom>
            <a:solidFill>
              <a:srgbClr val="CFDBE8"/>
            </a:solidFill>
            <a:ln w="7144"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195D8E11-723F-C42B-A253-4A5939174E41}"/>
                </a:ext>
              </a:extLst>
            </p:cNvPr>
            <p:cNvSpPr/>
            <p:nvPr/>
          </p:nvSpPr>
          <p:spPr>
            <a:xfrm>
              <a:off x="10772467" y="2559262"/>
              <a:ext cx="14312" cy="14312"/>
            </a:xfrm>
            <a:custGeom>
              <a:avLst/>
              <a:gdLst>
                <a:gd name="connsiteX0" fmla="*/ 14323 w 14312"/>
                <a:gd name="connsiteY0" fmla="*/ 7196 h 14312"/>
                <a:gd name="connsiteX1" fmla="*/ 7166 w 14312"/>
                <a:gd name="connsiteY1" fmla="*/ 14353 h 14312"/>
                <a:gd name="connsiteX2" fmla="*/ 10 w 14312"/>
                <a:gd name="connsiteY2" fmla="*/ 7196 h 14312"/>
                <a:gd name="connsiteX3" fmla="*/ 7166 w 14312"/>
                <a:gd name="connsiteY3" fmla="*/ 40 h 14312"/>
                <a:gd name="connsiteX4" fmla="*/ 14323 w 14312"/>
                <a:gd name="connsiteY4" fmla="*/ 71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23" y="7196"/>
                  </a:moveTo>
                  <a:cubicBezTo>
                    <a:pt x="14323" y="11149"/>
                    <a:pt x="11119" y="14353"/>
                    <a:pt x="7166" y="14353"/>
                  </a:cubicBezTo>
                  <a:cubicBezTo>
                    <a:pt x="3214" y="14353"/>
                    <a:pt x="10" y="11149"/>
                    <a:pt x="10" y="7196"/>
                  </a:cubicBezTo>
                  <a:cubicBezTo>
                    <a:pt x="10" y="3244"/>
                    <a:pt x="3214" y="40"/>
                    <a:pt x="7166" y="40"/>
                  </a:cubicBezTo>
                  <a:cubicBezTo>
                    <a:pt x="11119" y="40"/>
                    <a:pt x="14323" y="3244"/>
                    <a:pt x="14323" y="7196"/>
                  </a:cubicBezTo>
                  <a:close/>
                </a:path>
              </a:pathLst>
            </a:custGeom>
            <a:solidFill>
              <a:srgbClr val="CFDBE8"/>
            </a:solidFill>
            <a:ln w="7144"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F3573617-7886-2D01-B94B-D0895CDDA0E2}"/>
                </a:ext>
              </a:extLst>
            </p:cNvPr>
            <p:cNvSpPr/>
            <p:nvPr/>
          </p:nvSpPr>
          <p:spPr>
            <a:xfrm>
              <a:off x="10844030" y="2559262"/>
              <a:ext cx="14312" cy="14312"/>
            </a:xfrm>
            <a:custGeom>
              <a:avLst/>
              <a:gdLst>
                <a:gd name="connsiteX0" fmla="*/ 14333 w 14312"/>
                <a:gd name="connsiteY0" fmla="*/ 7196 h 14312"/>
                <a:gd name="connsiteX1" fmla="*/ 7176 w 14312"/>
                <a:gd name="connsiteY1" fmla="*/ 14353 h 14312"/>
                <a:gd name="connsiteX2" fmla="*/ 20 w 14312"/>
                <a:gd name="connsiteY2" fmla="*/ 7196 h 14312"/>
                <a:gd name="connsiteX3" fmla="*/ 7176 w 14312"/>
                <a:gd name="connsiteY3" fmla="*/ 40 h 14312"/>
                <a:gd name="connsiteX4" fmla="*/ 14333 w 14312"/>
                <a:gd name="connsiteY4" fmla="*/ 71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33" y="7196"/>
                  </a:moveTo>
                  <a:cubicBezTo>
                    <a:pt x="14333" y="11149"/>
                    <a:pt x="11129" y="14353"/>
                    <a:pt x="7176" y="14353"/>
                  </a:cubicBezTo>
                  <a:cubicBezTo>
                    <a:pt x="3224" y="14353"/>
                    <a:pt x="20" y="11149"/>
                    <a:pt x="20" y="7196"/>
                  </a:cubicBezTo>
                  <a:cubicBezTo>
                    <a:pt x="20" y="3244"/>
                    <a:pt x="3224" y="40"/>
                    <a:pt x="7176" y="40"/>
                  </a:cubicBezTo>
                  <a:cubicBezTo>
                    <a:pt x="11129" y="40"/>
                    <a:pt x="14333" y="3244"/>
                    <a:pt x="14333" y="7196"/>
                  </a:cubicBezTo>
                  <a:close/>
                </a:path>
              </a:pathLst>
            </a:custGeom>
            <a:solidFill>
              <a:srgbClr val="CFDBE8"/>
            </a:solidFill>
            <a:ln w="7144"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94385CCA-F4EC-CCA1-471D-01DC90335B5E}"/>
                </a:ext>
              </a:extLst>
            </p:cNvPr>
            <p:cNvSpPr/>
            <p:nvPr/>
          </p:nvSpPr>
          <p:spPr>
            <a:xfrm>
              <a:off x="10915593" y="2559262"/>
              <a:ext cx="14312" cy="14312"/>
            </a:xfrm>
            <a:custGeom>
              <a:avLst/>
              <a:gdLst>
                <a:gd name="connsiteX0" fmla="*/ 14343 w 14312"/>
                <a:gd name="connsiteY0" fmla="*/ 7196 h 14312"/>
                <a:gd name="connsiteX1" fmla="*/ 7186 w 14312"/>
                <a:gd name="connsiteY1" fmla="*/ 14353 h 14312"/>
                <a:gd name="connsiteX2" fmla="*/ 30 w 14312"/>
                <a:gd name="connsiteY2" fmla="*/ 7196 h 14312"/>
                <a:gd name="connsiteX3" fmla="*/ 7186 w 14312"/>
                <a:gd name="connsiteY3" fmla="*/ 40 h 14312"/>
                <a:gd name="connsiteX4" fmla="*/ 14343 w 14312"/>
                <a:gd name="connsiteY4" fmla="*/ 71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43" y="7196"/>
                  </a:moveTo>
                  <a:cubicBezTo>
                    <a:pt x="14343" y="11149"/>
                    <a:pt x="11139" y="14353"/>
                    <a:pt x="7186" y="14353"/>
                  </a:cubicBezTo>
                  <a:cubicBezTo>
                    <a:pt x="3234" y="14353"/>
                    <a:pt x="30" y="11149"/>
                    <a:pt x="30" y="7196"/>
                  </a:cubicBezTo>
                  <a:cubicBezTo>
                    <a:pt x="30" y="3244"/>
                    <a:pt x="3234" y="40"/>
                    <a:pt x="7186" y="40"/>
                  </a:cubicBezTo>
                  <a:cubicBezTo>
                    <a:pt x="11139" y="40"/>
                    <a:pt x="14343" y="3244"/>
                    <a:pt x="14343" y="7196"/>
                  </a:cubicBezTo>
                  <a:close/>
                </a:path>
              </a:pathLst>
            </a:custGeom>
            <a:solidFill>
              <a:srgbClr val="CFDBE8"/>
            </a:solidFill>
            <a:ln w="7144"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3FDBB6C3-FCDC-44A7-29F1-B2E7C4D15405}"/>
                </a:ext>
              </a:extLst>
            </p:cNvPr>
            <p:cNvSpPr/>
            <p:nvPr/>
          </p:nvSpPr>
          <p:spPr>
            <a:xfrm>
              <a:off x="10987155" y="2559262"/>
              <a:ext cx="14312" cy="14312"/>
            </a:xfrm>
            <a:custGeom>
              <a:avLst/>
              <a:gdLst>
                <a:gd name="connsiteX0" fmla="*/ 14353 w 14312"/>
                <a:gd name="connsiteY0" fmla="*/ 7196 h 14312"/>
                <a:gd name="connsiteX1" fmla="*/ 7196 w 14312"/>
                <a:gd name="connsiteY1" fmla="*/ 14353 h 14312"/>
                <a:gd name="connsiteX2" fmla="*/ 40 w 14312"/>
                <a:gd name="connsiteY2" fmla="*/ 7196 h 14312"/>
                <a:gd name="connsiteX3" fmla="*/ 7196 w 14312"/>
                <a:gd name="connsiteY3" fmla="*/ 40 h 14312"/>
                <a:gd name="connsiteX4" fmla="*/ 14353 w 14312"/>
                <a:gd name="connsiteY4" fmla="*/ 71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53" y="7196"/>
                  </a:moveTo>
                  <a:cubicBezTo>
                    <a:pt x="14353" y="11149"/>
                    <a:pt x="11149" y="14353"/>
                    <a:pt x="7196" y="14353"/>
                  </a:cubicBezTo>
                  <a:cubicBezTo>
                    <a:pt x="3244" y="14353"/>
                    <a:pt x="40" y="11149"/>
                    <a:pt x="40" y="7196"/>
                  </a:cubicBezTo>
                  <a:cubicBezTo>
                    <a:pt x="40" y="3244"/>
                    <a:pt x="3244" y="40"/>
                    <a:pt x="7196" y="40"/>
                  </a:cubicBezTo>
                  <a:cubicBezTo>
                    <a:pt x="11149" y="40"/>
                    <a:pt x="14353" y="3244"/>
                    <a:pt x="14353" y="7196"/>
                  </a:cubicBezTo>
                  <a:close/>
                </a:path>
              </a:pathLst>
            </a:custGeom>
            <a:solidFill>
              <a:srgbClr val="CFDBE8"/>
            </a:solidFill>
            <a:ln w="7144"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F7E0CD82-B68A-4E44-E882-AA934AB7B4FD}"/>
                </a:ext>
              </a:extLst>
            </p:cNvPr>
            <p:cNvSpPr/>
            <p:nvPr/>
          </p:nvSpPr>
          <p:spPr>
            <a:xfrm>
              <a:off x="11058718" y="2559262"/>
              <a:ext cx="14312" cy="14312"/>
            </a:xfrm>
            <a:custGeom>
              <a:avLst/>
              <a:gdLst>
                <a:gd name="connsiteX0" fmla="*/ 14363 w 14312"/>
                <a:gd name="connsiteY0" fmla="*/ 7196 h 14312"/>
                <a:gd name="connsiteX1" fmla="*/ 7206 w 14312"/>
                <a:gd name="connsiteY1" fmla="*/ 14353 h 14312"/>
                <a:gd name="connsiteX2" fmla="*/ 50 w 14312"/>
                <a:gd name="connsiteY2" fmla="*/ 7196 h 14312"/>
                <a:gd name="connsiteX3" fmla="*/ 7206 w 14312"/>
                <a:gd name="connsiteY3" fmla="*/ 40 h 14312"/>
                <a:gd name="connsiteX4" fmla="*/ 14363 w 14312"/>
                <a:gd name="connsiteY4" fmla="*/ 71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63" y="7196"/>
                  </a:moveTo>
                  <a:cubicBezTo>
                    <a:pt x="14363" y="11149"/>
                    <a:pt x="11159" y="14353"/>
                    <a:pt x="7206" y="14353"/>
                  </a:cubicBezTo>
                  <a:cubicBezTo>
                    <a:pt x="3254" y="14353"/>
                    <a:pt x="50" y="11149"/>
                    <a:pt x="50" y="7196"/>
                  </a:cubicBezTo>
                  <a:cubicBezTo>
                    <a:pt x="50" y="3244"/>
                    <a:pt x="3254" y="40"/>
                    <a:pt x="7206" y="40"/>
                  </a:cubicBezTo>
                  <a:cubicBezTo>
                    <a:pt x="11159" y="40"/>
                    <a:pt x="14363" y="3244"/>
                    <a:pt x="14363" y="7196"/>
                  </a:cubicBezTo>
                  <a:close/>
                </a:path>
              </a:pathLst>
            </a:custGeom>
            <a:solidFill>
              <a:srgbClr val="CFDBE8"/>
            </a:solidFill>
            <a:ln w="7144"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0AD78AF7-C7F3-911D-6AFE-9D1C508E7465}"/>
                </a:ext>
              </a:extLst>
            </p:cNvPr>
            <p:cNvSpPr/>
            <p:nvPr/>
          </p:nvSpPr>
          <p:spPr>
            <a:xfrm>
              <a:off x="11130281" y="2559262"/>
              <a:ext cx="14312" cy="14312"/>
            </a:xfrm>
            <a:custGeom>
              <a:avLst/>
              <a:gdLst>
                <a:gd name="connsiteX0" fmla="*/ 14373 w 14312"/>
                <a:gd name="connsiteY0" fmla="*/ 7196 h 14312"/>
                <a:gd name="connsiteX1" fmla="*/ 7216 w 14312"/>
                <a:gd name="connsiteY1" fmla="*/ 14353 h 14312"/>
                <a:gd name="connsiteX2" fmla="*/ 60 w 14312"/>
                <a:gd name="connsiteY2" fmla="*/ 7196 h 14312"/>
                <a:gd name="connsiteX3" fmla="*/ 7216 w 14312"/>
                <a:gd name="connsiteY3" fmla="*/ 40 h 14312"/>
                <a:gd name="connsiteX4" fmla="*/ 14373 w 14312"/>
                <a:gd name="connsiteY4" fmla="*/ 71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73" y="7196"/>
                  </a:moveTo>
                  <a:cubicBezTo>
                    <a:pt x="14373" y="11149"/>
                    <a:pt x="11169" y="14353"/>
                    <a:pt x="7216" y="14353"/>
                  </a:cubicBezTo>
                  <a:cubicBezTo>
                    <a:pt x="3264" y="14353"/>
                    <a:pt x="60" y="11149"/>
                    <a:pt x="60" y="7196"/>
                  </a:cubicBezTo>
                  <a:cubicBezTo>
                    <a:pt x="60" y="3244"/>
                    <a:pt x="3264" y="40"/>
                    <a:pt x="7216" y="40"/>
                  </a:cubicBezTo>
                  <a:cubicBezTo>
                    <a:pt x="11169" y="40"/>
                    <a:pt x="14373" y="3244"/>
                    <a:pt x="14373" y="7196"/>
                  </a:cubicBezTo>
                  <a:close/>
                </a:path>
              </a:pathLst>
            </a:custGeom>
            <a:solidFill>
              <a:srgbClr val="CFDBE8"/>
            </a:solidFill>
            <a:ln w="7144"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28BA3321-35E7-B3EA-AB01-3A0926560C33}"/>
                </a:ext>
              </a:extLst>
            </p:cNvPr>
            <p:cNvSpPr/>
            <p:nvPr/>
          </p:nvSpPr>
          <p:spPr>
            <a:xfrm>
              <a:off x="11201844" y="2559262"/>
              <a:ext cx="14312" cy="14312"/>
            </a:xfrm>
            <a:custGeom>
              <a:avLst/>
              <a:gdLst>
                <a:gd name="connsiteX0" fmla="*/ 14383 w 14312"/>
                <a:gd name="connsiteY0" fmla="*/ 7196 h 14312"/>
                <a:gd name="connsiteX1" fmla="*/ 7226 w 14312"/>
                <a:gd name="connsiteY1" fmla="*/ 14353 h 14312"/>
                <a:gd name="connsiteX2" fmla="*/ 70 w 14312"/>
                <a:gd name="connsiteY2" fmla="*/ 7196 h 14312"/>
                <a:gd name="connsiteX3" fmla="*/ 7226 w 14312"/>
                <a:gd name="connsiteY3" fmla="*/ 40 h 14312"/>
                <a:gd name="connsiteX4" fmla="*/ 14383 w 14312"/>
                <a:gd name="connsiteY4" fmla="*/ 71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83" y="7196"/>
                  </a:moveTo>
                  <a:cubicBezTo>
                    <a:pt x="14383" y="11149"/>
                    <a:pt x="11179" y="14353"/>
                    <a:pt x="7226" y="14353"/>
                  </a:cubicBezTo>
                  <a:cubicBezTo>
                    <a:pt x="3274" y="14353"/>
                    <a:pt x="70" y="11149"/>
                    <a:pt x="70" y="7196"/>
                  </a:cubicBezTo>
                  <a:cubicBezTo>
                    <a:pt x="70" y="3244"/>
                    <a:pt x="3274" y="40"/>
                    <a:pt x="7226" y="40"/>
                  </a:cubicBezTo>
                  <a:cubicBezTo>
                    <a:pt x="11179" y="40"/>
                    <a:pt x="14383" y="3244"/>
                    <a:pt x="14383" y="7196"/>
                  </a:cubicBezTo>
                  <a:close/>
                </a:path>
              </a:pathLst>
            </a:custGeom>
            <a:solidFill>
              <a:srgbClr val="CFDBE8"/>
            </a:solidFill>
            <a:ln w="7144"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0D0FD4D4-116C-FA01-CF55-71A6798E1957}"/>
                </a:ext>
              </a:extLst>
            </p:cNvPr>
            <p:cNvSpPr/>
            <p:nvPr/>
          </p:nvSpPr>
          <p:spPr>
            <a:xfrm>
              <a:off x="11273406" y="2559262"/>
              <a:ext cx="14312" cy="14312"/>
            </a:xfrm>
            <a:custGeom>
              <a:avLst/>
              <a:gdLst>
                <a:gd name="connsiteX0" fmla="*/ 14393 w 14312"/>
                <a:gd name="connsiteY0" fmla="*/ 7196 h 14312"/>
                <a:gd name="connsiteX1" fmla="*/ 7236 w 14312"/>
                <a:gd name="connsiteY1" fmla="*/ 14353 h 14312"/>
                <a:gd name="connsiteX2" fmla="*/ 80 w 14312"/>
                <a:gd name="connsiteY2" fmla="*/ 7196 h 14312"/>
                <a:gd name="connsiteX3" fmla="*/ 7236 w 14312"/>
                <a:gd name="connsiteY3" fmla="*/ 40 h 14312"/>
                <a:gd name="connsiteX4" fmla="*/ 14393 w 14312"/>
                <a:gd name="connsiteY4" fmla="*/ 71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93" y="7196"/>
                  </a:moveTo>
                  <a:cubicBezTo>
                    <a:pt x="14393" y="11149"/>
                    <a:pt x="11189" y="14353"/>
                    <a:pt x="7236" y="14353"/>
                  </a:cubicBezTo>
                  <a:cubicBezTo>
                    <a:pt x="3284" y="14353"/>
                    <a:pt x="80" y="11149"/>
                    <a:pt x="80" y="7196"/>
                  </a:cubicBezTo>
                  <a:cubicBezTo>
                    <a:pt x="80" y="3244"/>
                    <a:pt x="3284" y="40"/>
                    <a:pt x="7236" y="40"/>
                  </a:cubicBezTo>
                  <a:cubicBezTo>
                    <a:pt x="11189" y="40"/>
                    <a:pt x="14393" y="3244"/>
                    <a:pt x="14393" y="7196"/>
                  </a:cubicBezTo>
                  <a:close/>
                </a:path>
              </a:pathLst>
            </a:custGeom>
            <a:solidFill>
              <a:srgbClr val="CFDBE8"/>
            </a:solidFill>
            <a:ln w="7144"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AC392F56-5478-D372-5490-4EC3538A50D1}"/>
                </a:ext>
              </a:extLst>
            </p:cNvPr>
            <p:cNvSpPr/>
            <p:nvPr/>
          </p:nvSpPr>
          <p:spPr>
            <a:xfrm>
              <a:off x="11344969" y="2559262"/>
              <a:ext cx="14312" cy="14312"/>
            </a:xfrm>
            <a:custGeom>
              <a:avLst/>
              <a:gdLst>
                <a:gd name="connsiteX0" fmla="*/ 14403 w 14312"/>
                <a:gd name="connsiteY0" fmla="*/ 7196 h 14312"/>
                <a:gd name="connsiteX1" fmla="*/ 7246 w 14312"/>
                <a:gd name="connsiteY1" fmla="*/ 14353 h 14312"/>
                <a:gd name="connsiteX2" fmla="*/ 90 w 14312"/>
                <a:gd name="connsiteY2" fmla="*/ 7196 h 14312"/>
                <a:gd name="connsiteX3" fmla="*/ 7246 w 14312"/>
                <a:gd name="connsiteY3" fmla="*/ 40 h 14312"/>
                <a:gd name="connsiteX4" fmla="*/ 14403 w 14312"/>
                <a:gd name="connsiteY4" fmla="*/ 71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03" y="7196"/>
                  </a:moveTo>
                  <a:cubicBezTo>
                    <a:pt x="14403" y="11149"/>
                    <a:pt x="11199" y="14353"/>
                    <a:pt x="7246" y="14353"/>
                  </a:cubicBezTo>
                  <a:cubicBezTo>
                    <a:pt x="3294" y="14353"/>
                    <a:pt x="90" y="11149"/>
                    <a:pt x="90" y="7196"/>
                  </a:cubicBezTo>
                  <a:cubicBezTo>
                    <a:pt x="90" y="3244"/>
                    <a:pt x="3294" y="40"/>
                    <a:pt x="7246" y="40"/>
                  </a:cubicBezTo>
                  <a:cubicBezTo>
                    <a:pt x="11199" y="40"/>
                    <a:pt x="14403" y="3244"/>
                    <a:pt x="14403" y="7196"/>
                  </a:cubicBezTo>
                  <a:close/>
                </a:path>
              </a:pathLst>
            </a:custGeom>
            <a:solidFill>
              <a:srgbClr val="CFDBE8"/>
            </a:solidFill>
            <a:ln w="7144"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FA4E50F6-3FA1-18E6-D6C3-C33A004BB395}"/>
                </a:ext>
              </a:extLst>
            </p:cNvPr>
            <p:cNvSpPr/>
            <p:nvPr/>
          </p:nvSpPr>
          <p:spPr>
            <a:xfrm>
              <a:off x="11416532" y="2559262"/>
              <a:ext cx="14312" cy="14312"/>
            </a:xfrm>
            <a:custGeom>
              <a:avLst/>
              <a:gdLst>
                <a:gd name="connsiteX0" fmla="*/ 14413 w 14312"/>
                <a:gd name="connsiteY0" fmla="*/ 7196 h 14312"/>
                <a:gd name="connsiteX1" fmla="*/ 7256 w 14312"/>
                <a:gd name="connsiteY1" fmla="*/ 14353 h 14312"/>
                <a:gd name="connsiteX2" fmla="*/ 100 w 14312"/>
                <a:gd name="connsiteY2" fmla="*/ 7196 h 14312"/>
                <a:gd name="connsiteX3" fmla="*/ 7256 w 14312"/>
                <a:gd name="connsiteY3" fmla="*/ 40 h 14312"/>
                <a:gd name="connsiteX4" fmla="*/ 14413 w 14312"/>
                <a:gd name="connsiteY4" fmla="*/ 71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13" y="7196"/>
                  </a:moveTo>
                  <a:cubicBezTo>
                    <a:pt x="14413" y="11149"/>
                    <a:pt x="11209" y="14353"/>
                    <a:pt x="7256" y="14353"/>
                  </a:cubicBezTo>
                  <a:cubicBezTo>
                    <a:pt x="3304" y="14353"/>
                    <a:pt x="100" y="11149"/>
                    <a:pt x="100" y="7196"/>
                  </a:cubicBezTo>
                  <a:cubicBezTo>
                    <a:pt x="100" y="3244"/>
                    <a:pt x="3304" y="40"/>
                    <a:pt x="7256" y="40"/>
                  </a:cubicBezTo>
                  <a:cubicBezTo>
                    <a:pt x="11209" y="40"/>
                    <a:pt x="14413" y="3244"/>
                    <a:pt x="14413" y="7196"/>
                  </a:cubicBezTo>
                  <a:close/>
                </a:path>
              </a:pathLst>
            </a:custGeom>
            <a:solidFill>
              <a:srgbClr val="CFDBE8"/>
            </a:solidFill>
            <a:ln w="7144"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E6D19F30-58D8-7D49-90F7-D4FF6CE3B0DF}"/>
                </a:ext>
              </a:extLst>
            </p:cNvPr>
            <p:cNvSpPr/>
            <p:nvPr/>
          </p:nvSpPr>
          <p:spPr>
            <a:xfrm>
              <a:off x="11488095" y="2559262"/>
              <a:ext cx="14312" cy="14312"/>
            </a:xfrm>
            <a:custGeom>
              <a:avLst/>
              <a:gdLst>
                <a:gd name="connsiteX0" fmla="*/ 14423 w 14312"/>
                <a:gd name="connsiteY0" fmla="*/ 7196 h 14312"/>
                <a:gd name="connsiteX1" fmla="*/ 7266 w 14312"/>
                <a:gd name="connsiteY1" fmla="*/ 14353 h 14312"/>
                <a:gd name="connsiteX2" fmla="*/ 110 w 14312"/>
                <a:gd name="connsiteY2" fmla="*/ 7196 h 14312"/>
                <a:gd name="connsiteX3" fmla="*/ 7266 w 14312"/>
                <a:gd name="connsiteY3" fmla="*/ 40 h 14312"/>
                <a:gd name="connsiteX4" fmla="*/ 14423 w 14312"/>
                <a:gd name="connsiteY4" fmla="*/ 71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23" y="7196"/>
                  </a:moveTo>
                  <a:cubicBezTo>
                    <a:pt x="14423" y="11149"/>
                    <a:pt x="11219" y="14353"/>
                    <a:pt x="7266" y="14353"/>
                  </a:cubicBezTo>
                  <a:cubicBezTo>
                    <a:pt x="3314" y="14353"/>
                    <a:pt x="110" y="11149"/>
                    <a:pt x="110" y="7196"/>
                  </a:cubicBezTo>
                  <a:cubicBezTo>
                    <a:pt x="110" y="3244"/>
                    <a:pt x="3314" y="40"/>
                    <a:pt x="7266" y="40"/>
                  </a:cubicBezTo>
                  <a:cubicBezTo>
                    <a:pt x="11219" y="40"/>
                    <a:pt x="14423" y="3244"/>
                    <a:pt x="14423" y="7196"/>
                  </a:cubicBezTo>
                  <a:close/>
                </a:path>
              </a:pathLst>
            </a:custGeom>
            <a:solidFill>
              <a:srgbClr val="CFDBE8"/>
            </a:solidFill>
            <a:ln w="7144"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20F51CBD-9681-EBC7-8322-836EF643AA20}"/>
                </a:ext>
              </a:extLst>
            </p:cNvPr>
            <p:cNvSpPr/>
            <p:nvPr/>
          </p:nvSpPr>
          <p:spPr>
            <a:xfrm>
              <a:off x="11559657" y="2559262"/>
              <a:ext cx="14312" cy="14312"/>
            </a:xfrm>
            <a:custGeom>
              <a:avLst/>
              <a:gdLst>
                <a:gd name="connsiteX0" fmla="*/ 14433 w 14312"/>
                <a:gd name="connsiteY0" fmla="*/ 7196 h 14312"/>
                <a:gd name="connsiteX1" fmla="*/ 7276 w 14312"/>
                <a:gd name="connsiteY1" fmla="*/ 14353 h 14312"/>
                <a:gd name="connsiteX2" fmla="*/ 120 w 14312"/>
                <a:gd name="connsiteY2" fmla="*/ 7196 h 14312"/>
                <a:gd name="connsiteX3" fmla="*/ 7276 w 14312"/>
                <a:gd name="connsiteY3" fmla="*/ 40 h 14312"/>
                <a:gd name="connsiteX4" fmla="*/ 14433 w 14312"/>
                <a:gd name="connsiteY4" fmla="*/ 71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33" y="7196"/>
                  </a:moveTo>
                  <a:cubicBezTo>
                    <a:pt x="14433" y="11149"/>
                    <a:pt x="11229" y="14353"/>
                    <a:pt x="7276" y="14353"/>
                  </a:cubicBezTo>
                  <a:cubicBezTo>
                    <a:pt x="3324" y="14353"/>
                    <a:pt x="120" y="11149"/>
                    <a:pt x="120" y="7196"/>
                  </a:cubicBezTo>
                  <a:cubicBezTo>
                    <a:pt x="120" y="3244"/>
                    <a:pt x="3324" y="40"/>
                    <a:pt x="7276" y="40"/>
                  </a:cubicBezTo>
                  <a:cubicBezTo>
                    <a:pt x="11229" y="40"/>
                    <a:pt x="14433" y="3244"/>
                    <a:pt x="14433" y="7196"/>
                  </a:cubicBezTo>
                  <a:close/>
                </a:path>
              </a:pathLst>
            </a:custGeom>
            <a:solidFill>
              <a:srgbClr val="CFDBE8"/>
            </a:solidFill>
            <a:ln w="7144"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A004FD6-B260-4445-A102-6CF31FBC90E9}"/>
                </a:ext>
              </a:extLst>
            </p:cNvPr>
            <p:cNvSpPr/>
            <p:nvPr/>
          </p:nvSpPr>
          <p:spPr>
            <a:xfrm>
              <a:off x="11631220" y="2559262"/>
              <a:ext cx="14312" cy="14312"/>
            </a:xfrm>
            <a:custGeom>
              <a:avLst/>
              <a:gdLst>
                <a:gd name="connsiteX0" fmla="*/ 14443 w 14312"/>
                <a:gd name="connsiteY0" fmla="*/ 7196 h 14312"/>
                <a:gd name="connsiteX1" fmla="*/ 7286 w 14312"/>
                <a:gd name="connsiteY1" fmla="*/ 14353 h 14312"/>
                <a:gd name="connsiteX2" fmla="*/ 130 w 14312"/>
                <a:gd name="connsiteY2" fmla="*/ 7196 h 14312"/>
                <a:gd name="connsiteX3" fmla="*/ 7286 w 14312"/>
                <a:gd name="connsiteY3" fmla="*/ 40 h 14312"/>
                <a:gd name="connsiteX4" fmla="*/ 14443 w 14312"/>
                <a:gd name="connsiteY4" fmla="*/ 71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43" y="7196"/>
                  </a:moveTo>
                  <a:cubicBezTo>
                    <a:pt x="14443" y="11149"/>
                    <a:pt x="11239" y="14353"/>
                    <a:pt x="7286" y="14353"/>
                  </a:cubicBezTo>
                  <a:cubicBezTo>
                    <a:pt x="3334" y="14353"/>
                    <a:pt x="130" y="11149"/>
                    <a:pt x="130" y="7196"/>
                  </a:cubicBezTo>
                  <a:cubicBezTo>
                    <a:pt x="130" y="3244"/>
                    <a:pt x="3334" y="40"/>
                    <a:pt x="7286" y="40"/>
                  </a:cubicBezTo>
                  <a:cubicBezTo>
                    <a:pt x="11239" y="40"/>
                    <a:pt x="14443" y="3244"/>
                    <a:pt x="14443" y="7196"/>
                  </a:cubicBezTo>
                  <a:close/>
                </a:path>
              </a:pathLst>
            </a:custGeom>
            <a:solidFill>
              <a:srgbClr val="CFDBE8"/>
            </a:solidFill>
            <a:ln w="7144"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91C6160-A075-4AAB-9149-8C392AE85642}"/>
                </a:ext>
              </a:extLst>
            </p:cNvPr>
            <p:cNvSpPr/>
            <p:nvPr/>
          </p:nvSpPr>
          <p:spPr>
            <a:xfrm>
              <a:off x="11702783" y="2559262"/>
              <a:ext cx="14312" cy="14312"/>
            </a:xfrm>
            <a:custGeom>
              <a:avLst/>
              <a:gdLst>
                <a:gd name="connsiteX0" fmla="*/ 14453 w 14312"/>
                <a:gd name="connsiteY0" fmla="*/ 7196 h 14312"/>
                <a:gd name="connsiteX1" fmla="*/ 7296 w 14312"/>
                <a:gd name="connsiteY1" fmla="*/ 14353 h 14312"/>
                <a:gd name="connsiteX2" fmla="*/ 140 w 14312"/>
                <a:gd name="connsiteY2" fmla="*/ 7196 h 14312"/>
                <a:gd name="connsiteX3" fmla="*/ 7296 w 14312"/>
                <a:gd name="connsiteY3" fmla="*/ 40 h 14312"/>
                <a:gd name="connsiteX4" fmla="*/ 14453 w 14312"/>
                <a:gd name="connsiteY4" fmla="*/ 71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53" y="7196"/>
                  </a:moveTo>
                  <a:cubicBezTo>
                    <a:pt x="14453" y="11149"/>
                    <a:pt x="11249" y="14353"/>
                    <a:pt x="7296" y="14353"/>
                  </a:cubicBezTo>
                  <a:cubicBezTo>
                    <a:pt x="3344" y="14353"/>
                    <a:pt x="140" y="11149"/>
                    <a:pt x="140" y="7196"/>
                  </a:cubicBezTo>
                  <a:cubicBezTo>
                    <a:pt x="140" y="3244"/>
                    <a:pt x="3344" y="40"/>
                    <a:pt x="7296" y="40"/>
                  </a:cubicBezTo>
                  <a:cubicBezTo>
                    <a:pt x="11249" y="40"/>
                    <a:pt x="14453" y="3244"/>
                    <a:pt x="14453" y="7196"/>
                  </a:cubicBezTo>
                  <a:close/>
                </a:path>
              </a:pathLst>
            </a:custGeom>
            <a:solidFill>
              <a:srgbClr val="CFDBE8"/>
            </a:solidFill>
            <a:ln w="7144"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B44818E7-DB4E-29F9-E677-2DE0E8936205}"/>
                </a:ext>
              </a:extLst>
            </p:cNvPr>
            <p:cNvSpPr/>
            <p:nvPr/>
          </p:nvSpPr>
          <p:spPr>
            <a:xfrm>
              <a:off x="11774346" y="2559262"/>
              <a:ext cx="14312" cy="14312"/>
            </a:xfrm>
            <a:custGeom>
              <a:avLst/>
              <a:gdLst>
                <a:gd name="connsiteX0" fmla="*/ 14463 w 14312"/>
                <a:gd name="connsiteY0" fmla="*/ 7196 h 14312"/>
                <a:gd name="connsiteX1" fmla="*/ 7306 w 14312"/>
                <a:gd name="connsiteY1" fmla="*/ 14353 h 14312"/>
                <a:gd name="connsiteX2" fmla="*/ 150 w 14312"/>
                <a:gd name="connsiteY2" fmla="*/ 7196 h 14312"/>
                <a:gd name="connsiteX3" fmla="*/ 7306 w 14312"/>
                <a:gd name="connsiteY3" fmla="*/ 40 h 14312"/>
                <a:gd name="connsiteX4" fmla="*/ 14463 w 14312"/>
                <a:gd name="connsiteY4" fmla="*/ 71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63" y="7196"/>
                  </a:moveTo>
                  <a:cubicBezTo>
                    <a:pt x="14463" y="11149"/>
                    <a:pt x="11259" y="14353"/>
                    <a:pt x="7306" y="14353"/>
                  </a:cubicBezTo>
                  <a:cubicBezTo>
                    <a:pt x="3354" y="14353"/>
                    <a:pt x="150" y="11149"/>
                    <a:pt x="150" y="7196"/>
                  </a:cubicBezTo>
                  <a:cubicBezTo>
                    <a:pt x="150" y="3244"/>
                    <a:pt x="3354" y="40"/>
                    <a:pt x="7306" y="40"/>
                  </a:cubicBezTo>
                  <a:cubicBezTo>
                    <a:pt x="11259" y="40"/>
                    <a:pt x="14463" y="3244"/>
                    <a:pt x="14463" y="7196"/>
                  </a:cubicBezTo>
                  <a:close/>
                </a:path>
              </a:pathLst>
            </a:custGeom>
            <a:solidFill>
              <a:srgbClr val="CFDBE8"/>
            </a:solidFill>
            <a:ln w="7144"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0CBD4F-6C3F-B486-2646-E20C5C2552AA}"/>
                </a:ext>
              </a:extLst>
            </p:cNvPr>
            <p:cNvSpPr/>
            <p:nvPr/>
          </p:nvSpPr>
          <p:spPr>
            <a:xfrm>
              <a:off x="11845908" y="2559262"/>
              <a:ext cx="14312" cy="14312"/>
            </a:xfrm>
            <a:custGeom>
              <a:avLst/>
              <a:gdLst>
                <a:gd name="connsiteX0" fmla="*/ 14473 w 14312"/>
                <a:gd name="connsiteY0" fmla="*/ 7196 h 14312"/>
                <a:gd name="connsiteX1" fmla="*/ 7316 w 14312"/>
                <a:gd name="connsiteY1" fmla="*/ 14353 h 14312"/>
                <a:gd name="connsiteX2" fmla="*/ 160 w 14312"/>
                <a:gd name="connsiteY2" fmla="*/ 7196 h 14312"/>
                <a:gd name="connsiteX3" fmla="*/ 7316 w 14312"/>
                <a:gd name="connsiteY3" fmla="*/ 40 h 14312"/>
                <a:gd name="connsiteX4" fmla="*/ 14473 w 14312"/>
                <a:gd name="connsiteY4" fmla="*/ 71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73" y="7196"/>
                  </a:moveTo>
                  <a:cubicBezTo>
                    <a:pt x="14473" y="11149"/>
                    <a:pt x="11269" y="14353"/>
                    <a:pt x="7316" y="14353"/>
                  </a:cubicBezTo>
                  <a:cubicBezTo>
                    <a:pt x="3364" y="14353"/>
                    <a:pt x="160" y="11149"/>
                    <a:pt x="160" y="7196"/>
                  </a:cubicBezTo>
                  <a:cubicBezTo>
                    <a:pt x="160" y="3244"/>
                    <a:pt x="3364" y="40"/>
                    <a:pt x="7316" y="40"/>
                  </a:cubicBezTo>
                  <a:cubicBezTo>
                    <a:pt x="11269" y="40"/>
                    <a:pt x="14473" y="3244"/>
                    <a:pt x="14473" y="7196"/>
                  </a:cubicBezTo>
                  <a:close/>
                </a:path>
              </a:pathLst>
            </a:custGeom>
            <a:solidFill>
              <a:srgbClr val="CFDBE8"/>
            </a:solidFill>
            <a:ln w="7144"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0AD7DE28-3A00-BB89-72F3-2E961EFD69CD}"/>
                </a:ext>
              </a:extLst>
            </p:cNvPr>
            <p:cNvSpPr/>
            <p:nvPr/>
          </p:nvSpPr>
          <p:spPr>
            <a:xfrm>
              <a:off x="11917471" y="2559262"/>
              <a:ext cx="14312" cy="14312"/>
            </a:xfrm>
            <a:custGeom>
              <a:avLst/>
              <a:gdLst>
                <a:gd name="connsiteX0" fmla="*/ 14483 w 14312"/>
                <a:gd name="connsiteY0" fmla="*/ 7196 h 14312"/>
                <a:gd name="connsiteX1" fmla="*/ 7326 w 14312"/>
                <a:gd name="connsiteY1" fmla="*/ 14353 h 14312"/>
                <a:gd name="connsiteX2" fmla="*/ 170 w 14312"/>
                <a:gd name="connsiteY2" fmla="*/ 7196 h 14312"/>
                <a:gd name="connsiteX3" fmla="*/ 7326 w 14312"/>
                <a:gd name="connsiteY3" fmla="*/ 40 h 14312"/>
                <a:gd name="connsiteX4" fmla="*/ 14483 w 14312"/>
                <a:gd name="connsiteY4" fmla="*/ 71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83" y="7196"/>
                  </a:moveTo>
                  <a:cubicBezTo>
                    <a:pt x="14483" y="11149"/>
                    <a:pt x="11279" y="14353"/>
                    <a:pt x="7326" y="14353"/>
                  </a:cubicBezTo>
                  <a:cubicBezTo>
                    <a:pt x="3374" y="14353"/>
                    <a:pt x="170" y="11149"/>
                    <a:pt x="170" y="7196"/>
                  </a:cubicBezTo>
                  <a:cubicBezTo>
                    <a:pt x="170" y="3244"/>
                    <a:pt x="3374" y="40"/>
                    <a:pt x="7326" y="40"/>
                  </a:cubicBezTo>
                  <a:cubicBezTo>
                    <a:pt x="11279" y="40"/>
                    <a:pt x="14483" y="3244"/>
                    <a:pt x="14483" y="7196"/>
                  </a:cubicBezTo>
                  <a:close/>
                </a:path>
              </a:pathLst>
            </a:custGeom>
            <a:solidFill>
              <a:srgbClr val="CFDBE8"/>
            </a:solidFill>
            <a:ln w="7144"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D5D08846-8A63-CDCA-919D-CA0577545647}"/>
                </a:ext>
              </a:extLst>
            </p:cNvPr>
            <p:cNvSpPr/>
            <p:nvPr/>
          </p:nvSpPr>
          <p:spPr>
            <a:xfrm>
              <a:off x="11989034" y="2559262"/>
              <a:ext cx="14312" cy="14312"/>
            </a:xfrm>
            <a:custGeom>
              <a:avLst/>
              <a:gdLst>
                <a:gd name="connsiteX0" fmla="*/ 14493 w 14312"/>
                <a:gd name="connsiteY0" fmla="*/ 7196 h 14312"/>
                <a:gd name="connsiteX1" fmla="*/ 7336 w 14312"/>
                <a:gd name="connsiteY1" fmla="*/ 14353 h 14312"/>
                <a:gd name="connsiteX2" fmla="*/ 180 w 14312"/>
                <a:gd name="connsiteY2" fmla="*/ 7196 h 14312"/>
                <a:gd name="connsiteX3" fmla="*/ 7336 w 14312"/>
                <a:gd name="connsiteY3" fmla="*/ 40 h 14312"/>
                <a:gd name="connsiteX4" fmla="*/ 14493 w 14312"/>
                <a:gd name="connsiteY4" fmla="*/ 71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93" y="7196"/>
                  </a:moveTo>
                  <a:cubicBezTo>
                    <a:pt x="14493" y="11149"/>
                    <a:pt x="11289" y="14353"/>
                    <a:pt x="7336" y="14353"/>
                  </a:cubicBezTo>
                  <a:cubicBezTo>
                    <a:pt x="3384" y="14353"/>
                    <a:pt x="180" y="11149"/>
                    <a:pt x="180" y="7196"/>
                  </a:cubicBezTo>
                  <a:cubicBezTo>
                    <a:pt x="180" y="3244"/>
                    <a:pt x="3384" y="40"/>
                    <a:pt x="7336" y="40"/>
                  </a:cubicBezTo>
                  <a:cubicBezTo>
                    <a:pt x="11289" y="40"/>
                    <a:pt x="14493" y="3244"/>
                    <a:pt x="14493" y="7196"/>
                  </a:cubicBezTo>
                  <a:close/>
                </a:path>
              </a:pathLst>
            </a:custGeom>
            <a:solidFill>
              <a:srgbClr val="CFDBE8"/>
            </a:solidFill>
            <a:ln w="7144"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97A459CF-7192-9ECC-B009-8A7DBA2F435D}"/>
                </a:ext>
              </a:extLst>
            </p:cNvPr>
            <p:cNvSpPr/>
            <p:nvPr/>
          </p:nvSpPr>
          <p:spPr>
            <a:xfrm>
              <a:off x="12060597" y="2559262"/>
              <a:ext cx="14312" cy="14312"/>
            </a:xfrm>
            <a:custGeom>
              <a:avLst/>
              <a:gdLst>
                <a:gd name="connsiteX0" fmla="*/ 14503 w 14312"/>
                <a:gd name="connsiteY0" fmla="*/ 7196 h 14312"/>
                <a:gd name="connsiteX1" fmla="*/ 7346 w 14312"/>
                <a:gd name="connsiteY1" fmla="*/ 14353 h 14312"/>
                <a:gd name="connsiteX2" fmla="*/ 190 w 14312"/>
                <a:gd name="connsiteY2" fmla="*/ 7196 h 14312"/>
                <a:gd name="connsiteX3" fmla="*/ 7346 w 14312"/>
                <a:gd name="connsiteY3" fmla="*/ 40 h 14312"/>
                <a:gd name="connsiteX4" fmla="*/ 14503 w 14312"/>
                <a:gd name="connsiteY4" fmla="*/ 71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03" y="7196"/>
                  </a:moveTo>
                  <a:cubicBezTo>
                    <a:pt x="14503" y="11149"/>
                    <a:pt x="11299" y="14353"/>
                    <a:pt x="7346" y="14353"/>
                  </a:cubicBezTo>
                  <a:cubicBezTo>
                    <a:pt x="3394" y="14353"/>
                    <a:pt x="190" y="11149"/>
                    <a:pt x="190" y="7196"/>
                  </a:cubicBezTo>
                  <a:cubicBezTo>
                    <a:pt x="190" y="3244"/>
                    <a:pt x="3394" y="40"/>
                    <a:pt x="7346" y="40"/>
                  </a:cubicBezTo>
                  <a:cubicBezTo>
                    <a:pt x="11299" y="40"/>
                    <a:pt x="14503" y="3244"/>
                    <a:pt x="14503" y="7196"/>
                  </a:cubicBezTo>
                  <a:close/>
                </a:path>
              </a:pathLst>
            </a:custGeom>
            <a:solidFill>
              <a:srgbClr val="CFDBE8"/>
            </a:solidFill>
            <a:ln w="7144"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9FC70A8B-7440-87AC-9C95-D6D9493AD341}"/>
                </a:ext>
              </a:extLst>
            </p:cNvPr>
            <p:cNvSpPr/>
            <p:nvPr/>
          </p:nvSpPr>
          <p:spPr>
            <a:xfrm>
              <a:off x="12132159" y="2559262"/>
              <a:ext cx="14312" cy="14312"/>
            </a:xfrm>
            <a:custGeom>
              <a:avLst/>
              <a:gdLst>
                <a:gd name="connsiteX0" fmla="*/ 14513 w 14312"/>
                <a:gd name="connsiteY0" fmla="*/ 7196 h 14312"/>
                <a:gd name="connsiteX1" fmla="*/ 7356 w 14312"/>
                <a:gd name="connsiteY1" fmla="*/ 14353 h 14312"/>
                <a:gd name="connsiteX2" fmla="*/ 200 w 14312"/>
                <a:gd name="connsiteY2" fmla="*/ 7196 h 14312"/>
                <a:gd name="connsiteX3" fmla="*/ 7356 w 14312"/>
                <a:gd name="connsiteY3" fmla="*/ 40 h 14312"/>
                <a:gd name="connsiteX4" fmla="*/ 14513 w 14312"/>
                <a:gd name="connsiteY4" fmla="*/ 71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13" y="7196"/>
                  </a:moveTo>
                  <a:cubicBezTo>
                    <a:pt x="14513" y="11149"/>
                    <a:pt x="11309" y="14353"/>
                    <a:pt x="7356" y="14353"/>
                  </a:cubicBezTo>
                  <a:cubicBezTo>
                    <a:pt x="3404" y="14353"/>
                    <a:pt x="200" y="11149"/>
                    <a:pt x="200" y="7196"/>
                  </a:cubicBezTo>
                  <a:cubicBezTo>
                    <a:pt x="200" y="3244"/>
                    <a:pt x="3404" y="40"/>
                    <a:pt x="7356" y="40"/>
                  </a:cubicBezTo>
                  <a:cubicBezTo>
                    <a:pt x="11309" y="40"/>
                    <a:pt x="14513" y="3244"/>
                    <a:pt x="14513" y="7196"/>
                  </a:cubicBezTo>
                  <a:close/>
                </a:path>
              </a:pathLst>
            </a:custGeom>
            <a:solidFill>
              <a:srgbClr val="CFDBE8"/>
            </a:solidFill>
            <a:ln w="7144"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28CA3534-DFDB-BAA1-DADA-4F6637D54716}"/>
                </a:ext>
              </a:extLst>
            </p:cNvPr>
            <p:cNvSpPr/>
            <p:nvPr/>
          </p:nvSpPr>
          <p:spPr>
            <a:xfrm>
              <a:off x="10700905" y="2630825"/>
              <a:ext cx="14312" cy="14312"/>
            </a:xfrm>
            <a:custGeom>
              <a:avLst/>
              <a:gdLst>
                <a:gd name="connsiteX0" fmla="*/ 14313 w 14312"/>
                <a:gd name="connsiteY0" fmla="*/ 7206 h 14312"/>
                <a:gd name="connsiteX1" fmla="*/ 7156 w 14312"/>
                <a:gd name="connsiteY1" fmla="*/ 14363 h 14312"/>
                <a:gd name="connsiteX2" fmla="*/ 0 w 14312"/>
                <a:gd name="connsiteY2" fmla="*/ 7206 h 14312"/>
                <a:gd name="connsiteX3" fmla="*/ 7156 w 14312"/>
                <a:gd name="connsiteY3" fmla="*/ 50 h 14312"/>
                <a:gd name="connsiteX4" fmla="*/ 14313 w 14312"/>
                <a:gd name="connsiteY4" fmla="*/ 72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13" y="7206"/>
                  </a:moveTo>
                  <a:cubicBezTo>
                    <a:pt x="14313" y="11159"/>
                    <a:pt x="11109" y="14363"/>
                    <a:pt x="7156" y="14363"/>
                  </a:cubicBezTo>
                  <a:cubicBezTo>
                    <a:pt x="3204" y="14363"/>
                    <a:pt x="0" y="11159"/>
                    <a:pt x="0" y="7206"/>
                  </a:cubicBezTo>
                  <a:cubicBezTo>
                    <a:pt x="0" y="3254"/>
                    <a:pt x="3204" y="50"/>
                    <a:pt x="7156" y="50"/>
                  </a:cubicBezTo>
                  <a:cubicBezTo>
                    <a:pt x="11109" y="50"/>
                    <a:pt x="14313" y="3254"/>
                    <a:pt x="14313" y="7206"/>
                  </a:cubicBezTo>
                  <a:close/>
                </a:path>
              </a:pathLst>
            </a:custGeom>
            <a:solidFill>
              <a:srgbClr val="CFDBE8"/>
            </a:solidFill>
            <a:ln w="7144"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428E857D-F0C0-FAB9-DD37-CE82060C86A9}"/>
                </a:ext>
              </a:extLst>
            </p:cNvPr>
            <p:cNvSpPr/>
            <p:nvPr/>
          </p:nvSpPr>
          <p:spPr>
            <a:xfrm>
              <a:off x="10772467" y="2630825"/>
              <a:ext cx="14312" cy="14312"/>
            </a:xfrm>
            <a:custGeom>
              <a:avLst/>
              <a:gdLst>
                <a:gd name="connsiteX0" fmla="*/ 14323 w 14312"/>
                <a:gd name="connsiteY0" fmla="*/ 7206 h 14312"/>
                <a:gd name="connsiteX1" fmla="*/ 7166 w 14312"/>
                <a:gd name="connsiteY1" fmla="*/ 14363 h 14312"/>
                <a:gd name="connsiteX2" fmla="*/ 10 w 14312"/>
                <a:gd name="connsiteY2" fmla="*/ 7206 h 14312"/>
                <a:gd name="connsiteX3" fmla="*/ 7166 w 14312"/>
                <a:gd name="connsiteY3" fmla="*/ 50 h 14312"/>
                <a:gd name="connsiteX4" fmla="*/ 14323 w 14312"/>
                <a:gd name="connsiteY4" fmla="*/ 72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23" y="7206"/>
                  </a:moveTo>
                  <a:cubicBezTo>
                    <a:pt x="14323" y="11159"/>
                    <a:pt x="11119" y="14363"/>
                    <a:pt x="7166" y="14363"/>
                  </a:cubicBezTo>
                  <a:cubicBezTo>
                    <a:pt x="3214" y="14363"/>
                    <a:pt x="10" y="11159"/>
                    <a:pt x="10" y="7206"/>
                  </a:cubicBezTo>
                  <a:cubicBezTo>
                    <a:pt x="10" y="3254"/>
                    <a:pt x="3214" y="50"/>
                    <a:pt x="7166" y="50"/>
                  </a:cubicBezTo>
                  <a:cubicBezTo>
                    <a:pt x="11119" y="50"/>
                    <a:pt x="14323" y="3254"/>
                    <a:pt x="14323" y="7206"/>
                  </a:cubicBezTo>
                  <a:close/>
                </a:path>
              </a:pathLst>
            </a:custGeom>
            <a:solidFill>
              <a:srgbClr val="CFDBE8"/>
            </a:solidFill>
            <a:ln w="714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D91B3D68-C408-A2E9-1B40-B8A7BE723528}"/>
                </a:ext>
              </a:extLst>
            </p:cNvPr>
            <p:cNvSpPr/>
            <p:nvPr/>
          </p:nvSpPr>
          <p:spPr>
            <a:xfrm>
              <a:off x="10844030" y="2630825"/>
              <a:ext cx="14312" cy="14312"/>
            </a:xfrm>
            <a:custGeom>
              <a:avLst/>
              <a:gdLst>
                <a:gd name="connsiteX0" fmla="*/ 14333 w 14312"/>
                <a:gd name="connsiteY0" fmla="*/ 7206 h 14312"/>
                <a:gd name="connsiteX1" fmla="*/ 7176 w 14312"/>
                <a:gd name="connsiteY1" fmla="*/ 14363 h 14312"/>
                <a:gd name="connsiteX2" fmla="*/ 20 w 14312"/>
                <a:gd name="connsiteY2" fmla="*/ 7206 h 14312"/>
                <a:gd name="connsiteX3" fmla="*/ 7176 w 14312"/>
                <a:gd name="connsiteY3" fmla="*/ 50 h 14312"/>
                <a:gd name="connsiteX4" fmla="*/ 14333 w 14312"/>
                <a:gd name="connsiteY4" fmla="*/ 72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33" y="7206"/>
                  </a:moveTo>
                  <a:cubicBezTo>
                    <a:pt x="14333" y="11159"/>
                    <a:pt x="11129" y="14363"/>
                    <a:pt x="7176" y="14363"/>
                  </a:cubicBezTo>
                  <a:cubicBezTo>
                    <a:pt x="3224" y="14363"/>
                    <a:pt x="20" y="11159"/>
                    <a:pt x="20" y="7206"/>
                  </a:cubicBezTo>
                  <a:cubicBezTo>
                    <a:pt x="20" y="3254"/>
                    <a:pt x="3224" y="50"/>
                    <a:pt x="7176" y="50"/>
                  </a:cubicBezTo>
                  <a:cubicBezTo>
                    <a:pt x="11129" y="50"/>
                    <a:pt x="14333" y="3254"/>
                    <a:pt x="14333" y="7206"/>
                  </a:cubicBezTo>
                  <a:close/>
                </a:path>
              </a:pathLst>
            </a:custGeom>
            <a:solidFill>
              <a:srgbClr val="CFDBE8"/>
            </a:solidFill>
            <a:ln w="714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C1A29D8B-E76F-BEF6-5D7D-6B42DE955F31}"/>
                </a:ext>
              </a:extLst>
            </p:cNvPr>
            <p:cNvSpPr/>
            <p:nvPr/>
          </p:nvSpPr>
          <p:spPr>
            <a:xfrm>
              <a:off x="10915593" y="2630825"/>
              <a:ext cx="14312" cy="14312"/>
            </a:xfrm>
            <a:custGeom>
              <a:avLst/>
              <a:gdLst>
                <a:gd name="connsiteX0" fmla="*/ 14343 w 14312"/>
                <a:gd name="connsiteY0" fmla="*/ 7206 h 14312"/>
                <a:gd name="connsiteX1" fmla="*/ 7186 w 14312"/>
                <a:gd name="connsiteY1" fmla="*/ 14363 h 14312"/>
                <a:gd name="connsiteX2" fmla="*/ 30 w 14312"/>
                <a:gd name="connsiteY2" fmla="*/ 7206 h 14312"/>
                <a:gd name="connsiteX3" fmla="*/ 7186 w 14312"/>
                <a:gd name="connsiteY3" fmla="*/ 50 h 14312"/>
                <a:gd name="connsiteX4" fmla="*/ 14343 w 14312"/>
                <a:gd name="connsiteY4" fmla="*/ 72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43" y="7206"/>
                  </a:moveTo>
                  <a:cubicBezTo>
                    <a:pt x="14343" y="11159"/>
                    <a:pt x="11139" y="14363"/>
                    <a:pt x="7186" y="14363"/>
                  </a:cubicBezTo>
                  <a:cubicBezTo>
                    <a:pt x="3234" y="14363"/>
                    <a:pt x="30" y="11159"/>
                    <a:pt x="30" y="7206"/>
                  </a:cubicBezTo>
                  <a:cubicBezTo>
                    <a:pt x="30" y="3254"/>
                    <a:pt x="3234" y="50"/>
                    <a:pt x="7186" y="50"/>
                  </a:cubicBezTo>
                  <a:cubicBezTo>
                    <a:pt x="11139" y="50"/>
                    <a:pt x="14343" y="3254"/>
                    <a:pt x="14343" y="7206"/>
                  </a:cubicBezTo>
                  <a:close/>
                </a:path>
              </a:pathLst>
            </a:custGeom>
            <a:solidFill>
              <a:srgbClr val="CFDBE8"/>
            </a:solidFill>
            <a:ln w="714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869FBA98-A611-3F47-2E56-5DC9B1166A41}"/>
                </a:ext>
              </a:extLst>
            </p:cNvPr>
            <p:cNvSpPr/>
            <p:nvPr/>
          </p:nvSpPr>
          <p:spPr>
            <a:xfrm>
              <a:off x="10987155" y="2630825"/>
              <a:ext cx="14312" cy="14312"/>
            </a:xfrm>
            <a:custGeom>
              <a:avLst/>
              <a:gdLst>
                <a:gd name="connsiteX0" fmla="*/ 14353 w 14312"/>
                <a:gd name="connsiteY0" fmla="*/ 7206 h 14312"/>
                <a:gd name="connsiteX1" fmla="*/ 7196 w 14312"/>
                <a:gd name="connsiteY1" fmla="*/ 14363 h 14312"/>
                <a:gd name="connsiteX2" fmla="*/ 40 w 14312"/>
                <a:gd name="connsiteY2" fmla="*/ 7206 h 14312"/>
                <a:gd name="connsiteX3" fmla="*/ 7196 w 14312"/>
                <a:gd name="connsiteY3" fmla="*/ 50 h 14312"/>
                <a:gd name="connsiteX4" fmla="*/ 14353 w 14312"/>
                <a:gd name="connsiteY4" fmla="*/ 72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53" y="7206"/>
                  </a:moveTo>
                  <a:cubicBezTo>
                    <a:pt x="14353" y="11159"/>
                    <a:pt x="11149" y="14363"/>
                    <a:pt x="7196" y="14363"/>
                  </a:cubicBezTo>
                  <a:cubicBezTo>
                    <a:pt x="3244" y="14363"/>
                    <a:pt x="40" y="11159"/>
                    <a:pt x="40" y="7206"/>
                  </a:cubicBezTo>
                  <a:cubicBezTo>
                    <a:pt x="40" y="3254"/>
                    <a:pt x="3244" y="50"/>
                    <a:pt x="7196" y="50"/>
                  </a:cubicBezTo>
                  <a:cubicBezTo>
                    <a:pt x="11149" y="50"/>
                    <a:pt x="14353" y="3254"/>
                    <a:pt x="14353" y="7206"/>
                  </a:cubicBezTo>
                  <a:close/>
                </a:path>
              </a:pathLst>
            </a:custGeom>
            <a:solidFill>
              <a:srgbClr val="CFDBE8"/>
            </a:solidFill>
            <a:ln w="714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3AF02B0E-4A01-C4E9-45D0-6ED78E9EEBA5}"/>
                </a:ext>
              </a:extLst>
            </p:cNvPr>
            <p:cNvSpPr/>
            <p:nvPr/>
          </p:nvSpPr>
          <p:spPr>
            <a:xfrm>
              <a:off x="11058718" y="2630825"/>
              <a:ext cx="14312" cy="14312"/>
            </a:xfrm>
            <a:custGeom>
              <a:avLst/>
              <a:gdLst>
                <a:gd name="connsiteX0" fmla="*/ 14363 w 14312"/>
                <a:gd name="connsiteY0" fmla="*/ 7206 h 14312"/>
                <a:gd name="connsiteX1" fmla="*/ 7206 w 14312"/>
                <a:gd name="connsiteY1" fmla="*/ 14363 h 14312"/>
                <a:gd name="connsiteX2" fmla="*/ 50 w 14312"/>
                <a:gd name="connsiteY2" fmla="*/ 7206 h 14312"/>
                <a:gd name="connsiteX3" fmla="*/ 7206 w 14312"/>
                <a:gd name="connsiteY3" fmla="*/ 50 h 14312"/>
                <a:gd name="connsiteX4" fmla="*/ 14363 w 14312"/>
                <a:gd name="connsiteY4" fmla="*/ 72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63" y="7206"/>
                  </a:moveTo>
                  <a:cubicBezTo>
                    <a:pt x="14363" y="11159"/>
                    <a:pt x="11159" y="14363"/>
                    <a:pt x="7206" y="14363"/>
                  </a:cubicBezTo>
                  <a:cubicBezTo>
                    <a:pt x="3254" y="14363"/>
                    <a:pt x="50" y="11159"/>
                    <a:pt x="50" y="7206"/>
                  </a:cubicBezTo>
                  <a:cubicBezTo>
                    <a:pt x="50" y="3254"/>
                    <a:pt x="3254" y="50"/>
                    <a:pt x="7206" y="50"/>
                  </a:cubicBezTo>
                  <a:cubicBezTo>
                    <a:pt x="11159" y="50"/>
                    <a:pt x="14363" y="3254"/>
                    <a:pt x="14363" y="7206"/>
                  </a:cubicBezTo>
                  <a:close/>
                </a:path>
              </a:pathLst>
            </a:custGeom>
            <a:solidFill>
              <a:srgbClr val="CFDBE8"/>
            </a:solidFill>
            <a:ln w="714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618362B9-2EB6-B952-0518-B1A3EE358AD5}"/>
                </a:ext>
              </a:extLst>
            </p:cNvPr>
            <p:cNvSpPr/>
            <p:nvPr/>
          </p:nvSpPr>
          <p:spPr>
            <a:xfrm>
              <a:off x="11130281" y="2630825"/>
              <a:ext cx="14312" cy="14312"/>
            </a:xfrm>
            <a:custGeom>
              <a:avLst/>
              <a:gdLst>
                <a:gd name="connsiteX0" fmla="*/ 14373 w 14312"/>
                <a:gd name="connsiteY0" fmla="*/ 7206 h 14312"/>
                <a:gd name="connsiteX1" fmla="*/ 7216 w 14312"/>
                <a:gd name="connsiteY1" fmla="*/ 14363 h 14312"/>
                <a:gd name="connsiteX2" fmla="*/ 60 w 14312"/>
                <a:gd name="connsiteY2" fmla="*/ 7206 h 14312"/>
                <a:gd name="connsiteX3" fmla="*/ 7216 w 14312"/>
                <a:gd name="connsiteY3" fmla="*/ 50 h 14312"/>
                <a:gd name="connsiteX4" fmla="*/ 14373 w 14312"/>
                <a:gd name="connsiteY4" fmla="*/ 72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73" y="7206"/>
                  </a:moveTo>
                  <a:cubicBezTo>
                    <a:pt x="14373" y="11159"/>
                    <a:pt x="11169" y="14363"/>
                    <a:pt x="7216" y="14363"/>
                  </a:cubicBezTo>
                  <a:cubicBezTo>
                    <a:pt x="3264" y="14363"/>
                    <a:pt x="60" y="11159"/>
                    <a:pt x="60" y="7206"/>
                  </a:cubicBezTo>
                  <a:cubicBezTo>
                    <a:pt x="60" y="3254"/>
                    <a:pt x="3264" y="50"/>
                    <a:pt x="7216" y="50"/>
                  </a:cubicBezTo>
                  <a:cubicBezTo>
                    <a:pt x="11169" y="50"/>
                    <a:pt x="14373" y="3254"/>
                    <a:pt x="14373" y="7206"/>
                  </a:cubicBezTo>
                  <a:close/>
                </a:path>
              </a:pathLst>
            </a:custGeom>
            <a:solidFill>
              <a:srgbClr val="CFDBE8"/>
            </a:solidFill>
            <a:ln w="714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21000560-F4FC-B0F6-2E20-D55A5A2AFB8E}"/>
                </a:ext>
              </a:extLst>
            </p:cNvPr>
            <p:cNvSpPr/>
            <p:nvPr/>
          </p:nvSpPr>
          <p:spPr>
            <a:xfrm>
              <a:off x="11201844" y="2630825"/>
              <a:ext cx="14312" cy="14312"/>
            </a:xfrm>
            <a:custGeom>
              <a:avLst/>
              <a:gdLst>
                <a:gd name="connsiteX0" fmla="*/ 14383 w 14312"/>
                <a:gd name="connsiteY0" fmla="*/ 7206 h 14312"/>
                <a:gd name="connsiteX1" fmla="*/ 7226 w 14312"/>
                <a:gd name="connsiteY1" fmla="*/ 14363 h 14312"/>
                <a:gd name="connsiteX2" fmla="*/ 70 w 14312"/>
                <a:gd name="connsiteY2" fmla="*/ 7206 h 14312"/>
                <a:gd name="connsiteX3" fmla="*/ 7226 w 14312"/>
                <a:gd name="connsiteY3" fmla="*/ 50 h 14312"/>
                <a:gd name="connsiteX4" fmla="*/ 14383 w 14312"/>
                <a:gd name="connsiteY4" fmla="*/ 72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83" y="7206"/>
                  </a:moveTo>
                  <a:cubicBezTo>
                    <a:pt x="14383" y="11159"/>
                    <a:pt x="11179" y="14363"/>
                    <a:pt x="7226" y="14363"/>
                  </a:cubicBezTo>
                  <a:cubicBezTo>
                    <a:pt x="3274" y="14363"/>
                    <a:pt x="70" y="11159"/>
                    <a:pt x="70" y="7206"/>
                  </a:cubicBezTo>
                  <a:cubicBezTo>
                    <a:pt x="70" y="3254"/>
                    <a:pt x="3274" y="50"/>
                    <a:pt x="7226" y="50"/>
                  </a:cubicBezTo>
                  <a:cubicBezTo>
                    <a:pt x="11179" y="50"/>
                    <a:pt x="14383" y="3254"/>
                    <a:pt x="14383" y="7206"/>
                  </a:cubicBezTo>
                  <a:close/>
                </a:path>
              </a:pathLst>
            </a:custGeom>
            <a:solidFill>
              <a:srgbClr val="CFDBE8"/>
            </a:solidFill>
            <a:ln w="714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D30CBC1A-09FC-BA46-AE52-B1087B01B1D0}"/>
                </a:ext>
              </a:extLst>
            </p:cNvPr>
            <p:cNvSpPr/>
            <p:nvPr/>
          </p:nvSpPr>
          <p:spPr>
            <a:xfrm>
              <a:off x="11273406" y="2630825"/>
              <a:ext cx="14312" cy="14312"/>
            </a:xfrm>
            <a:custGeom>
              <a:avLst/>
              <a:gdLst>
                <a:gd name="connsiteX0" fmla="*/ 14393 w 14312"/>
                <a:gd name="connsiteY0" fmla="*/ 7206 h 14312"/>
                <a:gd name="connsiteX1" fmla="*/ 7236 w 14312"/>
                <a:gd name="connsiteY1" fmla="*/ 14363 h 14312"/>
                <a:gd name="connsiteX2" fmla="*/ 80 w 14312"/>
                <a:gd name="connsiteY2" fmla="*/ 7206 h 14312"/>
                <a:gd name="connsiteX3" fmla="*/ 7236 w 14312"/>
                <a:gd name="connsiteY3" fmla="*/ 50 h 14312"/>
                <a:gd name="connsiteX4" fmla="*/ 14393 w 14312"/>
                <a:gd name="connsiteY4" fmla="*/ 72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93" y="7206"/>
                  </a:moveTo>
                  <a:cubicBezTo>
                    <a:pt x="14393" y="11159"/>
                    <a:pt x="11189" y="14363"/>
                    <a:pt x="7236" y="14363"/>
                  </a:cubicBezTo>
                  <a:cubicBezTo>
                    <a:pt x="3284" y="14363"/>
                    <a:pt x="80" y="11159"/>
                    <a:pt x="80" y="7206"/>
                  </a:cubicBezTo>
                  <a:cubicBezTo>
                    <a:pt x="80" y="3254"/>
                    <a:pt x="3284" y="50"/>
                    <a:pt x="7236" y="50"/>
                  </a:cubicBezTo>
                  <a:cubicBezTo>
                    <a:pt x="11189" y="50"/>
                    <a:pt x="14393" y="3254"/>
                    <a:pt x="14393" y="7206"/>
                  </a:cubicBezTo>
                  <a:close/>
                </a:path>
              </a:pathLst>
            </a:custGeom>
            <a:solidFill>
              <a:srgbClr val="CFDBE8"/>
            </a:solidFill>
            <a:ln w="714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83A5CA9B-015C-C0C2-6729-2154DD1648CE}"/>
                </a:ext>
              </a:extLst>
            </p:cNvPr>
            <p:cNvSpPr/>
            <p:nvPr/>
          </p:nvSpPr>
          <p:spPr>
            <a:xfrm>
              <a:off x="11344969" y="2630825"/>
              <a:ext cx="14312" cy="14312"/>
            </a:xfrm>
            <a:custGeom>
              <a:avLst/>
              <a:gdLst>
                <a:gd name="connsiteX0" fmla="*/ 14403 w 14312"/>
                <a:gd name="connsiteY0" fmla="*/ 7206 h 14312"/>
                <a:gd name="connsiteX1" fmla="*/ 7246 w 14312"/>
                <a:gd name="connsiteY1" fmla="*/ 14363 h 14312"/>
                <a:gd name="connsiteX2" fmla="*/ 90 w 14312"/>
                <a:gd name="connsiteY2" fmla="*/ 7206 h 14312"/>
                <a:gd name="connsiteX3" fmla="*/ 7246 w 14312"/>
                <a:gd name="connsiteY3" fmla="*/ 50 h 14312"/>
                <a:gd name="connsiteX4" fmla="*/ 14403 w 14312"/>
                <a:gd name="connsiteY4" fmla="*/ 72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03" y="7206"/>
                  </a:moveTo>
                  <a:cubicBezTo>
                    <a:pt x="14403" y="11159"/>
                    <a:pt x="11199" y="14363"/>
                    <a:pt x="7246" y="14363"/>
                  </a:cubicBezTo>
                  <a:cubicBezTo>
                    <a:pt x="3294" y="14363"/>
                    <a:pt x="90" y="11159"/>
                    <a:pt x="90" y="7206"/>
                  </a:cubicBezTo>
                  <a:cubicBezTo>
                    <a:pt x="90" y="3254"/>
                    <a:pt x="3294" y="50"/>
                    <a:pt x="7246" y="50"/>
                  </a:cubicBezTo>
                  <a:cubicBezTo>
                    <a:pt x="11199" y="50"/>
                    <a:pt x="14403" y="3254"/>
                    <a:pt x="14403" y="7206"/>
                  </a:cubicBezTo>
                  <a:close/>
                </a:path>
              </a:pathLst>
            </a:custGeom>
            <a:solidFill>
              <a:srgbClr val="CFDBE8"/>
            </a:solidFill>
            <a:ln w="714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4139297-64EF-6422-F921-04F7FFF0F019}"/>
                </a:ext>
              </a:extLst>
            </p:cNvPr>
            <p:cNvSpPr/>
            <p:nvPr/>
          </p:nvSpPr>
          <p:spPr>
            <a:xfrm>
              <a:off x="11416532" y="2630825"/>
              <a:ext cx="14312" cy="14312"/>
            </a:xfrm>
            <a:custGeom>
              <a:avLst/>
              <a:gdLst>
                <a:gd name="connsiteX0" fmla="*/ 14413 w 14312"/>
                <a:gd name="connsiteY0" fmla="*/ 7206 h 14312"/>
                <a:gd name="connsiteX1" fmla="*/ 7256 w 14312"/>
                <a:gd name="connsiteY1" fmla="*/ 14363 h 14312"/>
                <a:gd name="connsiteX2" fmla="*/ 100 w 14312"/>
                <a:gd name="connsiteY2" fmla="*/ 7206 h 14312"/>
                <a:gd name="connsiteX3" fmla="*/ 7256 w 14312"/>
                <a:gd name="connsiteY3" fmla="*/ 50 h 14312"/>
                <a:gd name="connsiteX4" fmla="*/ 14413 w 14312"/>
                <a:gd name="connsiteY4" fmla="*/ 72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13" y="7206"/>
                  </a:moveTo>
                  <a:cubicBezTo>
                    <a:pt x="14413" y="11159"/>
                    <a:pt x="11209" y="14363"/>
                    <a:pt x="7256" y="14363"/>
                  </a:cubicBezTo>
                  <a:cubicBezTo>
                    <a:pt x="3304" y="14363"/>
                    <a:pt x="100" y="11159"/>
                    <a:pt x="100" y="7206"/>
                  </a:cubicBezTo>
                  <a:cubicBezTo>
                    <a:pt x="100" y="3254"/>
                    <a:pt x="3304" y="50"/>
                    <a:pt x="7256" y="50"/>
                  </a:cubicBezTo>
                  <a:cubicBezTo>
                    <a:pt x="11209" y="50"/>
                    <a:pt x="14413" y="3254"/>
                    <a:pt x="14413" y="7206"/>
                  </a:cubicBezTo>
                  <a:close/>
                </a:path>
              </a:pathLst>
            </a:custGeom>
            <a:solidFill>
              <a:srgbClr val="CFDBE8"/>
            </a:solidFill>
            <a:ln w="714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FAD31428-4365-1103-81D5-92812A24D244}"/>
                </a:ext>
              </a:extLst>
            </p:cNvPr>
            <p:cNvSpPr/>
            <p:nvPr/>
          </p:nvSpPr>
          <p:spPr>
            <a:xfrm>
              <a:off x="11488095" y="2630825"/>
              <a:ext cx="14312" cy="14312"/>
            </a:xfrm>
            <a:custGeom>
              <a:avLst/>
              <a:gdLst>
                <a:gd name="connsiteX0" fmla="*/ 14423 w 14312"/>
                <a:gd name="connsiteY0" fmla="*/ 7206 h 14312"/>
                <a:gd name="connsiteX1" fmla="*/ 7266 w 14312"/>
                <a:gd name="connsiteY1" fmla="*/ 14363 h 14312"/>
                <a:gd name="connsiteX2" fmla="*/ 110 w 14312"/>
                <a:gd name="connsiteY2" fmla="*/ 7206 h 14312"/>
                <a:gd name="connsiteX3" fmla="*/ 7266 w 14312"/>
                <a:gd name="connsiteY3" fmla="*/ 50 h 14312"/>
                <a:gd name="connsiteX4" fmla="*/ 14423 w 14312"/>
                <a:gd name="connsiteY4" fmla="*/ 72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23" y="7206"/>
                  </a:moveTo>
                  <a:cubicBezTo>
                    <a:pt x="14423" y="11159"/>
                    <a:pt x="11219" y="14363"/>
                    <a:pt x="7266" y="14363"/>
                  </a:cubicBezTo>
                  <a:cubicBezTo>
                    <a:pt x="3314" y="14363"/>
                    <a:pt x="110" y="11159"/>
                    <a:pt x="110" y="7206"/>
                  </a:cubicBezTo>
                  <a:cubicBezTo>
                    <a:pt x="110" y="3254"/>
                    <a:pt x="3314" y="50"/>
                    <a:pt x="7266" y="50"/>
                  </a:cubicBezTo>
                  <a:cubicBezTo>
                    <a:pt x="11219" y="50"/>
                    <a:pt x="14423" y="3254"/>
                    <a:pt x="14423" y="7206"/>
                  </a:cubicBezTo>
                  <a:close/>
                </a:path>
              </a:pathLst>
            </a:custGeom>
            <a:solidFill>
              <a:srgbClr val="CFDBE8"/>
            </a:solidFill>
            <a:ln w="714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0D0CE9F1-0044-EECE-C13D-BD4C09B4F81D}"/>
                </a:ext>
              </a:extLst>
            </p:cNvPr>
            <p:cNvSpPr/>
            <p:nvPr/>
          </p:nvSpPr>
          <p:spPr>
            <a:xfrm>
              <a:off x="11559657" y="2630825"/>
              <a:ext cx="14312" cy="14312"/>
            </a:xfrm>
            <a:custGeom>
              <a:avLst/>
              <a:gdLst>
                <a:gd name="connsiteX0" fmla="*/ 14433 w 14312"/>
                <a:gd name="connsiteY0" fmla="*/ 7206 h 14312"/>
                <a:gd name="connsiteX1" fmla="*/ 7276 w 14312"/>
                <a:gd name="connsiteY1" fmla="*/ 14363 h 14312"/>
                <a:gd name="connsiteX2" fmla="*/ 120 w 14312"/>
                <a:gd name="connsiteY2" fmla="*/ 7206 h 14312"/>
                <a:gd name="connsiteX3" fmla="*/ 7276 w 14312"/>
                <a:gd name="connsiteY3" fmla="*/ 50 h 14312"/>
                <a:gd name="connsiteX4" fmla="*/ 14433 w 14312"/>
                <a:gd name="connsiteY4" fmla="*/ 72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33" y="7206"/>
                  </a:moveTo>
                  <a:cubicBezTo>
                    <a:pt x="14433" y="11159"/>
                    <a:pt x="11229" y="14363"/>
                    <a:pt x="7276" y="14363"/>
                  </a:cubicBezTo>
                  <a:cubicBezTo>
                    <a:pt x="3324" y="14363"/>
                    <a:pt x="120" y="11159"/>
                    <a:pt x="120" y="7206"/>
                  </a:cubicBezTo>
                  <a:cubicBezTo>
                    <a:pt x="120" y="3254"/>
                    <a:pt x="3324" y="50"/>
                    <a:pt x="7276" y="50"/>
                  </a:cubicBezTo>
                  <a:cubicBezTo>
                    <a:pt x="11229" y="50"/>
                    <a:pt x="14433" y="3254"/>
                    <a:pt x="14433" y="7206"/>
                  </a:cubicBezTo>
                  <a:close/>
                </a:path>
              </a:pathLst>
            </a:custGeom>
            <a:solidFill>
              <a:srgbClr val="CFDBE8"/>
            </a:solidFill>
            <a:ln w="714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9E42097-0994-0FF0-D2D0-DB27E9AA5752}"/>
                </a:ext>
              </a:extLst>
            </p:cNvPr>
            <p:cNvSpPr/>
            <p:nvPr/>
          </p:nvSpPr>
          <p:spPr>
            <a:xfrm>
              <a:off x="11631220" y="2630825"/>
              <a:ext cx="14312" cy="14312"/>
            </a:xfrm>
            <a:custGeom>
              <a:avLst/>
              <a:gdLst>
                <a:gd name="connsiteX0" fmla="*/ 14443 w 14312"/>
                <a:gd name="connsiteY0" fmla="*/ 7206 h 14312"/>
                <a:gd name="connsiteX1" fmla="*/ 7286 w 14312"/>
                <a:gd name="connsiteY1" fmla="*/ 14363 h 14312"/>
                <a:gd name="connsiteX2" fmla="*/ 130 w 14312"/>
                <a:gd name="connsiteY2" fmla="*/ 7206 h 14312"/>
                <a:gd name="connsiteX3" fmla="*/ 7286 w 14312"/>
                <a:gd name="connsiteY3" fmla="*/ 50 h 14312"/>
                <a:gd name="connsiteX4" fmla="*/ 14443 w 14312"/>
                <a:gd name="connsiteY4" fmla="*/ 72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43" y="7206"/>
                  </a:moveTo>
                  <a:cubicBezTo>
                    <a:pt x="14443" y="11159"/>
                    <a:pt x="11239" y="14363"/>
                    <a:pt x="7286" y="14363"/>
                  </a:cubicBezTo>
                  <a:cubicBezTo>
                    <a:pt x="3334" y="14363"/>
                    <a:pt x="130" y="11159"/>
                    <a:pt x="130" y="7206"/>
                  </a:cubicBezTo>
                  <a:cubicBezTo>
                    <a:pt x="130" y="3254"/>
                    <a:pt x="3334" y="50"/>
                    <a:pt x="7286" y="50"/>
                  </a:cubicBezTo>
                  <a:cubicBezTo>
                    <a:pt x="11239" y="50"/>
                    <a:pt x="14443" y="3254"/>
                    <a:pt x="14443" y="7206"/>
                  </a:cubicBezTo>
                  <a:close/>
                </a:path>
              </a:pathLst>
            </a:custGeom>
            <a:solidFill>
              <a:srgbClr val="CFDBE8"/>
            </a:solidFill>
            <a:ln w="714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4765C3-AA68-9B70-3288-7C3ED89AC3FC}"/>
                </a:ext>
              </a:extLst>
            </p:cNvPr>
            <p:cNvSpPr/>
            <p:nvPr/>
          </p:nvSpPr>
          <p:spPr>
            <a:xfrm>
              <a:off x="11702783" y="2630825"/>
              <a:ext cx="14312" cy="14312"/>
            </a:xfrm>
            <a:custGeom>
              <a:avLst/>
              <a:gdLst>
                <a:gd name="connsiteX0" fmla="*/ 14453 w 14312"/>
                <a:gd name="connsiteY0" fmla="*/ 7206 h 14312"/>
                <a:gd name="connsiteX1" fmla="*/ 7296 w 14312"/>
                <a:gd name="connsiteY1" fmla="*/ 14363 h 14312"/>
                <a:gd name="connsiteX2" fmla="*/ 140 w 14312"/>
                <a:gd name="connsiteY2" fmla="*/ 7206 h 14312"/>
                <a:gd name="connsiteX3" fmla="*/ 7296 w 14312"/>
                <a:gd name="connsiteY3" fmla="*/ 50 h 14312"/>
                <a:gd name="connsiteX4" fmla="*/ 14453 w 14312"/>
                <a:gd name="connsiteY4" fmla="*/ 72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53" y="7206"/>
                  </a:moveTo>
                  <a:cubicBezTo>
                    <a:pt x="14453" y="11159"/>
                    <a:pt x="11249" y="14363"/>
                    <a:pt x="7296" y="14363"/>
                  </a:cubicBezTo>
                  <a:cubicBezTo>
                    <a:pt x="3344" y="14363"/>
                    <a:pt x="140" y="11159"/>
                    <a:pt x="140" y="7206"/>
                  </a:cubicBezTo>
                  <a:cubicBezTo>
                    <a:pt x="140" y="3254"/>
                    <a:pt x="3344" y="50"/>
                    <a:pt x="7296" y="50"/>
                  </a:cubicBezTo>
                  <a:cubicBezTo>
                    <a:pt x="11249" y="50"/>
                    <a:pt x="14453" y="3254"/>
                    <a:pt x="14453" y="7206"/>
                  </a:cubicBezTo>
                  <a:close/>
                </a:path>
              </a:pathLst>
            </a:custGeom>
            <a:solidFill>
              <a:srgbClr val="CFDBE8"/>
            </a:solidFill>
            <a:ln w="714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42F93CAB-7CDB-341A-F6E4-83941ADFF588}"/>
                </a:ext>
              </a:extLst>
            </p:cNvPr>
            <p:cNvSpPr/>
            <p:nvPr/>
          </p:nvSpPr>
          <p:spPr>
            <a:xfrm>
              <a:off x="11774346" y="2630825"/>
              <a:ext cx="14312" cy="14312"/>
            </a:xfrm>
            <a:custGeom>
              <a:avLst/>
              <a:gdLst>
                <a:gd name="connsiteX0" fmla="*/ 14463 w 14312"/>
                <a:gd name="connsiteY0" fmla="*/ 7206 h 14312"/>
                <a:gd name="connsiteX1" fmla="*/ 7306 w 14312"/>
                <a:gd name="connsiteY1" fmla="*/ 14363 h 14312"/>
                <a:gd name="connsiteX2" fmla="*/ 150 w 14312"/>
                <a:gd name="connsiteY2" fmla="*/ 7206 h 14312"/>
                <a:gd name="connsiteX3" fmla="*/ 7306 w 14312"/>
                <a:gd name="connsiteY3" fmla="*/ 50 h 14312"/>
                <a:gd name="connsiteX4" fmla="*/ 14463 w 14312"/>
                <a:gd name="connsiteY4" fmla="*/ 72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63" y="7206"/>
                  </a:moveTo>
                  <a:cubicBezTo>
                    <a:pt x="14463" y="11159"/>
                    <a:pt x="11259" y="14363"/>
                    <a:pt x="7306" y="14363"/>
                  </a:cubicBezTo>
                  <a:cubicBezTo>
                    <a:pt x="3354" y="14363"/>
                    <a:pt x="150" y="11159"/>
                    <a:pt x="150" y="7206"/>
                  </a:cubicBezTo>
                  <a:cubicBezTo>
                    <a:pt x="150" y="3254"/>
                    <a:pt x="3354" y="50"/>
                    <a:pt x="7306" y="50"/>
                  </a:cubicBezTo>
                  <a:cubicBezTo>
                    <a:pt x="11259" y="50"/>
                    <a:pt x="14463" y="3254"/>
                    <a:pt x="14463" y="7206"/>
                  </a:cubicBezTo>
                  <a:close/>
                </a:path>
              </a:pathLst>
            </a:custGeom>
            <a:solidFill>
              <a:srgbClr val="CFDBE8"/>
            </a:solidFill>
            <a:ln w="714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B7D85F7-20E4-5410-9D2C-5B6DE62827F8}"/>
                </a:ext>
              </a:extLst>
            </p:cNvPr>
            <p:cNvSpPr/>
            <p:nvPr/>
          </p:nvSpPr>
          <p:spPr>
            <a:xfrm>
              <a:off x="11845908" y="2630825"/>
              <a:ext cx="14312" cy="14312"/>
            </a:xfrm>
            <a:custGeom>
              <a:avLst/>
              <a:gdLst>
                <a:gd name="connsiteX0" fmla="*/ 14473 w 14312"/>
                <a:gd name="connsiteY0" fmla="*/ 7206 h 14312"/>
                <a:gd name="connsiteX1" fmla="*/ 7316 w 14312"/>
                <a:gd name="connsiteY1" fmla="*/ 14363 h 14312"/>
                <a:gd name="connsiteX2" fmla="*/ 160 w 14312"/>
                <a:gd name="connsiteY2" fmla="*/ 7206 h 14312"/>
                <a:gd name="connsiteX3" fmla="*/ 7316 w 14312"/>
                <a:gd name="connsiteY3" fmla="*/ 50 h 14312"/>
                <a:gd name="connsiteX4" fmla="*/ 14473 w 14312"/>
                <a:gd name="connsiteY4" fmla="*/ 72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73" y="7206"/>
                  </a:moveTo>
                  <a:cubicBezTo>
                    <a:pt x="14473" y="11159"/>
                    <a:pt x="11269" y="14363"/>
                    <a:pt x="7316" y="14363"/>
                  </a:cubicBezTo>
                  <a:cubicBezTo>
                    <a:pt x="3364" y="14363"/>
                    <a:pt x="160" y="11159"/>
                    <a:pt x="160" y="7206"/>
                  </a:cubicBezTo>
                  <a:cubicBezTo>
                    <a:pt x="160" y="3254"/>
                    <a:pt x="3364" y="50"/>
                    <a:pt x="7316" y="50"/>
                  </a:cubicBezTo>
                  <a:cubicBezTo>
                    <a:pt x="11269" y="50"/>
                    <a:pt x="14473" y="3254"/>
                    <a:pt x="14473" y="7206"/>
                  </a:cubicBezTo>
                  <a:close/>
                </a:path>
              </a:pathLst>
            </a:custGeom>
            <a:solidFill>
              <a:srgbClr val="CFDBE8"/>
            </a:solidFill>
            <a:ln w="714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93F2A85B-7B7F-480B-BD1D-E4364DD96FCE}"/>
                </a:ext>
              </a:extLst>
            </p:cNvPr>
            <p:cNvSpPr/>
            <p:nvPr/>
          </p:nvSpPr>
          <p:spPr>
            <a:xfrm>
              <a:off x="11917471" y="2630825"/>
              <a:ext cx="14312" cy="14312"/>
            </a:xfrm>
            <a:custGeom>
              <a:avLst/>
              <a:gdLst>
                <a:gd name="connsiteX0" fmla="*/ 14483 w 14312"/>
                <a:gd name="connsiteY0" fmla="*/ 7206 h 14312"/>
                <a:gd name="connsiteX1" fmla="*/ 7326 w 14312"/>
                <a:gd name="connsiteY1" fmla="*/ 14363 h 14312"/>
                <a:gd name="connsiteX2" fmla="*/ 170 w 14312"/>
                <a:gd name="connsiteY2" fmla="*/ 7206 h 14312"/>
                <a:gd name="connsiteX3" fmla="*/ 7326 w 14312"/>
                <a:gd name="connsiteY3" fmla="*/ 50 h 14312"/>
                <a:gd name="connsiteX4" fmla="*/ 14483 w 14312"/>
                <a:gd name="connsiteY4" fmla="*/ 72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83" y="7206"/>
                  </a:moveTo>
                  <a:cubicBezTo>
                    <a:pt x="14483" y="11159"/>
                    <a:pt x="11279" y="14363"/>
                    <a:pt x="7326" y="14363"/>
                  </a:cubicBezTo>
                  <a:cubicBezTo>
                    <a:pt x="3374" y="14363"/>
                    <a:pt x="170" y="11159"/>
                    <a:pt x="170" y="7206"/>
                  </a:cubicBezTo>
                  <a:cubicBezTo>
                    <a:pt x="170" y="3254"/>
                    <a:pt x="3374" y="50"/>
                    <a:pt x="7326" y="50"/>
                  </a:cubicBezTo>
                  <a:cubicBezTo>
                    <a:pt x="11279" y="50"/>
                    <a:pt x="14483" y="3254"/>
                    <a:pt x="14483" y="7206"/>
                  </a:cubicBezTo>
                  <a:close/>
                </a:path>
              </a:pathLst>
            </a:custGeom>
            <a:solidFill>
              <a:srgbClr val="CFDBE8"/>
            </a:solidFill>
            <a:ln w="714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CEE85548-4B0E-6E46-9D4F-2D60D30B1573}"/>
                </a:ext>
              </a:extLst>
            </p:cNvPr>
            <p:cNvSpPr/>
            <p:nvPr/>
          </p:nvSpPr>
          <p:spPr>
            <a:xfrm>
              <a:off x="11989034" y="2630825"/>
              <a:ext cx="14312" cy="14312"/>
            </a:xfrm>
            <a:custGeom>
              <a:avLst/>
              <a:gdLst>
                <a:gd name="connsiteX0" fmla="*/ 14493 w 14312"/>
                <a:gd name="connsiteY0" fmla="*/ 7206 h 14312"/>
                <a:gd name="connsiteX1" fmla="*/ 7336 w 14312"/>
                <a:gd name="connsiteY1" fmla="*/ 14363 h 14312"/>
                <a:gd name="connsiteX2" fmla="*/ 180 w 14312"/>
                <a:gd name="connsiteY2" fmla="*/ 7206 h 14312"/>
                <a:gd name="connsiteX3" fmla="*/ 7336 w 14312"/>
                <a:gd name="connsiteY3" fmla="*/ 50 h 14312"/>
                <a:gd name="connsiteX4" fmla="*/ 14493 w 14312"/>
                <a:gd name="connsiteY4" fmla="*/ 72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93" y="7206"/>
                  </a:moveTo>
                  <a:cubicBezTo>
                    <a:pt x="14493" y="11159"/>
                    <a:pt x="11289" y="14363"/>
                    <a:pt x="7336" y="14363"/>
                  </a:cubicBezTo>
                  <a:cubicBezTo>
                    <a:pt x="3384" y="14363"/>
                    <a:pt x="180" y="11159"/>
                    <a:pt x="180" y="7206"/>
                  </a:cubicBezTo>
                  <a:cubicBezTo>
                    <a:pt x="180" y="3254"/>
                    <a:pt x="3384" y="50"/>
                    <a:pt x="7336" y="50"/>
                  </a:cubicBezTo>
                  <a:cubicBezTo>
                    <a:pt x="11289" y="50"/>
                    <a:pt x="14493" y="3254"/>
                    <a:pt x="14493" y="7206"/>
                  </a:cubicBezTo>
                  <a:close/>
                </a:path>
              </a:pathLst>
            </a:custGeom>
            <a:solidFill>
              <a:srgbClr val="CFDBE8"/>
            </a:solidFill>
            <a:ln w="714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AD30E6E1-DDDE-F3E9-097D-C041710F5079}"/>
                </a:ext>
              </a:extLst>
            </p:cNvPr>
            <p:cNvSpPr/>
            <p:nvPr/>
          </p:nvSpPr>
          <p:spPr>
            <a:xfrm>
              <a:off x="12060597" y="2630825"/>
              <a:ext cx="14312" cy="14312"/>
            </a:xfrm>
            <a:custGeom>
              <a:avLst/>
              <a:gdLst>
                <a:gd name="connsiteX0" fmla="*/ 14503 w 14312"/>
                <a:gd name="connsiteY0" fmla="*/ 7206 h 14312"/>
                <a:gd name="connsiteX1" fmla="*/ 7346 w 14312"/>
                <a:gd name="connsiteY1" fmla="*/ 14363 h 14312"/>
                <a:gd name="connsiteX2" fmla="*/ 190 w 14312"/>
                <a:gd name="connsiteY2" fmla="*/ 7206 h 14312"/>
                <a:gd name="connsiteX3" fmla="*/ 7346 w 14312"/>
                <a:gd name="connsiteY3" fmla="*/ 50 h 14312"/>
                <a:gd name="connsiteX4" fmla="*/ 14503 w 14312"/>
                <a:gd name="connsiteY4" fmla="*/ 72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03" y="7206"/>
                  </a:moveTo>
                  <a:cubicBezTo>
                    <a:pt x="14503" y="11159"/>
                    <a:pt x="11299" y="14363"/>
                    <a:pt x="7346" y="14363"/>
                  </a:cubicBezTo>
                  <a:cubicBezTo>
                    <a:pt x="3394" y="14363"/>
                    <a:pt x="190" y="11159"/>
                    <a:pt x="190" y="7206"/>
                  </a:cubicBezTo>
                  <a:cubicBezTo>
                    <a:pt x="190" y="3254"/>
                    <a:pt x="3394" y="50"/>
                    <a:pt x="7346" y="50"/>
                  </a:cubicBezTo>
                  <a:cubicBezTo>
                    <a:pt x="11299" y="50"/>
                    <a:pt x="14503" y="3254"/>
                    <a:pt x="14503" y="7206"/>
                  </a:cubicBezTo>
                  <a:close/>
                </a:path>
              </a:pathLst>
            </a:custGeom>
            <a:solidFill>
              <a:srgbClr val="CFDBE8"/>
            </a:solidFill>
            <a:ln w="7144"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B01A04E7-7A80-5B07-118D-42E4B3CBB43A}"/>
                </a:ext>
              </a:extLst>
            </p:cNvPr>
            <p:cNvSpPr/>
            <p:nvPr/>
          </p:nvSpPr>
          <p:spPr>
            <a:xfrm>
              <a:off x="12132159" y="2630825"/>
              <a:ext cx="14312" cy="14312"/>
            </a:xfrm>
            <a:custGeom>
              <a:avLst/>
              <a:gdLst>
                <a:gd name="connsiteX0" fmla="*/ 14513 w 14312"/>
                <a:gd name="connsiteY0" fmla="*/ 7206 h 14312"/>
                <a:gd name="connsiteX1" fmla="*/ 7356 w 14312"/>
                <a:gd name="connsiteY1" fmla="*/ 14363 h 14312"/>
                <a:gd name="connsiteX2" fmla="*/ 200 w 14312"/>
                <a:gd name="connsiteY2" fmla="*/ 7206 h 14312"/>
                <a:gd name="connsiteX3" fmla="*/ 7356 w 14312"/>
                <a:gd name="connsiteY3" fmla="*/ 50 h 14312"/>
                <a:gd name="connsiteX4" fmla="*/ 14513 w 14312"/>
                <a:gd name="connsiteY4" fmla="*/ 72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13" y="7206"/>
                  </a:moveTo>
                  <a:cubicBezTo>
                    <a:pt x="14513" y="11159"/>
                    <a:pt x="11309" y="14363"/>
                    <a:pt x="7356" y="14363"/>
                  </a:cubicBezTo>
                  <a:cubicBezTo>
                    <a:pt x="3404" y="14363"/>
                    <a:pt x="200" y="11159"/>
                    <a:pt x="200" y="7206"/>
                  </a:cubicBezTo>
                  <a:cubicBezTo>
                    <a:pt x="200" y="3254"/>
                    <a:pt x="3404" y="50"/>
                    <a:pt x="7356" y="50"/>
                  </a:cubicBezTo>
                  <a:cubicBezTo>
                    <a:pt x="11309" y="50"/>
                    <a:pt x="14513" y="3254"/>
                    <a:pt x="14513" y="7206"/>
                  </a:cubicBezTo>
                  <a:close/>
                </a:path>
              </a:pathLst>
            </a:custGeom>
            <a:solidFill>
              <a:srgbClr val="CFDBE8"/>
            </a:solidFill>
            <a:ln w="7144"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8382119-B2FE-4E79-E683-4A6DCF461F1B}"/>
                </a:ext>
              </a:extLst>
            </p:cNvPr>
            <p:cNvSpPr/>
            <p:nvPr/>
          </p:nvSpPr>
          <p:spPr>
            <a:xfrm>
              <a:off x="10700905" y="2702388"/>
              <a:ext cx="14312" cy="14312"/>
            </a:xfrm>
            <a:custGeom>
              <a:avLst/>
              <a:gdLst>
                <a:gd name="connsiteX0" fmla="*/ 14313 w 14312"/>
                <a:gd name="connsiteY0" fmla="*/ 7216 h 14312"/>
                <a:gd name="connsiteX1" fmla="*/ 7156 w 14312"/>
                <a:gd name="connsiteY1" fmla="*/ 14373 h 14312"/>
                <a:gd name="connsiteX2" fmla="*/ 0 w 14312"/>
                <a:gd name="connsiteY2" fmla="*/ 7216 h 14312"/>
                <a:gd name="connsiteX3" fmla="*/ 7156 w 14312"/>
                <a:gd name="connsiteY3" fmla="*/ 60 h 14312"/>
                <a:gd name="connsiteX4" fmla="*/ 14313 w 14312"/>
                <a:gd name="connsiteY4" fmla="*/ 721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13" y="7216"/>
                  </a:moveTo>
                  <a:cubicBezTo>
                    <a:pt x="14313" y="11169"/>
                    <a:pt x="11109" y="14373"/>
                    <a:pt x="7156" y="14373"/>
                  </a:cubicBezTo>
                  <a:cubicBezTo>
                    <a:pt x="3204" y="14373"/>
                    <a:pt x="0" y="11169"/>
                    <a:pt x="0" y="7216"/>
                  </a:cubicBezTo>
                  <a:cubicBezTo>
                    <a:pt x="0" y="3264"/>
                    <a:pt x="3204" y="60"/>
                    <a:pt x="7156" y="60"/>
                  </a:cubicBezTo>
                  <a:cubicBezTo>
                    <a:pt x="11109" y="60"/>
                    <a:pt x="14313" y="3264"/>
                    <a:pt x="14313" y="7216"/>
                  </a:cubicBezTo>
                  <a:close/>
                </a:path>
              </a:pathLst>
            </a:custGeom>
            <a:solidFill>
              <a:srgbClr val="CFDBE8"/>
            </a:solidFill>
            <a:ln w="7144"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97DECA70-740D-51E1-B586-A9F3CD570A02}"/>
                </a:ext>
              </a:extLst>
            </p:cNvPr>
            <p:cNvSpPr/>
            <p:nvPr/>
          </p:nvSpPr>
          <p:spPr>
            <a:xfrm>
              <a:off x="10772467" y="2702388"/>
              <a:ext cx="14312" cy="14312"/>
            </a:xfrm>
            <a:custGeom>
              <a:avLst/>
              <a:gdLst>
                <a:gd name="connsiteX0" fmla="*/ 14323 w 14312"/>
                <a:gd name="connsiteY0" fmla="*/ 7216 h 14312"/>
                <a:gd name="connsiteX1" fmla="*/ 7166 w 14312"/>
                <a:gd name="connsiteY1" fmla="*/ 14373 h 14312"/>
                <a:gd name="connsiteX2" fmla="*/ 10 w 14312"/>
                <a:gd name="connsiteY2" fmla="*/ 7216 h 14312"/>
                <a:gd name="connsiteX3" fmla="*/ 7166 w 14312"/>
                <a:gd name="connsiteY3" fmla="*/ 60 h 14312"/>
                <a:gd name="connsiteX4" fmla="*/ 14323 w 14312"/>
                <a:gd name="connsiteY4" fmla="*/ 721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23" y="7216"/>
                  </a:moveTo>
                  <a:cubicBezTo>
                    <a:pt x="14323" y="11169"/>
                    <a:pt x="11119" y="14373"/>
                    <a:pt x="7166" y="14373"/>
                  </a:cubicBezTo>
                  <a:cubicBezTo>
                    <a:pt x="3214" y="14373"/>
                    <a:pt x="10" y="11169"/>
                    <a:pt x="10" y="7216"/>
                  </a:cubicBezTo>
                  <a:cubicBezTo>
                    <a:pt x="10" y="3264"/>
                    <a:pt x="3214" y="60"/>
                    <a:pt x="7166" y="60"/>
                  </a:cubicBezTo>
                  <a:cubicBezTo>
                    <a:pt x="11119" y="60"/>
                    <a:pt x="14323" y="3264"/>
                    <a:pt x="14323" y="7216"/>
                  </a:cubicBezTo>
                  <a:close/>
                </a:path>
              </a:pathLst>
            </a:custGeom>
            <a:solidFill>
              <a:srgbClr val="CFDBE8"/>
            </a:solidFill>
            <a:ln w="7144"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EE8C227-EFB5-A26A-1DE1-683CFF82F8D2}"/>
                </a:ext>
              </a:extLst>
            </p:cNvPr>
            <p:cNvSpPr/>
            <p:nvPr/>
          </p:nvSpPr>
          <p:spPr>
            <a:xfrm>
              <a:off x="10844030" y="2702388"/>
              <a:ext cx="14312" cy="14312"/>
            </a:xfrm>
            <a:custGeom>
              <a:avLst/>
              <a:gdLst>
                <a:gd name="connsiteX0" fmla="*/ 14333 w 14312"/>
                <a:gd name="connsiteY0" fmla="*/ 7216 h 14312"/>
                <a:gd name="connsiteX1" fmla="*/ 7176 w 14312"/>
                <a:gd name="connsiteY1" fmla="*/ 14373 h 14312"/>
                <a:gd name="connsiteX2" fmla="*/ 20 w 14312"/>
                <a:gd name="connsiteY2" fmla="*/ 7216 h 14312"/>
                <a:gd name="connsiteX3" fmla="*/ 7176 w 14312"/>
                <a:gd name="connsiteY3" fmla="*/ 60 h 14312"/>
                <a:gd name="connsiteX4" fmla="*/ 14333 w 14312"/>
                <a:gd name="connsiteY4" fmla="*/ 721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33" y="7216"/>
                  </a:moveTo>
                  <a:cubicBezTo>
                    <a:pt x="14333" y="11169"/>
                    <a:pt x="11129" y="14373"/>
                    <a:pt x="7176" y="14373"/>
                  </a:cubicBezTo>
                  <a:cubicBezTo>
                    <a:pt x="3224" y="14373"/>
                    <a:pt x="20" y="11169"/>
                    <a:pt x="20" y="7216"/>
                  </a:cubicBezTo>
                  <a:cubicBezTo>
                    <a:pt x="20" y="3264"/>
                    <a:pt x="3224" y="60"/>
                    <a:pt x="7176" y="60"/>
                  </a:cubicBezTo>
                  <a:cubicBezTo>
                    <a:pt x="11129" y="60"/>
                    <a:pt x="14333" y="3264"/>
                    <a:pt x="14333" y="7216"/>
                  </a:cubicBezTo>
                  <a:close/>
                </a:path>
              </a:pathLst>
            </a:custGeom>
            <a:solidFill>
              <a:srgbClr val="CFDBE8"/>
            </a:solidFill>
            <a:ln w="7144"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410A2A65-F594-B9CA-4002-0DC5E6466482}"/>
                </a:ext>
              </a:extLst>
            </p:cNvPr>
            <p:cNvSpPr/>
            <p:nvPr/>
          </p:nvSpPr>
          <p:spPr>
            <a:xfrm>
              <a:off x="10915593" y="2702388"/>
              <a:ext cx="14312" cy="14312"/>
            </a:xfrm>
            <a:custGeom>
              <a:avLst/>
              <a:gdLst>
                <a:gd name="connsiteX0" fmla="*/ 14343 w 14312"/>
                <a:gd name="connsiteY0" fmla="*/ 7216 h 14312"/>
                <a:gd name="connsiteX1" fmla="*/ 7186 w 14312"/>
                <a:gd name="connsiteY1" fmla="*/ 14373 h 14312"/>
                <a:gd name="connsiteX2" fmla="*/ 30 w 14312"/>
                <a:gd name="connsiteY2" fmla="*/ 7216 h 14312"/>
                <a:gd name="connsiteX3" fmla="*/ 7186 w 14312"/>
                <a:gd name="connsiteY3" fmla="*/ 60 h 14312"/>
                <a:gd name="connsiteX4" fmla="*/ 14343 w 14312"/>
                <a:gd name="connsiteY4" fmla="*/ 721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43" y="7216"/>
                  </a:moveTo>
                  <a:cubicBezTo>
                    <a:pt x="14343" y="11169"/>
                    <a:pt x="11139" y="14373"/>
                    <a:pt x="7186" y="14373"/>
                  </a:cubicBezTo>
                  <a:cubicBezTo>
                    <a:pt x="3234" y="14373"/>
                    <a:pt x="30" y="11169"/>
                    <a:pt x="30" y="7216"/>
                  </a:cubicBezTo>
                  <a:cubicBezTo>
                    <a:pt x="30" y="3264"/>
                    <a:pt x="3234" y="60"/>
                    <a:pt x="7186" y="60"/>
                  </a:cubicBezTo>
                  <a:cubicBezTo>
                    <a:pt x="11139" y="60"/>
                    <a:pt x="14343" y="3264"/>
                    <a:pt x="14343" y="7216"/>
                  </a:cubicBezTo>
                  <a:close/>
                </a:path>
              </a:pathLst>
            </a:custGeom>
            <a:solidFill>
              <a:srgbClr val="CFDBE8"/>
            </a:solidFill>
            <a:ln w="7144"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3DCC33FE-0BFF-B2B0-1415-89E4C2A5A501}"/>
                </a:ext>
              </a:extLst>
            </p:cNvPr>
            <p:cNvSpPr/>
            <p:nvPr/>
          </p:nvSpPr>
          <p:spPr>
            <a:xfrm>
              <a:off x="10987155" y="2702388"/>
              <a:ext cx="14312" cy="14312"/>
            </a:xfrm>
            <a:custGeom>
              <a:avLst/>
              <a:gdLst>
                <a:gd name="connsiteX0" fmla="*/ 14353 w 14312"/>
                <a:gd name="connsiteY0" fmla="*/ 7216 h 14312"/>
                <a:gd name="connsiteX1" fmla="*/ 7196 w 14312"/>
                <a:gd name="connsiteY1" fmla="*/ 14373 h 14312"/>
                <a:gd name="connsiteX2" fmla="*/ 40 w 14312"/>
                <a:gd name="connsiteY2" fmla="*/ 7216 h 14312"/>
                <a:gd name="connsiteX3" fmla="*/ 7196 w 14312"/>
                <a:gd name="connsiteY3" fmla="*/ 60 h 14312"/>
                <a:gd name="connsiteX4" fmla="*/ 14353 w 14312"/>
                <a:gd name="connsiteY4" fmla="*/ 721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53" y="7216"/>
                  </a:moveTo>
                  <a:cubicBezTo>
                    <a:pt x="14353" y="11169"/>
                    <a:pt x="11149" y="14373"/>
                    <a:pt x="7196" y="14373"/>
                  </a:cubicBezTo>
                  <a:cubicBezTo>
                    <a:pt x="3244" y="14373"/>
                    <a:pt x="40" y="11169"/>
                    <a:pt x="40" y="7216"/>
                  </a:cubicBezTo>
                  <a:cubicBezTo>
                    <a:pt x="40" y="3264"/>
                    <a:pt x="3244" y="60"/>
                    <a:pt x="7196" y="60"/>
                  </a:cubicBezTo>
                  <a:cubicBezTo>
                    <a:pt x="11149" y="60"/>
                    <a:pt x="14353" y="3264"/>
                    <a:pt x="14353" y="7216"/>
                  </a:cubicBezTo>
                  <a:close/>
                </a:path>
              </a:pathLst>
            </a:custGeom>
            <a:solidFill>
              <a:srgbClr val="CFDBE8"/>
            </a:solidFill>
            <a:ln w="7144"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CB3DA7CA-8E40-08A1-F65F-CC73F67ACFF2}"/>
                </a:ext>
              </a:extLst>
            </p:cNvPr>
            <p:cNvSpPr/>
            <p:nvPr/>
          </p:nvSpPr>
          <p:spPr>
            <a:xfrm>
              <a:off x="11058718" y="2702388"/>
              <a:ext cx="14312" cy="14312"/>
            </a:xfrm>
            <a:custGeom>
              <a:avLst/>
              <a:gdLst>
                <a:gd name="connsiteX0" fmla="*/ 14363 w 14312"/>
                <a:gd name="connsiteY0" fmla="*/ 7216 h 14312"/>
                <a:gd name="connsiteX1" fmla="*/ 7206 w 14312"/>
                <a:gd name="connsiteY1" fmla="*/ 14373 h 14312"/>
                <a:gd name="connsiteX2" fmla="*/ 50 w 14312"/>
                <a:gd name="connsiteY2" fmla="*/ 7216 h 14312"/>
                <a:gd name="connsiteX3" fmla="*/ 7206 w 14312"/>
                <a:gd name="connsiteY3" fmla="*/ 60 h 14312"/>
                <a:gd name="connsiteX4" fmla="*/ 14363 w 14312"/>
                <a:gd name="connsiteY4" fmla="*/ 721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63" y="7216"/>
                  </a:moveTo>
                  <a:cubicBezTo>
                    <a:pt x="14363" y="11169"/>
                    <a:pt x="11159" y="14373"/>
                    <a:pt x="7206" y="14373"/>
                  </a:cubicBezTo>
                  <a:cubicBezTo>
                    <a:pt x="3254" y="14373"/>
                    <a:pt x="50" y="11169"/>
                    <a:pt x="50" y="7216"/>
                  </a:cubicBezTo>
                  <a:cubicBezTo>
                    <a:pt x="50" y="3264"/>
                    <a:pt x="3254" y="60"/>
                    <a:pt x="7206" y="60"/>
                  </a:cubicBezTo>
                  <a:cubicBezTo>
                    <a:pt x="11159" y="60"/>
                    <a:pt x="14363" y="3264"/>
                    <a:pt x="14363" y="7216"/>
                  </a:cubicBezTo>
                  <a:close/>
                </a:path>
              </a:pathLst>
            </a:custGeom>
            <a:solidFill>
              <a:srgbClr val="CFDBE8"/>
            </a:solidFill>
            <a:ln w="7144"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D833A0C6-F8AE-5743-1503-6CA940AA6FC8}"/>
                </a:ext>
              </a:extLst>
            </p:cNvPr>
            <p:cNvSpPr/>
            <p:nvPr/>
          </p:nvSpPr>
          <p:spPr>
            <a:xfrm>
              <a:off x="11130281" y="2702388"/>
              <a:ext cx="14312" cy="14312"/>
            </a:xfrm>
            <a:custGeom>
              <a:avLst/>
              <a:gdLst>
                <a:gd name="connsiteX0" fmla="*/ 14373 w 14312"/>
                <a:gd name="connsiteY0" fmla="*/ 7216 h 14312"/>
                <a:gd name="connsiteX1" fmla="*/ 7216 w 14312"/>
                <a:gd name="connsiteY1" fmla="*/ 14373 h 14312"/>
                <a:gd name="connsiteX2" fmla="*/ 60 w 14312"/>
                <a:gd name="connsiteY2" fmla="*/ 7216 h 14312"/>
                <a:gd name="connsiteX3" fmla="*/ 7216 w 14312"/>
                <a:gd name="connsiteY3" fmla="*/ 60 h 14312"/>
                <a:gd name="connsiteX4" fmla="*/ 14373 w 14312"/>
                <a:gd name="connsiteY4" fmla="*/ 721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73" y="7216"/>
                  </a:moveTo>
                  <a:cubicBezTo>
                    <a:pt x="14373" y="11169"/>
                    <a:pt x="11169" y="14373"/>
                    <a:pt x="7216" y="14373"/>
                  </a:cubicBezTo>
                  <a:cubicBezTo>
                    <a:pt x="3264" y="14373"/>
                    <a:pt x="60" y="11169"/>
                    <a:pt x="60" y="7216"/>
                  </a:cubicBezTo>
                  <a:cubicBezTo>
                    <a:pt x="60" y="3264"/>
                    <a:pt x="3264" y="60"/>
                    <a:pt x="7216" y="60"/>
                  </a:cubicBezTo>
                  <a:cubicBezTo>
                    <a:pt x="11169" y="60"/>
                    <a:pt x="14373" y="3264"/>
                    <a:pt x="14373" y="7216"/>
                  </a:cubicBezTo>
                  <a:close/>
                </a:path>
              </a:pathLst>
            </a:custGeom>
            <a:solidFill>
              <a:srgbClr val="CFDBE8"/>
            </a:solidFill>
            <a:ln w="7144"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B5757805-86B4-87A1-0407-5500D29BDEFC}"/>
                </a:ext>
              </a:extLst>
            </p:cNvPr>
            <p:cNvSpPr/>
            <p:nvPr/>
          </p:nvSpPr>
          <p:spPr>
            <a:xfrm>
              <a:off x="11201844" y="2702388"/>
              <a:ext cx="14312" cy="14312"/>
            </a:xfrm>
            <a:custGeom>
              <a:avLst/>
              <a:gdLst>
                <a:gd name="connsiteX0" fmla="*/ 14383 w 14312"/>
                <a:gd name="connsiteY0" fmla="*/ 7216 h 14312"/>
                <a:gd name="connsiteX1" fmla="*/ 7226 w 14312"/>
                <a:gd name="connsiteY1" fmla="*/ 14373 h 14312"/>
                <a:gd name="connsiteX2" fmla="*/ 70 w 14312"/>
                <a:gd name="connsiteY2" fmla="*/ 7216 h 14312"/>
                <a:gd name="connsiteX3" fmla="*/ 7226 w 14312"/>
                <a:gd name="connsiteY3" fmla="*/ 60 h 14312"/>
                <a:gd name="connsiteX4" fmla="*/ 14383 w 14312"/>
                <a:gd name="connsiteY4" fmla="*/ 721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83" y="7216"/>
                  </a:moveTo>
                  <a:cubicBezTo>
                    <a:pt x="14383" y="11169"/>
                    <a:pt x="11179" y="14373"/>
                    <a:pt x="7226" y="14373"/>
                  </a:cubicBezTo>
                  <a:cubicBezTo>
                    <a:pt x="3274" y="14373"/>
                    <a:pt x="70" y="11169"/>
                    <a:pt x="70" y="7216"/>
                  </a:cubicBezTo>
                  <a:cubicBezTo>
                    <a:pt x="70" y="3264"/>
                    <a:pt x="3274" y="60"/>
                    <a:pt x="7226" y="60"/>
                  </a:cubicBezTo>
                  <a:cubicBezTo>
                    <a:pt x="11179" y="60"/>
                    <a:pt x="14383" y="3264"/>
                    <a:pt x="14383" y="7216"/>
                  </a:cubicBezTo>
                  <a:close/>
                </a:path>
              </a:pathLst>
            </a:custGeom>
            <a:solidFill>
              <a:srgbClr val="CFDBE8"/>
            </a:solidFill>
            <a:ln w="7144"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2333AA73-3680-1AF1-10FB-1E5253DB6D97}"/>
                </a:ext>
              </a:extLst>
            </p:cNvPr>
            <p:cNvSpPr/>
            <p:nvPr/>
          </p:nvSpPr>
          <p:spPr>
            <a:xfrm>
              <a:off x="11273406" y="2702388"/>
              <a:ext cx="14312" cy="14312"/>
            </a:xfrm>
            <a:custGeom>
              <a:avLst/>
              <a:gdLst>
                <a:gd name="connsiteX0" fmla="*/ 14393 w 14312"/>
                <a:gd name="connsiteY0" fmla="*/ 7216 h 14312"/>
                <a:gd name="connsiteX1" fmla="*/ 7236 w 14312"/>
                <a:gd name="connsiteY1" fmla="*/ 14373 h 14312"/>
                <a:gd name="connsiteX2" fmla="*/ 80 w 14312"/>
                <a:gd name="connsiteY2" fmla="*/ 7216 h 14312"/>
                <a:gd name="connsiteX3" fmla="*/ 7236 w 14312"/>
                <a:gd name="connsiteY3" fmla="*/ 60 h 14312"/>
                <a:gd name="connsiteX4" fmla="*/ 14393 w 14312"/>
                <a:gd name="connsiteY4" fmla="*/ 721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93" y="7216"/>
                  </a:moveTo>
                  <a:cubicBezTo>
                    <a:pt x="14393" y="11169"/>
                    <a:pt x="11189" y="14373"/>
                    <a:pt x="7236" y="14373"/>
                  </a:cubicBezTo>
                  <a:cubicBezTo>
                    <a:pt x="3284" y="14373"/>
                    <a:pt x="80" y="11169"/>
                    <a:pt x="80" y="7216"/>
                  </a:cubicBezTo>
                  <a:cubicBezTo>
                    <a:pt x="80" y="3264"/>
                    <a:pt x="3284" y="60"/>
                    <a:pt x="7236" y="60"/>
                  </a:cubicBezTo>
                  <a:cubicBezTo>
                    <a:pt x="11189" y="60"/>
                    <a:pt x="14393" y="3264"/>
                    <a:pt x="14393" y="7216"/>
                  </a:cubicBezTo>
                  <a:close/>
                </a:path>
              </a:pathLst>
            </a:custGeom>
            <a:solidFill>
              <a:srgbClr val="CFDBE8"/>
            </a:solidFill>
            <a:ln w="7144"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78FDBA4C-5953-8AB5-AA94-4E56E99902F6}"/>
                </a:ext>
              </a:extLst>
            </p:cNvPr>
            <p:cNvSpPr/>
            <p:nvPr/>
          </p:nvSpPr>
          <p:spPr>
            <a:xfrm>
              <a:off x="11344969" y="2702388"/>
              <a:ext cx="14312" cy="14312"/>
            </a:xfrm>
            <a:custGeom>
              <a:avLst/>
              <a:gdLst>
                <a:gd name="connsiteX0" fmla="*/ 14403 w 14312"/>
                <a:gd name="connsiteY0" fmla="*/ 7216 h 14312"/>
                <a:gd name="connsiteX1" fmla="*/ 7246 w 14312"/>
                <a:gd name="connsiteY1" fmla="*/ 14373 h 14312"/>
                <a:gd name="connsiteX2" fmla="*/ 90 w 14312"/>
                <a:gd name="connsiteY2" fmla="*/ 7216 h 14312"/>
                <a:gd name="connsiteX3" fmla="*/ 7246 w 14312"/>
                <a:gd name="connsiteY3" fmla="*/ 60 h 14312"/>
                <a:gd name="connsiteX4" fmla="*/ 14403 w 14312"/>
                <a:gd name="connsiteY4" fmla="*/ 721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03" y="7216"/>
                  </a:moveTo>
                  <a:cubicBezTo>
                    <a:pt x="14403" y="11169"/>
                    <a:pt x="11199" y="14373"/>
                    <a:pt x="7246" y="14373"/>
                  </a:cubicBezTo>
                  <a:cubicBezTo>
                    <a:pt x="3294" y="14373"/>
                    <a:pt x="90" y="11169"/>
                    <a:pt x="90" y="7216"/>
                  </a:cubicBezTo>
                  <a:cubicBezTo>
                    <a:pt x="90" y="3264"/>
                    <a:pt x="3294" y="60"/>
                    <a:pt x="7246" y="60"/>
                  </a:cubicBezTo>
                  <a:cubicBezTo>
                    <a:pt x="11199" y="60"/>
                    <a:pt x="14403" y="3264"/>
                    <a:pt x="14403" y="7216"/>
                  </a:cubicBezTo>
                  <a:close/>
                </a:path>
              </a:pathLst>
            </a:custGeom>
            <a:solidFill>
              <a:srgbClr val="CFDBE8"/>
            </a:solidFill>
            <a:ln w="7144"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6E64AAA2-47BE-7558-0978-C17CED837E8A}"/>
                </a:ext>
              </a:extLst>
            </p:cNvPr>
            <p:cNvSpPr/>
            <p:nvPr/>
          </p:nvSpPr>
          <p:spPr>
            <a:xfrm>
              <a:off x="11416532" y="2702388"/>
              <a:ext cx="14312" cy="14312"/>
            </a:xfrm>
            <a:custGeom>
              <a:avLst/>
              <a:gdLst>
                <a:gd name="connsiteX0" fmla="*/ 14413 w 14312"/>
                <a:gd name="connsiteY0" fmla="*/ 7216 h 14312"/>
                <a:gd name="connsiteX1" fmla="*/ 7256 w 14312"/>
                <a:gd name="connsiteY1" fmla="*/ 14373 h 14312"/>
                <a:gd name="connsiteX2" fmla="*/ 100 w 14312"/>
                <a:gd name="connsiteY2" fmla="*/ 7216 h 14312"/>
                <a:gd name="connsiteX3" fmla="*/ 7256 w 14312"/>
                <a:gd name="connsiteY3" fmla="*/ 60 h 14312"/>
                <a:gd name="connsiteX4" fmla="*/ 14413 w 14312"/>
                <a:gd name="connsiteY4" fmla="*/ 721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13" y="7216"/>
                  </a:moveTo>
                  <a:cubicBezTo>
                    <a:pt x="14413" y="11169"/>
                    <a:pt x="11209" y="14373"/>
                    <a:pt x="7256" y="14373"/>
                  </a:cubicBezTo>
                  <a:cubicBezTo>
                    <a:pt x="3304" y="14373"/>
                    <a:pt x="100" y="11169"/>
                    <a:pt x="100" y="7216"/>
                  </a:cubicBezTo>
                  <a:cubicBezTo>
                    <a:pt x="100" y="3264"/>
                    <a:pt x="3304" y="60"/>
                    <a:pt x="7256" y="60"/>
                  </a:cubicBezTo>
                  <a:cubicBezTo>
                    <a:pt x="11209" y="60"/>
                    <a:pt x="14413" y="3264"/>
                    <a:pt x="14413" y="7216"/>
                  </a:cubicBezTo>
                  <a:close/>
                </a:path>
              </a:pathLst>
            </a:custGeom>
            <a:solidFill>
              <a:srgbClr val="CFDBE8"/>
            </a:solidFill>
            <a:ln w="7144"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6B130713-F0CB-157E-877F-F25C6571EB16}"/>
                </a:ext>
              </a:extLst>
            </p:cNvPr>
            <p:cNvSpPr/>
            <p:nvPr/>
          </p:nvSpPr>
          <p:spPr>
            <a:xfrm>
              <a:off x="11488095" y="2702388"/>
              <a:ext cx="14312" cy="14312"/>
            </a:xfrm>
            <a:custGeom>
              <a:avLst/>
              <a:gdLst>
                <a:gd name="connsiteX0" fmla="*/ 14423 w 14312"/>
                <a:gd name="connsiteY0" fmla="*/ 7216 h 14312"/>
                <a:gd name="connsiteX1" fmla="*/ 7266 w 14312"/>
                <a:gd name="connsiteY1" fmla="*/ 14373 h 14312"/>
                <a:gd name="connsiteX2" fmla="*/ 110 w 14312"/>
                <a:gd name="connsiteY2" fmla="*/ 7216 h 14312"/>
                <a:gd name="connsiteX3" fmla="*/ 7266 w 14312"/>
                <a:gd name="connsiteY3" fmla="*/ 60 h 14312"/>
                <a:gd name="connsiteX4" fmla="*/ 14423 w 14312"/>
                <a:gd name="connsiteY4" fmla="*/ 721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23" y="7216"/>
                  </a:moveTo>
                  <a:cubicBezTo>
                    <a:pt x="14423" y="11169"/>
                    <a:pt x="11219" y="14373"/>
                    <a:pt x="7266" y="14373"/>
                  </a:cubicBezTo>
                  <a:cubicBezTo>
                    <a:pt x="3314" y="14373"/>
                    <a:pt x="110" y="11169"/>
                    <a:pt x="110" y="7216"/>
                  </a:cubicBezTo>
                  <a:cubicBezTo>
                    <a:pt x="110" y="3264"/>
                    <a:pt x="3314" y="60"/>
                    <a:pt x="7266" y="60"/>
                  </a:cubicBezTo>
                  <a:cubicBezTo>
                    <a:pt x="11219" y="60"/>
                    <a:pt x="14423" y="3264"/>
                    <a:pt x="14423" y="7216"/>
                  </a:cubicBezTo>
                  <a:close/>
                </a:path>
              </a:pathLst>
            </a:custGeom>
            <a:solidFill>
              <a:srgbClr val="CFDBE8"/>
            </a:solidFill>
            <a:ln w="7144"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CD57CFEF-0300-90B7-BFAD-2955360EF522}"/>
                </a:ext>
              </a:extLst>
            </p:cNvPr>
            <p:cNvSpPr/>
            <p:nvPr/>
          </p:nvSpPr>
          <p:spPr>
            <a:xfrm>
              <a:off x="11559657" y="2702388"/>
              <a:ext cx="14312" cy="14312"/>
            </a:xfrm>
            <a:custGeom>
              <a:avLst/>
              <a:gdLst>
                <a:gd name="connsiteX0" fmla="*/ 14433 w 14312"/>
                <a:gd name="connsiteY0" fmla="*/ 7216 h 14312"/>
                <a:gd name="connsiteX1" fmla="*/ 7276 w 14312"/>
                <a:gd name="connsiteY1" fmla="*/ 14373 h 14312"/>
                <a:gd name="connsiteX2" fmla="*/ 120 w 14312"/>
                <a:gd name="connsiteY2" fmla="*/ 7216 h 14312"/>
                <a:gd name="connsiteX3" fmla="*/ 7276 w 14312"/>
                <a:gd name="connsiteY3" fmla="*/ 60 h 14312"/>
                <a:gd name="connsiteX4" fmla="*/ 14433 w 14312"/>
                <a:gd name="connsiteY4" fmla="*/ 721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33" y="7216"/>
                  </a:moveTo>
                  <a:cubicBezTo>
                    <a:pt x="14433" y="11169"/>
                    <a:pt x="11229" y="14373"/>
                    <a:pt x="7276" y="14373"/>
                  </a:cubicBezTo>
                  <a:cubicBezTo>
                    <a:pt x="3324" y="14373"/>
                    <a:pt x="120" y="11169"/>
                    <a:pt x="120" y="7216"/>
                  </a:cubicBezTo>
                  <a:cubicBezTo>
                    <a:pt x="120" y="3264"/>
                    <a:pt x="3324" y="60"/>
                    <a:pt x="7276" y="60"/>
                  </a:cubicBezTo>
                  <a:cubicBezTo>
                    <a:pt x="11229" y="60"/>
                    <a:pt x="14433" y="3264"/>
                    <a:pt x="14433" y="7216"/>
                  </a:cubicBezTo>
                  <a:close/>
                </a:path>
              </a:pathLst>
            </a:custGeom>
            <a:solidFill>
              <a:srgbClr val="CFDBE8"/>
            </a:solidFill>
            <a:ln w="7144"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5F38DB0E-65BD-78EB-4AC3-25CDDC460409}"/>
                </a:ext>
              </a:extLst>
            </p:cNvPr>
            <p:cNvSpPr/>
            <p:nvPr/>
          </p:nvSpPr>
          <p:spPr>
            <a:xfrm>
              <a:off x="11631220" y="2702388"/>
              <a:ext cx="14312" cy="14312"/>
            </a:xfrm>
            <a:custGeom>
              <a:avLst/>
              <a:gdLst>
                <a:gd name="connsiteX0" fmla="*/ 14443 w 14312"/>
                <a:gd name="connsiteY0" fmla="*/ 7216 h 14312"/>
                <a:gd name="connsiteX1" fmla="*/ 7286 w 14312"/>
                <a:gd name="connsiteY1" fmla="*/ 14373 h 14312"/>
                <a:gd name="connsiteX2" fmla="*/ 130 w 14312"/>
                <a:gd name="connsiteY2" fmla="*/ 7216 h 14312"/>
                <a:gd name="connsiteX3" fmla="*/ 7286 w 14312"/>
                <a:gd name="connsiteY3" fmla="*/ 60 h 14312"/>
                <a:gd name="connsiteX4" fmla="*/ 14443 w 14312"/>
                <a:gd name="connsiteY4" fmla="*/ 721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43" y="7216"/>
                  </a:moveTo>
                  <a:cubicBezTo>
                    <a:pt x="14443" y="11169"/>
                    <a:pt x="11239" y="14373"/>
                    <a:pt x="7286" y="14373"/>
                  </a:cubicBezTo>
                  <a:cubicBezTo>
                    <a:pt x="3334" y="14373"/>
                    <a:pt x="130" y="11169"/>
                    <a:pt x="130" y="7216"/>
                  </a:cubicBezTo>
                  <a:cubicBezTo>
                    <a:pt x="130" y="3264"/>
                    <a:pt x="3334" y="60"/>
                    <a:pt x="7286" y="60"/>
                  </a:cubicBezTo>
                  <a:cubicBezTo>
                    <a:pt x="11239" y="60"/>
                    <a:pt x="14443" y="3264"/>
                    <a:pt x="14443" y="7216"/>
                  </a:cubicBezTo>
                  <a:close/>
                </a:path>
              </a:pathLst>
            </a:custGeom>
            <a:solidFill>
              <a:srgbClr val="CFDBE8"/>
            </a:solidFill>
            <a:ln w="7144"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68B07668-9C1C-D715-5A64-8EAAC855A3BC}"/>
                </a:ext>
              </a:extLst>
            </p:cNvPr>
            <p:cNvSpPr/>
            <p:nvPr/>
          </p:nvSpPr>
          <p:spPr>
            <a:xfrm>
              <a:off x="11702783" y="2702388"/>
              <a:ext cx="14312" cy="14312"/>
            </a:xfrm>
            <a:custGeom>
              <a:avLst/>
              <a:gdLst>
                <a:gd name="connsiteX0" fmla="*/ 14453 w 14312"/>
                <a:gd name="connsiteY0" fmla="*/ 7216 h 14312"/>
                <a:gd name="connsiteX1" fmla="*/ 7296 w 14312"/>
                <a:gd name="connsiteY1" fmla="*/ 14373 h 14312"/>
                <a:gd name="connsiteX2" fmla="*/ 140 w 14312"/>
                <a:gd name="connsiteY2" fmla="*/ 7216 h 14312"/>
                <a:gd name="connsiteX3" fmla="*/ 7296 w 14312"/>
                <a:gd name="connsiteY3" fmla="*/ 60 h 14312"/>
                <a:gd name="connsiteX4" fmla="*/ 14453 w 14312"/>
                <a:gd name="connsiteY4" fmla="*/ 721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53" y="7216"/>
                  </a:moveTo>
                  <a:cubicBezTo>
                    <a:pt x="14453" y="11169"/>
                    <a:pt x="11249" y="14373"/>
                    <a:pt x="7296" y="14373"/>
                  </a:cubicBezTo>
                  <a:cubicBezTo>
                    <a:pt x="3344" y="14373"/>
                    <a:pt x="140" y="11169"/>
                    <a:pt x="140" y="7216"/>
                  </a:cubicBezTo>
                  <a:cubicBezTo>
                    <a:pt x="140" y="3264"/>
                    <a:pt x="3344" y="60"/>
                    <a:pt x="7296" y="60"/>
                  </a:cubicBezTo>
                  <a:cubicBezTo>
                    <a:pt x="11249" y="60"/>
                    <a:pt x="14453" y="3264"/>
                    <a:pt x="14453" y="7216"/>
                  </a:cubicBezTo>
                  <a:close/>
                </a:path>
              </a:pathLst>
            </a:custGeom>
            <a:solidFill>
              <a:srgbClr val="CFDBE8"/>
            </a:solidFill>
            <a:ln w="7144"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C27ED2-6C49-E511-52CB-1333CE5E8B02}"/>
                </a:ext>
              </a:extLst>
            </p:cNvPr>
            <p:cNvSpPr/>
            <p:nvPr/>
          </p:nvSpPr>
          <p:spPr>
            <a:xfrm>
              <a:off x="11774346" y="2702388"/>
              <a:ext cx="14312" cy="14312"/>
            </a:xfrm>
            <a:custGeom>
              <a:avLst/>
              <a:gdLst>
                <a:gd name="connsiteX0" fmla="*/ 14463 w 14312"/>
                <a:gd name="connsiteY0" fmla="*/ 7216 h 14312"/>
                <a:gd name="connsiteX1" fmla="*/ 7306 w 14312"/>
                <a:gd name="connsiteY1" fmla="*/ 14373 h 14312"/>
                <a:gd name="connsiteX2" fmla="*/ 150 w 14312"/>
                <a:gd name="connsiteY2" fmla="*/ 7216 h 14312"/>
                <a:gd name="connsiteX3" fmla="*/ 7306 w 14312"/>
                <a:gd name="connsiteY3" fmla="*/ 60 h 14312"/>
                <a:gd name="connsiteX4" fmla="*/ 14463 w 14312"/>
                <a:gd name="connsiteY4" fmla="*/ 721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63" y="7216"/>
                  </a:moveTo>
                  <a:cubicBezTo>
                    <a:pt x="14463" y="11169"/>
                    <a:pt x="11259" y="14373"/>
                    <a:pt x="7306" y="14373"/>
                  </a:cubicBezTo>
                  <a:cubicBezTo>
                    <a:pt x="3354" y="14373"/>
                    <a:pt x="150" y="11169"/>
                    <a:pt x="150" y="7216"/>
                  </a:cubicBezTo>
                  <a:cubicBezTo>
                    <a:pt x="150" y="3264"/>
                    <a:pt x="3354" y="60"/>
                    <a:pt x="7306" y="60"/>
                  </a:cubicBezTo>
                  <a:cubicBezTo>
                    <a:pt x="11259" y="60"/>
                    <a:pt x="14463" y="3264"/>
                    <a:pt x="14463" y="7216"/>
                  </a:cubicBezTo>
                  <a:close/>
                </a:path>
              </a:pathLst>
            </a:custGeom>
            <a:solidFill>
              <a:srgbClr val="CFDBE8"/>
            </a:solidFill>
            <a:ln w="7144"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5404D246-D219-751D-EBDD-2828DD504360}"/>
                </a:ext>
              </a:extLst>
            </p:cNvPr>
            <p:cNvSpPr/>
            <p:nvPr/>
          </p:nvSpPr>
          <p:spPr>
            <a:xfrm>
              <a:off x="11845908" y="2702388"/>
              <a:ext cx="14312" cy="14312"/>
            </a:xfrm>
            <a:custGeom>
              <a:avLst/>
              <a:gdLst>
                <a:gd name="connsiteX0" fmla="*/ 14473 w 14312"/>
                <a:gd name="connsiteY0" fmla="*/ 7216 h 14312"/>
                <a:gd name="connsiteX1" fmla="*/ 7316 w 14312"/>
                <a:gd name="connsiteY1" fmla="*/ 14373 h 14312"/>
                <a:gd name="connsiteX2" fmla="*/ 160 w 14312"/>
                <a:gd name="connsiteY2" fmla="*/ 7216 h 14312"/>
                <a:gd name="connsiteX3" fmla="*/ 7316 w 14312"/>
                <a:gd name="connsiteY3" fmla="*/ 60 h 14312"/>
                <a:gd name="connsiteX4" fmla="*/ 14473 w 14312"/>
                <a:gd name="connsiteY4" fmla="*/ 721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73" y="7216"/>
                  </a:moveTo>
                  <a:cubicBezTo>
                    <a:pt x="14473" y="11169"/>
                    <a:pt x="11269" y="14373"/>
                    <a:pt x="7316" y="14373"/>
                  </a:cubicBezTo>
                  <a:cubicBezTo>
                    <a:pt x="3364" y="14373"/>
                    <a:pt x="160" y="11169"/>
                    <a:pt x="160" y="7216"/>
                  </a:cubicBezTo>
                  <a:cubicBezTo>
                    <a:pt x="160" y="3264"/>
                    <a:pt x="3364" y="60"/>
                    <a:pt x="7316" y="60"/>
                  </a:cubicBezTo>
                  <a:cubicBezTo>
                    <a:pt x="11269" y="60"/>
                    <a:pt x="14473" y="3264"/>
                    <a:pt x="14473" y="7216"/>
                  </a:cubicBezTo>
                  <a:close/>
                </a:path>
              </a:pathLst>
            </a:custGeom>
            <a:solidFill>
              <a:srgbClr val="CFDBE8"/>
            </a:solidFill>
            <a:ln w="7144"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E6F859F2-7A6E-FD42-831E-083EAA9DF97A}"/>
                </a:ext>
              </a:extLst>
            </p:cNvPr>
            <p:cNvSpPr/>
            <p:nvPr/>
          </p:nvSpPr>
          <p:spPr>
            <a:xfrm>
              <a:off x="11917471" y="2702388"/>
              <a:ext cx="14312" cy="14312"/>
            </a:xfrm>
            <a:custGeom>
              <a:avLst/>
              <a:gdLst>
                <a:gd name="connsiteX0" fmla="*/ 14483 w 14312"/>
                <a:gd name="connsiteY0" fmla="*/ 7216 h 14312"/>
                <a:gd name="connsiteX1" fmla="*/ 7326 w 14312"/>
                <a:gd name="connsiteY1" fmla="*/ 14373 h 14312"/>
                <a:gd name="connsiteX2" fmla="*/ 170 w 14312"/>
                <a:gd name="connsiteY2" fmla="*/ 7216 h 14312"/>
                <a:gd name="connsiteX3" fmla="*/ 7326 w 14312"/>
                <a:gd name="connsiteY3" fmla="*/ 60 h 14312"/>
                <a:gd name="connsiteX4" fmla="*/ 14483 w 14312"/>
                <a:gd name="connsiteY4" fmla="*/ 721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83" y="7216"/>
                  </a:moveTo>
                  <a:cubicBezTo>
                    <a:pt x="14483" y="11169"/>
                    <a:pt x="11279" y="14373"/>
                    <a:pt x="7326" y="14373"/>
                  </a:cubicBezTo>
                  <a:cubicBezTo>
                    <a:pt x="3374" y="14373"/>
                    <a:pt x="170" y="11169"/>
                    <a:pt x="170" y="7216"/>
                  </a:cubicBezTo>
                  <a:cubicBezTo>
                    <a:pt x="170" y="3264"/>
                    <a:pt x="3374" y="60"/>
                    <a:pt x="7326" y="60"/>
                  </a:cubicBezTo>
                  <a:cubicBezTo>
                    <a:pt x="11279" y="60"/>
                    <a:pt x="14483" y="3264"/>
                    <a:pt x="14483" y="7216"/>
                  </a:cubicBezTo>
                  <a:close/>
                </a:path>
              </a:pathLst>
            </a:custGeom>
            <a:solidFill>
              <a:srgbClr val="CFDBE8"/>
            </a:solidFill>
            <a:ln w="7144"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8F61125-6D88-9941-D6FB-6247120CA769}"/>
                </a:ext>
              </a:extLst>
            </p:cNvPr>
            <p:cNvSpPr/>
            <p:nvPr/>
          </p:nvSpPr>
          <p:spPr>
            <a:xfrm>
              <a:off x="11989034" y="2702388"/>
              <a:ext cx="14312" cy="14312"/>
            </a:xfrm>
            <a:custGeom>
              <a:avLst/>
              <a:gdLst>
                <a:gd name="connsiteX0" fmla="*/ 14493 w 14312"/>
                <a:gd name="connsiteY0" fmla="*/ 7216 h 14312"/>
                <a:gd name="connsiteX1" fmla="*/ 7336 w 14312"/>
                <a:gd name="connsiteY1" fmla="*/ 14373 h 14312"/>
                <a:gd name="connsiteX2" fmla="*/ 180 w 14312"/>
                <a:gd name="connsiteY2" fmla="*/ 7216 h 14312"/>
                <a:gd name="connsiteX3" fmla="*/ 7336 w 14312"/>
                <a:gd name="connsiteY3" fmla="*/ 60 h 14312"/>
                <a:gd name="connsiteX4" fmla="*/ 14493 w 14312"/>
                <a:gd name="connsiteY4" fmla="*/ 721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93" y="7216"/>
                  </a:moveTo>
                  <a:cubicBezTo>
                    <a:pt x="14493" y="11169"/>
                    <a:pt x="11289" y="14373"/>
                    <a:pt x="7336" y="14373"/>
                  </a:cubicBezTo>
                  <a:cubicBezTo>
                    <a:pt x="3384" y="14373"/>
                    <a:pt x="180" y="11169"/>
                    <a:pt x="180" y="7216"/>
                  </a:cubicBezTo>
                  <a:cubicBezTo>
                    <a:pt x="180" y="3264"/>
                    <a:pt x="3384" y="60"/>
                    <a:pt x="7336" y="60"/>
                  </a:cubicBezTo>
                  <a:cubicBezTo>
                    <a:pt x="11289" y="60"/>
                    <a:pt x="14493" y="3264"/>
                    <a:pt x="14493" y="7216"/>
                  </a:cubicBezTo>
                  <a:close/>
                </a:path>
              </a:pathLst>
            </a:custGeom>
            <a:solidFill>
              <a:srgbClr val="CFDBE8"/>
            </a:solidFill>
            <a:ln w="7144"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23D24AF8-B3F7-9E12-8999-33B701D5EAAC}"/>
                </a:ext>
              </a:extLst>
            </p:cNvPr>
            <p:cNvSpPr/>
            <p:nvPr/>
          </p:nvSpPr>
          <p:spPr>
            <a:xfrm>
              <a:off x="12060597" y="2702388"/>
              <a:ext cx="14312" cy="14312"/>
            </a:xfrm>
            <a:custGeom>
              <a:avLst/>
              <a:gdLst>
                <a:gd name="connsiteX0" fmla="*/ 14503 w 14312"/>
                <a:gd name="connsiteY0" fmla="*/ 7216 h 14312"/>
                <a:gd name="connsiteX1" fmla="*/ 7346 w 14312"/>
                <a:gd name="connsiteY1" fmla="*/ 14373 h 14312"/>
                <a:gd name="connsiteX2" fmla="*/ 190 w 14312"/>
                <a:gd name="connsiteY2" fmla="*/ 7216 h 14312"/>
                <a:gd name="connsiteX3" fmla="*/ 7346 w 14312"/>
                <a:gd name="connsiteY3" fmla="*/ 60 h 14312"/>
                <a:gd name="connsiteX4" fmla="*/ 14503 w 14312"/>
                <a:gd name="connsiteY4" fmla="*/ 721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03" y="7216"/>
                  </a:moveTo>
                  <a:cubicBezTo>
                    <a:pt x="14503" y="11169"/>
                    <a:pt x="11299" y="14373"/>
                    <a:pt x="7346" y="14373"/>
                  </a:cubicBezTo>
                  <a:cubicBezTo>
                    <a:pt x="3394" y="14373"/>
                    <a:pt x="190" y="11169"/>
                    <a:pt x="190" y="7216"/>
                  </a:cubicBezTo>
                  <a:cubicBezTo>
                    <a:pt x="190" y="3264"/>
                    <a:pt x="3394" y="60"/>
                    <a:pt x="7346" y="60"/>
                  </a:cubicBezTo>
                  <a:cubicBezTo>
                    <a:pt x="11299" y="60"/>
                    <a:pt x="14503" y="3264"/>
                    <a:pt x="14503" y="7216"/>
                  </a:cubicBezTo>
                  <a:close/>
                </a:path>
              </a:pathLst>
            </a:custGeom>
            <a:solidFill>
              <a:srgbClr val="CFDBE8"/>
            </a:solidFill>
            <a:ln w="7144"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44F18D49-4ECF-7671-E2BD-58197DD29790}"/>
                </a:ext>
              </a:extLst>
            </p:cNvPr>
            <p:cNvSpPr/>
            <p:nvPr/>
          </p:nvSpPr>
          <p:spPr>
            <a:xfrm>
              <a:off x="12132159" y="2702388"/>
              <a:ext cx="14312" cy="14312"/>
            </a:xfrm>
            <a:custGeom>
              <a:avLst/>
              <a:gdLst>
                <a:gd name="connsiteX0" fmla="*/ 14513 w 14312"/>
                <a:gd name="connsiteY0" fmla="*/ 7216 h 14312"/>
                <a:gd name="connsiteX1" fmla="*/ 7356 w 14312"/>
                <a:gd name="connsiteY1" fmla="*/ 14373 h 14312"/>
                <a:gd name="connsiteX2" fmla="*/ 200 w 14312"/>
                <a:gd name="connsiteY2" fmla="*/ 7216 h 14312"/>
                <a:gd name="connsiteX3" fmla="*/ 7356 w 14312"/>
                <a:gd name="connsiteY3" fmla="*/ 60 h 14312"/>
                <a:gd name="connsiteX4" fmla="*/ 14513 w 14312"/>
                <a:gd name="connsiteY4" fmla="*/ 721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13" y="7216"/>
                  </a:moveTo>
                  <a:cubicBezTo>
                    <a:pt x="14513" y="11169"/>
                    <a:pt x="11309" y="14373"/>
                    <a:pt x="7356" y="14373"/>
                  </a:cubicBezTo>
                  <a:cubicBezTo>
                    <a:pt x="3404" y="14373"/>
                    <a:pt x="200" y="11169"/>
                    <a:pt x="200" y="7216"/>
                  </a:cubicBezTo>
                  <a:cubicBezTo>
                    <a:pt x="200" y="3264"/>
                    <a:pt x="3404" y="60"/>
                    <a:pt x="7356" y="60"/>
                  </a:cubicBezTo>
                  <a:cubicBezTo>
                    <a:pt x="11309" y="60"/>
                    <a:pt x="14513" y="3264"/>
                    <a:pt x="14513" y="7216"/>
                  </a:cubicBezTo>
                  <a:close/>
                </a:path>
              </a:pathLst>
            </a:custGeom>
            <a:solidFill>
              <a:srgbClr val="CFDBE8"/>
            </a:solidFill>
            <a:ln w="7144"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FE971B80-DD79-3549-D224-B0ACF01E60B1}"/>
                </a:ext>
              </a:extLst>
            </p:cNvPr>
            <p:cNvSpPr/>
            <p:nvPr/>
          </p:nvSpPr>
          <p:spPr>
            <a:xfrm>
              <a:off x="10700905" y="2773950"/>
              <a:ext cx="14312" cy="14312"/>
            </a:xfrm>
            <a:custGeom>
              <a:avLst/>
              <a:gdLst>
                <a:gd name="connsiteX0" fmla="*/ 14313 w 14312"/>
                <a:gd name="connsiteY0" fmla="*/ 7226 h 14312"/>
                <a:gd name="connsiteX1" fmla="*/ 7156 w 14312"/>
                <a:gd name="connsiteY1" fmla="*/ 14383 h 14312"/>
                <a:gd name="connsiteX2" fmla="*/ 0 w 14312"/>
                <a:gd name="connsiteY2" fmla="*/ 7226 h 14312"/>
                <a:gd name="connsiteX3" fmla="*/ 7156 w 14312"/>
                <a:gd name="connsiteY3" fmla="*/ 70 h 14312"/>
                <a:gd name="connsiteX4" fmla="*/ 14313 w 14312"/>
                <a:gd name="connsiteY4" fmla="*/ 722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13" y="7226"/>
                  </a:moveTo>
                  <a:cubicBezTo>
                    <a:pt x="14313" y="11179"/>
                    <a:pt x="11109" y="14383"/>
                    <a:pt x="7156" y="14383"/>
                  </a:cubicBezTo>
                  <a:cubicBezTo>
                    <a:pt x="3204" y="14383"/>
                    <a:pt x="0" y="11179"/>
                    <a:pt x="0" y="7226"/>
                  </a:cubicBezTo>
                  <a:cubicBezTo>
                    <a:pt x="0" y="3274"/>
                    <a:pt x="3204" y="70"/>
                    <a:pt x="7156" y="70"/>
                  </a:cubicBezTo>
                  <a:cubicBezTo>
                    <a:pt x="11109" y="70"/>
                    <a:pt x="14313" y="3274"/>
                    <a:pt x="14313" y="7226"/>
                  </a:cubicBezTo>
                  <a:close/>
                </a:path>
              </a:pathLst>
            </a:custGeom>
            <a:solidFill>
              <a:srgbClr val="CFDBE8"/>
            </a:solidFill>
            <a:ln w="7144"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E5A447F5-51A4-E9E5-FAA4-A46DFC2759EE}"/>
                </a:ext>
              </a:extLst>
            </p:cNvPr>
            <p:cNvSpPr/>
            <p:nvPr/>
          </p:nvSpPr>
          <p:spPr>
            <a:xfrm>
              <a:off x="10772467" y="2773950"/>
              <a:ext cx="14312" cy="14312"/>
            </a:xfrm>
            <a:custGeom>
              <a:avLst/>
              <a:gdLst>
                <a:gd name="connsiteX0" fmla="*/ 14323 w 14312"/>
                <a:gd name="connsiteY0" fmla="*/ 7226 h 14312"/>
                <a:gd name="connsiteX1" fmla="*/ 7166 w 14312"/>
                <a:gd name="connsiteY1" fmla="*/ 14383 h 14312"/>
                <a:gd name="connsiteX2" fmla="*/ 10 w 14312"/>
                <a:gd name="connsiteY2" fmla="*/ 7226 h 14312"/>
                <a:gd name="connsiteX3" fmla="*/ 7166 w 14312"/>
                <a:gd name="connsiteY3" fmla="*/ 70 h 14312"/>
                <a:gd name="connsiteX4" fmla="*/ 14323 w 14312"/>
                <a:gd name="connsiteY4" fmla="*/ 722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23" y="7226"/>
                  </a:moveTo>
                  <a:cubicBezTo>
                    <a:pt x="14323" y="11179"/>
                    <a:pt x="11119" y="14383"/>
                    <a:pt x="7166" y="14383"/>
                  </a:cubicBezTo>
                  <a:cubicBezTo>
                    <a:pt x="3214" y="14383"/>
                    <a:pt x="10" y="11179"/>
                    <a:pt x="10" y="7226"/>
                  </a:cubicBezTo>
                  <a:cubicBezTo>
                    <a:pt x="10" y="3274"/>
                    <a:pt x="3214" y="70"/>
                    <a:pt x="7166" y="70"/>
                  </a:cubicBezTo>
                  <a:cubicBezTo>
                    <a:pt x="11119" y="70"/>
                    <a:pt x="14323" y="3274"/>
                    <a:pt x="14323" y="7226"/>
                  </a:cubicBezTo>
                  <a:close/>
                </a:path>
              </a:pathLst>
            </a:custGeom>
            <a:solidFill>
              <a:srgbClr val="CFDBE8"/>
            </a:solidFill>
            <a:ln w="7144"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280E46C0-5D27-0C61-C05F-BD7938361752}"/>
                </a:ext>
              </a:extLst>
            </p:cNvPr>
            <p:cNvSpPr/>
            <p:nvPr/>
          </p:nvSpPr>
          <p:spPr>
            <a:xfrm>
              <a:off x="10844030" y="2773950"/>
              <a:ext cx="14312" cy="14312"/>
            </a:xfrm>
            <a:custGeom>
              <a:avLst/>
              <a:gdLst>
                <a:gd name="connsiteX0" fmla="*/ 14333 w 14312"/>
                <a:gd name="connsiteY0" fmla="*/ 7226 h 14312"/>
                <a:gd name="connsiteX1" fmla="*/ 7176 w 14312"/>
                <a:gd name="connsiteY1" fmla="*/ 14383 h 14312"/>
                <a:gd name="connsiteX2" fmla="*/ 20 w 14312"/>
                <a:gd name="connsiteY2" fmla="*/ 7226 h 14312"/>
                <a:gd name="connsiteX3" fmla="*/ 7176 w 14312"/>
                <a:gd name="connsiteY3" fmla="*/ 70 h 14312"/>
                <a:gd name="connsiteX4" fmla="*/ 14333 w 14312"/>
                <a:gd name="connsiteY4" fmla="*/ 722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33" y="7226"/>
                  </a:moveTo>
                  <a:cubicBezTo>
                    <a:pt x="14333" y="11179"/>
                    <a:pt x="11129" y="14383"/>
                    <a:pt x="7176" y="14383"/>
                  </a:cubicBezTo>
                  <a:cubicBezTo>
                    <a:pt x="3224" y="14383"/>
                    <a:pt x="20" y="11179"/>
                    <a:pt x="20" y="7226"/>
                  </a:cubicBezTo>
                  <a:cubicBezTo>
                    <a:pt x="20" y="3274"/>
                    <a:pt x="3224" y="70"/>
                    <a:pt x="7176" y="70"/>
                  </a:cubicBezTo>
                  <a:cubicBezTo>
                    <a:pt x="11129" y="70"/>
                    <a:pt x="14333" y="3274"/>
                    <a:pt x="14333" y="7226"/>
                  </a:cubicBezTo>
                  <a:close/>
                </a:path>
              </a:pathLst>
            </a:custGeom>
            <a:solidFill>
              <a:srgbClr val="CFDBE8"/>
            </a:solidFill>
            <a:ln w="7144"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04463A09-7B93-6E57-0B28-CC701F7A1985}"/>
                </a:ext>
              </a:extLst>
            </p:cNvPr>
            <p:cNvSpPr/>
            <p:nvPr/>
          </p:nvSpPr>
          <p:spPr>
            <a:xfrm>
              <a:off x="10915593" y="2773950"/>
              <a:ext cx="14312" cy="14312"/>
            </a:xfrm>
            <a:custGeom>
              <a:avLst/>
              <a:gdLst>
                <a:gd name="connsiteX0" fmla="*/ 14343 w 14312"/>
                <a:gd name="connsiteY0" fmla="*/ 7226 h 14312"/>
                <a:gd name="connsiteX1" fmla="*/ 7186 w 14312"/>
                <a:gd name="connsiteY1" fmla="*/ 14383 h 14312"/>
                <a:gd name="connsiteX2" fmla="*/ 30 w 14312"/>
                <a:gd name="connsiteY2" fmla="*/ 7226 h 14312"/>
                <a:gd name="connsiteX3" fmla="*/ 7186 w 14312"/>
                <a:gd name="connsiteY3" fmla="*/ 70 h 14312"/>
                <a:gd name="connsiteX4" fmla="*/ 14343 w 14312"/>
                <a:gd name="connsiteY4" fmla="*/ 722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43" y="7226"/>
                  </a:moveTo>
                  <a:cubicBezTo>
                    <a:pt x="14343" y="11179"/>
                    <a:pt x="11139" y="14383"/>
                    <a:pt x="7186" y="14383"/>
                  </a:cubicBezTo>
                  <a:cubicBezTo>
                    <a:pt x="3234" y="14383"/>
                    <a:pt x="30" y="11179"/>
                    <a:pt x="30" y="7226"/>
                  </a:cubicBezTo>
                  <a:cubicBezTo>
                    <a:pt x="30" y="3274"/>
                    <a:pt x="3234" y="70"/>
                    <a:pt x="7186" y="70"/>
                  </a:cubicBezTo>
                  <a:cubicBezTo>
                    <a:pt x="11139" y="70"/>
                    <a:pt x="14343" y="3274"/>
                    <a:pt x="14343" y="7226"/>
                  </a:cubicBezTo>
                  <a:close/>
                </a:path>
              </a:pathLst>
            </a:custGeom>
            <a:solidFill>
              <a:srgbClr val="CFDBE8"/>
            </a:solidFill>
            <a:ln w="7144"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4C2AC299-2405-3269-0E35-A4C91B9A5ED0}"/>
                </a:ext>
              </a:extLst>
            </p:cNvPr>
            <p:cNvSpPr/>
            <p:nvPr/>
          </p:nvSpPr>
          <p:spPr>
            <a:xfrm>
              <a:off x="10987155" y="2773950"/>
              <a:ext cx="14312" cy="14312"/>
            </a:xfrm>
            <a:custGeom>
              <a:avLst/>
              <a:gdLst>
                <a:gd name="connsiteX0" fmla="*/ 14353 w 14312"/>
                <a:gd name="connsiteY0" fmla="*/ 7226 h 14312"/>
                <a:gd name="connsiteX1" fmla="*/ 7196 w 14312"/>
                <a:gd name="connsiteY1" fmla="*/ 14383 h 14312"/>
                <a:gd name="connsiteX2" fmla="*/ 40 w 14312"/>
                <a:gd name="connsiteY2" fmla="*/ 7226 h 14312"/>
                <a:gd name="connsiteX3" fmla="*/ 7196 w 14312"/>
                <a:gd name="connsiteY3" fmla="*/ 70 h 14312"/>
                <a:gd name="connsiteX4" fmla="*/ 14353 w 14312"/>
                <a:gd name="connsiteY4" fmla="*/ 722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53" y="7226"/>
                  </a:moveTo>
                  <a:cubicBezTo>
                    <a:pt x="14353" y="11179"/>
                    <a:pt x="11149" y="14383"/>
                    <a:pt x="7196" y="14383"/>
                  </a:cubicBezTo>
                  <a:cubicBezTo>
                    <a:pt x="3244" y="14383"/>
                    <a:pt x="40" y="11179"/>
                    <a:pt x="40" y="7226"/>
                  </a:cubicBezTo>
                  <a:cubicBezTo>
                    <a:pt x="40" y="3274"/>
                    <a:pt x="3244" y="70"/>
                    <a:pt x="7196" y="70"/>
                  </a:cubicBezTo>
                  <a:cubicBezTo>
                    <a:pt x="11149" y="70"/>
                    <a:pt x="14353" y="3274"/>
                    <a:pt x="14353" y="7226"/>
                  </a:cubicBezTo>
                  <a:close/>
                </a:path>
              </a:pathLst>
            </a:custGeom>
            <a:solidFill>
              <a:srgbClr val="CFDBE8"/>
            </a:solidFill>
            <a:ln w="7144"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9F16385E-BF4E-CCD2-0CDA-11580015E13F}"/>
                </a:ext>
              </a:extLst>
            </p:cNvPr>
            <p:cNvSpPr/>
            <p:nvPr/>
          </p:nvSpPr>
          <p:spPr>
            <a:xfrm>
              <a:off x="11058718" y="2773950"/>
              <a:ext cx="14312" cy="14312"/>
            </a:xfrm>
            <a:custGeom>
              <a:avLst/>
              <a:gdLst>
                <a:gd name="connsiteX0" fmla="*/ 14363 w 14312"/>
                <a:gd name="connsiteY0" fmla="*/ 7226 h 14312"/>
                <a:gd name="connsiteX1" fmla="*/ 7206 w 14312"/>
                <a:gd name="connsiteY1" fmla="*/ 14383 h 14312"/>
                <a:gd name="connsiteX2" fmla="*/ 50 w 14312"/>
                <a:gd name="connsiteY2" fmla="*/ 7226 h 14312"/>
                <a:gd name="connsiteX3" fmla="*/ 7206 w 14312"/>
                <a:gd name="connsiteY3" fmla="*/ 70 h 14312"/>
                <a:gd name="connsiteX4" fmla="*/ 14363 w 14312"/>
                <a:gd name="connsiteY4" fmla="*/ 722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63" y="7226"/>
                  </a:moveTo>
                  <a:cubicBezTo>
                    <a:pt x="14363" y="11179"/>
                    <a:pt x="11159" y="14383"/>
                    <a:pt x="7206" y="14383"/>
                  </a:cubicBezTo>
                  <a:cubicBezTo>
                    <a:pt x="3254" y="14383"/>
                    <a:pt x="50" y="11179"/>
                    <a:pt x="50" y="7226"/>
                  </a:cubicBezTo>
                  <a:cubicBezTo>
                    <a:pt x="50" y="3274"/>
                    <a:pt x="3254" y="70"/>
                    <a:pt x="7206" y="70"/>
                  </a:cubicBezTo>
                  <a:cubicBezTo>
                    <a:pt x="11159" y="70"/>
                    <a:pt x="14363" y="3274"/>
                    <a:pt x="14363" y="7226"/>
                  </a:cubicBezTo>
                  <a:close/>
                </a:path>
              </a:pathLst>
            </a:custGeom>
            <a:solidFill>
              <a:srgbClr val="CFDBE8"/>
            </a:solidFill>
            <a:ln w="7144"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DBA27A7E-8B5B-3D68-51AE-4B9BED0FC023}"/>
                </a:ext>
              </a:extLst>
            </p:cNvPr>
            <p:cNvSpPr/>
            <p:nvPr/>
          </p:nvSpPr>
          <p:spPr>
            <a:xfrm>
              <a:off x="11130281" y="2773950"/>
              <a:ext cx="14312" cy="14312"/>
            </a:xfrm>
            <a:custGeom>
              <a:avLst/>
              <a:gdLst>
                <a:gd name="connsiteX0" fmla="*/ 14373 w 14312"/>
                <a:gd name="connsiteY0" fmla="*/ 7226 h 14312"/>
                <a:gd name="connsiteX1" fmla="*/ 7216 w 14312"/>
                <a:gd name="connsiteY1" fmla="*/ 14383 h 14312"/>
                <a:gd name="connsiteX2" fmla="*/ 60 w 14312"/>
                <a:gd name="connsiteY2" fmla="*/ 7226 h 14312"/>
                <a:gd name="connsiteX3" fmla="*/ 7216 w 14312"/>
                <a:gd name="connsiteY3" fmla="*/ 70 h 14312"/>
                <a:gd name="connsiteX4" fmla="*/ 14373 w 14312"/>
                <a:gd name="connsiteY4" fmla="*/ 722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73" y="7226"/>
                  </a:moveTo>
                  <a:cubicBezTo>
                    <a:pt x="14373" y="11179"/>
                    <a:pt x="11169" y="14383"/>
                    <a:pt x="7216" y="14383"/>
                  </a:cubicBezTo>
                  <a:cubicBezTo>
                    <a:pt x="3264" y="14383"/>
                    <a:pt x="60" y="11179"/>
                    <a:pt x="60" y="7226"/>
                  </a:cubicBezTo>
                  <a:cubicBezTo>
                    <a:pt x="60" y="3274"/>
                    <a:pt x="3264" y="70"/>
                    <a:pt x="7216" y="70"/>
                  </a:cubicBezTo>
                  <a:cubicBezTo>
                    <a:pt x="11169" y="70"/>
                    <a:pt x="14373" y="3274"/>
                    <a:pt x="14373" y="7226"/>
                  </a:cubicBezTo>
                  <a:close/>
                </a:path>
              </a:pathLst>
            </a:custGeom>
            <a:solidFill>
              <a:srgbClr val="CFDBE8"/>
            </a:solidFill>
            <a:ln w="7144"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68119049-26BD-954C-399F-3353BC5AF7EF}"/>
                </a:ext>
              </a:extLst>
            </p:cNvPr>
            <p:cNvSpPr/>
            <p:nvPr/>
          </p:nvSpPr>
          <p:spPr>
            <a:xfrm>
              <a:off x="11201844" y="2773950"/>
              <a:ext cx="14312" cy="14312"/>
            </a:xfrm>
            <a:custGeom>
              <a:avLst/>
              <a:gdLst>
                <a:gd name="connsiteX0" fmla="*/ 14383 w 14312"/>
                <a:gd name="connsiteY0" fmla="*/ 7226 h 14312"/>
                <a:gd name="connsiteX1" fmla="*/ 7226 w 14312"/>
                <a:gd name="connsiteY1" fmla="*/ 14383 h 14312"/>
                <a:gd name="connsiteX2" fmla="*/ 70 w 14312"/>
                <a:gd name="connsiteY2" fmla="*/ 7226 h 14312"/>
                <a:gd name="connsiteX3" fmla="*/ 7226 w 14312"/>
                <a:gd name="connsiteY3" fmla="*/ 70 h 14312"/>
                <a:gd name="connsiteX4" fmla="*/ 14383 w 14312"/>
                <a:gd name="connsiteY4" fmla="*/ 722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83" y="7226"/>
                  </a:moveTo>
                  <a:cubicBezTo>
                    <a:pt x="14383" y="11179"/>
                    <a:pt x="11179" y="14383"/>
                    <a:pt x="7226" y="14383"/>
                  </a:cubicBezTo>
                  <a:cubicBezTo>
                    <a:pt x="3274" y="14383"/>
                    <a:pt x="70" y="11179"/>
                    <a:pt x="70" y="7226"/>
                  </a:cubicBezTo>
                  <a:cubicBezTo>
                    <a:pt x="70" y="3274"/>
                    <a:pt x="3274" y="70"/>
                    <a:pt x="7226" y="70"/>
                  </a:cubicBezTo>
                  <a:cubicBezTo>
                    <a:pt x="11179" y="70"/>
                    <a:pt x="14383" y="3274"/>
                    <a:pt x="14383" y="7226"/>
                  </a:cubicBezTo>
                  <a:close/>
                </a:path>
              </a:pathLst>
            </a:custGeom>
            <a:solidFill>
              <a:srgbClr val="CFDBE8"/>
            </a:solidFill>
            <a:ln w="7144"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F47F9FF0-6385-8D7D-B7E6-5153C71D197C}"/>
                </a:ext>
              </a:extLst>
            </p:cNvPr>
            <p:cNvSpPr/>
            <p:nvPr/>
          </p:nvSpPr>
          <p:spPr>
            <a:xfrm>
              <a:off x="11273406" y="2773950"/>
              <a:ext cx="14312" cy="14312"/>
            </a:xfrm>
            <a:custGeom>
              <a:avLst/>
              <a:gdLst>
                <a:gd name="connsiteX0" fmla="*/ 14393 w 14312"/>
                <a:gd name="connsiteY0" fmla="*/ 7226 h 14312"/>
                <a:gd name="connsiteX1" fmla="*/ 7236 w 14312"/>
                <a:gd name="connsiteY1" fmla="*/ 14383 h 14312"/>
                <a:gd name="connsiteX2" fmla="*/ 80 w 14312"/>
                <a:gd name="connsiteY2" fmla="*/ 7226 h 14312"/>
                <a:gd name="connsiteX3" fmla="*/ 7236 w 14312"/>
                <a:gd name="connsiteY3" fmla="*/ 70 h 14312"/>
                <a:gd name="connsiteX4" fmla="*/ 14393 w 14312"/>
                <a:gd name="connsiteY4" fmla="*/ 722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93" y="7226"/>
                  </a:moveTo>
                  <a:cubicBezTo>
                    <a:pt x="14393" y="11179"/>
                    <a:pt x="11189" y="14383"/>
                    <a:pt x="7236" y="14383"/>
                  </a:cubicBezTo>
                  <a:cubicBezTo>
                    <a:pt x="3284" y="14383"/>
                    <a:pt x="80" y="11179"/>
                    <a:pt x="80" y="7226"/>
                  </a:cubicBezTo>
                  <a:cubicBezTo>
                    <a:pt x="80" y="3274"/>
                    <a:pt x="3284" y="70"/>
                    <a:pt x="7236" y="70"/>
                  </a:cubicBezTo>
                  <a:cubicBezTo>
                    <a:pt x="11189" y="70"/>
                    <a:pt x="14393" y="3274"/>
                    <a:pt x="14393" y="7226"/>
                  </a:cubicBezTo>
                  <a:close/>
                </a:path>
              </a:pathLst>
            </a:custGeom>
            <a:solidFill>
              <a:srgbClr val="CFDBE8"/>
            </a:solidFill>
            <a:ln w="7144"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05987F27-9425-CDB7-2708-8BA5C51DBE05}"/>
                </a:ext>
              </a:extLst>
            </p:cNvPr>
            <p:cNvSpPr/>
            <p:nvPr/>
          </p:nvSpPr>
          <p:spPr>
            <a:xfrm>
              <a:off x="11344969" y="2773950"/>
              <a:ext cx="14312" cy="14312"/>
            </a:xfrm>
            <a:custGeom>
              <a:avLst/>
              <a:gdLst>
                <a:gd name="connsiteX0" fmla="*/ 14403 w 14312"/>
                <a:gd name="connsiteY0" fmla="*/ 7226 h 14312"/>
                <a:gd name="connsiteX1" fmla="*/ 7246 w 14312"/>
                <a:gd name="connsiteY1" fmla="*/ 14383 h 14312"/>
                <a:gd name="connsiteX2" fmla="*/ 90 w 14312"/>
                <a:gd name="connsiteY2" fmla="*/ 7226 h 14312"/>
                <a:gd name="connsiteX3" fmla="*/ 7246 w 14312"/>
                <a:gd name="connsiteY3" fmla="*/ 70 h 14312"/>
                <a:gd name="connsiteX4" fmla="*/ 14403 w 14312"/>
                <a:gd name="connsiteY4" fmla="*/ 722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03" y="7226"/>
                  </a:moveTo>
                  <a:cubicBezTo>
                    <a:pt x="14403" y="11179"/>
                    <a:pt x="11199" y="14383"/>
                    <a:pt x="7246" y="14383"/>
                  </a:cubicBezTo>
                  <a:cubicBezTo>
                    <a:pt x="3294" y="14383"/>
                    <a:pt x="90" y="11179"/>
                    <a:pt x="90" y="7226"/>
                  </a:cubicBezTo>
                  <a:cubicBezTo>
                    <a:pt x="90" y="3274"/>
                    <a:pt x="3294" y="70"/>
                    <a:pt x="7246" y="70"/>
                  </a:cubicBezTo>
                  <a:cubicBezTo>
                    <a:pt x="11199" y="70"/>
                    <a:pt x="14403" y="3274"/>
                    <a:pt x="14403" y="7226"/>
                  </a:cubicBezTo>
                  <a:close/>
                </a:path>
              </a:pathLst>
            </a:custGeom>
            <a:solidFill>
              <a:srgbClr val="CFDBE8"/>
            </a:solidFill>
            <a:ln w="7144"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800C6ABE-8B71-6035-17C2-7BDBAC182E41}"/>
                </a:ext>
              </a:extLst>
            </p:cNvPr>
            <p:cNvSpPr/>
            <p:nvPr/>
          </p:nvSpPr>
          <p:spPr>
            <a:xfrm>
              <a:off x="11416532" y="2773950"/>
              <a:ext cx="14312" cy="14312"/>
            </a:xfrm>
            <a:custGeom>
              <a:avLst/>
              <a:gdLst>
                <a:gd name="connsiteX0" fmla="*/ 14413 w 14312"/>
                <a:gd name="connsiteY0" fmla="*/ 7226 h 14312"/>
                <a:gd name="connsiteX1" fmla="*/ 7256 w 14312"/>
                <a:gd name="connsiteY1" fmla="*/ 14383 h 14312"/>
                <a:gd name="connsiteX2" fmla="*/ 100 w 14312"/>
                <a:gd name="connsiteY2" fmla="*/ 7226 h 14312"/>
                <a:gd name="connsiteX3" fmla="*/ 7256 w 14312"/>
                <a:gd name="connsiteY3" fmla="*/ 70 h 14312"/>
                <a:gd name="connsiteX4" fmla="*/ 14413 w 14312"/>
                <a:gd name="connsiteY4" fmla="*/ 722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13" y="7226"/>
                  </a:moveTo>
                  <a:cubicBezTo>
                    <a:pt x="14413" y="11179"/>
                    <a:pt x="11209" y="14383"/>
                    <a:pt x="7256" y="14383"/>
                  </a:cubicBezTo>
                  <a:cubicBezTo>
                    <a:pt x="3304" y="14383"/>
                    <a:pt x="100" y="11179"/>
                    <a:pt x="100" y="7226"/>
                  </a:cubicBezTo>
                  <a:cubicBezTo>
                    <a:pt x="100" y="3274"/>
                    <a:pt x="3304" y="70"/>
                    <a:pt x="7256" y="70"/>
                  </a:cubicBezTo>
                  <a:cubicBezTo>
                    <a:pt x="11209" y="70"/>
                    <a:pt x="14413" y="3274"/>
                    <a:pt x="14413" y="7226"/>
                  </a:cubicBezTo>
                  <a:close/>
                </a:path>
              </a:pathLst>
            </a:custGeom>
            <a:solidFill>
              <a:srgbClr val="CFDBE8"/>
            </a:solidFill>
            <a:ln w="7144"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F8C85E82-F1A0-9F32-5860-5BE4336B9930}"/>
                </a:ext>
              </a:extLst>
            </p:cNvPr>
            <p:cNvSpPr/>
            <p:nvPr/>
          </p:nvSpPr>
          <p:spPr>
            <a:xfrm>
              <a:off x="11488095" y="2773950"/>
              <a:ext cx="14312" cy="14312"/>
            </a:xfrm>
            <a:custGeom>
              <a:avLst/>
              <a:gdLst>
                <a:gd name="connsiteX0" fmla="*/ 14423 w 14312"/>
                <a:gd name="connsiteY0" fmla="*/ 7226 h 14312"/>
                <a:gd name="connsiteX1" fmla="*/ 7266 w 14312"/>
                <a:gd name="connsiteY1" fmla="*/ 14383 h 14312"/>
                <a:gd name="connsiteX2" fmla="*/ 110 w 14312"/>
                <a:gd name="connsiteY2" fmla="*/ 7226 h 14312"/>
                <a:gd name="connsiteX3" fmla="*/ 7266 w 14312"/>
                <a:gd name="connsiteY3" fmla="*/ 70 h 14312"/>
                <a:gd name="connsiteX4" fmla="*/ 14423 w 14312"/>
                <a:gd name="connsiteY4" fmla="*/ 722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23" y="7226"/>
                  </a:moveTo>
                  <a:cubicBezTo>
                    <a:pt x="14423" y="11179"/>
                    <a:pt x="11219" y="14383"/>
                    <a:pt x="7266" y="14383"/>
                  </a:cubicBezTo>
                  <a:cubicBezTo>
                    <a:pt x="3314" y="14383"/>
                    <a:pt x="110" y="11179"/>
                    <a:pt x="110" y="7226"/>
                  </a:cubicBezTo>
                  <a:cubicBezTo>
                    <a:pt x="110" y="3274"/>
                    <a:pt x="3314" y="70"/>
                    <a:pt x="7266" y="70"/>
                  </a:cubicBezTo>
                  <a:cubicBezTo>
                    <a:pt x="11219" y="70"/>
                    <a:pt x="14423" y="3274"/>
                    <a:pt x="14423" y="7226"/>
                  </a:cubicBezTo>
                  <a:close/>
                </a:path>
              </a:pathLst>
            </a:custGeom>
            <a:solidFill>
              <a:srgbClr val="CFDBE8"/>
            </a:solidFill>
            <a:ln w="7144"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EEABAFF7-1678-3F28-F7AC-1933591833B3}"/>
                </a:ext>
              </a:extLst>
            </p:cNvPr>
            <p:cNvSpPr/>
            <p:nvPr/>
          </p:nvSpPr>
          <p:spPr>
            <a:xfrm>
              <a:off x="11559657" y="2773950"/>
              <a:ext cx="14312" cy="14312"/>
            </a:xfrm>
            <a:custGeom>
              <a:avLst/>
              <a:gdLst>
                <a:gd name="connsiteX0" fmla="*/ 14433 w 14312"/>
                <a:gd name="connsiteY0" fmla="*/ 7226 h 14312"/>
                <a:gd name="connsiteX1" fmla="*/ 7276 w 14312"/>
                <a:gd name="connsiteY1" fmla="*/ 14383 h 14312"/>
                <a:gd name="connsiteX2" fmla="*/ 120 w 14312"/>
                <a:gd name="connsiteY2" fmla="*/ 7226 h 14312"/>
                <a:gd name="connsiteX3" fmla="*/ 7276 w 14312"/>
                <a:gd name="connsiteY3" fmla="*/ 70 h 14312"/>
                <a:gd name="connsiteX4" fmla="*/ 14433 w 14312"/>
                <a:gd name="connsiteY4" fmla="*/ 722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33" y="7226"/>
                  </a:moveTo>
                  <a:cubicBezTo>
                    <a:pt x="14433" y="11179"/>
                    <a:pt x="11229" y="14383"/>
                    <a:pt x="7276" y="14383"/>
                  </a:cubicBezTo>
                  <a:cubicBezTo>
                    <a:pt x="3324" y="14383"/>
                    <a:pt x="120" y="11179"/>
                    <a:pt x="120" y="7226"/>
                  </a:cubicBezTo>
                  <a:cubicBezTo>
                    <a:pt x="120" y="3274"/>
                    <a:pt x="3324" y="70"/>
                    <a:pt x="7276" y="70"/>
                  </a:cubicBezTo>
                  <a:cubicBezTo>
                    <a:pt x="11229" y="70"/>
                    <a:pt x="14433" y="3274"/>
                    <a:pt x="14433" y="7226"/>
                  </a:cubicBezTo>
                  <a:close/>
                </a:path>
              </a:pathLst>
            </a:custGeom>
            <a:solidFill>
              <a:srgbClr val="CFDBE8"/>
            </a:solidFill>
            <a:ln w="7144"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D1070593-0F6E-D1FD-915E-F2A2A9AEA87A}"/>
                </a:ext>
              </a:extLst>
            </p:cNvPr>
            <p:cNvSpPr/>
            <p:nvPr/>
          </p:nvSpPr>
          <p:spPr>
            <a:xfrm>
              <a:off x="11631220" y="2773950"/>
              <a:ext cx="14312" cy="14312"/>
            </a:xfrm>
            <a:custGeom>
              <a:avLst/>
              <a:gdLst>
                <a:gd name="connsiteX0" fmla="*/ 14443 w 14312"/>
                <a:gd name="connsiteY0" fmla="*/ 7226 h 14312"/>
                <a:gd name="connsiteX1" fmla="*/ 7286 w 14312"/>
                <a:gd name="connsiteY1" fmla="*/ 14383 h 14312"/>
                <a:gd name="connsiteX2" fmla="*/ 130 w 14312"/>
                <a:gd name="connsiteY2" fmla="*/ 7226 h 14312"/>
                <a:gd name="connsiteX3" fmla="*/ 7286 w 14312"/>
                <a:gd name="connsiteY3" fmla="*/ 70 h 14312"/>
                <a:gd name="connsiteX4" fmla="*/ 14443 w 14312"/>
                <a:gd name="connsiteY4" fmla="*/ 722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43" y="7226"/>
                  </a:moveTo>
                  <a:cubicBezTo>
                    <a:pt x="14443" y="11179"/>
                    <a:pt x="11239" y="14383"/>
                    <a:pt x="7286" y="14383"/>
                  </a:cubicBezTo>
                  <a:cubicBezTo>
                    <a:pt x="3334" y="14383"/>
                    <a:pt x="130" y="11179"/>
                    <a:pt x="130" y="7226"/>
                  </a:cubicBezTo>
                  <a:cubicBezTo>
                    <a:pt x="130" y="3274"/>
                    <a:pt x="3334" y="70"/>
                    <a:pt x="7286" y="70"/>
                  </a:cubicBezTo>
                  <a:cubicBezTo>
                    <a:pt x="11239" y="70"/>
                    <a:pt x="14443" y="3274"/>
                    <a:pt x="14443" y="7226"/>
                  </a:cubicBezTo>
                  <a:close/>
                </a:path>
              </a:pathLst>
            </a:custGeom>
            <a:solidFill>
              <a:srgbClr val="CFDBE8"/>
            </a:solidFill>
            <a:ln w="7144"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608DD56F-CB72-61F1-A8FA-CC9D80B240B5}"/>
                </a:ext>
              </a:extLst>
            </p:cNvPr>
            <p:cNvSpPr/>
            <p:nvPr/>
          </p:nvSpPr>
          <p:spPr>
            <a:xfrm>
              <a:off x="11702783" y="2773950"/>
              <a:ext cx="14312" cy="14312"/>
            </a:xfrm>
            <a:custGeom>
              <a:avLst/>
              <a:gdLst>
                <a:gd name="connsiteX0" fmla="*/ 14453 w 14312"/>
                <a:gd name="connsiteY0" fmla="*/ 7226 h 14312"/>
                <a:gd name="connsiteX1" fmla="*/ 7296 w 14312"/>
                <a:gd name="connsiteY1" fmla="*/ 14383 h 14312"/>
                <a:gd name="connsiteX2" fmla="*/ 140 w 14312"/>
                <a:gd name="connsiteY2" fmla="*/ 7226 h 14312"/>
                <a:gd name="connsiteX3" fmla="*/ 7296 w 14312"/>
                <a:gd name="connsiteY3" fmla="*/ 70 h 14312"/>
                <a:gd name="connsiteX4" fmla="*/ 14453 w 14312"/>
                <a:gd name="connsiteY4" fmla="*/ 722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53" y="7226"/>
                  </a:moveTo>
                  <a:cubicBezTo>
                    <a:pt x="14453" y="11179"/>
                    <a:pt x="11249" y="14383"/>
                    <a:pt x="7296" y="14383"/>
                  </a:cubicBezTo>
                  <a:cubicBezTo>
                    <a:pt x="3344" y="14383"/>
                    <a:pt x="140" y="11179"/>
                    <a:pt x="140" y="7226"/>
                  </a:cubicBezTo>
                  <a:cubicBezTo>
                    <a:pt x="140" y="3274"/>
                    <a:pt x="3344" y="70"/>
                    <a:pt x="7296" y="70"/>
                  </a:cubicBezTo>
                  <a:cubicBezTo>
                    <a:pt x="11249" y="70"/>
                    <a:pt x="14453" y="3274"/>
                    <a:pt x="14453" y="7226"/>
                  </a:cubicBezTo>
                  <a:close/>
                </a:path>
              </a:pathLst>
            </a:custGeom>
            <a:solidFill>
              <a:srgbClr val="CFDBE8"/>
            </a:solidFill>
            <a:ln w="7144"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87FC77A6-B445-A8BA-3351-F133F883F14C}"/>
                </a:ext>
              </a:extLst>
            </p:cNvPr>
            <p:cNvSpPr/>
            <p:nvPr/>
          </p:nvSpPr>
          <p:spPr>
            <a:xfrm>
              <a:off x="11774346" y="2773950"/>
              <a:ext cx="14312" cy="14312"/>
            </a:xfrm>
            <a:custGeom>
              <a:avLst/>
              <a:gdLst>
                <a:gd name="connsiteX0" fmla="*/ 14463 w 14312"/>
                <a:gd name="connsiteY0" fmla="*/ 7226 h 14312"/>
                <a:gd name="connsiteX1" fmla="*/ 7306 w 14312"/>
                <a:gd name="connsiteY1" fmla="*/ 14383 h 14312"/>
                <a:gd name="connsiteX2" fmla="*/ 150 w 14312"/>
                <a:gd name="connsiteY2" fmla="*/ 7226 h 14312"/>
                <a:gd name="connsiteX3" fmla="*/ 7306 w 14312"/>
                <a:gd name="connsiteY3" fmla="*/ 70 h 14312"/>
                <a:gd name="connsiteX4" fmla="*/ 14463 w 14312"/>
                <a:gd name="connsiteY4" fmla="*/ 722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63" y="7226"/>
                  </a:moveTo>
                  <a:cubicBezTo>
                    <a:pt x="14463" y="11179"/>
                    <a:pt x="11259" y="14383"/>
                    <a:pt x="7306" y="14383"/>
                  </a:cubicBezTo>
                  <a:cubicBezTo>
                    <a:pt x="3354" y="14383"/>
                    <a:pt x="150" y="11179"/>
                    <a:pt x="150" y="7226"/>
                  </a:cubicBezTo>
                  <a:cubicBezTo>
                    <a:pt x="150" y="3274"/>
                    <a:pt x="3354" y="70"/>
                    <a:pt x="7306" y="70"/>
                  </a:cubicBezTo>
                  <a:cubicBezTo>
                    <a:pt x="11259" y="70"/>
                    <a:pt x="14463" y="3274"/>
                    <a:pt x="14463" y="7226"/>
                  </a:cubicBezTo>
                  <a:close/>
                </a:path>
              </a:pathLst>
            </a:custGeom>
            <a:solidFill>
              <a:srgbClr val="CFDBE8"/>
            </a:solidFill>
            <a:ln w="7144"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0407B3F7-37C8-0F18-963B-09AF9AEBD655}"/>
                </a:ext>
              </a:extLst>
            </p:cNvPr>
            <p:cNvSpPr/>
            <p:nvPr/>
          </p:nvSpPr>
          <p:spPr>
            <a:xfrm>
              <a:off x="11845908" y="2773950"/>
              <a:ext cx="14312" cy="14312"/>
            </a:xfrm>
            <a:custGeom>
              <a:avLst/>
              <a:gdLst>
                <a:gd name="connsiteX0" fmla="*/ 14473 w 14312"/>
                <a:gd name="connsiteY0" fmla="*/ 7226 h 14312"/>
                <a:gd name="connsiteX1" fmla="*/ 7316 w 14312"/>
                <a:gd name="connsiteY1" fmla="*/ 14383 h 14312"/>
                <a:gd name="connsiteX2" fmla="*/ 160 w 14312"/>
                <a:gd name="connsiteY2" fmla="*/ 7226 h 14312"/>
                <a:gd name="connsiteX3" fmla="*/ 7316 w 14312"/>
                <a:gd name="connsiteY3" fmla="*/ 70 h 14312"/>
                <a:gd name="connsiteX4" fmla="*/ 14473 w 14312"/>
                <a:gd name="connsiteY4" fmla="*/ 722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73" y="7226"/>
                  </a:moveTo>
                  <a:cubicBezTo>
                    <a:pt x="14473" y="11179"/>
                    <a:pt x="11269" y="14383"/>
                    <a:pt x="7316" y="14383"/>
                  </a:cubicBezTo>
                  <a:cubicBezTo>
                    <a:pt x="3364" y="14383"/>
                    <a:pt x="160" y="11179"/>
                    <a:pt x="160" y="7226"/>
                  </a:cubicBezTo>
                  <a:cubicBezTo>
                    <a:pt x="160" y="3274"/>
                    <a:pt x="3364" y="70"/>
                    <a:pt x="7316" y="70"/>
                  </a:cubicBezTo>
                  <a:cubicBezTo>
                    <a:pt x="11269" y="70"/>
                    <a:pt x="14473" y="3274"/>
                    <a:pt x="14473" y="7226"/>
                  </a:cubicBezTo>
                  <a:close/>
                </a:path>
              </a:pathLst>
            </a:custGeom>
            <a:solidFill>
              <a:srgbClr val="CFDBE8"/>
            </a:solidFill>
            <a:ln w="7144"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E6FD2B4F-E888-32FE-3E33-57A5C2FB0B3F}"/>
                </a:ext>
              </a:extLst>
            </p:cNvPr>
            <p:cNvSpPr/>
            <p:nvPr/>
          </p:nvSpPr>
          <p:spPr>
            <a:xfrm>
              <a:off x="11917471" y="2773950"/>
              <a:ext cx="14312" cy="14312"/>
            </a:xfrm>
            <a:custGeom>
              <a:avLst/>
              <a:gdLst>
                <a:gd name="connsiteX0" fmla="*/ 14483 w 14312"/>
                <a:gd name="connsiteY0" fmla="*/ 7226 h 14312"/>
                <a:gd name="connsiteX1" fmla="*/ 7326 w 14312"/>
                <a:gd name="connsiteY1" fmla="*/ 14383 h 14312"/>
                <a:gd name="connsiteX2" fmla="*/ 170 w 14312"/>
                <a:gd name="connsiteY2" fmla="*/ 7226 h 14312"/>
                <a:gd name="connsiteX3" fmla="*/ 7326 w 14312"/>
                <a:gd name="connsiteY3" fmla="*/ 70 h 14312"/>
                <a:gd name="connsiteX4" fmla="*/ 14483 w 14312"/>
                <a:gd name="connsiteY4" fmla="*/ 722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83" y="7226"/>
                  </a:moveTo>
                  <a:cubicBezTo>
                    <a:pt x="14483" y="11179"/>
                    <a:pt x="11279" y="14383"/>
                    <a:pt x="7326" y="14383"/>
                  </a:cubicBezTo>
                  <a:cubicBezTo>
                    <a:pt x="3374" y="14383"/>
                    <a:pt x="170" y="11179"/>
                    <a:pt x="170" y="7226"/>
                  </a:cubicBezTo>
                  <a:cubicBezTo>
                    <a:pt x="170" y="3274"/>
                    <a:pt x="3374" y="70"/>
                    <a:pt x="7326" y="70"/>
                  </a:cubicBezTo>
                  <a:cubicBezTo>
                    <a:pt x="11279" y="70"/>
                    <a:pt x="14483" y="3274"/>
                    <a:pt x="14483" y="7226"/>
                  </a:cubicBezTo>
                  <a:close/>
                </a:path>
              </a:pathLst>
            </a:custGeom>
            <a:solidFill>
              <a:srgbClr val="CFDBE8"/>
            </a:solidFill>
            <a:ln w="7144"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723E0C85-88C1-4EA0-E6FA-BC56CD671112}"/>
                </a:ext>
              </a:extLst>
            </p:cNvPr>
            <p:cNvSpPr/>
            <p:nvPr/>
          </p:nvSpPr>
          <p:spPr>
            <a:xfrm>
              <a:off x="11989034" y="2773950"/>
              <a:ext cx="14312" cy="14312"/>
            </a:xfrm>
            <a:custGeom>
              <a:avLst/>
              <a:gdLst>
                <a:gd name="connsiteX0" fmla="*/ 14493 w 14312"/>
                <a:gd name="connsiteY0" fmla="*/ 7226 h 14312"/>
                <a:gd name="connsiteX1" fmla="*/ 7336 w 14312"/>
                <a:gd name="connsiteY1" fmla="*/ 14383 h 14312"/>
                <a:gd name="connsiteX2" fmla="*/ 180 w 14312"/>
                <a:gd name="connsiteY2" fmla="*/ 7226 h 14312"/>
                <a:gd name="connsiteX3" fmla="*/ 7336 w 14312"/>
                <a:gd name="connsiteY3" fmla="*/ 70 h 14312"/>
                <a:gd name="connsiteX4" fmla="*/ 14493 w 14312"/>
                <a:gd name="connsiteY4" fmla="*/ 722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93" y="7226"/>
                  </a:moveTo>
                  <a:cubicBezTo>
                    <a:pt x="14493" y="11179"/>
                    <a:pt x="11289" y="14383"/>
                    <a:pt x="7336" y="14383"/>
                  </a:cubicBezTo>
                  <a:cubicBezTo>
                    <a:pt x="3384" y="14383"/>
                    <a:pt x="180" y="11179"/>
                    <a:pt x="180" y="7226"/>
                  </a:cubicBezTo>
                  <a:cubicBezTo>
                    <a:pt x="180" y="3274"/>
                    <a:pt x="3384" y="70"/>
                    <a:pt x="7336" y="70"/>
                  </a:cubicBezTo>
                  <a:cubicBezTo>
                    <a:pt x="11289" y="70"/>
                    <a:pt x="14493" y="3274"/>
                    <a:pt x="14493" y="7226"/>
                  </a:cubicBezTo>
                  <a:close/>
                </a:path>
              </a:pathLst>
            </a:custGeom>
            <a:solidFill>
              <a:srgbClr val="CFDBE8"/>
            </a:solidFill>
            <a:ln w="7144"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AF58D594-DB27-D2B2-9D41-E525B8B61314}"/>
                </a:ext>
              </a:extLst>
            </p:cNvPr>
            <p:cNvSpPr/>
            <p:nvPr/>
          </p:nvSpPr>
          <p:spPr>
            <a:xfrm>
              <a:off x="12060597" y="2773950"/>
              <a:ext cx="14312" cy="14312"/>
            </a:xfrm>
            <a:custGeom>
              <a:avLst/>
              <a:gdLst>
                <a:gd name="connsiteX0" fmla="*/ 14503 w 14312"/>
                <a:gd name="connsiteY0" fmla="*/ 7226 h 14312"/>
                <a:gd name="connsiteX1" fmla="*/ 7346 w 14312"/>
                <a:gd name="connsiteY1" fmla="*/ 14383 h 14312"/>
                <a:gd name="connsiteX2" fmla="*/ 190 w 14312"/>
                <a:gd name="connsiteY2" fmla="*/ 7226 h 14312"/>
                <a:gd name="connsiteX3" fmla="*/ 7346 w 14312"/>
                <a:gd name="connsiteY3" fmla="*/ 70 h 14312"/>
                <a:gd name="connsiteX4" fmla="*/ 14503 w 14312"/>
                <a:gd name="connsiteY4" fmla="*/ 722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03" y="7226"/>
                  </a:moveTo>
                  <a:cubicBezTo>
                    <a:pt x="14503" y="11179"/>
                    <a:pt x="11299" y="14383"/>
                    <a:pt x="7346" y="14383"/>
                  </a:cubicBezTo>
                  <a:cubicBezTo>
                    <a:pt x="3394" y="14383"/>
                    <a:pt x="190" y="11179"/>
                    <a:pt x="190" y="7226"/>
                  </a:cubicBezTo>
                  <a:cubicBezTo>
                    <a:pt x="190" y="3274"/>
                    <a:pt x="3394" y="70"/>
                    <a:pt x="7346" y="70"/>
                  </a:cubicBezTo>
                  <a:cubicBezTo>
                    <a:pt x="11299" y="70"/>
                    <a:pt x="14503" y="3274"/>
                    <a:pt x="14503" y="7226"/>
                  </a:cubicBezTo>
                  <a:close/>
                </a:path>
              </a:pathLst>
            </a:custGeom>
            <a:solidFill>
              <a:srgbClr val="CFDBE8"/>
            </a:solidFill>
            <a:ln w="7144"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EED3EDF1-7F28-15C7-95A7-89760C3475AC}"/>
                </a:ext>
              </a:extLst>
            </p:cNvPr>
            <p:cNvSpPr/>
            <p:nvPr/>
          </p:nvSpPr>
          <p:spPr>
            <a:xfrm>
              <a:off x="12132159" y="2773950"/>
              <a:ext cx="14312" cy="14312"/>
            </a:xfrm>
            <a:custGeom>
              <a:avLst/>
              <a:gdLst>
                <a:gd name="connsiteX0" fmla="*/ 14513 w 14312"/>
                <a:gd name="connsiteY0" fmla="*/ 7226 h 14312"/>
                <a:gd name="connsiteX1" fmla="*/ 7356 w 14312"/>
                <a:gd name="connsiteY1" fmla="*/ 14383 h 14312"/>
                <a:gd name="connsiteX2" fmla="*/ 200 w 14312"/>
                <a:gd name="connsiteY2" fmla="*/ 7226 h 14312"/>
                <a:gd name="connsiteX3" fmla="*/ 7356 w 14312"/>
                <a:gd name="connsiteY3" fmla="*/ 70 h 14312"/>
                <a:gd name="connsiteX4" fmla="*/ 14513 w 14312"/>
                <a:gd name="connsiteY4" fmla="*/ 722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13" y="7226"/>
                  </a:moveTo>
                  <a:cubicBezTo>
                    <a:pt x="14513" y="11179"/>
                    <a:pt x="11309" y="14383"/>
                    <a:pt x="7356" y="14383"/>
                  </a:cubicBezTo>
                  <a:cubicBezTo>
                    <a:pt x="3404" y="14383"/>
                    <a:pt x="200" y="11179"/>
                    <a:pt x="200" y="7226"/>
                  </a:cubicBezTo>
                  <a:cubicBezTo>
                    <a:pt x="200" y="3274"/>
                    <a:pt x="3404" y="70"/>
                    <a:pt x="7356" y="70"/>
                  </a:cubicBezTo>
                  <a:cubicBezTo>
                    <a:pt x="11309" y="70"/>
                    <a:pt x="14513" y="3274"/>
                    <a:pt x="14513" y="7226"/>
                  </a:cubicBezTo>
                  <a:close/>
                </a:path>
              </a:pathLst>
            </a:custGeom>
            <a:solidFill>
              <a:srgbClr val="CFDBE8"/>
            </a:solidFill>
            <a:ln w="7144"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BC169BBB-F38A-6C9A-3AC2-F646DED7D3CF}"/>
                </a:ext>
              </a:extLst>
            </p:cNvPr>
            <p:cNvSpPr/>
            <p:nvPr/>
          </p:nvSpPr>
          <p:spPr>
            <a:xfrm>
              <a:off x="10700905" y="2845513"/>
              <a:ext cx="14312" cy="14312"/>
            </a:xfrm>
            <a:custGeom>
              <a:avLst/>
              <a:gdLst>
                <a:gd name="connsiteX0" fmla="*/ 14313 w 14312"/>
                <a:gd name="connsiteY0" fmla="*/ 7236 h 14312"/>
                <a:gd name="connsiteX1" fmla="*/ 7156 w 14312"/>
                <a:gd name="connsiteY1" fmla="*/ 14393 h 14312"/>
                <a:gd name="connsiteX2" fmla="*/ 0 w 14312"/>
                <a:gd name="connsiteY2" fmla="*/ 7236 h 14312"/>
                <a:gd name="connsiteX3" fmla="*/ 7156 w 14312"/>
                <a:gd name="connsiteY3" fmla="*/ 80 h 14312"/>
                <a:gd name="connsiteX4" fmla="*/ 14313 w 14312"/>
                <a:gd name="connsiteY4" fmla="*/ 723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13" y="7236"/>
                  </a:moveTo>
                  <a:cubicBezTo>
                    <a:pt x="14313" y="11189"/>
                    <a:pt x="11109" y="14393"/>
                    <a:pt x="7156" y="14393"/>
                  </a:cubicBezTo>
                  <a:cubicBezTo>
                    <a:pt x="3204" y="14393"/>
                    <a:pt x="0" y="11189"/>
                    <a:pt x="0" y="7236"/>
                  </a:cubicBezTo>
                  <a:cubicBezTo>
                    <a:pt x="0" y="3284"/>
                    <a:pt x="3204" y="80"/>
                    <a:pt x="7156" y="80"/>
                  </a:cubicBezTo>
                  <a:cubicBezTo>
                    <a:pt x="11109" y="80"/>
                    <a:pt x="14313" y="3284"/>
                    <a:pt x="14313" y="7236"/>
                  </a:cubicBezTo>
                  <a:close/>
                </a:path>
              </a:pathLst>
            </a:custGeom>
            <a:solidFill>
              <a:srgbClr val="CFDBE8"/>
            </a:solidFill>
            <a:ln w="7144"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4CDD09B-A9A8-AFD7-1710-634CFAC4BA7D}"/>
                </a:ext>
              </a:extLst>
            </p:cNvPr>
            <p:cNvSpPr/>
            <p:nvPr/>
          </p:nvSpPr>
          <p:spPr>
            <a:xfrm>
              <a:off x="10772467" y="2845513"/>
              <a:ext cx="14312" cy="14312"/>
            </a:xfrm>
            <a:custGeom>
              <a:avLst/>
              <a:gdLst>
                <a:gd name="connsiteX0" fmla="*/ 14323 w 14312"/>
                <a:gd name="connsiteY0" fmla="*/ 7236 h 14312"/>
                <a:gd name="connsiteX1" fmla="*/ 7166 w 14312"/>
                <a:gd name="connsiteY1" fmla="*/ 14393 h 14312"/>
                <a:gd name="connsiteX2" fmla="*/ 10 w 14312"/>
                <a:gd name="connsiteY2" fmla="*/ 7236 h 14312"/>
                <a:gd name="connsiteX3" fmla="*/ 7166 w 14312"/>
                <a:gd name="connsiteY3" fmla="*/ 80 h 14312"/>
                <a:gd name="connsiteX4" fmla="*/ 14323 w 14312"/>
                <a:gd name="connsiteY4" fmla="*/ 723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23" y="7236"/>
                  </a:moveTo>
                  <a:cubicBezTo>
                    <a:pt x="14323" y="11189"/>
                    <a:pt x="11119" y="14393"/>
                    <a:pt x="7166" y="14393"/>
                  </a:cubicBezTo>
                  <a:cubicBezTo>
                    <a:pt x="3214" y="14393"/>
                    <a:pt x="10" y="11189"/>
                    <a:pt x="10" y="7236"/>
                  </a:cubicBezTo>
                  <a:cubicBezTo>
                    <a:pt x="10" y="3284"/>
                    <a:pt x="3214" y="80"/>
                    <a:pt x="7166" y="80"/>
                  </a:cubicBezTo>
                  <a:cubicBezTo>
                    <a:pt x="11119" y="80"/>
                    <a:pt x="14323" y="3284"/>
                    <a:pt x="14323" y="7236"/>
                  </a:cubicBezTo>
                  <a:close/>
                </a:path>
              </a:pathLst>
            </a:custGeom>
            <a:solidFill>
              <a:srgbClr val="CFDBE8"/>
            </a:solidFill>
            <a:ln w="7144"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4DAC0757-6ACA-CA55-555F-7977F63CABB9}"/>
                </a:ext>
              </a:extLst>
            </p:cNvPr>
            <p:cNvSpPr/>
            <p:nvPr/>
          </p:nvSpPr>
          <p:spPr>
            <a:xfrm>
              <a:off x="10844030" y="2845513"/>
              <a:ext cx="14312" cy="14312"/>
            </a:xfrm>
            <a:custGeom>
              <a:avLst/>
              <a:gdLst>
                <a:gd name="connsiteX0" fmla="*/ 14333 w 14312"/>
                <a:gd name="connsiteY0" fmla="*/ 7236 h 14312"/>
                <a:gd name="connsiteX1" fmla="*/ 7176 w 14312"/>
                <a:gd name="connsiteY1" fmla="*/ 14393 h 14312"/>
                <a:gd name="connsiteX2" fmla="*/ 20 w 14312"/>
                <a:gd name="connsiteY2" fmla="*/ 7236 h 14312"/>
                <a:gd name="connsiteX3" fmla="*/ 7176 w 14312"/>
                <a:gd name="connsiteY3" fmla="*/ 80 h 14312"/>
                <a:gd name="connsiteX4" fmla="*/ 14333 w 14312"/>
                <a:gd name="connsiteY4" fmla="*/ 723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33" y="7236"/>
                  </a:moveTo>
                  <a:cubicBezTo>
                    <a:pt x="14333" y="11189"/>
                    <a:pt x="11129" y="14393"/>
                    <a:pt x="7176" y="14393"/>
                  </a:cubicBezTo>
                  <a:cubicBezTo>
                    <a:pt x="3224" y="14393"/>
                    <a:pt x="20" y="11189"/>
                    <a:pt x="20" y="7236"/>
                  </a:cubicBezTo>
                  <a:cubicBezTo>
                    <a:pt x="20" y="3284"/>
                    <a:pt x="3224" y="80"/>
                    <a:pt x="7176" y="80"/>
                  </a:cubicBezTo>
                  <a:cubicBezTo>
                    <a:pt x="11129" y="80"/>
                    <a:pt x="14333" y="3284"/>
                    <a:pt x="14333" y="7236"/>
                  </a:cubicBezTo>
                  <a:close/>
                </a:path>
              </a:pathLst>
            </a:custGeom>
            <a:solidFill>
              <a:srgbClr val="CFDBE8"/>
            </a:solidFill>
            <a:ln w="7144"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605356CD-0AB7-C19A-065C-FCC831789519}"/>
                </a:ext>
              </a:extLst>
            </p:cNvPr>
            <p:cNvSpPr/>
            <p:nvPr/>
          </p:nvSpPr>
          <p:spPr>
            <a:xfrm>
              <a:off x="10915593" y="2845513"/>
              <a:ext cx="14312" cy="14312"/>
            </a:xfrm>
            <a:custGeom>
              <a:avLst/>
              <a:gdLst>
                <a:gd name="connsiteX0" fmla="*/ 14343 w 14312"/>
                <a:gd name="connsiteY0" fmla="*/ 7236 h 14312"/>
                <a:gd name="connsiteX1" fmla="*/ 7186 w 14312"/>
                <a:gd name="connsiteY1" fmla="*/ 14393 h 14312"/>
                <a:gd name="connsiteX2" fmla="*/ 30 w 14312"/>
                <a:gd name="connsiteY2" fmla="*/ 7236 h 14312"/>
                <a:gd name="connsiteX3" fmla="*/ 7186 w 14312"/>
                <a:gd name="connsiteY3" fmla="*/ 80 h 14312"/>
                <a:gd name="connsiteX4" fmla="*/ 14343 w 14312"/>
                <a:gd name="connsiteY4" fmla="*/ 723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43" y="7236"/>
                  </a:moveTo>
                  <a:cubicBezTo>
                    <a:pt x="14343" y="11189"/>
                    <a:pt x="11139" y="14393"/>
                    <a:pt x="7186" y="14393"/>
                  </a:cubicBezTo>
                  <a:cubicBezTo>
                    <a:pt x="3234" y="14393"/>
                    <a:pt x="30" y="11189"/>
                    <a:pt x="30" y="7236"/>
                  </a:cubicBezTo>
                  <a:cubicBezTo>
                    <a:pt x="30" y="3284"/>
                    <a:pt x="3234" y="80"/>
                    <a:pt x="7186" y="80"/>
                  </a:cubicBezTo>
                  <a:cubicBezTo>
                    <a:pt x="11139" y="80"/>
                    <a:pt x="14343" y="3284"/>
                    <a:pt x="14343" y="7236"/>
                  </a:cubicBezTo>
                  <a:close/>
                </a:path>
              </a:pathLst>
            </a:custGeom>
            <a:solidFill>
              <a:srgbClr val="CFDBE8"/>
            </a:solidFill>
            <a:ln w="7144"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67546D-D281-6E4A-157A-A6EAB0BEF489}"/>
                </a:ext>
              </a:extLst>
            </p:cNvPr>
            <p:cNvSpPr/>
            <p:nvPr/>
          </p:nvSpPr>
          <p:spPr>
            <a:xfrm>
              <a:off x="10987155" y="2845513"/>
              <a:ext cx="14312" cy="14312"/>
            </a:xfrm>
            <a:custGeom>
              <a:avLst/>
              <a:gdLst>
                <a:gd name="connsiteX0" fmla="*/ 14353 w 14312"/>
                <a:gd name="connsiteY0" fmla="*/ 7236 h 14312"/>
                <a:gd name="connsiteX1" fmla="*/ 7196 w 14312"/>
                <a:gd name="connsiteY1" fmla="*/ 14393 h 14312"/>
                <a:gd name="connsiteX2" fmla="*/ 40 w 14312"/>
                <a:gd name="connsiteY2" fmla="*/ 7236 h 14312"/>
                <a:gd name="connsiteX3" fmla="*/ 7196 w 14312"/>
                <a:gd name="connsiteY3" fmla="*/ 80 h 14312"/>
                <a:gd name="connsiteX4" fmla="*/ 14353 w 14312"/>
                <a:gd name="connsiteY4" fmla="*/ 723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53" y="7236"/>
                  </a:moveTo>
                  <a:cubicBezTo>
                    <a:pt x="14353" y="11189"/>
                    <a:pt x="11149" y="14393"/>
                    <a:pt x="7196" y="14393"/>
                  </a:cubicBezTo>
                  <a:cubicBezTo>
                    <a:pt x="3244" y="14393"/>
                    <a:pt x="40" y="11189"/>
                    <a:pt x="40" y="7236"/>
                  </a:cubicBezTo>
                  <a:cubicBezTo>
                    <a:pt x="40" y="3284"/>
                    <a:pt x="3244" y="80"/>
                    <a:pt x="7196" y="80"/>
                  </a:cubicBezTo>
                  <a:cubicBezTo>
                    <a:pt x="11149" y="80"/>
                    <a:pt x="14353" y="3284"/>
                    <a:pt x="14353" y="7236"/>
                  </a:cubicBezTo>
                  <a:close/>
                </a:path>
              </a:pathLst>
            </a:custGeom>
            <a:solidFill>
              <a:srgbClr val="CFDBE8"/>
            </a:solidFill>
            <a:ln w="7144"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7837A3C5-0EC5-4DA4-C2FF-0EF957BE2649}"/>
                </a:ext>
              </a:extLst>
            </p:cNvPr>
            <p:cNvSpPr/>
            <p:nvPr/>
          </p:nvSpPr>
          <p:spPr>
            <a:xfrm>
              <a:off x="11058718" y="2845513"/>
              <a:ext cx="14312" cy="14312"/>
            </a:xfrm>
            <a:custGeom>
              <a:avLst/>
              <a:gdLst>
                <a:gd name="connsiteX0" fmla="*/ 14363 w 14312"/>
                <a:gd name="connsiteY0" fmla="*/ 7236 h 14312"/>
                <a:gd name="connsiteX1" fmla="*/ 7206 w 14312"/>
                <a:gd name="connsiteY1" fmla="*/ 14393 h 14312"/>
                <a:gd name="connsiteX2" fmla="*/ 50 w 14312"/>
                <a:gd name="connsiteY2" fmla="*/ 7236 h 14312"/>
                <a:gd name="connsiteX3" fmla="*/ 7206 w 14312"/>
                <a:gd name="connsiteY3" fmla="*/ 80 h 14312"/>
                <a:gd name="connsiteX4" fmla="*/ 14363 w 14312"/>
                <a:gd name="connsiteY4" fmla="*/ 723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63" y="7236"/>
                  </a:moveTo>
                  <a:cubicBezTo>
                    <a:pt x="14363" y="11189"/>
                    <a:pt x="11159" y="14393"/>
                    <a:pt x="7206" y="14393"/>
                  </a:cubicBezTo>
                  <a:cubicBezTo>
                    <a:pt x="3254" y="14393"/>
                    <a:pt x="50" y="11189"/>
                    <a:pt x="50" y="7236"/>
                  </a:cubicBezTo>
                  <a:cubicBezTo>
                    <a:pt x="50" y="3284"/>
                    <a:pt x="3254" y="80"/>
                    <a:pt x="7206" y="80"/>
                  </a:cubicBezTo>
                  <a:cubicBezTo>
                    <a:pt x="11159" y="80"/>
                    <a:pt x="14363" y="3284"/>
                    <a:pt x="14363" y="7236"/>
                  </a:cubicBezTo>
                  <a:close/>
                </a:path>
              </a:pathLst>
            </a:custGeom>
            <a:solidFill>
              <a:srgbClr val="CFDBE8"/>
            </a:solidFill>
            <a:ln w="7144"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DBAD8BE7-857A-4FF3-0E81-239DDBA9953A}"/>
                </a:ext>
              </a:extLst>
            </p:cNvPr>
            <p:cNvSpPr/>
            <p:nvPr/>
          </p:nvSpPr>
          <p:spPr>
            <a:xfrm>
              <a:off x="11130281" y="2845513"/>
              <a:ext cx="14312" cy="14312"/>
            </a:xfrm>
            <a:custGeom>
              <a:avLst/>
              <a:gdLst>
                <a:gd name="connsiteX0" fmla="*/ 14373 w 14312"/>
                <a:gd name="connsiteY0" fmla="*/ 7236 h 14312"/>
                <a:gd name="connsiteX1" fmla="*/ 7216 w 14312"/>
                <a:gd name="connsiteY1" fmla="*/ 14393 h 14312"/>
                <a:gd name="connsiteX2" fmla="*/ 60 w 14312"/>
                <a:gd name="connsiteY2" fmla="*/ 7236 h 14312"/>
                <a:gd name="connsiteX3" fmla="*/ 7216 w 14312"/>
                <a:gd name="connsiteY3" fmla="*/ 80 h 14312"/>
                <a:gd name="connsiteX4" fmla="*/ 14373 w 14312"/>
                <a:gd name="connsiteY4" fmla="*/ 723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73" y="7236"/>
                  </a:moveTo>
                  <a:cubicBezTo>
                    <a:pt x="14373" y="11189"/>
                    <a:pt x="11169" y="14393"/>
                    <a:pt x="7216" y="14393"/>
                  </a:cubicBezTo>
                  <a:cubicBezTo>
                    <a:pt x="3264" y="14393"/>
                    <a:pt x="60" y="11189"/>
                    <a:pt x="60" y="7236"/>
                  </a:cubicBezTo>
                  <a:cubicBezTo>
                    <a:pt x="60" y="3284"/>
                    <a:pt x="3264" y="80"/>
                    <a:pt x="7216" y="80"/>
                  </a:cubicBezTo>
                  <a:cubicBezTo>
                    <a:pt x="11169" y="80"/>
                    <a:pt x="14373" y="3284"/>
                    <a:pt x="14373" y="7236"/>
                  </a:cubicBezTo>
                  <a:close/>
                </a:path>
              </a:pathLst>
            </a:custGeom>
            <a:solidFill>
              <a:srgbClr val="CFDBE8"/>
            </a:solidFill>
            <a:ln w="7144"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1919873B-6528-ED7B-3516-5D0745F58E01}"/>
                </a:ext>
              </a:extLst>
            </p:cNvPr>
            <p:cNvSpPr/>
            <p:nvPr/>
          </p:nvSpPr>
          <p:spPr>
            <a:xfrm>
              <a:off x="11201844" y="2845513"/>
              <a:ext cx="14312" cy="14312"/>
            </a:xfrm>
            <a:custGeom>
              <a:avLst/>
              <a:gdLst>
                <a:gd name="connsiteX0" fmla="*/ 14383 w 14312"/>
                <a:gd name="connsiteY0" fmla="*/ 7236 h 14312"/>
                <a:gd name="connsiteX1" fmla="*/ 7226 w 14312"/>
                <a:gd name="connsiteY1" fmla="*/ 14393 h 14312"/>
                <a:gd name="connsiteX2" fmla="*/ 70 w 14312"/>
                <a:gd name="connsiteY2" fmla="*/ 7236 h 14312"/>
                <a:gd name="connsiteX3" fmla="*/ 7226 w 14312"/>
                <a:gd name="connsiteY3" fmla="*/ 80 h 14312"/>
                <a:gd name="connsiteX4" fmla="*/ 14383 w 14312"/>
                <a:gd name="connsiteY4" fmla="*/ 723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83" y="7236"/>
                  </a:moveTo>
                  <a:cubicBezTo>
                    <a:pt x="14383" y="11189"/>
                    <a:pt x="11179" y="14393"/>
                    <a:pt x="7226" y="14393"/>
                  </a:cubicBezTo>
                  <a:cubicBezTo>
                    <a:pt x="3274" y="14393"/>
                    <a:pt x="70" y="11189"/>
                    <a:pt x="70" y="7236"/>
                  </a:cubicBezTo>
                  <a:cubicBezTo>
                    <a:pt x="70" y="3284"/>
                    <a:pt x="3274" y="80"/>
                    <a:pt x="7226" y="80"/>
                  </a:cubicBezTo>
                  <a:cubicBezTo>
                    <a:pt x="11179" y="80"/>
                    <a:pt x="14383" y="3284"/>
                    <a:pt x="14383" y="7236"/>
                  </a:cubicBezTo>
                  <a:close/>
                </a:path>
              </a:pathLst>
            </a:custGeom>
            <a:solidFill>
              <a:srgbClr val="CFDBE8"/>
            </a:solidFill>
            <a:ln w="7144"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3F9C026B-18F0-CE72-54CB-F6318A35957E}"/>
                </a:ext>
              </a:extLst>
            </p:cNvPr>
            <p:cNvSpPr/>
            <p:nvPr/>
          </p:nvSpPr>
          <p:spPr>
            <a:xfrm>
              <a:off x="11273406" y="2845513"/>
              <a:ext cx="14312" cy="14312"/>
            </a:xfrm>
            <a:custGeom>
              <a:avLst/>
              <a:gdLst>
                <a:gd name="connsiteX0" fmla="*/ 14393 w 14312"/>
                <a:gd name="connsiteY0" fmla="*/ 7236 h 14312"/>
                <a:gd name="connsiteX1" fmla="*/ 7236 w 14312"/>
                <a:gd name="connsiteY1" fmla="*/ 14393 h 14312"/>
                <a:gd name="connsiteX2" fmla="*/ 80 w 14312"/>
                <a:gd name="connsiteY2" fmla="*/ 7236 h 14312"/>
                <a:gd name="connsiteX3" fmla="*/ 7236 w 14312"/>
                <a:gd name="connsiteY3" fmla="*/ 80 h 14312"/>
                <a:gd name="connsiteX4" fmla="*/ 14393 w 14312"/>
                <a:gd name="connsiteY4" fmla="*/ 723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93" y="7236"/>
                  </a:moveTo>
                  <a:cubicBezTo>
                    <a:pt x="14393" y="11189"/>
                    <a:pt x="11189" y="14393"/>
                    <a:pt x="7236" y="14393"/>
                  </a:cubicBezTo>
                  <a:cubicBezTo>
                    <a:pt x="3284" y="14393"/>
                    <a:pt x="80" y="11189"/>
                    <a:pt x="80" y="7236"/>
                  </a:cubicBezTo>
                  <a:cubicBezTo>
                    <a:pt x="80" y="3284"/>
                    <a:pt x="3284" y="80"/>
                    <a:pt x="7236" y="80"/>
                  </a:cubicBezTo>
                  <a:cubicBezTo>
                    <a:pt x="11189" y="80"/>
                    <a:pt x="14393" y="3284"/>
                    <a:pt x="14393" y="7236"/>
                  </a:cubicBezTo>
                  <a:close/>
                </a:path>
              </a:pathLst>
            </a:custGeom>
            <a:solidFill>
              <a:srgbClr val="CFDBE8"/>
            </a:solidFill>
            <a:ln w="7144"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DCA53CC3-BEC8-2666-75F7-3A29D30CB5DB}"/>
                </a:ext>
              </a:extLst>
            </p:cNvPr>
            <p:cNvSpPr/>
            <p:nvPr/>
          </p:nvSpPr>
          <p:spPr>
            <a:xfrm>
              <a:off x="11344969" y="2845513"/>
              <a:ext cx="14312" cy="14312"/>
            </a:xfrm>
            <a:custGeom>
              <a:avLst/>
              <a:gdLst>
                <a:gd name="connsiteX0" fmla="*/ 14403 w 14312"/>
                <a:gd name="connsiteY0" fmla="*/ 7236 h 14312"/>
                <a:gd name="connsiteX1" fmla="*/ 7246 w 14312"/>
                <a:gd name="connsiteY1" fmla="*/ 14393 h 14312"/>
                <a:gd name="connsiteX2" fmla="*/ 90 w 14312"/>
                <a:gd name="connsiteY2" fmla="*/ 7236 h 14312"/>
                <a:gd name="connsiteX3" fmla="*/ 7246 w 14312"/>
                <a:gd name="connsiteY3" fmla="*/ 80 h 14312"/>
                <a:gd name="connsiteX4" fmla="*/ 14403 w 14312"/>
                <a:gd name="connsiteY4" fmla="*/ 723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03" y="7236"/>
                  </a:moveTo>
                  <a:cubicBezTo>
                    <a:pt x="14403" y="11189"/>
                    <a:pt x="11199" y="14393"/>
                    <a:pt x="7246" y="14393"/>
                  </a:cubicBezTo>
                  <a:cubicBezTo>
                    <a:pt x="3294" y="14393"/>
                    <a:pt x="90" y="11189"/>
                    <a:pt x="90" y="7236"/>
                  </a:cubicBezTo>
                  <a:cubicBezTo>
                    <a:pt x="90" y="3284"/>
                    <a:pt x="3294" y="80"/>
                    <a:pt x="7246" y="80"/>
                  </a:cubicBezTo>
                  <a:cubicBezTo>
                    <a:pt x="11199" y="80"/>
                    <a:pt x="14403" y="3284"/>
                    <a:pt x="14403" y="7236"/>
                  </a:cubicBezTo>
                  <a:close/>
                </a:path>
              </a:pathLst>
            </a:custGeom>
            <a:solidFill>
              <a:srgbClr val="CFDBE8"/>
            </a:solidFill>
            <a:ln w="7144"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8E2FFA92-15B8-1EF6-03E9-9C5CBB36E7A9}"/>
                </a:ext>
              </a:extLst>
            </p:cNvPr>
            <p:cNvSpPr/>
            <p:nvPr/>
          </p:nvSpPr>
          <p:spPr>
            <a:xfrm>
              <a:off x="11416532" y="2845513"/>
              <a:ext cx="14312" cy="14312"/>
            </a:xfrm>
            <a:custGeom>
              <a:avLst/>
              <a:gdLst>
                <a:gd name="connsiteX0" fmla="*/ 14413 w 14312"/>
                <a:gd name="connsiteY0" fmla="*/ 7236 h 14312"/>
                <a:gd name="connsiteX1" fmla="*/ 7256 w 14312"/>
                <a:gd name="connsiteY1" fmla="*/ 14393 h 14312"/>
                <a:gd name="connsiteX2" fmla="*/ 100 w 14312"/>
                <a:gd name="connsiteY2" fmla="*/ 7236 h 14312"/>
                <a:gd name="connsiteX3" fmla="*/ 7256 w 14312"/>
                <a:gd name="connsiteY3" fmla="*/ 80 h 14312"/>
                <a:gd name="connsiteX4" fmla="*/ 14413 w 14312"/>
                <a:gd name="connsiteY4" fmla="*/ 723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13" y="7236"/>
                  </a:moveTo>
                  <a:cubicBezTo>
                    <a:pt x="14413" y="11189"/>
                    <a:pt x="11209" y="14393"/>
                    <a:pt x="7256" y="14393"/>
                  </a:cubicBezTo>
                  <a:cubicBezTo>
                    <a:pt x="3304" y="14393"/>
                    <a:pt x="100" y="11189"/>
                    <a:pt x="100" y="7236"/>
                  </a:cubicBezTo>
                  <a:cubicBezTo>
                    <a:pt x="100" y="3284"/>
                    <a:pt x="3304" y="80"/>
                    <a:pt x="7256" y="80"/>
                  </a:cubicBezTo>
                  <a:cubicBezTo>
                    <a:pt x="11209" y="80"/>
                    <a:pt x="14413" y="3284"/>
                    <a:pt x="14413" y="7236"/>
                  </a:cubicBezTo>
                  <a:close/>
                </a:path>
              </a:pathLst>
            </a:custGeom>
            <a:solidFill>
              <a:srgbClr val="CFDBE8"/>
            </a:solidFill>
            <a:ln w="7144"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E59C37E5-304A-865C-8071-59E1F633A4C6}"/>
                </a:ext>
              </a:extLst>
            </p:cNvPr>
            <p:cNvSpPr/>
            <p:nvPr/>
          </p:nvSpPr>
          <p:spPr>
            <a:xfrm>
              <a:off x="11488095" y="2845513"/>
              <a:ext cx="14312" cy="14312"/>
            </a:xfrm>
            <a:custGeom>
              <a:avLst/>
              <a:gdLst>
                <a:gd name="connsiteX0" fmla="*/ 14423 w 14312"/>
                <a:gd name="connsiteY0" fmla="*/ 7236 h 14312"/>
                <a:gd name="connsiteX1" fmla="*/ 7266 w 14312"/>
                <a:gd name="connsiteY1" fmla="*/ 14393 h 14312"/>
                <a:gd name="connsiteX2" fmla="*/ 110 w 14312"/>
                <a:gd name="connsiteY2" fmla="*/ 7236 h 14312"/>
                <a:gd name="connsiteX3" fmla="*/ 7266 w 14312"/>
                <a:gd name="connsiteY3" fmla="*/ 80 h 14312"/>
                <a:gd name="connsiteX4" fmla="*/ 14423 w 14312"/>
                <a:gd name="connsiteY4" fmla="*/ 723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23" y="7236"/>
                  </a:moveTo>
                  <a:cubicBezTo>
                    <a:pt x="14423" y="11189"/>
                    <a:pt x="11219" y="14393"/>
                    <a:pt x="7266" y="14393"/>
                  </a:cubicBezTo>
                  <a:cubicBezTo>
                    <a:pt x="3314" y="14393"/>
                    <a:pt x="110" y="11189"/>
                    <a:pt x="110" y="7236"/>
                  </a:cubicBezTo>
                  <a:cubicBezTo>
                    <a:pt x="110" y="3284"/>
                    <a:pt x="3314" y="80"/>
                    <a:pt x="7266" y="80"/>
                  </a:cubicBezTo>
                  <a:cubicBezTo>
                    <a:pt x="11219" y="80"/>
                    <a:pt x="14423" y="3284"/>
                    <a:pt x="14423" y="7236"/>
                  </a:cubicBezTo>
                  <a:close/>
                </a:path>
              </a:pathLst>
            </a:custGeom>
            <a:solidFill>
              <a:srgbClr val="CFDBE8"/>
            </a:solidFill>
            <a:ln w="7144"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5602CE64-8648-5A42-15F9-F7F884F468AA}"/>
                </a:ext>
              </a:extLst>
            </p:cNvPr>
            <p:cNvSpPr/>
            <p:nvPr/>
          </p:nvSpPr>
          <p:spPr>
            <a:xfrm>
              <a:off x="11559657" y="2845513"/>
              <a:ext cx="14312" cy="14312"/>
            </a:xfrm>
            <a:custGeom>
              <a:avLst/>
              <a:gdLst>
                <a:gd name="connsiteX0" fmla="*/ 14433 w 14312"/>
                <a:gd name="connsiteY0" fmla="*/ 7236 h 14312"/>
                <a:gd name="connsiteX1" fmla="*/ 7276 w 14312"/>
                <a:gd name="connsiteY1" fmla="*/ 14393 h 14312"/>
                <a:gd name="connsiteX2" fmla="*/ 120 w 14312"/>
                <a:gd name="connsiteY2" fmla="*/ 7236 h 14312"/>
                <a:gd name="connsiteX3" fmla="*/ 7276 w 14312"/>
                <a:gd name="connsiteY3" fmla="*/ 80 h 14312"/>
                <a:gd name="connsiteX4" fmla="*/ 14433 w 14312"/>
                <a:gd name="connsiteY4" fmla="*/ 723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33" y="7236"/>
                  </a:moveTo>
                  <a:cubicBezTo>
                    <a:pt x="14433" y="11189"/>
                    <a:pt x="11229" y="14393"/>
                    <a:pt x="7276" y="14393"/>
                  </a:cubicBezTo>
                  <a:cubicBezTo>
                    <a:pt x="3324" y="14393"/>
                    <a:pt x="120" y="11189"/>
                    <a:pt x="120" y="7236"/>
                  </a:cubicBezTo>
                  <a:cubicBezTo>
                    <a:pt x="120" y="3284"/>
                    <a:pt x="3324" y="80"/>
                    <a:pt x="7276" y="80"/>
                  </a:cubicBezTo>
                  <a:cubicBezTo>
                    <a:pt x="11229" y="80"/>
                    <a:pt x="14433" y="3284"/>
                    <a:pt x="14433" y="7236"/>
                  </a:cubicBezTo>
                  <a:close/>
                </a:path>
              </a:pathLst>
            </a:custGeom>
            <a:solidFill>
              <a:srgbClr val="CFDBE8"/>
            </a:solidFill>
            <a:ln w="7144"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45607A6F-84A4-A114-644D-AD6968493BC4}"/>
                </a:ext>
              </a:extLst>
            </p:cNvPr>
            <p:cNvSpPr/>
            <p:nvPr/>
          </p:nvSpPr>
          <p:spPr>
            <a:xfrm>
              <a:off x="11631220" y="2845513"/>
              <a:ext cx="14312" cy="14312"/>
            </a:xfrm>
            <a:custGeom>
              <a:avLst/>
              <a:gdLst>
                <a:gd name="connsiteX0" fmla="*/ 14443 w 14312"/>
                <a:gd name="connsiteY0" fmla="*/ 7236 h 14312"/>
                <a:gd name="connsiteX1" fmla="*/ 7286 w 14312"/>
                <a:gd name="connsiteY1" fmla="*/ 14393 h 14312"/>
                <a:gd name="connsiteX2" fmla="*/ 130 w 14312"/>
                <a:gd name="connsiteY2" fmla="*/ 7236 h 14312"/>
                <a:gd name="connsiteX3" fmla="*/ 7286 w 14312"/>
                <a:gd name="connsiteY3" fmla="*/ 80 h 14312"/>
                <a:gd name="connsiteX4" fmla="*/ 14443 w 14312"/>
                <a:gd name="connsiteY4" fmla="*/ 723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43" y="7236"/>
                  </a:moveTo>
                  <a:cubicBezTo>
                    <a:pt x="14443" y="11189"/>
                    <a:pt x="11239" y="14393"/>
                    <a:pt x="7286" y="14393"/>
                  </a:cubicBezTo>
                  <a:cubicBezTo>
                    <a:pt x="3334" y="14393"/>
                    <a:pt x="130" y="11189"/>
                    <a:pt x="130" y="7236"/>
                  </a:cubicBezTo>
                  <a:cubicBezTo>
                    <a:pt x="130" y="3284"/>
                    <a:pt x="3334" y="80"/>
                    <a:pt x="7286" y="80"/>
                  </a:cubicBezTo>
                  <a:cubicBezTo>
                    <a:pt x="11239" y="80"/>
                    <a:pt x="14443" y="3284"/>
                    <a:pt x="14443" y="7236"/>
                  </a:cubicBezTo>
                  <a:close/>
                </a:path>
              </a:pathLst>
            </a:custGeom>
            <a:solidFill>
              <a:srgbClr val="CFDBE8"/>
            </a:solidFill>
            <a:ln w="7144"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89507C7A-4092-7D11-50B2-5D65BD083CD2}"/>
                </a:ext>
              </a:extLst>
            </p:cNvPr>
            <p:cNvSpPr/>
            <p:nvPr/>
          </p:nvSpPr>
          <p:spPr>
            <a:xfrm>
              <a:off x="11702783" y="2845513"/>
              <a:ext cx="14312" cy="14312"/>
            </a:xfrm>
            <a:custGeom>
              <a:avLst/>
              <a:gdLst>
                <a:gd name="connsiteX0" fmla="*/ 14453 w 14312"/>
                <a:gd name="connsiteY0" fmla="*/ 7236 h 14312"/>
                <a:gd name="connsiteX1" fmla="*/ 7296 w 14312"/>
                <a:gd name="connsiteY1" fmla="*/ 14393 h 14312"/>
                <a:gd name="connsiteX2" fmla="*/ 140 w 14312"/>
                <a:gd name="connsiteY2" fmla="*/ 7236 h 14312"/>
                <a:gd name="connsiteX3" fmla="*/ 7296 w 14312"/>
                <a:gd name="connsiteY3" fmla="*/ 80 h 14312"/>
                <a:gd name="connsiteX4" fmla="*/ 14453 w 14312"/>
                <a:gd name="connsiteY4" fmla="*/ 723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53" y="7236"/>
                  </a:moveTo>
                  <a:cubicBezTo>
                    <a:pt x="14453" y="11189"/>
                    <a:pt x="11249" y="14393"/>
                    <a:pt x="7296" y="14393"/>
                  </a:cubicBezTo>
                  <a:cubicBezTo>
                    <a:pt x="3344" y="14393"/>
                    <a:pt x="140" y="11189"/>
                    <a:pt x="140" y="7236"/>
                  </a:cubicBezTo>
                  <a:cubicBezTo>
                    <a:pt x="140" y="3284"/>
                    <a:pt x="3344" y="80"/>
                    <a:pt x="7296" y="80"/>
                  </a:cubicBezTo>
                  <a:cubicBezTo>
                    <a:pt x="11249" y="80"/>
                    <a:pt x="14453" y="3284"/>
                    <a:pt x="14453" y="7236"/>
                  </a:cubicBezTo>
                  <a:close/>
                </a:path>
              </a:pathLst>
            </a:custGeom>
            <a:solidFill>
              <a:srgbClr val="CFDBE8"/>
            </a:solidFill>
            <a:ln w="7144"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89997BF5-8FCB-62D2-E5DC-F0CDF965EE23}"/>
                </a:ext>
              </a:extLst>
            </p:cNvPr>
            <p:cNvSpPr/>
            <p:nvPr/>
          </p:nvSpPr>
          <p:spPr>
            <a:xfrm>
              <a:off x="11774346" y="2845513"/>
              <a:ext cx="14312" cy="14312"/>
            </a:xfrm>
            <a:custGeom>
              <a:avLst/>
              <a:gdLst>
                <a:gd name="connsiteX0" fmla="*/ 14463 w 14312"/>
                <a:gd name="connsiteY0" fmla="*/ 7236 h 14312"/>
                <a:gd name="connsiteX1" fmla="*/ 7306 w 14312"/>
                <a:gd name="connsiteY1" fmla="*/ 14393 h 14312"/>
                <a:gd name="connsiteX2" fmla="*/ 150 w 14312"/>
                <a:gd name="connsiteY2" fmla="*/ 7236 h 14312"/>
                <a:gd name="connsiteX3" fmla="*/ 7306 w 14312"/>
                <a:gd name="connsiteY3" fmla="*/ 80 h 14312"/>
                <a:gd name="connsiteX4" fmla="*/ 14463 w 14312"/>
                <a:gd name="connsiteY4" fmla="*/ 723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63" y="7236"/>
                  </a:moveTo>
                  <a:cubicBezTo>
                    <a:pt x="14463" y="11189"/>
                    <a:pt x="11259" y="14393"/>
                    <a:pt x="7306" y="14393"/>
                  </a:cubicBezTo>
                  <a:cubicBezTo>
                    <a:pt x="3354" y="14393"/>
                    <a:pt x="150" y="11189"/>
                    <a:pt x="150" y="7236"/>
                  </a:cubicBezTo>
                  <a:cubicBezTo>
                    <a:pt x="150" y="3284"/>
                    <a:pt x="3354" y="80"/>
                    <a:pt x="7306" y="80"/>
                  </a:cubicBezTo>
                  <a:cubicBezTo>
                    <a:pt x="11259" y="80"/>
                    <a:pt x="14463" y="3284"/>
                    <a:pt x="14463" y="7236"/>
                  </a:cubicBezTo>
                  <a:close/>
                </a:path>
              </a:pathLst>
            </a:custGeom>
            <a:solidFill>
              <a:srgbClr val="CFDBE8"/>
            </a:solidFill>
            <a:ln w="7144"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EC132C02-204B-3C31-025D-438C2792D036}"/>
                </a:ext>
              </a:extLst>
            </p:cNvPr>
            <p:cNvSpPr/>
            <p:nvPr/>
          </p:nvSpPr>
          <p:spPr>
            <a:xfrm>
              <a:off x="11845908" y="2845513"/>
              <a:ext cx="14312" cy="14312"/>
            </a:xfrm>
            <a:custGeom>
              <a:avLst/>
              <a:gdLst>
                <a:gd name="connsiteX0" fmla="*/ 14473 w 14312"/>
                <a:gd name="connsiteY0" fmla="*/ 7236 h 14312"/>
                <a:gd name="connsiteX1" fmla="*/ 7316 w 14312"/>
                <a:gd name="connsiteY1" fmla="*/ 14393 h 14312"/>
                <a:gd name="connsiteX2" fmla="*/ 160 w 14312"/>
                <a:gd name="connsiteY2" fmla="*/ 7236 h 14312"/>
                <a:gd name="connsiteX3" fmla="*/ 7316 w 14312"/>
                <a:gd name="connsiteY3" fmla="*/ 80 h 14312"/>
                <a:gd name="connsiteX4" fmla="*/ 14473 w 14312"/>
                <a:gd name="connsiteY4" fmla="*/ 723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73" y="7236"/>
                  </a:moveTo>
                  <a:cubicBezTo>
                    <a:pt x="14473" y="11189"/>
                    <a:pt x="11269" y="14393"/>
                    <a:pt x="7316" y="14393"/>
                  </a:cubicBezTo>
                  <a:cubicBezTo>
                    <a:pt x="3364" y="14393"/>
                    <a:pt x="160" y="11189"/>
                    <a:pt x="160" y="7236"/>
                  </a:cubicBezTo>
                  <a:cubicBezTo>
                    <a:pt x="160" y="3284"/>
                    <a:pt x="3364" y="80"/>
                    <a:pt x="7316" y="80"/>
                  </a:cubicBezTo>
                  <a:cubicBezTo>
                    <a:pt x="11269" y="80"/>
                    <a:pt x="14473" y="3284"/>
                    <a:pt x="14473" y="7236"/>
                  </a:cubicBezTo>
                  <a:close/>
                </a:path>
              </a:pathLst>
            </a:custGeom>
            <a:solidFill>
              <a:srgbClr val="CFDBE8"/>
            </a:solidFill>
            <a:ln w="7144"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0F389FBE-406D-074D-C727-353ABD6F1BA4}"/>
                </a:ext>
              </a:extLst>
            </p:cNvPr>
            <p:cNvSpPr/>
            <p:nvPr/>
          </p:nvSpPr>
          <p:spPr>
            <a:xfrm>
              <a:off x="11917471" y="2845513"/>
              <a:ext cx="14312" cy="14312"/>
            </a:xfrm>
            <a:custGeom>
              <a:avLst/>
              <a:gdLst>
                <a:gd name="connsiteX0" fmla="*/ 14483 w 14312"/>
                <a:gd name="connsiteY0" fmla="*/ 7236 h 14312"/>
                <a:gd name="connsiteX1" fmla="*/ 7326 w 14312"/>
                <a:gd name="connsiteY1" fmla="*/ 14393 h 14312"/>
                <a:gd name="connsiteX2" fmla="*/ 170 w 14312"/>
                <a:gd name="connsiteY2" fmla="*/ 7236 h 14312"/>
                <a:gd name="connsiteX3" fmla="*/ 7326 w 14312"/>
                <a:gd name="connsiteY3" fmla="*/ 80 h 14312"/>
                <a:gd name="connsiteX4" fmla="*/ 14483 w 14312"/>
                <a:gd name="connsiteY4" fmla="*/ 723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83" y="7236"/>
                  </a:moveTo>
                  <a:cubicBezTo>
                    <a:pt x="14483" y="11189"/>
                    <a:pt x="11279" y="14393"/>
                    <a:pt x="7326" y="14393"/>
                  </a:cubicBezTo>
                  <a:cubicBezTo>
                    <a:pt x="3374" y="14393"/>
                    <a:pt x="170" y="11189"/>
                    <a:pt x="170" y="7236"/>
                  </a:cubicBezTo>
                  <a:cubicBezTo>
                    <a:pt x="170" y="3284"/>
                    <a:pt x="3374" y="80"/>
                    <a:pt x="7326" y="80"/>
                  </a:cubicBezTo>
                  <a:cubicBezTo>
                    <a:pt x="11279" y="80"/>
                    <a:pt x="14483" y="3284"/>
                    <a:pt x="14483" y="7236"/>
                  </a:cubicBezTo>
                  <a:close/>
                </a:path>
              </a:pathLst>
            </a:custGeom>
            <a:solidFill>
              <a:srgbClr val="CFDBE8"/>
            </a:solidFill>
            <a:ln w="7144"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CDA722B5-87AC-F499-A394-1DD8F956BA03}"/>
                </a:ext>
              </a:extLst>
            </p:cNvPr>
            <p:cNvSpPr/>
            <p:nvPr/>
          </p:nvSpPr>
          <p:spPr>
            <a:xfrm>
              <a:off x="11989034" y="2845513"/>
              <a:ext cx="14312" cy="14312"/>
            </a:xfrm>
            <a:custGeom>
              <a:avLst/>
              <a:gdLst>
                <a:gd name="connsiteX0" fmla="*/ 14493 w 14312"/>
                <a:gd name="connsiteY0" fmla="*/ 7236 h 14312"/>
                <a:gd name="connsiteX1" fmla="*/ 7336 w 14312"/>
                <a:gd name="connsiteY1" fmla="*/ 14393 h 14312"/>
                <a:gd name="connsiteX2" fmla="*/ 180 w 14312"/>
                <a:gd name="connsiteY2" fmla="*/ 7236 h 14312"/>
                <a:gd name="connsiteX3" fmla="*/ 7336 w 14312"/>
                <a:gd name="connsiteY3" fmla="*/ 80 h 14312"/>
                <a:gd name="connsiteX4" fmla="*/ 14493 w 14312"/>
                <a:gd name="connsiteY4" fmla="*/ 723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93" y="7236"/>
                  </a:moveTo>
                  <a:cubicBezTo>
                    <a:pt x="14493" y="11189"/>
                    <a:pt x="11289" y="14393"/>
                    <a:pt x="7336" y="14393"/>
                  </a:cubicBezTo>
                  <a:cubicBezTo>
                    <a:pt x="3384" y="14393"/>
                    <a:pt x="180" y="11189"/>
                    <a:pt x="180" y="7236"/>
                  </a:cubicBezTo>
                  <a:cubicBezTo>
                    <a:pt x="180" y="3284"/>
                    <a:pt x="3384" y="80"/>
                    <a:pt x="7336" y="80"/>
                  </a:cubicBezTo>
                  <a:cubicBezTo>
                    <a:pt x="11289" y="80"/>
                    <a:pt x="14493" y="3284"/>
                    <a:pt x="14493" y="7236"/>
                  </a:cubicBezTo>
                  <a:close/>
                </a:path>
              </a:pathLst>
            </a:custGeom>
            <a:solidFill>
              <a:srgbClr val="CFDBE8"/>
            </a:solidFill>
            <a:ln w="7144"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6F23B29D-74CE-E59A-FC59-F1D2D67C7B8B}"/>
                </a:ext>
              </a:extLst>
            </p:cNvPr>
            <p:cNvSpPr/>
            <p:nvPr/>
          </p:nvSpPr>
          <p:spPr>
            <a:xfrm>
              <a:off x="12060597" y="2845513"/>
              <a:ext cx="14312" cy="14312"/>
            </a:xfrm>
            <a:custGeom>
              <a:avLst/>
              <a:gdLst>
                <a:gd name="connsiteX0" fmla="*/ 14503 w 14312"/>
                <a:gd name="connsiteY0" fmla="*/ 7236 h 14312"/>
                <a:gd name="connsiteX1" fmla="*/ 7346 w 14312"/>
                <a:gd name="connsiteY1" fmla="*/ 14393 h 14312"/>
                <a:gd name="connsiteX2" fmla="*/ 190 w 14312"/>
                <a:gd name="connsiteY2" fmla="*/ 7236 h 14312"/>
                <a:gd name="connsiteX3" fmla="*/ 7346 w 14312"/>
                <a:gd name="connsiteY3" fmla="*/ 80 h 14312"/>
                <a:gd name="connsiteX4" fmla="*/ 14503 w 14312"/>
                <a:gd name="connsiteY4" fmla="*/ 723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03" y="7236"/>
                  </a:moveTo>
                  <a:cubicBezTo>
                    <a:pt x="14503" y="11189"/>
                    <a:pt x="11299" y="14393"/>
                    <a:pt x="7346" y="14393"/>
                  </a:cubicBezTo>
                  <a:cubicBezTo>
                    <a:pt x="3394" y="14393"/>
                    <a:pt x="190" y="11189"/>
                    <a:pt x="190" y="7236"/>
                  </a:cubicBezTo>
                  <a:cubicBezTo>
                    <a:pt x="190" y="3284"/>
                    <a:pt x="3394" y="80"/>
                    <a:pt x="7346" y="80"/>
                  </a:cubicBezTo>
                  <a:cubicBezTo>
                    <a:pt x="11299" y="80"/>
                    <a:pt x="14503" y="3284"/>
                    <a:pt x="14503" y="7236"/>
                  </a:cubicBezTo>
                  <a:close/>
                </a:path>
              </a:pathLst>
            </a:custGeom>
            <a:solidFill>
              <a:srgbClr val="CFDBE8"/>
            </a:solidFill>
            <a:ln w="7144"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2BD647FD-4A42-1D33-7CB4-5D990FAA482A}"/>
                </a:ext>
              </a:extLst>
            </p:cNvPr>
            <p:cNvSpPr/>
            <p:nvPr/>
          </p:nvSpPr>
          <p:spPr>
            <a:xfrm>
              <a:off x="12132159" y="2845513"/>
              <a:ext cx="14312" cy="14312"/>
            </a:xfrm>
            <a:custGeom>
              <a:avLst/>
              <a:gdLst>
                <a:gd name="connsiteX0" fmla="*/ 14513 w 14312"/>
                <a:gd name="connsiteY0" fmla="*/ 7236 h 14312"/>
                <a:gd name="connsiteX1" fmla="*/ 7356 w 14312"/>
                <a:gd name="connsiteY1" fmla="*/ 14393 h 14312"/>
                <a:gd name="connsiteX2" fmla="*/ 200 w 14312"/>
                <a:gd name="connsiteY2" fmla="*/ 7236 h 14312"/>
                <a:gd name="connsiteX3" fmla="*/ 7356 w 14312"/>
                <a:gd name="connsiteY3" fmla="*/ 80 h 14312"/>
                <a:gd name="connsiteX4" fmla="*/ 14513 w 14312"/>
                <a:gd name="connsiteY4" fmla="*/ 723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13" y="7236"/>
                  </a:moveTo>
                  <a:cubicBezTo>
                    <a:pt x="14513" y="11189"/>
                    <a:pt x="11309" y="14393"/>
                    <a:pt x="7356" y="14393"/>
                  </a:cubicBezTo>
                  <a:cubicBezTo>
                    <a:pt x="3404" y="14393"/>
                    <a:pt x="200" y="11189"/>
                    <a:pt x="200" y="7236"/>
                  </a:cubicBezTo>
                  <a:cubicBezTo>
                    <a:pt x="200" y="3284"/>
                    <a:pt x="3404" y="80"/>
                    <a:pt x="7356" y="80"/>
                  </a:cubicBezTo>
                  <a:cubicBezTo>
                    <a:pt x="11309" y="80"/>
                    <a:pt x="14513" y="3284"/>
                    <a:pt x="14513" y="7236"/>
                  </a:cubicBezTo>
                  <a:close/>
                </a:path>
              </a:pathLst>
            </a:custGeom>
            <a:solidFill>
              <a:srgbClr val="CFDBE8"/>
            </a:solidFill>
            <a:ln w="7144"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F7B92FA5-BE7A-5B96-6CAD-CD871AB53314}"/>
                </a:ext>
              </a:extLst>
            </p:cNvPr>
            <p:cNvSpPr/>
            <p:nvPr/>
          </p:nvSpPr>
          <p:spPr>
            <a:xfrm>
              <a:off x="10700905" y="2917076"/>
              <a:ext cx="14312" cy="14312"/>
            </a:xfrm>
            <a:custGeom>
              <a:avLst/>
              <a:gdLst>
                <a:gd name="connsiteX0" fmla="*/ 14313 w 14312"/>
                <a:gd name="connsiteY0" fmla="*/ 7246 h 14312"/>
                <a:gd name="connsiteX1" fmla="*/ 7156 w 14312"/>
                <a:gd name="connsiteY1" fmla="*/ 14403 h 14312"/>
                <a:gd name="connsiteX2" fmla="*/ 0 w 14312"/>
                <a:gd name="connsiteY2" fmla="*/ 7246 h 14312"/>
                <a:gd name="connsiteX3" fmla="*/ 7156 w 14312"/>
                <a:gd name="connsiteY3" fmla="*/ 90 h 14312"/>
                <a:gd name="connsiteX4" fmla="*/ 14313 w 14312"/>
                <a:gd name="connsiteY4" fmla="*/ 724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13" y="7246"/>
                  </a:moveTo>
                  <a:cubicBezTo>
                    <a:pt x="14313" y="11199"/>
                    <a:pt x="11109" y="14403"/>
                    <a:pt x="7156" y="14403"/>
                  </a:cubicBezTo>
                  <a:cubicBezTo>
                    <a:pt x="3204" y="14403"/>
                    <a:pt x="0" y="11199"/>
                    <a:pt x="0" y="7246"/>
                  </a:cubicBezTo>
                  <a:cubicBezTo>
                    <a:pt x="0" y="3294"/>
                    <a:pt x="3204" y="90"/>
                    <a:pt x="7156" y="90"/>
                  </a:cubicBezTo>
                  <a:cubicBezTo>
                    <a:pt x="11109" y="90"/>
                    <a:pt x="14313" y="3294"/>
                    <a:pt x="14313" y="7246"/>
                  </a:cubicBezTo>
                  <a:close/>
                </a:path>
              </a:pathLst>
            </a:custGeom>
            <a:solidFill>
              <a:srgbClr val="CFDBE8"/>
            </a:solidFill>
            <a:ln w="7144"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D2571A9-90EE-2D44-6D97-48C5DFB24798}"/>
                </a:ext>
              </a:extLst>
            </p:cNvPr>
            <p:cNvSpPr/>
            <p:nvPr/>
          </p:nvSpPr>
          <p:spPr>
            <a:xfrm>
              <a:off x="10772467" y="2917076"/>
              <a:ext cx="14312" cy="14312"/>
            </a:xfrm>
            <a:custGeom>
              <a:avLst/>
              <a:gdLst>
                <a:gd name="connsiteX0" fmla="*/ 14323 w 14312"/>
                <a:gd name="connsiteY0" fmla="*/ 7246 h 14312"/>
                <a:gd name="connsiteX1" fmla="*/ 7166 w 14312"/>
                <a:gd name="connsiteY1" fmla="*/ 14403 h 14312"/>
                <a:gd name="connsiteX2" fmla="*/ 10 w 14312"/>
                <a:gd name="connsiteY2" fmla="*/ 7246 h 14312"/>
                <a:gd name="connsiteX3" fmla="*/ 7166 w 14312"/>
                <a:gd name="connsiteY3" fmla="*/ 90 h 14312"/>
                <a:gd name="connsiteX4" fmla="*/ 14323 w 14312"/>
                <a:gd name="connsiteY4" fmla="*/ 724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23" y="7246"/>
                  </a:moveTo>
                  <a:cubicBezTo>
                    <a:pt x="14323" y="11199"/>
                    <a:pt x="11119" y="14403"/>
                    <a:pt x="7166" y="14403"/>
                  </a:cubicBezTo>
                  <a:cubicBezTo>
                    <a:pt x="3214" y="14403"/>
                    <a:pt x="10" y="11199"/>
                    <a:pt x="10" y="7246"/>
                  </a:cubicBezTo>
                  <a:cubicBezTo>
                    <a:pt x="10" y="3294"/>
                    <a:pt x="3214" y="90"/>
                    <a:pt x="7166" y="90"/>
                  </a:cubicBezTo>
                  <a:cubicBezTo>
                    <a:pt x="11119" y="90"/>
                    <a:pt x="14323" y="3294"/>
                    <a:pt x="14323" y="7246"/>
                  </a:cubicBezTo>
                  <a:close/>
                </a:path>
              </a:pathLst>
            </a:custGeom>
            <a:solidFill>
              <a:srgbClr val="CFDBE8"/>
            </a:solidFill>
            <a:ln w="7144"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427EB8C-C596-4145-330E-A888A299721C}"/>
                </a:ext>
              </a:extLst>
            </p:cNvPr>
            <p:cNvSpPr/>
            <p:nvPr/>
          </p:nvSpPr>
          <p:spPr>
            <a:xfrm>
              <a:off x="10844030" y="2917076"/>
              <a:ext cx="14312" cy="14312"/>
            </a:xfrm>
            <a:custGeom>
              <a:avLst/>
              <a:gdLst>
                <a:gd name="connsiteX0" fmla="*/ 14333 w 14312"/>
                <a:gd name="connsiteY0" fmla="*/ 7246 h 14312"/>
                <a:gd name="connsiteX1" fmla="*/ 7176 w 14312"/>
                <a:gd name="connsiteY1" fmla="*/ 14403 h 14312"/>
                <a:gd name="connsiteX2" fmla="*/ 20 w 14312"/>
                <a:gd name="connsiteY2" fmla="*/ 7246 h 14312"/>
                <a:gd name="connsiteX3" fmla="*/ 7176 w 14312"/>
                <a:gd name="connsiteY3" fmla="*/ 90 h 14312"/>
                <a:gd name="connsiteX4" fmla="*/ 14333 w 14312"/>
                <a:gd name="connsiteY4" fmla="*/ 724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33" y="7246"/>
                  </a:moveTo>
                  <a:cubicBezTo>
                    <a:pt x="14333" y="11199"/>
                    <a:pt x="11129" y="14403"/>
                    <a:pt x="7176" y="14403"/>
                  </a:cubicBezTo>
                  <a:cubicBezTo>
                    <a:pt x="3224" y="14403"/>
                    <a:pt x="20" y="11199"/>
                    <a:pt x="20" y="7246"/>
                  </a:cubicBezTo>
                  <a:cubicBezTo>
                    <a:pt x="20" y="3294"/>
                    <a:pt x="3224" y="90"/>
                    <a:pt x="7176" y="90"/>
                  </a:cubicBezTo>
                  <a:cubicBezTo>
                    <a:pt x="11129" y="90"/>
                    <a:pt x="14333" y="3294"/>
                    <a:pt x="14333" y="7246"/>
                  </a:cubicBezTo>
                  <a:close/>
                </a:path>
              </a:pathLst>
            </a:custGeom>
            <a:solidFill>
              <a:srgbClr val="CFDBE8"/>
            </a:solidFill>
            <a:ln w="7144"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A4025158-2B02-76C2-1C81-59E34AF91424}"/>
                </a:ext>
              </a:extLst>
            </p:cNvPr>
            <p:cNvSpPr/>
            <p:nvPr/>
          </p:nvSpPr>
          <p:spPr>
            <a:xfrm>
              <a:off x="10915593" y="2917076"/>
              <a:ext cx="14312" cy="14312"/>
            </a:xfrm>
            <a:custGeom>
              <a:avLst/>
              <a:gdLst>
                <a:gd name="connsiteX0" fmla="*/ 14343 w 14312"/>
                <a:gd name="connsiteY0" fmla="*/ 7246 h 14312"/>
                <a:gd name="connsiteX1" fmla="*/ 7186 w 14312"/>
                <a:gd name="connsiteY1" fmla="*/ 14403 h 14312"/>
                <a:gd name="connsiteX2" fmla="*/ 30 w 14312"/>
                <a:gd name="connsiteY2" fmla="*/ 7246 h 14312"/>
                <a:gd name="connsiteX3" fmla="*/ 7186 w 14312"/>
                <a:gd name="connsiteY3" fmla="*/ 90 h 14312"/>
                <a:gd name="connsiteX4" fmla="*/ 14343 w 14312"/>
                <a:gd name="connsiteY4" fmla="*/ 724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43" y="7246"/>
                  </a:moveTo>
                  <a:cubicBezTo>
                    <a:pt x="14343" y="11199"/>
                    <a:pt x="11139" y="14403"/>
                    <a:pt x="7186" y="14403"/>
                  </a:cubicBezTo>
                  <a:cubicBezTo>
                    <a:pt x="3234" y="14403"/>
                    <a:pt x="30" y="11199"/>
                    <a:pt x="30" y="7246"/>
                  </a:cubicBezTo>
                  <a:cubicBezTo>
                    <a:pt x="30" y="3294"/>
                    <a:pt x="3234" y="90"/>
                    <a:pt x="7186" y="90"/>
                  </a:cubicBezTo>
                  <a:cubicBezTo>
                    <a:pt x="11139" y="90"/>
                    <a:pt x="14343" y="3294"/>
                    <a:pt x="14343" y="7246"/>
                  </a:cubicBezTo>
                  <a:close/>
                </a:path>
              </a:pathLst>
            </a:custGeom>
            <a:solidFill>
              <a:srgbClr val="CFDBE8"/>
            </a:solidFill>
            <a:ln w="7144"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10CF4147-6264-AC92-6BDB-9FA41B9E2F25}"/>
                </a:ext>
              </a:extLst>
            </p:cNvPr>
            <p:cNvSpPr/>
            <p:nvPr/>
          </p:nvSpPr>
          <p:spPr>
            <a:xfrm>
              <a:off x="10987155" y="2917076"/>
              <a:ext cx="14312" cy="14312"/>
            </a:xfrm>
            <a:custGeom>
              <a:avLst/>
              <a:gdLst>
                <a:gd name="connsiteX0" fmla="*/ 14353 w 14312"/>
                <a:gd name="connsiteY0" fmla="*/ 7246 h 14312"/>
                <a:gd name="connsiteX1" fmla="*/ 7196 w 14312"/>
                <a:gd name="connsiteY1" fmla="*/ 14403 h 14312"/>
                <a:gd name="connsiteX2" fmla="*/ 40 w 14312"/>
                <a:gd name="connsiteY2" fmla="*/ 7246 h 14312"/>
                <a:gd name="connsiteX3" fmla="*/ 7196 w 14312"/>
                <a:gd name="connsiteY3" fmla="*/ 90 h 14312"/>
                <a:gd name="connsiteX4" fmla="*/ 14353 w 14312"/>
                <a:gd name="connsiteY4" fmla="*/ 724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53" y="7246"/>
                  </a:moveTo>
                  <a:cubicBezTo>
                    <a:pt x="14353" y="11199"/>
                    <a:pt x="11149" y="14403"/>
                    <a:pt x="7196" y="14403"/>
                  </a:cubicBezTo>
                  <a:cubicBezTo>
                    <a:pt x="3244" y="14403"/>
                    <a:pt x="40" y="11199"/>
                    <a:pt x="40" y="7246"/>
                  </a:cubicBezTo>
                  <a:cubicBezTo>
                    <a:pt x="40" y="3294"/>
                    <a:pt x="3244" y="90"/>
                    <a:pt x="7196" y="90"/>
                  </a:cubicBezTo>
                  <a:cubicBezTo>
                    <a:pt x="11149" y="90"/>
                    <a:pt x="14353" y="3294"/>
                    <a:pt x="14353" y="7246"/>
                  </a:cubicBezTo>
                  <a:close/>
                </a:path>
              </a:pathLst>
            </a:custGeom>
            <a:solidFill>
              <a:srgbClr val="CFDBE8"/>
            </a:solidFill>
            <a:ln w="7144"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CBF446AA-6C0C-9936-8E02-5378A3135050}"/>
                </a:ext>
              </a:extLst>
            </p:cNvPr>
            <p:cNvSpPr/>
            <p:nvPr/>
          </p:nvSpPr>
          <p:spPr>
            <a:xfrm>
              <a:off x="11058718" y="2917076"/>
              <a:ext cx="14312" cy="14312"/>
            </a:xfrm>
            <a:custGeom>
              <a:avLst/>
              <a:gdLst>
                <a:gd name="connsiteX0" fmla="*/ 14363 w 14312"/>
                <a:gd name="connsiteY0" fmla="*/ 7246 h 14312"/>
                <a:gd name="connsiteX1" fmla="*/ 7206 w 14312"/>
                <a:gd name="connsiteY1" fmla="*/ 14403 h 14312"/>
                <a:gd name="connsiteX2" fmla="*/ 50 w 14312"/>
                <a:gd name="connsiteY2" fmla="*/ 7246 h 14312"/>
                <a:gd name="connsiteX3" fmla="*/ 7206 w 14312"/>
                <a:gd name="connsiteY3" fmla="*/ 90 h 14312"/>
                <a:gd name="connsiteX4" fmla="*/ 14363 w 14312"/>
                <a:gd name="connsiteY4" fmla="*/ 724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63" y="7246"/>
                  </a:moveTo>
                  <a:cubicBezTo>
                    <a:pt x="14363" y="11199"/>
                    <a:pt x="11159" y="14403"/>
                    <a:pt x="7206" y="14403"/>
                  </a:cubicBezTo>
                  <a:cubicBezTo>
                    <a:pt x="3254" y="14403"/>
                    <a:pt x="50" y="11199"/>
                    <a:pt x="50" y="7246"/>
                  </a:cubicBezTo>
                  <a:cubicBezTo>
                    <a:pt x="50" y="3294"/>
                    <a:pt x="3254" y="90"/>
                    <a:pt x="7206" y="90"/>
                  </a:cubicBezTo>
                  <a:cubicBezTo>
                    <a:pt x="11159" y="90"/>
                    <a:pt x="14363" y="3294"/>
                    <a:pt x="14363" y="7246"/>
                  </a:cubicBezTo>
                  <a:close/>
                </a:path>
              </a:pathLst>
            </a:custGeom>
            <a:solidFill>
              <a:srgbClr val="CFDBE8"/>
            </a:solidFill>
            <a:ln w="7144"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81ACB55A-5C63-10EE-8502-4454356A428D}"/>
                </a:ext>
              </a:extLst>
            </p:cNvPr>
            <p:cNvSpPr/>
            <p:nvPr/>
          </p:nvSpPr>
          <p:spPr>
            <a:xfrm>
              <a:off x="11130281" y="2917076"/>
              <a:ext cx="14312" cy="14312"/>
            </a:xfrm>
            <a:custGeom>
              <a:avLst/>
              <a:gdLst>
                <a:gd name="connsiteX0" fmla="*/ 14373 w 14312"/>
                <a:gd name="connsiteY0" fmla="*/ 7246 h 14312"/>
                <a:gd name="connsiteX1" fmla="*/ 7216 w 14312"/>
                <a:gd name="connsiteY1" fmla="*/ 14403 h 14312"/>
                <a:gd name="connsiteX2" fmla="*/ 60 w 14312"/>
                <a:gd name="connsiteY2" fmla="*/ 7246 h 14312"/>
                <a:gd name="connsiteX3" fmla="*/ 7216 w 14312"/>
                <a:gd name="connsiteY3" fmla="*/ 90 h 14312"/>
                <a:gd name="connsiteX4" fmla="*/ 14373 w 14312"/>
                <a:gd name="connsiteY4" fmla="*/ 724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73" y="7246"/>
                  </a:moveTo>
                  <a:cubicBezTo>
                    <a:pt x="14373" y="11199"/>
                    <a:pt x="11169" y="14403"/>
                    <a:pt x="7216" y="14403"/>
                  </a:cubicBezTo>
                  <a:cubicBezTo>
                    <a:pt x="3264" y="14403"/>
                    <a:pt x="60" y="11199"/>
                    <a:pt x="60" y="7246"/>
                  </a:cubicBezTo>
                  <a:cubicBezTo>
                    <a:pt x="60" y="3294"/>
                    <a:pt x="3264" y="90"/>
                    <a:pt x="7216" y="90"/>
                  </a:cubicBezTo>
                  <a:cubicBezTo>
                    <a:pt x="11169" y="90"/>
                    <a:pt x="14373" y="3294"/>
                    <a:pt x="14373" y="7246"/>
                  </a:cubicBezTo>
                  <a:close/>
                </a:path>
              </a:pathLst>
            </a:custGeom>
            <a:solidFill>
              <a:srgbClr val="CFDBE8"/>
            </a:solidFill>
            <a:ln w="7144"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E21525A2-7BC2-93C8-C5AE-AD90E98C97B3}"/>
                </a:ext>
              </a:extLst>
            </p:cNvPr>
            <p:cNvSpPr/>
            <p:nvPr/>
          </p:nvSpPr>
          <p:spPr>
            <a:xfrm>
              <a:off x="11201844" y="2917076"/>
              <a:ext cx="14312" cy="14312"/>
            </a:xfrm>
            <a:custGeom>
              <a:avLst/>
              <a:gdLst>
                <a:gd name="connsiteX0" fmla="*/ 14383 w 14312"/>
                <a:gd name="connsiteY0" fmla="*/ 7246 h 14312"/>
                <a:gd name="connsiteX1" fmla="*/ 7226 w 14312"/>
                <a:gd name="connsiteY1" fmla="*/ 14403 h 14312"/>
                <a:gd name="connsiteX2" fmla="*/ 70 w 14312"/>
                <a:gd name="connsiteY2" fmla="*/ 7246 h 14312"/>
                <a:gd name="connsiteX3" fmla="*/ 7226 w 14312"/>
                <a:gd name="connsiteY3" fmla="*/ 90 h 14312"/>
                <a:gd name="connsiteX4" fmla="*/ 14383 w 14312"/>
                <a:gd name="connsiteY4" fmla="*/ 724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83" y="7246"/>
                  </a:moveTo>
                  <a:cubicBezTo>
                    <a:pt x="14383" y="11199"/>
                    <a:pt x="11179" y="14403"/>
                    <a:pt x="7226" y="14403"/>
                  </a:cubicBezTo>
                  <a:cubicBezTo>
                    <a:pt x="3274" y="14403"/>
                    <a:pt x="70" y="11199"/>
                    <a:pt x="70" y="7246"/>
                  </a:cubicBezTo>
                  <a:cubicBezTo>
                    <a:pt x="70" y="3294"/>
                    <a:pt x="3274" y="90"/>
                    <a:pt x="7226" y="90"/>
                  </a:cubicBezTo>
                  <a:cubicBezTo>
                    <a:pt x="11179" y="90"/>
                    <a:pt x="14383" y="3294"/>
                    <a:pt x="14383" y="7246"/>
                  </a:cubicBezTo>
                  <a:close/>
                </a:path>
              </a:pathLst>
            </a:custGeom>
            <a:solidFill>
              <a:srgbClr val="CFDBE8"/>
            </a:solidFill>
            <a:ln w="7144"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27E8CCEB-D4AB-14BF-77FD-BA99EAC224E1}"/>
                </a:ext>
              </a:extLst>
            </p:cNvPr>
            <p:cNvSpPr/>
            <p:nvPr/>
          </p:nvSpPr>
          <p:spPr>
            <a:xfrm>
              <a:off x="11273406" y="2917076"/>
              <a:ext cx="14312" cy="14312"/>
            </a:xfrm>
            <a:custGeom>
              <a:avLst/>
              <a:gdLst>
                <a:gd name="connsiteX0" fmla="*/ 14393 w 14312"/>
                <a:gd name="connsiteY0" fmla="*/ 7246 h 14312"/>
                <a:gd name="connsiteX1" fmla="*/ 7236 w 14312"/>
                <a:gd name="connsiteY1" fmla="*/ 14403 h 14312"/>
                <a:gd name="connsiteX2" fmla="*/ 80 w 14312"/>
                <a:gd name="connsiteY2" fmla="*/ 7246 h 14312"/>
                <a:gd name="connsiteX3" fmla="*/ 7236 w 14312"/>
                <a:gd name="connsiteY3" fmla="*/ 90 h 14312"/>
                <a:gd name="connsiteX4" fmla="*/ 14393 w 14312"/>
                <a:gd name="connsiteY4" fmla="*/ 724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93" y="7246"/>
                  </a:moveTo>
                  <a:cubicBezTo>
                    <a:pt x="14393" y="11199"/>
                    <a:pt x="11189" y="14403"/>
                    <a:pt x="7236" y="14403"/>
                  </a:cubicBezTo>
                  <a:cubicBezTo>
                    <a:pt x="3284" y="14403"/>
                    <a:pt x="80" y="11199"/>
                    <a:pt x="80" y="7246"/>
                  </a:cubicBezTo>
                  <a:cubicBezTo>
                    <a:pt x="80" y="3294"/>
                    <a:pt x="3284" y="90"/>
                    <a:pt x="7236" y="90"/>
                  </a:cubicBezTo>
                  <a:cubicBezTo>
                    <a:pt x="11189" y="90"/>
                    <a:pt x="14393" y="3294"/>
                    <a:pt x="14393" y="7246"/>
                  </a:cubicBezTo>
                  <a:close/>
                </a:path>
              </a:pathLst>
            </a:custGeom>
            <a:solidFill>
              <a:srgbClr val="CFDBE8"/>
            </a:solidFill>
            <a:ln w="7144"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BA5F6CD4-95EA-6ED7-46AE-ED3D92534265}"/>
                </a:ext>
              </a:extLst>
            </p:cNvPr>
            <p:cNvSpPr/>
            <p:nvPr/>
          </p:nvSpPr>
          <p:spPr>
            <a:xfrm>
              <a:off x="11344969" y="2917076"/>
              <a:ext cx="14312" cy="14312"/>
            </a:xfrm>
            <a:custGeom>
              <a:avLst/>
              <a:gdLst>
                <a:gd name="connsiteX0" fmla="*/ 14403 w 14312"/>
                <a:gd name="connsiteY0" fmla="*/ 7246 h 14312"/>
                <a:gd name="connsiteX1" fmla="*/ 7246 w 14312"/>
                <a:gd name="connsiteY1" fmla="*/ 14403 h 14312"/>
                <a:gd name="connsiteX2" fmla="*/ 90 w 14312"/>
                <a:gd name="connsiteY2" fmla="*/ 7246 h 14312"/>
                <a:gd name="connsiteX3" fmla="*/ 7246 w 14312"/>
                <a:gd name="connsiteY3" fmla="*/ 90 h 14312"/>
                <a:gd name="connsiteX4" fmla="*/ 14403 w 14312"/>
                <a:gd name="connsiteY4" fmla="*/ 724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03" y="7246"/>
                  </a:moveTo>
                  <a:cubicBezTo>
                    <a:pt x="14403" y="11199"/>
                    <a:pt x="11199" y="14403"/>
                    <a:pt x="7246" y="14403"/>
                  </a:cubicBezTo>
                  <a:cubicBezTo>
                    <a:pt x="3294" y="14403"/>
                    <a:pt x="90" y="11199"/>
                    <a:pt x="90" y="7246"/>
                  </a:cubicBezTo>
                  <a:cubicBezTo>
                    <a:pt x="90" y="3294"/>
                    <a:pt x="3294" y="90"/>
                    <a:pt x="7246" y="90"/>
                  </a:cubicBezTo>
                  <a:cubicBezTo>
                    <a:pt x="11199" y="90"/>
                    <a:pt x="14403" y="3294"/>
                    <a:pt x="14403" y="7246"/>
                  </a:cubicBezTo>
                  <a:close/>
                </a:path>
              </a:pathLst>
            </a:custGeom>
            <a:solidFill>
              <a:srgbClr val="CFDBE8"/>
            </a:solidFill>
            <a:ln w="7144"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25871442-E42C-E11D-415B-4448F8C3F504}"/>
                </a:ext>
              </a:extLst>
            </p:cNvPr>
            <p:cNvSpPr/>
            <p:nvPr/>
          </p:nvSpPr>
          <p:spPr>
            <a:xfrm>
              <a:off x="11416532" y="2917076"/>
              <a:ext cx="14312" cy="14312"/>
            </a:xfrm>
            <a:custGeom>
              <a:avLst/>
              <a:gdLst>
                <a:gd name="connsiteX0" fmla="*/ 14413 w 14312"/>
                <a:gd name="connsiteY0" fmla="*/ 7246 h 14312"/>
                <a:gd name="connsiteX1" fmla="*/ 7256 w 14312"/>
                <a:gd name="connsiteY1" fmla="*/ 14403 h 14312"/>
                <a:gd name="connsiteX2" fmla="*/ 100 w 14312"/>
                <a:gd name="connsiteY2" fmla="*/ 7246 h 14312"/>
                <a:gd name="connsiteX3" fmla="*/ 7256 w 14312"/>
                <a:gd name="connsiteY3" fmla="*/ 90 h 14312"/>
                <a:gd name="connsiteX4" fmla="*/ 14413 w 14312"/>
                <a:gd name="connsiteY4" fmla="*/ 724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13" y="7246"/>
                  </a:moveTo>
                  <a:cubicBezTo>
                    <a:pt x="14413" y="11199"/>
                    <a:pt x="11209" y="14403"/>
                    <a:pt x="7256" y="14403"/>
                  </a:cubicBezTo>
                  <a:cubicBezTo>
                    <a:pt x="3304" y="14403"/>
                    <a:pt x="100" y="11199"/>
                    <a:pt x="100" y="7246"/>
                  </a:cubicBezTo>
                  <a:cubicBezTo>
                    <a:pt x="100" y="3294"/>
                    <a:pt x="3304" y="90"/>
                    <a:pt x="7256" y="90"/>
                  </a:cubicBezTo>
                  <a:cubicBezTo>
                    <a:pt x="11209" y="90"/>
                    <a:pt x="14413" y="3294"/>
                    <a:pt x="14413" y="7246"/>
                  </a:cubicBezTo>
                  <a:close/>
                </a:path>
              </a:pathLst>
            </a:custGeom>
            <a:solidFill>
              <a:srgbClr val="CFDBE8"/>
            </a:solidFill>
            <a:ln w="7144"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D719CB01-66B1-AAE0-3E43-F1D6B2C0B8FD}"/>
                </a:ext>
              </a:extLst>
            </p:cNvPr>
            <p:cNvSpPr/>
            <p:nvPr/>
          </p:nvSpPr>
          <p:spPr>
            <a:xfrm>
              <a:off x="11488095" y="2917076"/>
              <a:ext cx="14312" cy="14312"/>
            </a:xfrm>
            <a:custGeom>
              <a:avLst/>
              <a:gdLst>
                <a:gd name="connsiteX0" fmla="*/ 14423 w 14312"/>
                <a:gd name="connsiteY0" fmla="*/ 7246 h 14312"/>
                <a:gd name="connsiteX1" fmla="*/ 7266 w 14312"/>
                <a:gd name="connsiteY1" fmla="*/ 14403 h 14312"/>
                <a:gd name="connsiteX2" fmla="*/ 110 w 14312"/>
                <a:gd name="connsiteY2" fmla="*/ 7246 h 14312"/>
                <a:gd name="connsiteX3" fmla="*/ 7266 w 14312"/>
                <a:gd name="connsiteY3" fmla="*/ 90 h 14312"/>
                <a:gd name="connsiteX4" fmla="*/ 14423 w 14312"/>
                <a:gd name="connsiteY4" fmla="*/ 724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23" y="7246"/>
                  </a:moveTo>
                  <a:cubicBezTo>
                    <a:pt x="14423" y="11199"/>
                    <a:pt x="11219" y="14403"/>
                    <a:pt x="7266" y="14403"/>
                  </a:cubicBezTo>
                  <a:cubicBezTo>
                    <a:pt x="3314" y="14403"/>
                    <a:pt x="110" y="11199"/>
                    <a:pt x="110" y="7246"/>
                  </a:cubicBezTo>
                  <a:cubicBezTo>
                    <a:pt x="110" y="3294"/>
                    <a:pt x="3314" y="90"/>
                    <a:pt x="7266" y="90"/>
                  </a:cubicBezTo>
                  <a:cubicBezTo>
                    <a:pt x="11219" y="90"/>
                    <a:pt x="14423" y="3294"/>
                    <a:pt x="14423" y="7246"/>
                  </a:cubicBezTo>
                  <a:close/>
                </a:path>
              </a:pathLst>
            </a:custGeom>
            <a:solidFill>
              <a:srgbClr val="CFDBE8"/>
            </a:solidFill>
            <a:ln w="7144"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50721CBA-4761-4547-7BC1-A1BC2E9FF1F3}"/>
                </a:ext>
              </a:extLst>
            </p:cNvPr>
            <p:cNvSpPr/>
            <p:nvPr/>
          </p:nvSpPr>
          <p:spPr>
            <a:xfrm>
              <a:off x="11559657" y="2917076"/>
              <a:ext cx="14312" cy="14312"/>
            </a:xfrm>
            <a:custGeom>
              <a:avLst/>
              <a:gdLst>
                <a:gd name="connsiteX0" fmla="*/ 14433 w 14312"/>
                <a:gd name="connsiteY0" fmla="*/ 7246 h 14312"/>
                <a:gd name="connsiteX1" fmla="*/ 7276 w 14312"/>
                <a:gd name="connsiteY1" fmla="*/ 14403 h 14312"/>
                <a:gd name="connsiteX2" fmla="*/ 120 w 14312"/>
                <a:gd name="connsiteY2" fmla="*/ 7246 h 14312"/>
                <a:gd name="connsiteX3" fmla="*/ 7276 w 14312"/>
                <a:gd name="connsiteY3" fmla="*/ 90 h 14312"/>
                <a:gd name="connsiteX4" fmla="*/ 14433 w 14312"/>
                <a:gd name="connsiteY4" fmla="*/ 724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33" y="7246"/>
                  </a:moveTo>
                  <a:cubicBezTo>
                    <a:pt x="14433" y="11199"/>
                    <a:pt x="11229" y="14403"/>
                    <a:pt x="7276" y="14403"/>
                  </a:cubicBezTo>
                  <a:cubicBezTo>
                    <a:pt x="3324" y="14403"/>
                    <a:pt x="120" y="11199"/>
                    <a:pt x="120" y="7246"/>
                  </a:cubicBezTo>
                  <a:cubicBezTo>
                    <a:pt x="120" y="3294"/>
                    <a:pt x="3324" y="90"/>
                    <a:pt x="7276" y="90"/>
                  </a:cubicBezTo>
                  <a:cubicBezTo>
                    <a:pt x="11229" y="90"/>
                    <a:pt x="14433" y="3294"/>
                    <a:pt x="14433" y="7246"/>
                  </a:cubicBezTo>
                  <a:close/>
                </a:path>
              </a:pathLst>
            </a:custGeom>
            <a:solidFill>
              <a:srgbClr val="CFDBE8"/>
            </a:solidFill>
            <a:ln w="7144"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C24434B3-ADFA-915F-A998-1AEECAA71C32}"/>
                </a:ext>
              </a:extLst>
            </p:cNvPr>
            <p:cNvSpPr/>
            <p:nvPr/>
          </p:nvSpPr>
          <p:spPr>
            <a:xfrm>
              <a:off x="11631220" y="2917076"/>
              <a:ext cx="14312" cy="14312"/>
            </a:xfrm>
            <a:custGeom>
              <a:avLst/>
              <a:gdLst>
                <a:gd name="connsiteX0" fmla="*/ 14443 w 14312"/>
                <a:gd name="connsiteY0" fmla="*/ 7246 h 14312"/>
                <a:gd name="connsiteX1" fmla="*/ 7286 w 14312"/>
                <a:gd name="connsiteY1" fmla="*/ 14403 h 14312"/>
                <a:gd name="connsiteX2" fmla="*/ 130 w 14312"/>
                <a:gd name="connsiteY2" fmla="*/ 7246 h 14312"/>
                <a:gd name="connsiteX3" fmla="*/ 7286 w 14312"/>
                <a:gd name="connsiteY3" fmla="*/ 90 h 14312"/>
                <a:gd name="connsiteX4" fmla="*/ 14443 w 14312"/>
                <a:gd name="connsiteY4" fmla="*/ 724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43" y="7246"/>
                  </a:moveTo>
                  <a:cubicBezTo>
                    <a:pt x="14443" y="11199"/>
                    <a:pt x="11239" y="14403"/>
                    <a:pt x="7286" y="14403"/>
                  </a:cubicBezTo>
                  <a:cubicBezTo>
                    <a:pt x="3334" y="14403"/>
                    <a:pt x="130" y="11199"/>
                    <a:pt x="130" y="7246"/>
                  </a:cubicBezTo>
                  <a:cubicBezTo>
                    <a:pt x="130" y="3294"/>
                    <a:pt x="3334" y="90"/>
                    <a:pt x="7286" y="90"/>
                  </a:cubicBezTo>
                  <a:cubicBezTo>
                    <a:pt x="11239" y="90"/>
                    <a:pt x="14443" y="3294"/>
                    <a:pt x="14443" y="7246"/>
                  </a:cubicBezTo>
                  <a:close/>
                </a:path>
              </a:pathLst>
            </a:custGeom>
            <a:solidFill>
              <a:srgbClr val="CFDBE8"/>
            </a:solidFill>
            <a:ln w="7144"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DA70EE76-B720-C761-5204-58435A28A7B2}"/>
                </a:ext>
              </a:extLst>
            </p:cNvPr>
            <p:cNvSpPr/>
            <p:nvPr/>
          </p:nvSpPr>
          <p:spPr>
            <a:xfrm>
              <a:off x="11702783" y="2917076"/>
              <a:ext cx="14312" cy="14312"/>
            </a:xfrm>
            <a:custGeom>
              <a:avLst/>
              <a:gdLst>
                <a:gd name="connsiteX0" fmla="*/ 14453 w 14312"/>
                <a:gd name="connsiteY0" fmla="*/ 7246 h 14312"/>
                <a:gd name="connsiteX1" fmla="*/ 7296 w 14312"/>
                <a:gd name="connsiteY1" fmla="*/ 14403 h 14312"/>
                <a:gd name="connsiteX2" fmla="*/ 140 w 14312"/>
                <a:gd name="connsiteY2" fmla="*/ 7246 h 14312"/>
                <a:gd name="connsiteX3" fmla="*/ 7296 w 14312"/>
                <a:gd name="connsiteY3" fmla="*/ 90 h 14312"/>
                <a:gd name="connsiteX4" fmla="*/ 14453 w 14312"/>
                <a:gd name="connsiteY4" fmla="*/ 724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53" y="7246"/>
                  </a:moveTo>
                  <a:cubicBezTo>
                    <a:pt x="14453" y="11199"/>
                    <a:pt x="11249" y="14403"/>
                    <a:pt x="7296" y="14403"/>
                  </a:cubicBezTo>
                  <a:cubicBezTo>
                    <a:pt x="3344" y="14403"/>
                    <a:pt x="140" y="11199"/>
                    <a:pt x="140" y="7246"/>
                  </a:cubicBezTo>
                  <a:cubicBezTo>
                    <a:pt x="140" y="3294"/>
                    <a:pt x="3344" y="90"/>
                    <a:pt x="7296" y="90"/>
                  </a:cubicBezTo>
                  <a:cubicBezTo>
                    <a:pt x="11249" y="90"/>
                    <a:pt x="14453" y="3294"/>
                    <a:pt x="14453" y="7246"/>
                  </a:cubicBezTo>
                  <a:close/>
                </a:path>
              </a:pathLst>
            </a:custGeom>
            <a:solidFill>
              <a:srgbClr val="CFDBE8"/>
            </a:solidFill>
            <a:ln w="7144"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50B83D58-7948-7B00-236B-3760ECBF67E5}"/>
                </a:ext>
              </a:extLst>
            </p:cNvPr>
            <p:cNvSpPr/>
            <p:nvPr/>
          </p:nvSpPr>
          <p:spPr>
            <a:xfrm>
              <a:off x="11774346" y="2917076"/>
              <a:ext cx="14312" cy="14312"/>
            </a:xfrm>
            <a:custGeom>
              <a:avLst/>
              <a:gdLst>
                <a:gd name="connsiteX0" fmla="*/ 14463 w 14312"/>
                <a:gd name="connsiteY0" fmla="*/ 7246 h 14312"/>
                <a:gd name="connsiteX1" fmla="*/ 7306 w 14312"/>
                <a:gd name="connsiteY1" fmla="*/ 14403 h 14312"/>
                <a:gd name="connsiteX2" fmla="*/ 150 w 14312"/>
                <a:gd name="connsiteY2" fmla="*/ 7246 h 14312"/>
                <a:gd name="connsiteX3" fmla="*/ 7306 w 14312"/>
                <a:gd name="connsiteY3" fmla="*/ 90 h 14312"/>
                <a:gd name="connsiteX4" fmla="*/ 14463 w 14312"/>
                <a:gd name="connsiteY4" fmla="*/ 724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63" y="7246"/>
                  </a:moveTo>
                  <a:cubicBezTo>
                    <a:pt x="14463" y="11199"/>
                    <a:pt x="11259" y="14403"/>
                    <a:pt x="7306" y="14403"/>
                  </a:cubicBezTo>
                  <a:cubicBezTo>
                    <a:pt x="3354" y="14403"/>
                    <a:pt x="150" y="11199"/>
                    <a:pt x="150" y="7246"/>
                  </a:cubicBezTo>
                  <a:cubicBezTo>
                    <a:pt x="150" y="3294"/>
                    <a:pt x="3354" y="90"/>
                    <a:pt x="7306" y="90"/>
                  </a:cubicBezTo>
                  <a:cubicBezTo>
                    <a:pt x="11259" y="90"/>
                    <a:pt x="14463" y="3294"/>
                    <a:pt x="14463" y="7246"/>
                  </a:cubicBezTo>
                  <a:close/>
                </a:path>
              </a:pathLst>
            </a:custGeom>
            <a:solidFill>
              <a:srgbClr val="CFDBE8"/>
            </a:solidFill>
            <a:ln w="7144"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5D0602C9-B93A-2BB5-3BB2-3F20B7BB19B5}"/>
                </a:ext>
              </a:extLst>
            </p:cNvPr>
            <p:cNvSpPr/>
            <p:nvPr/>
          </p:nvSpPr>
          <p:spPr>
            <a:xfrm>
              <a:off x="11845908" y="2917076"/>
              <a:ext cx="14312" cy="14312"/>
            </a:xfrm>
            <a:custGeom>
              <a:avLst/>
              <a:gdLst>
                <a:gd name="connsiteX0" fmla="*/ 14473 w 14312"/>
                <a:gd name="connsiteY0" fmla="*/ 7246 h 14312"/>
                <a:gd name="connsiteX1" fmla="*/ 7316 w 14312"/>
                <a:gd name="connsiteY1" fmla="*/ 14403 h 14312"/>
                <a:gd name="connsiteX2" fmla="*/ 160 w 14312"/>
                <a:gd name="connsiteY2" fmla="*/ 7246 h 14312"/>
                <a:gd name="connsiteX3" fmla="*/ 7316 w 14312"/>
                <a:gd name="connsiteY3" fmla="*/ 90 h 14312"/>
                <a:gd name="connsiteX4" fmla="*/ 14473 w 14312"/>
                <a:gd name="connsiteY4" fmla="*/ 724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73" y="7246"/>
                  </a:moveTo>
                  <a:cubicBezTo>
                    <a:pt x="14473" y="11199"/>
                    <a:pt x="11269" y="14403"/>
                    <a:pt x="7316" y="14403"/>
                  </a:cubicBezTo>
                  <a:cubicBezTo>
                    <a:pt x="3364" y="14403"/>
                    <a:pt x="160" y="11199"/>
                    <a:pt x="160" y="7246"/>
                  </a:cubicBezTo>
                  <a:cubicBezTo>
                    <a:pt x="160" y="3294"/>
                    <a:pt x="3364" y="90"/>
                    <a:pt x="7316" y="90"/>
                  </a:cubicBezTo>
                  <a:cubicBezTo>
                    <a:pt x="11269" y="90"/>
                    <a:pt x="14473" y="3294"/>
                    <a:pt x="14473" y="7246"/>
                  </a:cubicBezTo>
                  <a:close/>
                </a:path>
              </a:pathLst>
            </a:custGeom>
            <a:solidFill>
              <a:srgbClr val="CFDBE8"/>
            </a:solidFill>
            <a:ln w="7144"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F5134048-E77E-3701-B912-F5D6B1870193}"/>
                </a:ext>
              </a:extLst>
            </p:cNvPr>
            <p:cNvSpPr/>
            <p:nvPr/>
          </p:nvSpPr>
          <p:spPr>
            <a:xfrm>
              <a:off x="11917471" y="2917076"/>
              <a:ext cx="14312" cy="14312"/>
            </a:xfrm>
            <a:custGeom>
              <a:avLst/>
              <a:gdLst>
                <a:gd name="connsiteX0" fmla="*/ 14483 w 14312"/>
                <a:gd name="connsiteY0" fmla="*/ 7246 h 14312"/>
                <a:gd name="connsiteX1" fmla="*/ 7326 w 14312"/>
                <a:gd name="connsiteY1" fmla="*/ 14403 h 14312"/>
                <a:gd name="connsiteX2" fmla="*/ 170 w 14312"/>
                <a:gd name="connsiteY2" fmla="*/ 7246 h 14312"/>
                <a:gd name="connsiteX3" fmla="*/ 7326 w 14312"/>
                <a:gd name="connsiteY3" fmla="*/ 90 h 14312"/>
                <a:gd name="connsiteX4" fmla="*/ 14483 w 14312"/>
                <a:gd name="connsiteY4" fmla="*/ 724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83" y="7246"/>
                  </a:moveTo>
                  <a:cubicBezTo>
                    <a:pt x="14483" y="11199"/>
                    <a:pt x="11279" y="14403"/>
                    <a:pt x="7326" y="14403"/>
                  </a:cubicBezTo>
                  <a:cubicBezTo>
                    <a:pt x="3374" y="14403"/>
                    <a:pt x="170" y="11199"/>
                    <a:pt x="170" y="7246"/>
                  </a:cubicBezTo>
                  <a:cubicBezTo>
                    <a:pt x="170" y="3294"/>
                    <a:pt x="3374" y="90"/>
                    <a:pt x="7326" y="90"/>
                  </a:cubicBezTo>
                  <a:cubicBezTo>
                    <a:pt x="11279" y="90"/>
                    <a:pt x="14483" y="3294"/>
                    <a:pt x="14483" y="7246"/>
                  </a:cubicBezTo>
                  <a:close/>
                </a:path>
              </a:pathLst>
            </a:custGeom>
            <a:solidFill>
              <a:srgbClr val="CFDBE8"/>
            </a:solidFill>
            <a:ln w="7144"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06F77CA8-164D-09AD-7E13-C575EFE8E296}"/>
                </a:ext>
              </a:extLst>
            </p:cNvPr>
            <p:cNvSpPr/>
            <p:nvPr/>
          </p:nvSpPr>
          <p:spPr>
            <a:xfrm>
              <a:off x="11989034" y="2917076"/>
              <a:ext cx="14312" cy="14312"/>
            </a:xfrm>
            <a:custGeom>
              <a:avLst/>
              <a:gdLst>
                <a:gd name="connsiteX0" fmla="*/ 14493 w 14312"/>
                <a:gd name="connsiteY0" fmla="*/ 7246 h 14312"/>
                <a:gd name="connsiteX1" fmla="*/ 7336 w 14312"/>
                <a:gd name="connsiteY1" fmla="*/ 14403 h 14312"/>
                <a:gd name="connsiteX2" fmla="*/ 180 w 14312"/>
                <a:gd name="connsiteY2" fmla="*/ 7246 h 14312"/>
                <a:gd name="connsiteX3" fmla="*/ 7336 w 14312"/>
                <a:gd name="connsiteY3" fmla="*/ 90 h 14312"/>
                <a:gd name="connsiteX4" fmla="*/ 14493 w 14312"/>
                <a:gd name="connsiteY4" fmla="*/ 724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93" y="7246"/>
                  </a:moveTo>
                  <a:cubicBezTo>
                    <a:pt x="14493" y="11199"/>
                    <a:pt x="11289" y="14403"/>
                    <a:pt x="7336" y="14403"/>
                  </a:cubicBezTo>
                  <a:cubicBezTo>
                    <a:pt x="3384" y="14403"/>
                    <a:pt x="180" y="11199"/>
                    <a:pt x="180" y="7246"/>
                  </a:cubicBezTo>
                  <a:cubicBezTo>
                    <a:pt x="180" y="3294"/>
                    <a:pt x="3384" y="90"/>
                    <a:pt x="7336" y="90"/>
                  </a:cubicBezTo>
                  <a:cubicBezTo>
                    <a:pt x="11289" y="90"/>
                    <a:pt x="14493" y="3294"/>
                    <a:pt x="14493" y="7246"/>
                  </a:cubicBezTo>
                  <a:close/>
                </a:path>
              </a:pathLst>
            </a:custGeom>
            <a:solidFill>
              <a:srgbClr val="CFDBE8"/>
            </a:solidFill>
            <a:ln w="7144"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9784451A-C368-3EE8-3B80-34DA5E3299EC}"/>
                </a:ext>
              </a:extLst>
            </p:cNvPr>
            <p:cNvSpPr/>
            <p:nvPr/>
          </p:nvSpPr>
          <p:spPr>
            <a:xfrm>
              <a:off x="12060597" y="2917076"/>
              <a:ext cx="14312" cy="14312"/>
            </a:xfrm>
            <a:custGeom>
              <a:avLst/>
              <a:gdLst>
                <a:gd name="connsiteX0" fmla="*/ 14503 w 14312"/>
                <a:gd name="connsiteY0" fmla="*/ 7246 h 14312"/>
                <a:gd name="connsiteX1" fmla="*/ 7346 w 14312"/>
                <a:gd name="connsiteY1" fmla="*/ 14403 h 14312"/>
                <a:gd name="connsiteX2" fmla="*/ 190 w 14312"/>
                <a:gd name="connsiteY2" fmla="*/ 7246 h 14312"/>
                <a:gd name="connsiteX3" fmla="*/ 7346 w 14312"/>
                <a:gd name="connsiteY3" fmla="*/ 90 h 14312"/>
                <a:gd name="connsiteX4" fmla="*/ 14503 w 14312"/>
                <a:gd name="connsiteY4" fmla="*/ 724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03" y="7246"/>
                  </a:moveTo>
                  <a:cubicBezTo>
                    <a:pt x="14503" y="11199"/>
                    <a:pt x="11299" y="14403"/>
                    <a:pt x="7346" y="14403"/>
                  </a:cubicBezTo>
                  <a:cubicBezTo>
                    <a:pt x="3394" y="14403"/>
                    <a:pt x="190" y="11199"/>
                    <a:pt x="190" y="7246"/>
                  </a:cubicBezTo>
                  <a:cubicBezTo>
                    <a:pt x="190" y="3294"/>
                    <a:pt x="3394" y="90"/>
                    <a:pt x="7346" y="90"/>
                  </a:cubicBezTo>
                  <a:cubicBezTo>
                    <a:pt x="11299" y="90"/>
                    <a:pt x="14503" y="3294"/>
                    <a:pt x="14503" y="7246"/>
                  </a:cubicBezTo>
                  <a:close/>
                </a:path>
              </a:pathLst>
            </a:custGeom>
            <a:solidFill>
              <a:srgbClr val="CFDBE8"/>
            </a:solidFill>
            <a:ln w="7144"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0BE603BF-B52A-D08E-7291-2BCECAE737B8}"/>
                </a:ext>
              </a:extLst>
            </p:cNvPr>
            <p:cNvSpPr/>
            <p:nvPr/>
          </p:nvSpPr>
          <p:spPr>
            <a:xfrm>
              <a:off x="12132159" y="2917076"/>
              <a:ext cx="14312" cy="14312"/>
            </a:xfrm>
            <a:custGeom>
              <a:avLst/>
              <a:gdLst>
                <a:gd name="connsiteX0" fmla="*/ 14513 w 14312"/>
                <a:gd name="connsiteY0" fmla="*/ 7246 h 14312"/>
                <a:gd name="connsiteX1" fmla="*/ 7356 w 14312"/>
                <a:gd name="connsiteY1" fmla="*/ 14403 h 14312"/>
                <a:gd name="connsiteX2" fmla="*/ 200 w 14312"/>
                <a:gd name="connsiteY2" fmla="*/ 7246 h 14312"/>
                <a:gd name="connsiteX3" fmla="*/ 7356 w 14312"/>
                <a:gd name="connsiteY3" fmla="*/ 90 h 14312"/>
                <a:gd name="connsiteX4" fmla="*/ 14513 w 14312"/>
                <a:gd name="connsiteY4" fmla="*/ 724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13" y="7246"/>
                  </a:moveTo>
                  <a:cubicBezTo>
                    <a:pt x="14513" y="11199"/>
                    <a:pt x="11309" y="14403"/>
                    <a:pt x="7356" y="14403"/>
                  </a:cubicBezTo>
                  <a:cubicBezTo>
                    <a:pt x="3404" y="14403"/>
                    <a:pt x="200" y="11199"/>
                    <a:pt x="200" y="7246"/>
                  </a:cubicBezTo>
                  <a:cubicBezTo>
                    <a:pt x="200" y="3294"/>
                    <a:pt x="3404" y="90"/>
                    <a:pt x="7356" y="90"/>
                  </a:cubicBezTo>
                  <a:cubicBezTo>
                    <a:pt x="11309" y="90"/>
                    <a:pt x="14513" y="3294"/>
                    <a:pt x="14513" y="7246"/>
                  </a:cubicBezTo>
                  <a:close/>
                </a:path>
              </a:pathLst>
            </a:custGeom>
            <a:solidFill>
              <a:srgbClr val="CFDBE8"/>
            </a:solidFill>
            <a:ln w="7144"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0F4975B8-50ED-FD0E-ED73-0C63D2660D29}"/>
                </a:ext>
              </a:extLst>
            </p:cNvPr>
            <p:cNvSpPr/>
            <p:nvPr/>
          </p:nvSpPr>
          <p:spPr>
            <a:xfrm>
              <a:off x="10700905" y="2988639"/>
              <a:ext cx="14312" cy="14312"/>
            </a:xfrm>
            <a:custGeom>
              <a:avLst/>
              <a:gdLst>
                <a:gd name="connsiteX0" fmla="*/ 14313 w 14312"/>
                <a:gd name="connsiteY0" fmla="*/ 7256 h 14312"/>
                <a:gd name="connsiteX1" fmla="*/ 7156 w 14312"/>
                <a:gd name="connsiteY1" fmla="*/ 14413 h 14312"/>
                <a:gd name="connsiteX2" fmla="*/ 0 w 14312"/>
                <a:gd name="connsiteY2" fmla="*/ 7256 h 14312"/>
                <a:gd name="connsiteX3" fmla="*/ 7156 w 14312"/>
                <a:gd name="connsiteY3" fmla="*/ 100 h 14312"/>
                <a:gd name="connsiteX4" fmla="*/ 14313 w 14312"/>
                <a:gd name="connsiteY4" fmla="*/ 72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13" y="7256"/>
                  </a:moveTo>
                  <a:cubicBezTo>
                    <a:pt x="14313" y="11209"/>
                    <a:pt x="11109" y="14413"/>
                    <a:pt x="7156" y="14413"/>
                  </a:cubicBezTo>
                  <a:cubicBezTo>
                    <a:pt x="3204" y="14413"/>
                    <a:pt x="0" y="11209"/>
                    <a:pt x="0" y="7256"/>
                  </a:cubicBezTo>
                  <a:cubicBezTo>
                    <a:pt x="0" y="3304"/>
                    <a:pt x="3204" y="100"/>
                    <a:pt x="7156" y="100"/>
                  </a:cubicBezTo>
                  <a:cubicBezTo>
                    <a:pt x="11109" y="100"/>
                    <a:pt x="14313" y="3304"/>
                    <a:pt x="14313" y="7256"/>
                  </a:cubicBezTo>
                  <a:close/>
                </a:path>
              </a:pathLst>
            </a:custGeom>
            <a:solidFill>
              <a:srgbClr val="CFDBE8"/>
            </a:solidFill>
            <a:ln w="7144"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AA6E69D-6B05-400E-C964-EDC37F152E8C}"/>
                </a:ext>
              </a:extLst>
            </p:cNvPr>
            <p:cNvSpPr/>
            <p:nvPr/>
          </p:nvSpPr>
          <p:spPr>
            <a:xfrm>
              <a:off x="10772467" y="2988639"/>
              <a:ext cx="14312" cy="14312"/>
            </a:xfrm>
            <a:custGeom>
              <a:avLst/>
              <a:gdLst>
                <a:gd name="connsiteX0" fmla="*/ 14323 w 14312"/>
                <a:gd name="connsiteY0" fmla="*/ 7256 h 14312"/>
                <a:gd name="connsiteX1" fmla="*/ 7166 w 14312"/>
                <a:gd name="connsiteY1" fmla="*/ 14413 h 14312"/>
                <a:gd name="connsiteX2" fmla="*/ 10 w 14312"/>
                <a:gd name="connsiteY2" fmla="*/ 7256 h 14312"/>
                <a:gd name="connsiteX3" fmla="*/ 7166 w 14312"/>
                <a:gd name="connsiteY3" fmla="*/ 100 h 14312"/>
                <a:gd name="connsiteX4" fmla="*/ 14323 w 14312"/>
                <a:gd name="connsiteY4" fmla="*/ 72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23" y="7256"/>
                  </a:moveTo>
                  <a:cubicBezTo>
                    <a:pt x="14323" y="11209"/>
                    <a:pt x="11119" y="14413"/>
                    <a:pt x="7166" y="14413"/>
                  </a:cubicBezTo>
                  <a:cubicBezTo>
                    <a:pt x="3214" y="14413"/>
                    <a:pt x="10" y="11209"/>
                    <a:pt x="10" y="7256"/>
                  </a:cubicBezTo>
                  <a:cubicBezTo>
                    <a:pt x="10" y="3304"/>
                    <a:pt x="3214" y="100"/>
                    <a:pt x="7166" y="100"/>
                  </a:cubicBezTo>
                  <a:cubicBezTo>
                    <a:pt x="11119" y="100"/>
                    <a:pt x="14323" y="3304"/>
                    <a:pt x="14323" y="7256"/>
                  </a:cubicBezTo>
                  <a:close/>
                </a:path>
              </a:pathLst>
            </a:custGeom>
            <a:solidFill>
              <a:srgbClr val="CFDBE8"/>
            </a:solidFill>
            <a:ln w="7144"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EEA071EA-8928-17B4-5013-5B40D7B51D59}"/>
                </a:ext>
              </a:extLst>
            </p:cNvPr>
            <p:cNvSpPr/>
            <p:nvPr/>
          </p:nvSpPr>
          <p:spPr>
            <a:xfrm>
              <a:off x="10844030" y="2988639"/>
              <a:ext cx="14312" cy="14312"/>
            </a:xfrm>
            <a:custGeom>
              <a:avLst/>
              <a:gdLst>
                <a:gd name="connsiteX0" fmla="*/ 14333 w 14312"/>
                <a:gd name="connsiteY0" fmla="*/ 7256 h 14312"/>
                <a:gd name="connsiteX1" fmla="*/ 7176 w 14312"/>
                <a:gd name="connsiteY1" fmla="*/ 14413 h 14312"/>
                <a:gd name="connsiteX2" fmla="*/ 20 w 14312"/>
                <a:gd name="connsiteY2" fmla="*/ 7256 h 14312"/>
                <a:gd name="connsiteX3" fmla="*/ 7176 w 14312"/>
                <a:gd name="connsiteY3" fmla="*/ 100 h 14312"/>
                <a:gd name="connsiteX4" fmla="*/ 14333 w 14312"/>
                <a:gd name="connsiteY4" fmla="*/ 72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33" y="7256"/>
                  </a:moveTo>
                  <a:cubicBezTo>
                    <a:pt x="14333" y="11209"/>
                    <a:pt x="11129" y="14413"/>
                    <a:pt x="7176" y="14413"/>
                  </a:cubicBezTo>
                  <a:cubicBezTo>
                    <a:pt x="3224" y="14413"/>
                    <a:pt x="20" y="11209"/>
                    <a:pt x="20" y="7256"/>
                  </a:cubicBezTo>
                  <a:cubicBezTo>
                    <a:pt x="20" y="3304"/>
                    <a:pt x="3224" y="100"/>
                    <a:pt x="7176" y="100"/>
                  </a:cubicBezTo>
                  <a:cubicBezTo>
                    <a:pt x="11129" y="100"/>
                    <a:pt x="14333" y="3304"/>
                    <a:pt x="14333" y="7256"/>
                  </a:cubicBezTo>
                  <a:close/>
                </a:path>
              </a:pathLst>
            </a:custGeom>
            <a:solidFill>
              <a:srgbClr val="CFDBE8"/>
            </a:solidFill>
            <a:ln w="7144"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71AAAFE8-EDF9-736D-B04D-F7EF18753506}"/>
                </a:ext>
              </a:extLst>
            </p:cNvPr>
            <p:cNvSpPr/>
            <p:nvPr/>
          </p:nvSpPr>
          <p:spPr>
            <a:xfrm>
              <a:off x="10915593" y="2988639"/>
              <a:ext cx="14312" cy="14312"/>
            </a:xfrm>
            <a:custGeom>
              <a:avLst/>
              <a:gdLst>
                <a:gd name="connsiteX0" fmla="*/ 14343 w 14312"/>
                <a:gd name="connsiteY0" fmla="*/ 7256 h 14312"/>
                <a:gd name="connsiteX1" fmla="*/ 7186 w 14312"/>
                <a:gd name="connsiteY1" fmla="*/ 14413 h 14312"/>
                <a:gd name="connsiteX2" fmla="*/ 30 w 14312"/>
                <a:gd name="connsiteY2" fmla="*/ 7256 h 14312"/>
                <a:gd name="connsiteX3" fmla="*/ 7186 w 14312"/>
                <a:gd name="connsiteY3" fmla="*/ 100 h 14312"/>
                <a:gd name="connsiteX4" fmla="*/ 14343 w 14312"/>
                <a:gd name="connsiteY4" fmla="*/ 72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43" y="7256"/>
                  </a:moveTo>
                  <a:cubicBezTo>
                    <a:pt x="14343" y="11209"/>
                    <a:pt x="11139" y="14413"/>
                    <a:pt x="7186" y="14413"/>
                  </a:cubicBezTo>
                  <a:cubicBezTo>
                    <a:pt x="3234" y="14413"/>
                    <a:pt x="30" y="11209"/>
                    <a:pt x="30" y="7256"/>
                  </a:cubicBezTo>
                  <a:cubicBezTo>
                    <a:pt x="30" y="3304"/>
                    <a:pt x="3234" y="100"/>
                    <a:pt x="7186" y="100"/>
                  </a:cubicBezTo>
                  <a:cubicBezTo>
                    <a:pt x="11139" y="100"/>
                    <a:pt x="14343" y="3304"/>
                    <a:pt x="14343" y="7256"/>
                  </a:cubicBezTo>
                  <a:close/>
                </a:path>
              </a:pathLst>
            </a:custGeom>
            <a:solidFill>
              <a:srgbClr val="CFDBE8"/>
            </a:solidFill>
            <a:ln w="7144"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4104B16B-F108-0B35-F02E-458D6D4D6E4B}"/>
                </a:ext>
              </a:extLst>
            </p:cNvPr>
            <p:cNvSpPr/>
            <p:nvPr/>
          </p:nvSpPr>
          <p:spPr>
            <a:xfrm>
              <a:off x="10987155" y="2988639"/>
              <a:ext cx="14312" cy="14312"/>
            </a:xfrm>
            <a:custGeom>
              <a:avLst/>
              <a:gdLst>
                <a:gd name="connsiteX0" fmla="*/ 14353 w 14312"/>
                <a:gd name="connsiteY0" fmla="*/ 7256 h 14312"/>
                <a:gd name="connsiteX1" fmla="*/ 7196 w 14312"/>
                <a:gd name="connsiteY1" fmla="*/ 14413 h 14312"/>
                <a:gd name="connsiteX2" fmla="*/ 40 w 14312"/>
                <a:gd name="connsiteY2" fmla="*/ 7256 h 14312"/>
                <a:gd name="connsiteX3" fmla="*/ 7196 w 14312"/>
                <a:gd name="connsiteY3" fmla="*/ 100 h 14312"/>
                <a:gd name="connsiteX4" fmla="*/ 14353 w 14312"/>
                <a:gd name="connsiteY4" fmla="*/ 72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53" y="7256"/>
                  </a:moveTo>
                  <a:cubicBezTo>
                    <a:pt x="14353" y="11209"/>
                    <a:pt x="11149" y="14413"/>
                    <a:pt x="7196" y="14413"/>
                  </a:cubicBezTo>
                  <a:cubicBezTo>
                    <a:pt x="3244" y="14413"/>
                    <a:pt x="40" y="11209"/>
                    <a:pt x="40" y="7256"/>
                  </a:cubicBezTo>
                  <a:cubicBezTo>
                    <a:pt x="40" y="3304"/>
                    <a:pt x="3244" y="100"/>
                    <a:pt x="7196" y="100"/>
                  </a:cubicBezTo>
                  <a:cubicBezTo>
                    <a:pt x="11149" y="100"/>
                    <a:pt x="14353" y="3304"/>
                    <a:pt x="14353" y="7256"/>
                  </a:cubicBezTo>
                  <a:close/>
                </a:path>
              </a:pathLst>
            </a:custGeom>
            <a:solidFill>
              <a:srgbClr val="CFDBE8"/>
            </a:solidFill>
            <a:ln w="7144"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6AC71A91-E513-13D3-E086-ECCD0DE70F0C}"/>
                </a:ext>
              </a:extLst>
            </p:cNvPr>
            <p:cNvSpPr/>
            <p:nvPr/>
          </p:nvSpPr>
          <p:spPr>
            <a:xfrm>
              <a:off x="11058718" y="2988639"/>
              <a:ext cx="14312" cy="14312"/>
            </a:xfrm>
            <a:custGeom>
              <a:avLst/>
              <a:gdLst>
                <a:gd name="connsiteX0" fmla="*/ 14363 w 14312"/>
                <a:gd name="connsiteY0" fmla="*/ 7256 h 14312"/>
                <a:gd name="connsiteX1" fmla="*/ 7206 w 14312"/>
                <a:gd name="connsiteY1" fmla="*/ 14413 h 14312"/>
                <a:gd name="connsiteX2" fmla="*/ 50 w 14312"/>
                <a:gd name="connsiteY2" fmla="*/ 7256 h 14312"/>
                <a:gd name="connsiteX3" fmla="*/ 7206 w 14312"/>
                <a:gd name="connsiteY3" fmla="*/ 100 h 14312"/>
                <a:gd name="connsiteX4" fmla="*/ 14363 w 14312"/>
                <a:gd name="connsiteY4" fmla="*/ 72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63" y="7256"/>
                  </a:moveTo>
                  <a:cubicBezTo>
                    <a:pt x="14363" y="11209"/>
                    <a:pt x="11159" y="14413"/>
                    <a:pt x="7206" y="14413"/>
                  </a:cubicBezTo>
                  <a:cubicBezTo>
                    <a:pt x="3254" y="14413"/>
                    <a:pt x="50" y="11209"/>
                    <a:pt x="50" y="7256"/>
                  </a:cubicBezTo>
                  <a:cubicBezTo>
                    <a:pt x="50" y="3304"/>
                    <a:pt x="3254" y="100"/>
                    <a:pt x="7206" y="100"/>
                  </a:cubicBezTo>
                  <a:cubicBezTo>
                    <a:pt x="11159" y="100"/>
                    <a:pt x="14363" y="3304"/>
                    <a:pt x="14363" y="7256"/>
                  </a:cubicBezTo>
                  <a:close/>
                </a:path>
              </a:pathLst>
            </a:custGeom>
            <a:solidFill>
              <a:srgbClr val="CFDBE8"/>
            </a:solidFill>
            <a:ln w="7144"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0208BA69-BBA1-4484-6961-1B1F86450F70}"/>
                </a:ext>
              </a:extLst>
            </p:cNvPr>
            <p:cNvSpPr/>
            <p:nvPr/>
          </p:nvSpPr>
          <p:spPr>
            <a:xfrm>
              <a:off x="11130281" y="2988639"/>
              <a:ext cx="14312" cy="14312"/>
            </a:xfrm>
            <a:custGeom>
              <a:avLst/>
              <a:gdLst>
                <a:gd name="connsiteX0" fmla="*/ 14373 w 14312"/>
                <a:gd name="connsiteY0" fmla="*/ 7256 h 14312"/>
                <a:gd name="connsiteX1" fmla="*/ 7216 w 14312"/>
                <a:gd name="connsiteY1" fmla="*/ 14413 h 14312"/>
                <a:gd name="connsiteX2" fmla="*/ 60 w 14312"/>
                <a:gd name="connsiteY2" fmla="*/ 7256 h 14312"/>
                <a:gd name="connsiteX3" fmla="*/ 7216 w 14312"/>
                <a:gd name="connsiteY3" fmla="*/ 100 h 14312"/>
                <a:gd name="connsiteX4" fmla="*/ 14373 w 14312"/>
                <a:gd name="connsiteY4" fmla="*/ 72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73" y="7256"/>
                  </a:moveTo>
                  <a:cubicBezTo>
                    <a:pt x="14373" y="11209"/>
                    <a:pt x="11169" y="14413"/>
                    <a:pt x="7216" y="14413"/>
                  </a:cubicBezTo>
                  <a:cubicBezTo>
                    <a:pt x="3264" y="14413"/>
                    <a:pt x="60" y="11209"/>
                    <a:pt x="60" y="7256"/>
                  </a:cubicBezTo>
                  <a:cubicBezTo>
                    <a:pt x="60" y="3304"/>
                    <a:pt x="3264" y="100"/>
                    <a:pt x="7216" y="100"/>
                  </a:cubicBezTo>
                  <a:cubicBezTo>
                    <a:pt x="11169" y="100"/>
                    <a:pt x="14373" y="3304"/>
                    <a:pt x="14373" y="7256"/>
                  </a:cubicBezTo>
                  <a:close/>
                </a:path>
              </a:pathLst>
            </a:custGeom>
            <a:solidFill>
              <a:srgbClr val="CFDBE8"/>
            </a:solidFill>
            <a:ln w="7144"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8F1ACB6B-645E-9A05-AC88-F94CAE11FFA4}"/>
                </a:ext>
              </a:extLst>
            </p:cNvPr>
            <p:cNvSpPr/>
            <p:nvPr/>
          </p:nvSpPr>
          <p:spPr>
            <a:xfrm>
              <a:off x="11201844" y="2988639"/>
              <a:ext cx="14312" cy="14312"/>
            </a:xfrm>
            <a:custGeom>
              <a:avLst/>
              <a:gdLst>
                <a:gd name="connsiteX0" fmla="*/ 14383 w 14312"/>
                <a:gd name="connsiteY0" fmla="*/ 7256 h 14312"/>
                <a:gd name="connsiteX1" fmla="*/ 7226 w 14312"/>
                <a:gd name="connsiteY1" fmla="*/ 14413 h 14312"/>
                <a:gd name="connsiteX2" fmla="*/ 70 w 14312"/>
                <a:gd name="connsiteY2" fmla="*/ 7256 h 14312"/>
                <a:gd name="connsiteX3" fmla="*/ 7226 w 14312"/>
                <a:gd name="connsiteY3" fmla="*/ 100 h 14312"/>
                <a:gd name="connsiteX4" fmla="*/ 14383 w 14312"/>
                <a:gd name="connsiteY4" fmla="*/ 72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83" y="7256"/>
                  </a:moveTo>
                  <a:cubicBezTo>
                    <a:pt x="14383" y="11209"/>
                    <a:pt x="11179" y="14413"/>
                    <a:pt x="7226" y="14413"/>
                  </a:cubicBezTo>
                  <a:cubicBezTo>
                    <a:pt x="3274" y="14413"/>
                    <a:pt x="70" y="11209"/>
                    <a:pt x="70" y="7256"/>
                  </a:cubicBezTo>
                  <a:cubicBezTo>
                    <a:pt x="70" y="3304"/>
                    <a:pt x="3274" y="100"/>
                    <a:pt x="7226" y="100"/>
                  </a:cubicBezTo>
                  <a:cubicBezTo>
                    <a:pt x="11179" y="100"/>
                    <a:pt x="14383" y="3304"/>
                    <a:pt x="14383" y="7256"/>
                  </a:cubicBezTo>
                  <a:close/>
                </a:path>
              </a:pathLst>
            </a:custGeom>
            <a:solidFill>
              <a:srgbClr val="CFDBE8"/>
            </a:solidFill>
            <a:ln w="7144"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621CD595-03F4-58CC-062A-D7022CCB067A}"/>
                </a:ext>
              </a:extLst>
            </p:cNvPr>
            <p:cNvSpPr/>
            <p:nvPr/>
          </p:nvSpPr>
          <p:spPr>
            <a:xfrm>
              <a:off x="11273406" y="2988639"/>
              <a:ext cx="14312" cy="14312"/>
            </a:xfrm>
            <a:custGeom>
              <a:avLst/>
              <a:gdLst>
                <a:gd name="connsiteX0" fmla="*/ 14393 w 14312"/>
                <a:gd name="connsiteY0" fmla="*/ 7256 h 14312"/>
                <a:gd name="connsiteX1" fmla="*/ 7236 w 14312"/>
                <a:gd name="connsiteY1" fmla="*/ 14413 h 14312"/>
                <a:gd name="connsiteX2" fmla="*/ 80 w 14312"/>
                <a:gd name="connsiteY2" fmla="*/ 7256 h 14312"/>
                <a:gd name="connsiteX3" fmla="*/ 7236 w 14312"/>
                <a:gd name="connsiteY3" fmla="*/ 100 h 14312"/>
                <a:gd name="connsiteX4" fmla="*/ 14393 w 14312"/>
                <a:gd name="connsiteY4" fmla="*/ 72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93" y="7256"/>
                  </a:moveTo>
                  <a:cubicBezTo>
                    <a:pt x="14393" y="11209"/>
                    <a:pt x="11189" y="14413"/>
                    <a:pt x="7236" y="14413"/>
                  </a:cubicBezTo>
                  <a:cubicBezTo>
                    <a:pt x="3284" y="14413"/>
                    <a:pt x="80" y="11209"/>
                    <a:pt x="80" y="7256"/>
                  </a:cubicBezTo>
                  <a:cubicBezTo>
                    <a:pt x="80" y="3304"/>
                    <a:pt x="3284" y="100"/>
                    <a:pt x="7236" y="100"/>
                  </a:cubicBezTo>
                  <a:cubicBezTo>
                    <a:pt x="11189" y="100"/>
                    <a:pt x="14393" y="3304"/>
                    <a:pt x="14393" y="7256"/>
                  </a:cubicBezTo>
                  <a:close/>
                </a:path>
              </a:pathLst>
            </a:custGeom>
            <a:solidFill>
              <a:srgbClr val="CFDBE8"/>
            </a:solidFill>
            <a:ln w="7144"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DF707759-49DB-D87F-934B-2D8184A360F0}"/>
                </a:ext>
              </a:extLst>
            </p:cNvPr>
            <p:cNvSpPr/>
            <p:nvPr/>
          </p:nvSpPr>
          <p:spPr>
            <a:xfrm>
              <a:off x="11344969" y="2988639"/>
              <a:ext cx="14312" cy="14312"/>
            </a:xfrm>
            <a:custGeom>
              <a:avLst/>
              <a:gdLst>
                <a:gd name="connsiteX0" fmla="*/ 14403 w 14312"/>
                <a:gd name="connsiteY0" fmla="*/ 7256 h 14312"/>
                <a:gd name="connsiteX1" fmla="*/ 7246 w 14312"/>
                <a:gd name="connsiteY1" fmla="*/ 14413 h 14312"/>
                <a:gd name="connsiteX2" fmla="*/ 90 w 14312"/>
                <a:gd name="connsiteY2" fmla="*/ 7256 h 14312"/>
                <a:gd name="connsiteX3" fmla="*/ 7246 w 14312"/>
                <a:gd name="connsiteY3" fmla="*/ 100 h 14312"/>
                <a:gd name="connsiteX4" fmla="*/ 14403 w 14312"/>
                <a:gd name="connsiteY4" fmla="*/ 72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03" y="7256"/>
                  </a:moveTo>
                  <a:cubicBezTo>
                    <a:pt x="14403" y="11209"/>
                    <a:pt x="11199" y="14413"/>
                    <a:pt x="7246" y="14413"/>
                  </a:cubicBezTo>
                  <a:cubicBezTo>
                    <a:pt x="3294" y="14413"/>
                    <a:pt x="90" y="11209"/>
                    <a:pt x="90" y="7256"/>
                  </a:cubicBezTo>
                  <a:cubicBezTo>
                    <a:pt x="90" y="3304"/>
                    <a:pt x="3294" y="100"/>
                    <a:pt x="7246" y="100"/>
                  </a:cubicBezTo>
                  <a:cubicBezTo>
                    <a:pt x="11199" y="100"/>
                    <a:pt x="14403" y="3304"/>
                    <a:pt x="14403" y="7256"/>
                  </a:cubicBezTo>
                  <a:close/>
                </a:path>
              </a:pathLst>
            </a:custGeom>
            <a:solidFill>
              <a:srgbClr val="CFDBE8"/>
            </a:solidFill>
            <a:ln w="7144"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9FCD085A-AABC-D4DE-F1D4-1ACDF375626A}"/>
                </a:ext>
              </a:extLst>
            </p:cNvPr>
            <p:cNvSpPr/>
            <p:nvPr/>
          </p:nvSpPr>
          <p:spPr>
            <a:xfrm>
              <a:off x="11416532" y="2988639"/>
              <a:ext cx="14312" cy="14312"/>
            </a:xfrm>
            <a:custGeom>
              <a:avLst/>
              <a:gdLst>
                <a:gd name="connsiteX0" fmla="*/ 14413 w 14312"/>
                <a:gd name="connsiteY0" fmla="*/ 7256 h 14312"/>
                <a:gd name="connsiteX1" fmla="*/ 7256 w 14312"/>
                <a:gd name="connsiteY1" fmla="*/ 14413 h 14312"/>
                <a:gd name="connsiteX2" fmla="*/ 100 w 14312"/>
                <a:gd name="connsiteY2" fmla="*/ 7256 h 14312"/>
                <a:gd name="connsiteX3" fmla="*/ 7256 w 14312"/>
                <a:gd name="connsiteY3" fmla="*/ 100 h 14312"/>
                <a:gd name="connsiteX4" fmla="*/ 14413 w 14312"/>
                <a:gd name="connsiteY4" fmla="*/ 72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13" y="7256"/>
                  </a:moveTo>
                  <a:cubicBezTo>
                    <a:pt x="14413" y="11209"/>
                    <a:pt x="11209" y="14413"/>
                    <a:pt x="7256" y="14413"/>
                  </a:cubicBezTo>
                  <a:cubicBezTo>
                    <a:pt x="3304" y="14413"/>
                    <a:pt x="100" y="11209"/>
                    <a:pt x="100" y="7256"/>
                  </a:cubicBezTo>
                  <a:cubicBezTo>
                    <a:pt x="100" y="3304"/>
                    <a:pt x="3304" y="100"/>
                    <a:pt x="7256" y="100"/>
                  </a:cubicBezTo>
                  <a:cubicBezTo>
                    <a:pt x="11209" y="100"/>
                    <a:pt x="14413" y="3304"/>
                    <a:pt x="14413" y="7256"/>
                  </a:cubicBezTo>
                  <a:close/>
                </a:path>
              </a:pathLst>
            </a:custGeom>
            <a:solidFill>
              <a:srgbClr val="CFDBE8"/>
            </a:solidFill>
            <a:ln w="7144"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4CB13CD-2CCC-DC9A-7315-AB18292AB12D}"/>
                </a:ext>
              </a:extLst>
            </p:cNvPr>
            <p:cNvSpPr/>
            <p:nvPr/>
          </p:nvSpPr>
          <p:spPr>
            <a:xfrm>
              <a:off x="11488095" y="2988639"/>
              <a:ext cx="14312" cy="14312"/>
            </a:xfrm>
            <a:custGeom>
              <a:avLst/>
              <a:gdLst>
                <a:gd name="connsiteX0" fmla="*/ 14423 w 14312"/>
                <a:gd name="connsiteY0" fmla="*/ 7256 h 14312"/>
                <a:gd name="connsiteX1" fmla="*/ 7266 w 14312"/>
                <a:gd name="connsiteY1" fmla="*/ 14413 h 14312"/>
                <a:gd name="connsiteX2" fmla="*/ 110 w 14312"/>
                <a:gd name="connsiteY2" fmla="*/ 7256 h 14312"/>
                <a:gd name="connsiteX3" fmla="*/ 7266 w 14312"/>
                <a:gd name="connsiteY3" fmla="*/ 100 h 14312"/>
                <a:gd name="connsiteX4" fmla="*/ 14423 w 14312"/>
                <a:gd name="connsiteY4" fmla="*/ 72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23" y="7256"/>
                  </a:moveTo>
                  <a:cubicBezTo>
                    <a:pt x="14423" y="11209"/>
                    <a:pt x="11219" y="14413"/>
                    <a:pt x="7266" y="14413"/>
                  </a:cubicBezTo>
                  <a:cubicBezTo>
                    <a:pt x="3314" y="14413"/>
                    <a:pt x="110" y="11209"/>
                    <a:pt x="110" y="7256"/>
                  </a:cubicBezTo>
                  <a:cubicBezTo>
                    <a:pt x="110" y="3304"/>
                    <a:pt x="3314" y="100"/>
                    <a:pt x="7266" y="100"/>
                  </a:cubicBezTo>
                  <a:cubicBezTo>
                    <a:pt x="11219" y="100"/>
                    <a:pt x="14423" y="3304"/>
                    <a:pt x="14423" y="7256"/>
                  </a:cubicBezTo>
                  <a:close/>
                </a:path>
              </a:pathLst>
            </a:custGeom>
            <a:solidFill>
              <a:srgbClr val="CFDBE8"/>
            </a:solidFill>
            <a:ln w="7144"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DD4B9C09-FDF5-7C13-AA45-F2C44C75A727}"/>
                </a:ext>
              </a:extLst>
            </p:cNvPr>
            <p:cNvSpPr/>
            <p:nvPr/>
          </p:nvSpPr>
          <p:spPr>
            <a:xfrm>
              <a:off x="11559657" y="2988639"/>
              <a:ext cx="14312" cy="14312"/>
            </a:xfrm>
            <a:custGeom>
              <a:avLst/>
              <a:gdLst>
                <a:gd name="connsiteX0" fmla="*/ 14433 w 14312"/>
                <a:gd name="connsiteY0" fmla="*/ 7256 h 14312"/>
                <a:gd name="connsiteX1" fmla="*/ 7276 w 14312"/>
                <a:gd name="connsiteY1" fmla="*/ 14413 h 14312"/>
                <a:gd name="connsiteX2" fmla="*/ 120 w 14312"/>
                <a:gd name="connsiteY2" fmla="*/ 7256 h 14312"/>
                <a:gd name="connsiteX3" fmla="*/ 7276 w 14312"/>
                <a:gd name="connsiteY3" fmla="*/ 100 h 14312"/>
                <a:gd name="connsiteX4" fmla="*/ 14433 w 14312"/>
                <a:gd name="connsiteY4" fmla="*/ 72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33" y="7256"/>
                  </a:moveTo>
                  <a:cubicBezTo>
                    <a:pt x="14433" y="11209"/>
                    <a:pt x="11229" y="14413"/>
                    <a:pt x="7276" y="14413"/>
                  </a:cubicBezTo>
                  <a:cubicBezTo>
                    <a:pt x="3324" y="14413"/>
                    <a:pt x="120" y="11209"/>
                    <a:pt x="120" y="7256"/>
                  </a:cubicBezTo>
                  <a:cubicBezTo>
                    <a:pt x="120" y="3304"/>
                    <a:pt x="3324" y="100"/>
                    <a:pt x="7276" y="100"/>
                  </a:cubicBezTo>
                  <a:cubicBezTo>
                    <a:pt x="11229" y="100"/>
                    <a:pt x="14433" y="3304"/>
                    <a:pt x="14433" y="7256"/>
                  </a:cubicBezTo>
                  <a:close/>
                </a:path>
              </a:pathLst>
            </a:custGeom>
            <a:solidFill>
              <a:srgbClr val="CFDBE8"/>
            </a:solidFill>
            <a:ln w="7144"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CEDAAB06-D680-5DBF-427C-4CDEFB9BD124}"/>
                </a:ext>
              </a:extLst>
            </p:cNvPr>
            <p:cNvSpPr/>
            <p:nvPr/>
          </p:nvSpPr>
          <p:spPr>
            <a:xfrm>
              <a:off x="11631220" y="2988639"/>
              <a:ext cx="14312" cy="14312"/>
            </a:xfrm>
            <a:custGeom>
              <a:avLst/>
              <a:gdLst>
                <a:gd name="connsiteX0" fmla="*/ 14443 w 14312"/>
                <a:gd name="connsiteY0" fmla="*/ 7256 h 14312"/>
                <a:gd name="connsiteX1" fmla="*/ 7286 w 14312"/>
                <a:gd name="connsiteY1" fmla="*/ 14413 h 14312"/>
                <a:gd name="connsiteX2" fmla="*/ 130 w 14312"/>
                <a:gd name="connsiteY2" fmla="*/ 7256 h 14312"/>
                <a:gd name="connsiteX3" fmla="*/ 7286 w 14312"/>
                <a:gd name="connsiteY3" fmla="*/ 100 h 14312"/>
                <a:gd name="connsiteX4" fmla="*/ 14443 w 14312"/>
                <a:gd name="connsiteY4" fmla="*/ 72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43" y="7256"/>
                  </a:moveTo>
                  <a:cubicBezTo>
                    <a:pt x="14443" y="11209"/>
                    <a:pt x="11239" y="14413"/>
                    <a:pt x="7286" y="14413"/>
                  </a:cubicBezTo>
                  <a:cubicBezTo>
                    <a:pt x="3334" y="14413"/>
                    <a:pt x="130" y="11209"/>
                    <a:pt x="130" y="7256"/>
                  </a:cubicBezTo>
                  <a:cubicBezTo>
                    <a:pt x="130" y="3304"/>
                    <a:pt x="3334" y="100"/>
                    <a:pt x="7286" y="100"/>
                  </a:cubicBezTo>
                  <a:cubicBezTo>
                    <a:pt x="11239" y="100"/>
                    <a:pt x="14443" y="3304"/>
                    <a:pt x="14443" y="7256"/>
                  </a:cubicBezTo>
                  <a:close/>
                </a:path>
              </a:pathLst>
            </a:custGeom>
            <a:solidFill>
              <a:srgbClr val="CFDBE8"/>
            </a:solidFill>
            <a:ln w="7144"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655FDF71-CA0E-D677-B42C-AA1CD4D96817}"/>
                </a:ext>
              </a:extLst>
            </p:cNvPr>
            <p:cNvSpPr/>
            <p:nvPr/>
          </p:nvSpPr>
          <p:spPr>
            <a:xfrm>
              <a:off x="11702783" y="2988639"/>
              <a:ext cx="14312" cy="14312"/>
            </a:xfrm>
            <a:custGeom>
              <a:avLst/>
              <a:gdLst>
                <a:gd name="connsiteX0" fmla="*/ 14453 w 14312"/>
                <a:gd name="connsiteY0" fmla="*/ 7256 h 14312"/>
                <a:gd name="connsiteX1" fmla="*/ 7296 w 14312"/>
                <a:gd name="connsiteY1" fmla="*/ 14413 h 14312"/>
                <a:gd name="connsiteX2" fmla="*/ 140 w 14312"/>
                <a:gd name="connsiteY2" fmla="*/ 7256 h 14312"/>
                <a:gd name="connsiteX3" fmla="*/ 7296 w 14312"/>
                <a:gd name="connsiteY3" fmla="*/ 100 h 14312"/>
                <a:gd name="connsiteX4" fmla="*/ 14453 w 14312"/>
                <a:gd name="connsiteY4" fmla="*/ 72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53" y="7256"/>
                  </a:moveTo>
                  <a:cubicBezTo>
                    <a:pt x="14453" y="11209"/>
                    <a:pt x="11249" y="14413"/>
                    <a:pt x="7296" y="14413"/>
                  </a:cubicBezTo>
                  <a:cubicBezTo>
                    <a:pt x="3344" y="14413"/>
                    <a:pt x="140" y="11209"/>
                    <a:pt x="140" y="7256"/>
                  </a:cubicBezTo>
                  <a:cubicBezTo>
                    <a:pt x="140" y="3304"/>
                    <a:pt x="3344" y="100"/>
                    <a:pt x="7296" y="100"/>
                  </a:cubicBezTo>
                  <a:cubicBezTo>
                    <a:pt x="11249" y="100"/>
                    <a:pt x="14453" y="3304"/>
                    <a:pt x="14453" y="7256"/>
                  </a:cubicBezTo>
                  <a:close/>
                </a:path>
              </a:pathLst>
            </a:custGeom>
            <a:solidFill>
              <a:srgbClr val="CFDBE8"/>
            </a:solidFill>
            <a:ln w="7144"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9F30C2A1-C571-EA58-AC14-AFC464DDBFBA}"/>
                </a:ext>
              </a:extLst>
            </p:cNvPr>
            <p:cNvSpPr/>
            <p:nvPr/>
          </p:nvSpPr>
          <p:spPr>
            <a:xfrm>
              <a:off x="11774346" y="2988639"/>
              <a:ext cx="14312" cy="14312"/>
            </a:xfrm>
            <a:custGeom>
              <a:avLst/>
              <a:gdLst>
                <a:gd name="connsiteX0" fmla="*/ 14463 w 14312"/>
                <a:gd name="connsiteY0" fmla="*/ 7256 h 14312"/>
                <a:gd name="connsiteX1" fmla="*/ 7306 w 14312"/>
                <a:gd name="connsiteY1" fmla="*/ 14413 h 14312"/>
                <a:gd name="connsiteX2" fmla="*/ 150 w 14312"/>
                <a:gd name="connsiteY2" fmla="*/ 7256 h 14312"/>
                <a:gd name="connsiteX3" fmla="*/ 7306 w 14312"/>
                <a:gd name="connsiteY3" fmla="*/ 100 h 14312"/>
                <a:gd name="connsiteX4" fmla="*/ 14463 w 14312"/>
                <a:gd name="connsiteY4" fmla="*/ 72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63" y="7256"/>
                  </a:moveTo>
                  <a:cubicBezTo>
                    <a:pt x="14463" y="11209"/>
                    <a:pt x="11259" y="14413"/>
                    <a:pt x="7306" y="14413"/>
                  </a:cubicBezTo>
                  <a:cubicBezTo>
                    <a:pt x="3354" y="14413"/>
                    <a:pt x="150" y="11209"/>
                    <a:pt x="150" y="7256"/>
                  </a:cubicBezTo>
                  <a:cubicBezTo>
                    <a:pt x="150" y="3304"/>
                    <a:pt x="3354" y="100"/>
                    <a:pt x="7306" y="100"/>
                  </a:cubicBezTo>
                  <a:cubicBezTo>
                    <a:pt x="11259" y="100"/>
                    <a:pt x="14463" y="3304"/>
                    <a:pt x="14463" y="7256"/>
                  </a:cubicBezTo>
                  <a:close/>
                </a:path>
              </a:pathLst>
            </a:custGeom>
            <a:solidFill>
              <a:srgbClr val="CFDBE8"/>
            </a:solidFill>
            <a:ln w="7144"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FE91B403-A446-FFDD-5EFF-7A3E69FFB561}"/>
                </a:ext>
              </a:extLst>
            </p:cNvPr>
            <p:cNvSpPr/>
            <p:nvPr/>
          </p:nvSpPr>
          <p:spPr>
            <a:xfrm>
              <a:off x="11845908" y="2988639"/>
              <a:ext cx="14312" cy="14312"/>
            </a:xfrm>
            <a:custGeom>
              <a:avLst/>
              <a:gdLst>
                <a:gd name="connsiteX0" fmla="*/ 14473 w 14312"/>
                <a:gd name="connsiteY0" fmla="*/ 7256 h 14312"/>
                <a:gd name="connsiteX1" fmla="*/ 7316 w 14312"/>
                <a:gd name="connsiteY1" fmla="*/ 14413 h 14312"/>
                <a:gd name="connsiteX2" fmla="*/ 160 w 14312"/>
                <a:gd name="connsiteY2" fmla="*/ 7256 h 14312"/>
                <a:gd name="connsiteX3" fmla="*/ 7316 w 14312"/>
                <a:gd name="connsiteY3" fmla="*/ 100 h 14312"/>
                <a:gd name="connsiteX4" fmla="*/ 14473 w 14312"/>
                <a:gd name="connsiteY4" fmla="*/ 72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73" y="7256"/>
                  </a:moveTo>
                  <a:cubicBezTo>
                    <a:pt x="14473" y="11209"/>
                    <a:pt x="11269" y="14413"/>
                    <a:pt x="7316" y="14413"/>
                  </a:cubicBezTo>
                  <a:cubicBezTo>
                    <a:pt x="3364" y="14413"/>
                    <a:pt x="160" y="11209"/>
                    <a:pt x="160" y="7256"/>
                  </a:cubicBezTo>
                  <a:cubicBezTo>
                    <a:pt x="160" y="3304"/>
                    <a:pt x="3364" y="100"/>
                    <a:pt x="7316" y="100"/>
                  </a:cubicBezTo>
                  <a:cubicBezTo>
                    <a:pt x="11269" y="100"/>
                    <a:pt x="14473" y="3304"/>
                    <a:pt x="14473" y="7256"/>
                  </a:cubicBezTo>
                  <a:close/>
                </a:path>
              </a:pathLst>
            </a:custGeom>
            <a:solidFill>
              <a:srgbClr val="CFDBE8"/>
            </a:solidFill>
            <a:ln w="7144"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6182B783-8AD0-FD1C-CC81-BD63D90389A3}"/>
                </a:ext>
              </a:extLst>
            </p:cNvPr>
            <p:cNvSpPr/>
            <p:nvPr/>
          </p:nvSpPr>
          <p:spPr>
            <a:xfrm>
              <a:off x="11917471" y="2988639"/>
              <a:ext cx="14312" cy="14312"/>
            </a:xfrm>
            <a:custGeom>
              <a:avLst/>
              <a:gdLst>
                <a:gd name="connsiteX0" fmla="*/ 14483 w 14312"/>
                <a:gd name="connsiteY0" fmla="*/ 7256 h 14312"/>
                <a:gd name="connsiteX1" fmla="*/ 7326 w 14312"/>
                <a:gd name="connsiteY1" fmla="*/ 14413 h 14312"/>
                <a:gd name="connsiteX2" fmla="*/ 170 w 14312"/>
                <a:gd name="connsiteY2" fmla="*/ 7256 h 14312"/>
                <a:gd name="connsiteX3" fmla="*/ 7326 w 14312"/>
                <a:gd name="connsiteY3" fmla="*/ 100 h 14312"/>
                <a:gd name="connsiteX4" fmla="*/ 14483 w 14312"/>
                <a:gd name="connsiteY4" fmla="*/ 72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83" y="7256"/>
                  </a:moveTo>
                  <a:cubicBezTo>
                    <a:pt x="14483" y="11209"/>
                    <a:pt x="11279" y="14413"/>
                    <a:pt x="7326" y="14413"/>
                  </a:cubicBezTo>
                  <a:cubicBezTo>
                    <a:pt x="3374" y="14413"/>
                    <a:pt x="170" y="11209"/>
                    <a:pt x="170" y="7256"/>
                  </a:cubicBezTo>
                  <a:cubicBezTo>
                    <a:pt x="170" y="3304"/>
                    <a:pt x="3374" y="100"/>
                    <a:pt x="7326" y="100"/>
                  </a:cubicBezTo>
                  <a:cubicBezTo>
                    <a:pt x="11279" y="100"/>
                    <a:pt x="14483" y="3304"/>
                    <a:pt x="14483" y="7256"/>
                  </a:cubicBezTo>
                  <a:close/>
                </a:path>
              </a:pathLst>
            </a:custGeom>
            <a:solidFill>
              <a:srgbClr val="CFDBE8"/>
            </a:solidFill>
            <a:ln w="7144"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0786D809-242B-50EF-43A6-108D635E37EB}"/>
                </a:ext>
              </a:extLst>
            </p:cNvPr>
            <p:cNvSpPr/>
            <p:nvPr/>
          </p:nvSpPr>
          <p:spPr>
            <a:xfrm>
              <a:off x="11989034" y="2988639"/>
              <a:ext cx="14312" cy="14312"/>
            </a:xfrm>
            <a:custGeom>
              <a:avLst/>
              <a:gdLst>
                <a:gd name="connsiteX0" fmla="*/ 14493 w 14312"/>
                <a:gd name="connsiteY0" fmla="*/ 7256 h 14312"/>
                <a:gd name="connsiteX1" fmla="*/ 7336 w 14312"/>
                <a:gd name="connsiteY1" fmla="*/ 14413 h 14312"/>
                <a:gd name="connsiteX2" fmla="*/ 180 w 14312"/>
                <a:gd name="connsiteY2" fmla="*/ 7256 h 14312"/>
                <a:gd name="connsiteX3" fmla="*/ 7336 w 14312"/>
                <a:gd name="connsiteY3" fmla="*/ 100 h 14312"/>
                <a:gd name="connsiteX4" fmla="*/ 14493 w 14312"/>
                <a:gd name="connsiteY4" fmla="*/ 72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93" y="7256"/>
                  </a:moveTo>
                  <a:cubicBezTo>
                    <a:pt x="14493" y="11209"/>
                    <a:pt x="11289" y="14413"/>
                    <a:pt x="7336" y="14413"/>
                  </a:cubicBezTo>
                  <a:cubicBezTo>
                    <a:pt x="3384" y="14413"/>
                    <a:pt x="180" y="11209"/>
                    <a:pt x="180" y="7256"/>
                  </a:cubicBezTo>
                  <a:cubicBezTo>
                    <a:pt x="180" y="3304"/>
                    <a:pt x="3384" y="100"/>
                    <a:pt x="7336" y="100"/>
                  </a:cubicBezTo>
                  <a:cubicBezTo>
                    <a:pt x="11289" y="100"/>
                    <a:pt x="14493" y="3304"/>
                    <a:pt x="14493" y="7256"/>
                  </a:cubicBezTo>
                  <a:close/>
                </a:path>
              </a:pathLst>
            </a:custGeom>
            <a:solidFill>
              <a:srgbClr val="CFDBE8"/>
            </a:solidFill>
            <a:ln w="7144"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624DAFBB-4C1C-0A02-1A72-DF0F125E6318}"/>
                </a:ext>
              </a:extLst>
            </p:cNvPr>
            <p:cNvSpPr/>
            <p:nvPr/>
          </p:nvSpPr>
          <p:spPr>
            <a:xfrm>
              <a:off x="12060597" y="2988639"/>
              <a:ext cx="14312" cy="14312"/>
            </a:xfrm>
            <a:custGeom>
              <a:avLst/>
              <a:gdLst>
                <a:gd name="connsiteX0" fmla="*/ 14503 w 14312"/>
                <a:gd name="connsiteY0" fmla="*/ 7256 h 14312"/>
                <a:gd name="connsiteX1" fmla="*/ 7346 w 14312"/>
                <a:gd name="connsiteY1" fmla="*/ 14413 h 14312"/>
                <a:gd name="connsiteX2" fmla="*/ 190 w 14312"/>
                <a:gd name="connsiteY2" fmla="*/ 7256 h 14312"/>
                <a:gd name="connsiteX3" fmla="*/ 7346 w 14312"/>
                <a:gd name="connsiteY3" fmla="*/ 100 h 14312"/>
                <a:gd name="connsiteX4" fmla="*/ 14503 w 14312"/>
                <a:gd name="connsiteY4" fmla="*/ 72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03" y="7256"/>
                  </a:moveTo>
                  <a:cubicBezTo>
                    <a:pt x="14503" y="11209"/>
                    <a:pt x="11299" y="14413"/>
                    <a:pt x="7346" y="14413"/>
                  </a:cubicBezTo>
                  <a:cubicBezTo>
                    <a:pt x="3394" y="14413"/>
                    <a:pt x="190" y="11209"/>
                    <a:pt x="190" y="7256"/>
                  </a:cubicBezTo>
                  <a:cubicBezTo>
                    <a:pt x="190" y="3304"/>
                    <a:pt x="3394" y="100"/>
                    <a:pt x="7346" y="100"/>
                  </a:cubicBezTo>
                  <a:cubicBezTo>
                    <a:pt x="11299" y="100"/>
                    <a:pt x="14503" y="3304"/>
                    <a:pt x="14503" y="7256"/>
                  </a:cubicBezTo>
                  <a:close/>
                </a:path>
              </a:pathLst>
            </a:custGeom>
            <a:solidFill>
              <a:srgbClr val="CFDBE8"/>
            </a:solidFill>
            <a:ln w="7144"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0E243553-8202-39FE-8914-724294BE3896}"/>
                </a:ext>
              </a:extLst>
            </p:cNvPr>
            <p:cNvSpPr/>
            <p:nvPr/>
          </p:nvSpPr>
          <p:spPr>
            <a:xfrm>
              <a:off x="12132159" y="2988639"/>
              <a:ext cx="14312" cy="14312"/>
            </a:xfrm>
            <a:custGeom>
              <a:avLst/>
              <a:gdLst>
                <a:gd name="connsiteX0" fmla="*/ 14513 w 14312"/>
                <a:gd name="connsiteY0" fmla="*/ 7256 h 14312"/>
                <a:gd name="connsiteX1" fmla="*/ 7356 w 14312"/>
                <a:gd name="connsiteY1" fmla="*/ 14413 h 14312"/>
                <a:gd name="connsiteX2" fmla="*/ 200 w 14312"/>
                <a:gd name="connsiteY2" fmla="*/ 7256 h 14312"/>
                <a:gd name="connsiteX3" fmla="*/ 7356 w 14312"/>
                <a:gd name="connsiteY3" fmla="*/ 100 h 14312"/>
                <a:gd name="connsiteX4" fmla="*/ 14513 w 14312"/>
                <a:gd name="connsiteY4" fmla="*/ 725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13" y="7256"/>
                  </a:moveTo>
                  <a:cubicBezTo>
                    <a:pt x="14513" y="11209"/>
                    <a:pt x="11309" y="14413"/>
                    <a:pt x="7356" y="14413"/>
                  </a:cubicBezTo>
                  <a:cubicBezTo>
                    <a:pt x="3404" y="14413"/>
                    <a:pt x="200" y="11209"/>
                    <a:pt x="200" y="7256"/>
                  </a:cubicBezTo>
                  <a:cubicBezTo>
                    <a:pt x="200" y="3304"/>
                    <a:pt x="3404" y="100"/>
                    <a:pt x="7356" y="100"/>
                  </a:cubicBezTo>
                  <a:cubicBezTo>
                    <a:pt x="11309" y="100"/>
                    <a:pt x="14513" y="3304"/>
                    <a:pt x="14513" y="7256"/>
                  </a:cubicBezTo>
                  <a:close/>
                </a:path>
              </a:pathLst>
            </a:custGeom>
            <a:solidFill>
              <a:srgbClr val="CFDBE8"/>
            </a:solidFill>
            <a:ln w="7144"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A7E64622-99DE-587D-CA8B-21F12B96931E}"/>
                </a:ext>
              </a:extLst>
            </p:cNvPr>
            <p:cNvSpPr/>
            <p:nvPr/>
          </p:nvSpPr>
          <p:spPr>
            <a:xfrm>
              <a:off x="10700905" y="3060201"/>
              <a:ext cx="14312" cy="14312"/>
            </a:xfrm>
            <a:custGeom>
              <a:avLst/>
              <a:gdLst>
                <a:gd name="connsiteX0" fmla="*/ 14313 w 14312"/>
                <a:gd name="connsiteY0" fmla="*/ 7266 h 14312"/>
                <a:gd name="connsiteX1" fmla="*/ 7156 w 14312"/>
                <a:gd name="connsiteY1" fmla="*/ 14423 h 14312"/>
                <a:gd name="connsiteX2" fmla="*/ 0 w 14312"/>
                <a:gd name="connsiteY2" fmla="*/ 7266 h 14312"/>
                <a:gd name="connsiteX3" fmla="*/ 7156 w 14312"/>
                <a:gd name="connsiteY3" fmla="*/ 110 h 14312"/>
                <a:gd name="connsiteX4" fmla="*/ 14313 w 14312"/>
                <a:gd name="connsiteY4" fmla="*/ 72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13" y="7266"/>
                  </a:moveTo>
                  <a:cubicBezTo>
                    <a:pt x="14313" y="11219"/>
                    <a:pt x="11109" y="14423"/>
                    <a:pt x="7156" y="14423"/>
                  </a:cubicBezTo>
                  <a:cubicBezTo>
                    <a:pt x="3204" y="14423"/>
                    <a:pt x="0" y="11219"/>
                    <a:pt x="0" y="7266"/>
                  </a:cubicBezTo>
                  <a:cubicBezTo>
                    <a:pt x="0" y="3314"/>
                    <a:pt x="3204" y="110"/>
                    <a:pt x="7156" y="110"/>
                  </a:cubicBezTo>
                  <a:cubicBezTo>
                    <a:pt x="11109" y="110"/>
                    <a:pt x="14313" y="3314"/>
                    <a:pt x="14313" y="7266"/>
                  </a:cubicBezTo>
                  <a:close/>
                </a:path>
              </a:pathLst>
            </a:custGeom>
            <a:solidFill>
              <a:srgbClr val="CFDBE8"/>
            </a:solidFill>
            <a:ln w="7144"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7C6E720C-4B4E-099C-C345-3259FEDAC9BA}"/>
                </a:ext>
              </a:extLst>
            </p:cNvPr>
            <p:cNvSpPr/>
            <p:nvPr/>
          </p:nvSpPr>
          <p:spPr>
            <a:xfrm>
              <a:off x="10772467" y="3060201"/>
              <a:ext cx="14312" cy="14312"/>
            </a:xfrm>
            <a:custGeom>
              <a:avLst/>
              <a:gdLst>
                <a:gd name="connsiteX0" fmla="*/ 14323 w 14312"/>
                <a:gd name="connsiteY0" fmla="*/ 7266 h 14312"/>
                <a:gd name="connsiteX1" fmla="*/ 7166 w 14312"/>
                <a:gd name="connsiteY1" fmla="*/ 14423 h 14312"/>
                <a:gd name="connsiteX2" fmla="*/ 10 w 14312"/>
                <a:gd name="connsiteY2" fmla="*/ 7266 h 14312"/>
                <a:gd name="connsiteX3" fmla="*/ 7166 w 14312"/>
                <a:gd name="connsiteY3" fmla="*/ 110 h 14312"/>
                <a:gd name="connsiteX4" fmla="*/ 14323 w 14312"/>
                <a:gd name="connsiteY4" fmla="*/ 72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23" y="7266"/>
                  </a:moveTo>
                  <a:cubicBezTo>
                    <a:pt x="14323" y="11219"/>
                    <a:pt x="11119" y="14423"/>
                    <a:pt x="7166" y="14423"/>
                  </a:cubicBezTo>
                  <a:cubicBezTo>
                    <a:pt x="3214" y="14423"/>
                    <a:pt x="10" y="11219"/>
                    <a:pt x="10" y="7266"/>
                  </a:cubicBezTo>
                  <a:cubicBezTo>
                    <a:pt x="10" y="3314"/>
                    <a:pt x="3214" y="110"/>
                    <a:pt x="7166" y="110"/>
                  </a:cubicBezTo>
                  <a:cubicBezTo>
                    <a:pt x="11119" y="110"/>
                    <a:pt x="14323" y="3314"/>
                    <a:pt x="14323" y="7266"/>
                  </a:cubicBezTo>
                  <a:close/>
                </a:path>
              </a:pathLst>
            </a:custGeom>
            <a:solidFill>
              <a:srgbClr val="CFDBE8"/>
            </a:solidFill>
            <a:ln w="7144"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028E8CFA-4479-3A6F-533D-73F7CD209CFA}"/>
                </a:ext>
              </a:extLst>
            </p:cNvPr>
            <p:cNvSpPr/>
            <p:nvPr/>
          </p:nvSpPr>
          <p:spPr>
            <a:xfrm>
              <a:off x="10844030" y="3060201"/>
              <a:ext cx="14312" cy="14312"/>
            </a:xfrm>
            <a:custGeom>
              <a:avLst/>
              <a:gdLst>
                <a:gd name="connsiteX0" fmla="*/ 14333 w 14312"/>
                <a:gd name="connsiteY0" fmla="*/ 7266 h 14312"/>
                <a:gd name="connsiteX1" fmla="*/ 7176 w 14312"/>
                <a:gd name="connsiteY1" fmla="*/ 14423 h 14312"/>
                <a:gd name="connsiteX2" fmla="*/ 20 w 14312"/>
                <a:gd name="connsiteY2" fmla="*/ 7266 h 14312"/>
                <a:gd name="connsiteX3" fmla="*/ 7176 w 14312"/>
                <a:gd name="connsiteY3" fmla="*/ 110 h 14312"/>
                <a:gd name="connsiteX4" fmla="*/ 14333 w 14312"/>
                <a:gd name="connsiteY4" fmla="*/ 72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33" y="7266"/>
                  </a:moveTo>
                  <a:cubicBezTo>
                    <a:pt x="14333" y="11219"/>
                    <a:pt x="11129" y="14423"/>
                    <a:pt x="7176" y="14423"/>
                  </a:cubicBezTo>
                  <a:cubicBezTo>
                    <a:pt x="3224" y="14423"/>
                    <a:pt x="20" y="11219"/>
                    <a:pt x="20" y="7266"/>
                  </a:cubicBezTo>
                  <a:cubicBezTo>
                    <a:pt x="20" y="3314"/>
                    <a:pt x="3224" y="110"/>
                    <a:pt x="7176" y="110"/>
                  </a:cubicBezTo>
                  <a:cubicBezTo>
                    <a:pt x="11129" y="110"/>
                    <a:pt x="14333" y="3314"/>
                    <a:pt x="14333" y="7266"/>
                  </a:cubicBezTo>
                  <a:close/>
                </a:path>
              </a:pathLst>
            </a:custGeom>
            <a:solidFill>
              <a:srgbClr val="CFDBE8"/>
            </a:solidFill>
            <a:ln w="7144"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A418147B-5AB8-1EF9-1B07-736D1271F439}"/>
                </a:ext>
              </a:extLst>
            </p:cNvPr>
            <p:cNvSpPr/>
            <p:nvPr/>
          </p:nvSpPr>
          <p:spPr>
            <a:xfrm>
              <a:off x="10915593" y="3060201"/>
              <a:ext cx="14312" cy="14312"/>
            </a:xfrm>
            <a:custGeom>
              <a:avLst/>
              <a:gdLst>
                <a:gd name="connsiteX0" fmla="*/ 14343 w 14312"/>
                <a:gd name="connsiteY0" fmla="*/ 7266 h 14312"/>
                <a:gd name="connsiteX1" fmla="*/ 7186 w 14312"/>
                <a:gd name="connsiteY1" fmla="*/ 14423 h 14312"/>
                <a:gd name="connsiteX2" fmla="*/ 30 w 14312"/>
                <a:gd name="connsiteY2" fmla="*/ 7266 h 14312"/>
                <a:gd name="connsiteX3" fmla="*/ 7186 w 14312"/>
                <a:gd name="connsiteY3" fmla="*/ 110 h 14312"/>
                <a:gd name="connsiteX4" fmla="*/ 14343 w 14312"/>
                <a:gd name="connsiteY4" fmla="*/ 72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43" y="7266"/>
                  </a:moveTo>
                  <a:cubicBezTo>
                    <a:pt x="14343" y="11219"/>
                    <a:pt x="11139" y="14423"/>
                    <a:pt x="7186" y="14423"/>
                  </a:cubicBezTo>
                  <a:cubicBezTo>
                    <a:pt x="3234" y="14423"/>
                    <a:pt x="30" y="11219"/>
                    <a:pt x="30" y="7266"/>
                  </a:cubicBezTo>
                  <a:cubicBezTo>
                    <a:pt x="30" y="3314"/>
                    <a:pt x="3234" y="110"/>
                    <a:pt x="7186" y="110"/>
                  </a:cubicBezTo>
                  <a:cubicBezTo>
                    <a:pt x="11139" y="110"/>
                    <a:pt x="14343" y="3314"/>
                    <a:pt x="14343" y="7266"/>
                  </a:cubicBezTo>
                  <a:close/>
                </a:path>
              </a:pathLst>
            </a:custGeom>
            <a:solidFill>
              <a:srgbClr val="CFDBE8"/>
            </a:solidFill>
            <a:ln w="7144"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260EEB29-6162-8541-83D7-D9B4A634565B}"/>
                </a:ext>
              </a:extLst>
            </p:cNvPr>
            <p:cNvSpPr/>
            <p:nvPr/>
          </p:nvSpPr>
          <p:spPr>
            <a:xfrm>
              <a:off x="10987155" y="3060201"/>
              <a:ext cx="14312" cy="14312"/>
            </a:xfrm>
            <a:custGeom>
              <a:avLst/>
              <a:gdLst>
                <a:gd name="connsiteX0" fmla="*/ 14353 w 14312"/>
                <a:gd name="connsiteY0" fmla="*/ 7266 h 14312"/>
                <a:gd name="connsiteX1" fmla="*/ 7196 w 14312"/>
                <a:gd name="connsiteY1" fmla="*/ 14423 h 14312"/>
                <a:gd name="connsiteX2" fmla="*/ 40 w 14312"/>
                <a:gd name="connsiteY2" fmla="*/ 7266 h 14312"/>
                <a:gd name="connsiteX3" fmla="*/ 7196 w 14312"/>
                <a:gd name="connsiteY3" fmla="*/ 110 h 14312"/>
                <a:gd name="connsiteX4" fmla="*/ 14353 w 14312"/>
                <a:gd name="connsiteY4" fmla="*/ 72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53" y="7266"/>
                  </a:moveTo>
                  <a:cubicBezTo>
                    <a:pt x="14353" y="11219"/>
                    <a:pt x="11149" y="14423"/>
                    <a:pt x="7196" y="14423"/>
                  </a:cubicBezTo>
                  <a:cubicBezTo>
                    <a:pt x="3244" y="14423"/>
                    <a:pt x="40" y="11219"/>
                    <a:pt x="40" y="7266"/>
                  </a:cubicBezTo>
                  <a:cubicBezTo>
                    <a:pt x="40" y="3314"/>
                    <a:pt x="3244" y="110"/>
                    <a:pt x="7196" y="110"/>
                  </a:cubicBezTo>
                  <a:cubicBezTo>
                    <a:pt x="11149" y="110"/>
                    <a:pt x="14353" y="3314"/>
                    <a:pt x="14353" y="7266"/>
                  </a:cubicBezTo>
                  <a:close/>
                </a:path>
              </a:pathLst>
            </a:custGeom>
            <a:solidFill>
              <a:srgbClr val="CFDBE8"/>
            </a:solidFill>
            <a:ln w="7144"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52938ED0-6EB7-4C57-D378-BEDFFF68418C}"/>
                </a:ext>
              </a:extLst>
            </p:cNvPr>
            <p:cNvSpPr/>
            <p:nvPr/>
          </p:nvSpPr>
          <p:spPr>
            <a:xfrm>
              <a:off x="11058718" y="3060201"/>
              <a:ext cx="14312" cy="14312"/>
            </a:xfrm>
            <a:custGeom>
              <a:avLst/>
              <a:gdLst>
                <a:gd name="connsiteX0" fmla="*/ 14363 w 14312"/>
                <a:gd name="connsiteY0" fmla="*/ 7266 h 14312"/>
                <a:gd name="connsiteX1" fmla="*/ 7206 w 14312"/>
                <a:gd name="connsiteY1" fmla="*/ 14423 h 14312"/>
                <a:gd name="connsiteX2" fmla="*/ 50 w 14312"/>
                <a:gd name="connsiteY2" fmla="*/ 7266 h 14312"/>
                <a:gd name="connsiteX3" fmla="*/ 7206 w 14312"/>
                <a:gd name="connsiteY3" fmla="*/ 110 h 14312"/>
                <a:gd name="connsiteX4" fmla="*/ 14363 w 14312"/>
                <a:gd name="connsiteY4" fmla="*/ 72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63" y="7266"/>
                  </a:moveTo>
                  <a:cubicBezTo>
                    <a:pt x="14363" y="11219"/>
                    <a:pt x="11159" y="14423"/>
                    <a:pt x="7206" y="14423"/>
                  </a:cubicBezTo>
                  <a:cubicBezTo>
                    <a:pt x="3254" y="14423"/>
                    <a:pt x="50" y="11219"/>
                    <a:pt x="50" y="7266"/>
                  </a:cubicBezTo>
                  <a:cubicBezTo>
                    <a:pt x="50" y="3314"/>
                    <a:pt x="3254" y="110"/>
                    <a:pt x="7206" y="110"/>
                  </a:cubicBezTo>
                  <a:cubicBezTo>
                    <a:pt x="11159" y="110"/>
                    <a:pt x="14363" y="3314"/>
                    <a:pt x="14363" y="7266"/>
                  </a:cubicBezTo>
                  <a:close/>
                </a:path>
              </a:pathLst>
            </a:custGeom>
            <a:solidFill>
              <a:srgbClr val="CFDBE8"/>
            </a:solidFill>
            <a:ln w="7144"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11B7D628-D2C1-8957-8CF3-28BEEB0029D0}"/>
                </a:ext>
              </a:extLst>
            </p:cNvPr>
            <p:cNvSpPr/>
            <p:nvPr/>
          </p:nvSpPr>
          <p:spPr>
            <a:xfrm>
              <a:off x="11130281" y="3060201"/>
              <a:ext cx="14312" cy="14312"/>
            </a:xfrm>
            <a:custGeom>
              <a:avLst/>
              <a:gdLst>
                <a:gd name="connsiteX0" fmla="*/ 14373 w 14312"/>
                <a:gd name="connsiteY0" fmla="*/ 7266 h 14312"/>
                <a:gd name="connsiteX1" fmla="*/ 7216 w 14312"/>
                <a:gd name="connsiteY1" fmla="*/ 14423 h 14312"/>
                <a:gd name="connsiteX2" fmla="*/ 60 w 14312"/>
                <a:gd name="connsiteY2" fmla="*/ 7266 h 14312"/>
                <a:gd name="connsiteX3" fmla="*/ 7216 w 14312"/>
                <a:gd name="connsiteY3" fmla="*/ 110 h 14312"/>
                <a:gd name="connsiteX4" fmla="*/ 14373 w 14312"/>
                <a:gd name="connsiteY4" fmla="*/ 72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73" y="7266"/>
                  </a:moveTo>
                  <a:cubicBezTo>
                    <a:pt x="14373" y="11219"/>
                    <a:pt x="11169" y="14423"/>
                    <a:pt x="7216" y="14423"/>
                  </a:cubicBezTo>
                  <a:cubicBezTo>
                    <a:pt x="3264" y="14423"/>
                    <a:pt x="60" y="11219"/>
                    <a:pt x="60" y="7266"/>
                  </a:cubicBezTo>
                  <a:cubicBezTo>
                    <a:pt x="60" y="3314"/>
                    <a:pt x="3264" y="110"/>
                    <a:pt x="7216" y="110"/>
                  </a:cubicBezTo>
                  <a:cubicBezTo>
                    <a:pt x="11169" y="110"/>
                    <a:pt x="14373" y="3314"/>
                    <a:pt x="14373" y="7266"/>
                  </a:cubicBezTo>
                  <a:close/>
                </a:path>
              </a:pathLst>
            </a:custGeom>
            <a:solidFill>
              <a:srgbClr val="CFDBE8"/>
            </a:solidFill>
            <a:ln w="7144"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9C510B8A-06E6-5D87-9506-78FB3A32CC85}"/>
                </a:ext>
              </a:extLst>
            </p:cNvPr>
            <p:cNvSpPr/>
            <p:nvPr/>
          </p:nvSpPr>
          <p:spPr>
            <a:xfrm>
              <a:off x="11201844" y="3060201"/>
              <a:ext cx="14312" cy="14312"/>
            </a:xfrm>
            <a:custGeom>
              <a:avLst/>
              <a:gdLst>
                <a:gd name="connsiteX0" fmla="*/ 14383 w 14312"/>
                <a:gd name="connsiteY0" fmla="*/ 7266 h 14312"/>
                <a:gd name="connsiteX1" fmla="*/ 7226 w 14312"/>
                <a:gd name="connsiteY1" fmla="*/ 14423 h 14312"/>
                <a:gd name="connsiteX2" fmla="*/ 70 w 14312"/>
                <a:gd name="connsiteY2" fmla="*/ 7266 h 14312"/>
                <a:gd name="connsiteX3" fmla="*/ 7226 w 14312"/>
                <a:gd name="connsiteY3" fmla="*/ 110 h 14312"/>
                <a:gd name="connsiteX4" fmla="*/ 14383 w 14312"/>
                <a:gd name="connsiteY4" fmla="*/ 72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83" y="7266"/>
                  </a:moveTo>
                  <a:cubicBezTo>
                    <a:pt x="14383" y="11219"/>
                    <a:pt x="11179" y="14423"/>
                    <a:pt x="7226" y="14423"/>
                  </a:cubicBezTo>
                  <a:cubicBezTo>
                    <a:pt x="3274" y="14423"/>
                    <a:pt x="70" y="11219"/>
                    <a:pt x="70" y="7266"/>
                  </a:cubicBezTo>
                  <a:cubicBezTo>
                    <a:pt x="70" y="3314"/>
                    <a:pt x="3274" y="110"/>
                    <a:pt x="7226" y="110"/>
                  </a:cubicBezTo>
                  <a:cubicBezTo>
                    <a:pt x="11179" y="110"/>
                    <a:pt x="14383" y="3314"/>
                    <a:pt x="14383" y="7266"/>
                  </a:cubicBezTo>
                  <a:close/>
                </a:path>
              </a:pathLst>
            </a:custGeom>
            <a:solidFill>
              <a:srgbClr val="CFDBE8"/>
            </a:solidFill>
            <a:ln w="7144"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5063C5CC-9707-F27A-ED8B-FEAAAAB1F671}"/>
                </a:ext>
              </a:extLst>
            </p:cNvPr>
            <p:cNvSpPr/>
            <p:nvPr/>
          </p:nvSpPr>
          <p:spPr>
            <a:xfrm>
              <a:off x="11273406" y="3060201"/>
              <a:ext cx="14312" cy="14312"/>
            </a:xfrm>
            <a:custGeom>
              <a:avLst/>
              <a:gdLst>
                <a:gd name="connsiteX0" fmla="*/ 14393 w 14312"/>
                <a:gd name="connsiteY0" fmla="*/ 7266 h 14312"/>
                <a:gd name="connsiteX1" fmla="*/ 7236 w 14312"/>
                <a:gd name="connsiteY1" fmla="*/ 14423 h 14312"/>
                <a:gd name="connsiteX2" fmla="*/ 80 w 14312"/>
                <a:gd name="connsiteY2" fmla="*/ 7266 h 14312"/>
                <a:gd name="connsiteX3" fmla="*/ 7236 w 14312"/>
                <a:gd name="connsiteY3" fmla="*/ 110 h 14312"/>
                <a:gd name="connsiteX4" fmla="*/ 14393 w 14312"/>
                <a:gd name="connsiteY4" fmla="*/ 72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93" y="7266"/>
                  </a:moveTo>
                  <a:cubicBezTo>
                    <a:pt x="14393" y="11219"/>
                    <a:pt x="11189" y="14423"/>
                    <a:pt x="7236" y="14423"/>
                  </a:cubicBezTo>
                  <a:cubicBezTo>
                    <a:pt x="3284" y="14423"/>
                    <a:pt x="80" y="11219"/>
                    <a:pt x="80" y="7266"/>
                  </a:cubicBezTo>
                  <a:cubicBezTo>
                    <a:pt x="80" y="3314"/>
                    <a:pt x="3284" y="110"/>
                    <a:pt x="7236" y="110"/>
                  </a:cubicBezTo>
                  <a:cubicBezTo>
                    <a:pt x="11189" y="110"/>
                    <a:pt x="14393" y="3314"/>
                    <a:pt x="14393" y="7266"/>
                  </a:cubicBezTo>
                  <a:close/>
                </a:path>
              </a:pathLst>
            </a:custGeom>
            <a:solidFill>
              <a:srgbClr val="CFDBE8"/>
            </a:solidFill>
            <a:ln w="7144"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BC64717-B6C3-8899-F585-8E923A699980}"/>
                </a:ext>
              </a:extLst>
            </p:cNvPr>
            <p:cNvSpPr/>
            <p:nvPr/>
          </p:nvSpPr>
          <p:spPr>
            <a:xfrm>
              <a:off x="11344969" y="3060201"/>
              <a:ext cx="14312" cy="14312"/>
            </a:xfrm>
            <a:custGeom>
              <a:avLst/>
              <a:gdLst>
                <a:gd name="connsiteX0" fmla="*/ 14403 w 14312"/>
                <a:gd name="connsiteY0" fmla="*/ 7266 h 14312"/>
                <a:gd name="connsiteX1" fmla="*/ 7246 w 14312"/>
                <a:gd name="connsiteY1" fmla="*/ 14423 h 14312"/>
                <a:gd name="connsiteX2" fmla="*/ 90 w 14312"/>
                <a:gd name="connsiteY2" fmla="*/ 7266 h 14312"/>
                <a:gd name="connsiteX3" fmla="*/ 7246 w 14312"/>
                <a:gd name="connsiteY3" fmla="*/ 110 h 14312"/>
                <a:gd name="connsiteX4" fmla="*/ 14403 w 14312"/>
                <a:gd name="connsiteY4" fmla="*/ 72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03" y="7266"/>
                  </a:moveTo>
                  <a:cubicBezTo>
                    <a:pt x="14403" y="11219"/>
                    <a:pt x="11199" y="14423"/>
                    <a:pt x="7246" y="14423"/>
                  </a:cubicBezTo>
                  <a:cubicBezTo>
                    <a:pt x="3294" y="14423"/>
                    <a:pt x="90" y="11219"/>
                    <a:pt x="90" y="7266"/>
                  </a:cubicBezTo>
                  <a:cubicBezTo>
                    <a:pt x="90" y="3314"/>
                    <a:pt x="3294" y="110"/>
                    <a:pt x="7246" y="110"/>
                  </a:cubicBezTo>
                  <a:cubicBezTo>
                    <a:pt x="11199" y="110"/>
                    <a:pt x="14403" y="3314"/>
                    <a:pt x="14403" y="7266"/>
                  </a:cubicBezTo>
                  <a:close/>
                </a:path>
              </a:pathLst>
            </a:custGeom>
            <a:solidFill>
              <a:srgbClr val="CFDBE8"/>
            </a:solidFill>
            <a:ln w="7144"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0991EFED-F36C-3102-2A81-C80E7819ADDF}"/>
                </a:ext>
              </a:extLst>
            </p:cNvPr>
            <p:cNvSpPr/>
            <p:nvPr/>
          </p:nvSpPr>
          <p:spPr>
            <a:xfrm>
              <a:off x="11416532" y="3060201"/>
              <a:ext cx="14312" cy="14312"/>
            </a:xfrm>
            <a:custGeom>
              <a:avLst/>
              <a:gdLst>
                <a:gd name="connsiteX0" fmla="*/ 14413 w 14312"/>
                <a:gd name="connsiteY0" fmla="*/ 7266 h 14312"/>
                <a:gd name="connsiteX1" fmla="*/ 7256 w 14312"/>
                <a:gd name="connsiteY1" fmla="*/ 14423 h 14312"/>
                <a:gd name="connsiteX2" fmla="*/ 100 w 14312"/>
                <a:gd name="connsiteY2" fmla="*/ 7266 h 14312"/>
                <a:gd name="connsiteX3" fmla="*/ 7256 w 14312"/>
                <a:gd name="connsiteY3" fmla="*/ 110 h 14312"/>
                <a:gd name="connsiteX4" fmla="*/ 14413 w 14312"/>
                <a:gd name="connsiteY4" fmla="*/ 72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13" y="7266"/>
                  </a:moveTo>
                  <a:cubicBezTo>
                    <a:pt x="14413" y="11219"/>
                    <a:pt x="11209" y="14423"/>
                    <a:pt x="7256" y="14423"/>
                  </a:cubicBezTo>
                  <a:cubicBezTo>
                    <a:pt x="3304" y="14423"/>
                    <a:pt x="100" y="11219"/>
                    <a:pt x="100" y="7266"/>
                  </a:cubicBezTo>
                  <a:cubicBezTo>
                    <a:pt x="100" y="3314"/>
                    <a:pt x="3304" y="110"/>
                    <a:pt x="7256" y="110"/>
                  </a:cubicBezTo>
                  <a:cubicBezTo>
                    <a:pt x="11209" y="110"/>
                    <a:pt x="14413" y="3314"/>
                    <a:pt x="14413" y="7266"/>
                  </a:cubicBezTo>
                  <a:close/>
                </a:path>
              </a:pathLst>
            </a:custGeom>
            <a:solidFill>
              <a:srgbClr val="CFDBE8"/>
            </a:solidFill>
            <a:ln w="7144"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4B06783A-0092-A477-2D43-39D8EDABE2A4}"/>
                </a:ext>
              </a:extLst>
            </p:cNvPr>
            <p:cNvSpPr/>
            <p:nvPr/>
          </p:nvSpPr>
          <p:spPr>
            <a:xfrm>
              <a:off x="11488095" y="3060201"/>
              <a:ext cx="14312" cy="14312"/>
            </a:xfrm>
            <a:custGeom>
              <a:avLst/>
              <a:gdLst>
                <a:gd name="connsiteX0" fmla="*/ 14423 w 14312"/>
                <a:gd name="connsiteY0" fmla="*/ 7266 h 14312"/>
                <a:gd name="connsiteX1" fmla="*/ 7266 w 14312"/>
                <a:gd name="connsiteY1" fmla="*/ 14423 h 14312"/>
                <a:gd name="connsiteX2" fmla="*/ 110 w 14312"/>
                <a:gd name="connsiteY2" fmla="*/ 7266 h 14312"/>
                <a:gd name="connsiteX3" fmla="*/ 7266 w 14312"/>
                <a:gd name="connsiteY3" fmla="*/ 110 h 14312"/>
                <a:gd name="connsiteX4" fmla="*/ 14423 w 14312"/>
                <a:gd name="connsiteY4" fmla="*/ 72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23" y="7266"/>
                  </a:moveTo>
                  <a:cubicBezTo>
                    <a:pt x="14423" y="11219"/>
                    <a:pt x="11219" y="14423"/>
                    <a:pt x="7266" y="14423"/>
                  </a:cubicBezTo>
                  <a:cubicBezTo>
                    <a:pt x="3314" y="14423"/>
                    <a:pt x="110" y="11219"/>
                    <a:pt x="110" y="7266"/>
                  </a:cubicBezTo>
                  <a:cubicBezTo>
                    <a:pt x="110" y="3314"/>
                    <a:pt x="3314" y="110"/>
                    <a:pt x="7266" y="110"/>
                  </a:cubicBezTo>
                  <a:cubicBezTo>
                    <a:pt x="11219" y="110"/>
                    <a:pt x="14423" y="3314"/>
                    <a:pt x="14423" y="7266"/>
                  </a:cubicBezTo>
                  <a:close/>
                </a:path>
              </a:pathLst>
            </a:custGeom>
            <a:solidFill>
              <a:srgbClr val="CFDBE8"/>
            </a:solidFill>
            <a:ln w="7144"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F018F3C3-E298-4827-DB42-1142353F5A09}"/>
                </a:ext>
              </a:extLst>
            </p:cNvPr>
            <p:cNvSpPr/>
            <p:nvPr/>
          </p:nvSpPr>
          <p:spPr>
            <a:xfrm>
              <a:off x="11559657" y="3060201"/>
              <a:ext cx="14312" cy="14312"/>
            </a:xfrm>
            <a:custGeom>
              <a:avLst/>
              <a:gdLst>
                <a:gd name="connsiteX0" fmla="*/ 14433 w 14312"/>
                <a:gd name="connsiteY0" fmla="*/ 7266 h 14312"/>
                <a:gd name="connsiteX1" fmla="*/ 7276 w 14312"/>
                <a:gd name="connsiteY1" fmla="*/ 14423 h 14312"/>
                <a:gd name="connsiteX2" fmla="*/ 120 w 14312"/>
                <a:gd name="connsiteY2" fmla="*/ 7266 h 14312"/>
                <a:gd name="connsiteX3" fmla="*/ 7276 w 14312"/>
                <a:gd name="connsiteY3" fmla="*/ 110 h 14312"/>
                <a:gd name="connsiteX4" fmla="*/ 14433 w 14312"/>
                <a:gd name="connsiteY4" fmla="*/ 72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33" y="7266"/>
                  </a:moveTo>
                  <a:cubicBezTo>
                    <a:pt x="14433" y="11219"/>
                    <a:pt x="11229" y="14423"/>
                    <a:pt x="7276" y="14423"/>
                  </a:cubicBezTo>
                  <a:cubicBezTo>
                    <a:pt x="3324" y="14423"/>
                    <a:pt x="120" y="11219"/>
                    <a:pt x="120" y="7266"/>
                  </a:cubicBezTo>
                  <a:cubicBezTo>
                    <a:pt x="120" y="3314"/>
                    <a:pt x="3324" y="110"/>
                    <a:pt x="7276" y="110"/>
                  </a:cubicBezTo>
                  <a:cubicBezTo>
                    <a:pt x="11229" y="110"/>
                    <a:pt x="14433" y="3314"/>
                    <a:pt x="14433" y="7266"/>
                  </a:cubicBezTo>
                  <a:close/>
                </a:path>
              </a:pathLst>
            </a:custGeom>
            <a:solidFill>
              <a:srgbClr val="CFDBE8"/>
            </a:solidFill>
            <a:ln w="7144"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5AA34A43-97CC-E1DA-DC7A-BBC12D6602E3}"/>
                </a:ext>
              </a:extLst>
            </p:cNvPr>
            <p:cNvSpPr/>
            <p:nvPr/>
          </p:nvSpPr>
          <p:spPr>
            <a:xfrm>
              <a:off x="11631220" y="3060201"/>
              <a:ext cx="14312" cy="14312"/>
            </a:xfrm>
            <a:custGeom>
              <a:avLst/>
              <a:gdLst>
                <a:gd name="connsiteX0" fmla="*/ 14443 w 14312"/>
                <a:gd name="connsiteY0" fmla="*/ 7266 h 14312"/>
                <a:gd name="connsiteX1" fmla="*/ 7286 w 14312"/>
                <a:gd name="connsiteY1" fmla="*/ 14423 h 14312"/>
                <a:gd name="connsiteX2" fmla="*/ 130 w 14312"/>
                <a:gd name="connsiteY2" fmla="*/ 7266 h 14312"/>
                <a:gd name="connsiteX3" fmla="*/ 7286 w 14312"/>
                <a:gd name="connsiteY3" fmla="*/ 110 h 14312"/>
                <a:gd name="connsiteX4" fmla="*/ 14443 w 14312"/>
                <a:gd name="connsiteY4" fmla="*/ 72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43" y="7266"/>
                  </a:moveTo>
                  <a:cubicBezTo>
                    <a:pt x="14443" y="11219"/>
                    <a:pt x="11239" y="14423"/>
                    <a:pt x="7286" y="14423"/>
                  </a:cubicBezTo>
                  <a:cubicBezTo>
                    <a:pt x="3334" y="14423"/>
                    <a:pt x="130" y="11219"/>
                    <a:pt x="130" y="7266"/>
                  </a:cubicBezTo>
                  <a:cubicBezTo>
                    <a:pt x="130" y="3314"/>
                    <a:pt x="3334" y="110"/>
                    <a:pt x="7286" y="110"/>
                  </a:cubicBezTo>
                  <a:cubicBezTo>
                    <a:pt x="11239" y="110"/>
                    <a:pt x="14443" y="3314"/>
                    <a:pt x="14443" y="7266"/>
                  </a:cubicBezTo>
                  <a:close/>
                </a:path>
              </a:pathLst>
            </a:custGeom>
            <a:solidFill>
              <a:srgbClr val="CFDBE8"/>
            </a:solidFill>
            <a:ln w="7144"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24DA40F4-AEE1-9C6E-AB56-74FEA035521F}"/>
                </a:ext>
              </a:extLst>
            </p:cNvPr>
            <p:cNvSpPr/>
            <p:nvPr/>
          </p:nvSpPr>
          <p:spPr>
            <a:xfrm>
              <a:off x="11702783" y="3060201"/>
              <a:ext cx="14312" cy="14312"/>
            </a:xfrm>
            <a:custGeom>
              <a:avLst/>
              <a:gdLst>
                <a:gd name="connsiteX0" fmla="*/ 14453 w 14312"/>
                <a:gd name="connsiteY0" fmla="*/ 7266 h 14312"/>
                <a:gd name="connsiteX1" fmla="*/ 7296 w 14312"/>
                <a:gd name="connsiteY1" fmla="*/ 14423 h 14312"/>
                <a:gd name="connsiteX2" fmla="*/ 140 w 14312"/>
                <a:gd name="connsiteY2" fmla="*/ 7266 h 14312"/>
                <a:gd name="connsiteX3" fmla="*/ 7296 w 14312"/>
                <a:gd name="connsiteY3" fmla="*/ 110 h 14312"/>
                <a:gd name="connsiteX4" fmla="*/ 14453 w 14312"/>
                <a:gd name="connsiteY4" fmla="*/ 72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53" y="7266"/>
                  </a:moveTo>
                  <a:cubicBezTo>
                    <a:pt x="14453" y="11219"/>
                    <a:pt x="11249" y="14423"/>
                    <a:pt x="7296" y="14423"/>
                  </a:cubicBezTo>
                  <a:cubicBezTo>
                    <a:pt x="3344" y="14423"/>
                    <a:pt x="140" y="11219"/>
                    <a:pt x="140" y="7266"/>
                  </a:cubicBezTo>
                  <a:cubicBezTo>
                    <a:pt x="140" y="3314"/>
                    <a:pt x="3344" y="110"/>
                    <a:pt x="7296" y="110"/>
                  </a:cubicBezTo>
                  <a:cubicBezTo>
                    <a:pt x="11249" y="110"/>
                    <a:pt x="14453" y="3314"/>
                    <a:pt x="14453" y="7266"/>
                  </a:cubicBezTo>
                  <a:close/>
                </a:path>
              </a:pathLst>
            </a:custGeom>
            <a:solidFill>
              <a:srgbClr val="CFDBE8"/>
            </a:solidFill>
            <a:ln w="7144"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7666D64A-6793-323A-BFE5-6C9F2C2E3807}"/>
                </a:ext>
              </a:extLst>
            </p:cNvPr>
            <p:cNvSpPr/>
            <p:nvPr/>
          </p:nvSpPr>
          <p:spPr>
            <a:xfrm>
              <a:off x="11774346" y="3060201"/>
              <a:ext cx="14312" cy="14312"/>
            </a:xfrm>
            <a:custGeom>
              <a:avLst/>
              <a:gdLst>
                <a:gd name="connsiteX0" fmla="*/ 14463 w 14312"/>
                <a:gd name="connsiteY0" fmla="*/ 7266 h 14312"/>
                <a:gd name="connsiteX1" fmla="*/ 7306 w 14312"/>
                <a:gd name="connsiteY1" fmla="*/ 14423 h 14312"/>
                <a:gd name="connsiteX2" fmla="*/ 150 w 14312"/>
                <a:gd name="connsiteY2" fmla="*/ 7266 h 14312"/>
                <a:gd name="connsiteX3" fmla="*/ 7306 w 14312"/>
                <a:gd name="connsiteY3" fmla="*/ 110 h 14312"/>
                <a:gd name="connsiteX4" fmla="*/ 14463 w 14312"/>
                <a:gd name="connsiteY4" fmla="*/ 72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63" y="7266"/>
                  </a:moveTo>
                  <a:cubicBezTo>
                    <a:pt x="14463" y="11219"/>
                    <a:pt x="11259" y="14423"/>
                    <a:pt x="7306" y="14423"/>
                  </a:cubicBezTo>
                  <a:cubicBezTo>
                    <a:pt x="3354" y="14423"/>
                    <a:pt x="150" y="11219"/>
                    <a:pt x="150" y="7266"/>
                  </a:cubicBezTo>
                  <a:cubicBezTo>
                    <a:pt x="150" y="3314"/>
                    <a:pt x="3354" y="110"/>
                    <a:pt x="7306" y="110"/>
                  </a:cubicBezTo>
                  <a:cubicBezTo>
                    <a:pt x="11259" y="110"/>
                    <a:pt x="14463" y="3314"/>
                    <a:pt x="14463" y="7266"/>
                  </a:cubicBezTo>
                  <a:close/>
                </a:path>
              </a:pathLst>
            </a:custGeom>
            <a:solidFill>
              <a:srgbClr val="CFDBE8"/>
            </a:solidFill>
            <a:ln w="7144"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379862AC-0D86-2763-FA83-8AF36E9E3A83}"/>
                </a:ext>
              </a:extLst>
            </p:cNvPr>
            <p:cNvSpPr/>
            <p:nvPr/>
          </p:nvSpPr>
          <p:spPr>
            <a:xfrm>
              <a:off x="11845908" y="3060201"/>
              <a:ext cx="14312" cy="14312"/>
            </a:xfrm>
            <a:custGeom>
              <a:avLst/>
              <a:gdLst>
                <a:gd name="connsiteX0" fmla="*/ 14473 w 14312"/>
                <a:gd name="connsiteY0" fmla="*/ 7266 h 14312"/>
                <a:gd name="connsiteX1" fmla="*/ 7316 w 14312"/>
                <a:gd name="connsiteY1" fmla="*/ 14423 h 14312"/>
                <a:gd name="connsiteX2" fmla="*/ 160 w 14312"/>
                <a:gd name="connsiteY2" fmla="*/ 7266 h 14312"/>
                <a:gd name="connsiteX3" fmla="*/ 7316 w 14312"/>
                <a:gd name="connsiteY3" fmla="*/ 110 h 14312"/>
                <a:gd name="connsiteX4" fmla="*/ 14473 w 14312"/>
                <a:gd name="connsiteY4" fmla="*/ 72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73" y="7266"/>
                  </a:moveTo>
                  <a:cubicBezTo>
                    <a:pt x="14473" y="11219"/>
                    <a:pt x="11269" y="14423"/>
                    <a:pt x="7316" y="14423"/>
                  </a:cubicBezTo>
                  <a:cubicBezTo>
                    <a:pt x="3364" y="14423"/>
                    <a:pt x="160" y="11219"/>
                    <a:pt x="160" y="7266"/>
                  </a:cubicBezTo>
                  <a:cubicBezTo>
                    <a:pt x="160" y="3314"/>
                    <a:pt x="3364" y="110"/>
                    <a:pt x="7316" y="110"/>
                  </a:cubicBezTo>
                  <a:cubicBezTo>
                    <a:pt x="11269" y="110"/>
                    <a:pt x="14473" y="3314"/>
                    <a:pt x="14473" y="7266"/>
                  </a:cubicBezTo>
                  <a:close/>
                </a:path>
              </a:pathLst>
            </a:custGeom>
            <a:solidFill>
              <a:srgbClr val="CFDBE8"/>
            </a:solidFill>
            <a:ln w="7144"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7886F11F-1522-C4E0-F676-BC3219130909}"/>
                </a:ext>
              </a:extLst>
            </p:cNvPr>
            <p:cNvSpPr/>
            <p:nvPr/>
          </p:nvSpPr>
          <p:spPr>
            <a:xfrm>
              <a:off x="11917471" y="3060201"/>
              <a:ext cx="14312" cy="14312"/>
            </a:xfrm>
            <a:custGeom>
              <a:avLst/>
              <a:gdLst>
                <a:gd name="connsiteX0" fmla="*/ 14483 w 14312"/>
                <a:gd name="connsiteY0" fmla="*/ 7266 h 14312"/>
                <a:gd name="connsiteX1" fmla="*/ 7326 w 14312"/>
                <a:gd name="connsiteY1" fmla="*/ 14423 h 14312"/>
                <a:gd name="connsiteX2" fmla="*/ 170 w 14312"/>
                <a:gd name="connsiteY2" fmla="*/ 7266 h 14312"/>
                <a:gd name="connsiteX3" fmla="*/ 7326 w 14312"/>
                <a:gd name="connsiteY3" fmla="*/ 110 h 14312"/>
                <a:gd name="connsiteX4" fmla="*/ 14483 w 14312"/>
                <a:gd name="connsiteY4" fmla="*/ 72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83" y="7266"/>
                  </a:moveTo>
                  <a:cubicBezTo>
                    <a:pt x="14483" y="11219"/>
                    <a:pt x="11279" y="14423"/>
                    <a:pt x="7326" y="14423"/>
                  </a:cubicBezTo>
                  <a:cubicBezTo>
                    <a:pt x="3374" y="14423"/>
                    <a:pt x="170" y="11219"/>
                    <a:pt x="170" y="7266"/>
                  </a:cubicBezTo>
                  <a:cubicBezTo>
                    <a:pt x="170" y="3314"/>
                    <a:pt x="3374" y="110"/>
                    <a:pt x="7326" y="110"/>
                  </a:cubicBezTo>
                  <a:cubicBezTo>
                    <a:pt x="11279" y="110"/>
                    <a:pt x="14483" y="3314"/>
                    <a:pt x="14483" y="7266"/>
                  </a:cubicBezTo>
                  <a:close/>
                </a:path>
              </a:pathLst>
            </a:custGeom>
            <a:solidFill>
              <a:srgbClr val="CFDBE8"/>
            </a:solidFill>
            <a:ln w="7144"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A81EA664-635A-A4B0-0216-3B29D70B7494}"/>
                </a:ext>
              </a:extLst>
            </p:cNvPr>
            <p:cNvSpPr/>
            <p:nvPr/>
          </p:nvSpPr>
          <p:spPr>
            <a:xfrm>
              <a:off x="11989034" y="3060201"/>
              <a:ext cx="14312" cy="14312"/>
            </a:xfrm>
            <a:custGeom>
              <a:avLst/>
              <a:gdLst>
                <a:gd name="connsiteX0" fmla="*/ 14493 w 14312"/>
                <a:gd name="connsiteY0" fmla="*/ 7266 h 14312"/>
                <a:gd name="connsiteX1" fmla="*/ 7336 w 14312"/>
                <a:gd name="connsiteY1" fmla="*/ 14423 h 14312"/>
                <a:gd name="connsiteX2" fmla="*/ 180 w 14312"/>
                <a:gd name="connsiteY2" fmla="*/ 7266 h 14312"/>
                <a:gd name="connsiteX3" fmla="*/ 7336 w 14312"/>
                <a:gd name="connsiteY3" fmla="*/ 110 h 14312"/>
                <a:gd name="connsiteX4" fmla="*/ 14493 w 14312"/>
                <a:gd name="connsiteY4" fmla="*/ 72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93" y="7266"/>
                  </a:moveTo>
                  <a:cubicBezTo>
                    <a:pt x="14493" y="11219"/>
                    <a:pt x="11289" y="14423"/>
                    <a:pt x="7336" y="14423"/>
                  </a:cubicBezTo>
                  <a:cubicBezTo>
                    <a:pt x="3384" y="14423"/>
                    <a:pt x="180" y="11219"/>
                    <a:pt x="180" y="7266"/>
                  </a:cubicBezTo>
                  <a:cubicBezTo>
                    <a:pt x="180" y="3314"/>
                    <a:pt x="3384" y="110"/>
                    <a:pt x="7336" y="110"/>
                  </a:cubicBezTo>
                  <a:cubicBezTo>
                    <a:pt x="11289" y="110"/>
                    <a:pt x="14493" y="3314"/>
                    <a:pt x="14493" y="7266"/>
                  </a:cubicBezTo>
                  <a:close/>
                </a:path>
              </a:pathLst>
            </a:custGeom>
            <a:solidFill>
              <a:srgbClr val="CFDBE8"/>
            </a:solidFill>
            <a:ln w="7144"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BCF05230-8359-E38A-DDFD-206DB50AC9C2}"/>
                </a:ext>
              </a:extLst>
            </p:cNvPr>
            <p:cNvSpPr/>
            <p:nvPr/>
          </p:nvSpPr>
          <p:spPr>
            <a:xfrm>
              <a:off x="12060597" y="3060201"/>
              <a:ext cx="14312" cy="14312"/>
            </a:xfrm>
            <a:custGeom>
              <a:avLst/>
              <a:gdLst>
                <a:gd name="connsiteX0" fmla="*/ 14503 w 14312"/>
                <a:gd name="connsiteY0" fmla="*/ 7266 h 14312"/>
                <a:gd name="connsiteX1" fmla="*/ 7346 w 14312"/>
                <a:gd name="connsiteY1" fmla="*/ 14423 h 14312"/>
                <a:gd name="connsiteX2" fmla="*/ 190 w 14312"/>
                <a:gd name="connsiteY2" fmla="*/ 7266 h 14312"/>
                <a:gd name="connsiteX3" fmla="*/ 7346 w 14312"/>
                <a:gd name="connsiteY3" fmla="*/ 110 h 14312"/>
                <a:gd name="connsiteX4" fmla="*/ 14503 w 14312"/>
                <a:gd name="connsiteY4" fmla="*/ 72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03" y="7266"/>
                  </a:moveTo>
                  <a:cubicBezTo>
                    <a:pt x="14503" y="11219"/>
                    <a:pt x="11299" y="14423"/>
                    <a:pt x="7346" y="14423"/>
                  </a:cubicBezTo>
                  <a:cubicBezTo>
                    <a:pt x="3394" y="14423"/>
                    <a:pt x="190" y="11219"/>
                    <a:pt x="190" y="7266"/>
                  </a:cubicBezTo>
                  <a:cubicBezTo>
                    <a:pt x="190" y="3314"/>
                    <a:pt x="3394" y="110"/>
                    <a:pt x="7346" y="110"/>
                  </a:cubicBezTo>
                  <a:cubicBezTo>
                    <a:pt x="11299" y="110"/>
                    <a:pt x="14503" y="3314"/>
                    <a:pt x="14503" y="7266"/>
                  </a:cubicBezTo>
                  <a:close/>
                </a:path>
              </a:pathLst>
            </a:custGeom>
            <a:solidFill>
              <a:srgbClr val="CFDBE8"/>
            </a:solidFill>
            <a:ln w="7144"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44A2ADB8-A070-7DB7-E526-F69DBEE49C33}"/>
                </a:ext>
              </a:extLst>
            </p:cNvPr>
            <p:cNvSpPr/>
            <p:nvPr/>
          </p:nvSpPr>
          <p:spPr>
            <a:xfrm>
              <a:off x="12132159" y="3060201"/>
              <a:ext cx="14312" cy="14312"/>
            </a:xfrm>
            <a:custGeom>
              <a:avLst/>
              <a:gdLst>
                <a:gd name="connsiteX0" fmla="*/ 14513 w 14312"/>
                <a:gd name="connsiteY0" fmla="*/ 7266 h 14312"/>
                <a:gd name="connsiteX1" fmla="*/ 7356 w 14312"/>
                <a:gd name="connsiteY1" fmla="*/ 14423 h 14312"/>
                <a:gd name="connsiteX2" fmla="*/ 200 w 14312"/>
                <a:gd name="connsiteY2" fmla="*/ 7266 h 14312"/>
                <a:gd name="connsiteX3" fmla="*/ 7356 w 14312"/>
                <a:gd name="connsiteY3" fmla="*/ 110 h 14312"/>
                <a:gd name="connsiteX4" fmla="*/ 14513 w 14312"/>
                <a:gd name="connsiteY4" fmla="*/ 726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13" y="7266"/>
                  </a:moveTo>
                  <a:cubicBezTo>
                    <a:pt x="14513" y="11219"/>
                    <a:pt x="11309" y="14423"/>
                    <a:pt x="7356" y="14423"/>
                  </a:cubicBezTo>
                  <a:cubicBezTo>
                    <a:pt x="3404" y="14423"/>
                    <a:pt x="200" y="11219"/>
                    <a:pt x="200" y="7266"/>
                  </a:cubicBezTo>
                  <a:cubicBezTo>
                    <a:pt x="200" y="3314"/>
                    <a:pt x="3404" y="110"/>
                    <a:pt x="7356" y="110"/>
                  </a:cubicBezTo>
                  <a:cubicBezTo>
                    <a:pt x="11309" y="110"/>
                    <a:pt x="14513" y="3314"/>
                    <a:pt x="14513" y="7266"/>
                  </a:cubicBezTo>
                  <a:close/>
                </a:path>
              </a:pathLst>
            </a:custGeom>
            <a:solidFill>
              <a:srgbClr val="CFDBE8"/>
            </a:solidFill>
            <a:ln w="7144"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4EDA4DA2-5735-2615-B2A2-75395EC837F6}"/>
                </a:ext>
              </a:extLst>
            </p:cNvPr>
            <p:cNvSpPr/>
            <p:nvPr/>
          </p:nvSpPr>
          <p:spPr>
            <a:xfrm>
              <a:off x="10700905" y="3131764"/>
              <a:ext cx="14312" cy="14312"/>
            </a:xfrm>
            <a:custGeom>
              <a:avLst/>
              <a:gdLst>
                <a:gd name="connsiteX0" fmla="*/ 14313 w 14312"/>
                <a:gd name="connsiteY0" fmla="*/ 7276 h 14312"/>
                <a:gd name="connsiteX1" fmla="*/ 7156 w 14312"/>
                <a:gd name="connsiteY1" fmla="*/ 14433 h 14312"/>
                <a:gd name="connsiteX2" fmla="*/ 0 w 14312"/>
                <a:gd name="connsiteY2" fmla="*/ 7276 h 14312"/>
                <a:gd name="connsiteX3" fmla="*/ 7156 w 14312"/>
                <a:gd name="connsiteY3" fmla="*/ 120 h 14312"/>
                <a:gd name="connsiteX4" fmla="*/ 14313 w 14312"/>
                <a:gd name="connsiteY4" fmla="*/ 72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13" y="7276"/>
                  </a:moveTo>
                  <a:cubicBezTo>
                    <a:pt x="14313" y="11229"/>
                    <a:pt x="11109" y="14433"/>
                    <a:pt x="7156" y="14433"/>
                  </a:cubicBezTo>
                  <a:cubicBezTo>
                    <a:pt x="3204" y="14433"/>
                    <a:pt x="0" y="11229"/>
                    <a:pt x="0" y="7276"/>
                  </a:cubicBezTo>
                  <a:cubicBezTo>
                    <a:pt x="0" y="3324"/>
                    <a:pt x="3204" y="120"/>
                    <a:pt x="7156" y="120"/>
                  </a:cubicBezTo>
                  <a:cubicBezTo>
                    <a:pt x="11109" y="120"/>
                    <a:pt x="14313" y="3324"/>
                    <a:pt x="14313" y="7276"/>
                  </a:cubicBezTo>
                  <a:close/>
                </a:path>
              </a:pathLst>
            </a:custGeom>
            <a:solidFill>
              <a:srgbClr val="CFDBE8"/>
            </a:solidFill>
            <a:ln w="7144"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27F1BDE5-625F-00C0-6BFB-5F246969565D}"/>
                </a:ext>
              </a:extLst>
            </p:cNvPr>
            <p:cNvSpPr/>
            <p:nvPr/>
          </p:nvSpPr>
          <p:spPr>
            <a:xfrm>
              <a:off x="10772467" y="3131764"/>
              <a:ext cx="14312" cy="14312"/>
            </a:xfrm>
            <a:custGeom>
              <a:avLst/>
              <a:gdLst>
                <a:gd name="connsiteX0" fmla="*/ 14323 w 14312"/>
                <a:gd name="connsiteY0" fmla="*/ 7276 h 14312"/>
                <a:gd name="connsiteX1" fmla="*/ 7166 w 14312"/>
                <a:gd name="connsiteY1" fmla="*/ 14433 h 14312"/>
                <a:gd name="connsiteX2" fmla="*/ 10 w 14312"/>
                <a:gd name="connsiteY2" fmla="*/ 7276 h 14312"/>
                <a:gd name="connsiteX3" fmla="*/ 7166 w 14312"/>
                <a:gd name="connsiteY3" fmla="*/ 120 h 14312"/>
                <a:gd name="connsiteX4" fmla="*/ 14323 w 14312"/>
                <a:gd name="connsiteY4" fmla="*/ 72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23" y="7276"/>
                  </a:moveTo>
                  <a:cubicBezTo>
                    <a:pt x="14323" y="11229"/>
                    <a:pt x="11119" y="14433"/>
                    <a:pt x="7166" y="14433"/>
                  </a:cubicBezTo>
                  <a:cubicBezTo>
                    <a:pt x="3214" y="14433"/>
                    <a:pt x="10" y="11229"/>
                    <a:pt x="10" y="7276"/>
                  </a:cubicBezTo>
                  <a:cubicBezTo>
                    <a:pt x="10" y="3324"/>
                    <a:pt x="3214" y="120"/>
                    <a:pt x="7166" y="120"/>
                  </a:cubicBezTo>
                  <a:cubicBezTo>
                    <a:pt x="11119" y="120"/>
                    <a:pt x="14323" y="3324"/>
                    <a:pt x="14323" y="7276"/>
                  </a:cubicBezTo>
                  <a:close/>
                </a:path>
              </a:pathLst>
            </a:custGeom>
            <a:solidFill>
              <a:srgbClr val="CFDBE8"/>
            </a:solidFill>
            <a:ln w="7144"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75BF5F13-0742-4CA1-11AF-AF63AC0A9286}"/>
                </a:ext>
              </a:extLst>
            </p:cNvPr>
            <p:cNvSpPr/>
            <p:nvPr/>
          </p:nvSpPr>
          <p:spPr>
            <a:xfrm>
              <a:off x="10844030" y="3131764"/>
              <a:ext cx="14312" cy="14312"/>
            </a:xfrm>
            <a:custGeom>
              <a:avLst/>
              <a:gdLst>
                <a:gd name="connsiteX0" fmla="*/ 14333 w 14312"/>
                <a:gd name="connsiteY0" fmla="*/ 7276 h 14312"/>
                <a:gd name="connsiteX1" fmla="*/ 7176 w 14312"/>
                <a:gd name="connsiteY1" fmla="*/ 14433 h 14312"/>
                <a:gd name="connsiteX2" fmla="*/ 20 w 14312"/>
                <a:gd name="connsiteY2" fmla="*/ 7276 h 14312"/>
                <a:gd name="connsiteX3" fmla="*/ 7176 w 14312"/>
                <a:gd name="connsiteY3" fmla="*/ 120 h 14312"/>
                <a:gd name="connsiteX4" fmla="*/ 14333 w 14312"/>
                <a:gd name="connsiteY4" fmla="*/ 72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33" y="7276"/>
                  </a:moveTo>
                  <a:cubicBezTo>
                    <a:pt x="14333" y="11229"/>
                    <a:pt x="11129" y="14433"/>
                    <a:pt x="7176" y="14433"/>
                  </a:cubicBezTo>
                  <a:cubicBezTo>
                    <a:pt x="3224" y="14433"/>
                    <a:pt x="20" y="11229"/>
                    <a:pt x="20" y="7276"/>
                  </a:cubicBezTo>
                  <a:cubicBezTo>
                    <a:pt x="20" y="3324"/>
                    <a:pt x="3224" y="120"/>
                    <a:pt x="7176" y="120"/>
                  </a:cubicBezTo>
                  <a:cubicBezTo>
                    <a:pt x="11129" y="120"/>
                    <a:pt x="14333" y="3324"/>
                    <a:pt x="14333" y="7276"/>
                  </a:cubicBezTo>
                  <a:close/>
                </a:path>
              </a:pathLst>
            </a:custGeom>
            <a:solidFill>
              <a:srgbClr val="CFDBE8"/>
            </a:solidFill>
            <a:ln w="7144"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63B445FF-C7AB-9600-4128-42150DC2BD28}"/>
                </a:ext>
              </a:extLst>
            </p:cNvPr>
            <p:cNvSpPr/>
            <p:nvPr/>
          </p:nvSpPr>
          <p:spPr>
            <a:xfrm>
              <a:off x="10915593" y="3131764"/>
              <a:ext cx="14312" cy="14312"/>
            </a:xfrm>
            <a:custGeom>
              <a:avLst/>
              <a:gdLst>
                <a:gd name="connsiteX0" fmla="*/ 14343 w 14312"/>
                <a:gd name="connsiteY0" fmla="*/ 7276 h 14312"/>
                <a:gd name="connsiteX1" fmla="*/ 7186 w 14312"/>
                <a:gd name="connsiteY1" fmla="*/ 14433 h 14312"/>
                <a:gd name="connsiteX2" fmla="*/ 30 w 14312"/>
                <a:gd name="connsiteY2" fmla="*/ 7276 h 14312"/>
                <a:gd name="connsiteX3" fmla="*/ 7186 w 14312"/>
                <a:gd name="connsiteY3" fmla="*/ 120 h 14312"/>
                <a:gd name="connsiteX4" fmla="*/ 14343 w 14312"/>
                <a:gd name="connsiteY4" fmla="*/ 72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43" y="7276"/>
                  </a:moveTo>
                  <a:cubicBezTo>
                    <a:pt x="14343" y="11229"/>
                    <a:pt x="11139" y="14433"/>
                    <a:pt x="7186" y="14433"/>
                  </a:cubicBezTo>
                  <a:cubicBezTo>
                    <a:pt x="3234" y="14433"/>
                    <a:pt x="30" y="11229"/>
                    <a:pt x="30" y="7276"/>
                  </a:cubicBezTo>
                  <a:cubicBezTo>
                    <a:pt x="30" y="3324"/>
                    <a:pt x="3234" y="120"/>
                    <a:pt x="7186" y="120"/>
                  </a:cubicBezTo>
                  <a:cubicBezTo>
                    <a:pt x="11139" y="120"/>
                    <a:pt x="14343" y="3324"/>
                    <a:pt x="14343" y="7276"/>
                  </a:cubicBezTo>
                  <a:close/>
                </a:path>
              </a:pathLst>
            </a:custGeom>
            <a:solidFill>
              <a:srgbClr val="CFDBE8"/>
            </a:solidFill>
            <a:ln w="7144"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14767E5C-30FE-7BB0-4B63-E4508191A6AC}"/>
                </a:ext>
              </a:extLst>
            </p:cNvPr>
            <p:cNvSpPr/>
            <p:nvPr/>
          </p:nvSpPr>
          <p:spPr>
            <a:xfrm>
              <a:off x="10987155" y="3131764"/>
              <a:ext cx="14312" cy="14312"/>
            </a:xfrm>
            <a:custGeom>
              <a:avLst/>
              <a:gdLst>
                <a:gd name="connsiteX0" fmla="*/ 14353 w 14312"/>
                <a:gd name="connsiteY0" fmla="*/ 7276 h 14312"/>
                <a:gd name="connsiteX1" fmla="*/ 7196 w 14312"/>
                <a:gd name="connsiteY1" fmla="*/ 14433 h 14312"/>
                <a:gd name="connsiteX2" fmla="*/ 40 w 14312"/>
                <a:gd name="connsiteY2" fmla="*/ 7276 h 14312"/>
                <a:gd name="connsiteX3" fmla="*/ 7196 w 14312"/>
                <a:gd name="connsiteY3" fmla="*/ 120 h 14312"/>
                <a:gd name="connsiteX4" fmla="*/ 14353 w 14312"/>
                <a:gd name="connsiteY4" fmla="*/ 72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53" y="7276"/>
                  </a:moveTo>
                  <a:cubicBezTo>
                    <a:pt x="14353" y="11229"/>
                    <a:pt x="11149" y="14433"/>
                    <a:pt x="7196" y="14433"/>
                  </a:cubicBezTo>
                  <a:cubicBezTo>
                    <a:pt x="3244" y="14433"/>
                    <a:pt x="40" y="11229"/>
                    <a:pt x="40" y="7276"/>
                  </a:cubicBezTo>
                  <a:cubicBezTo>
                    <a:pt x="40" y="3324"/>
                    <a:pt x="3244" y="120"/>
                    <a:pt x="7196" y="120"/>
                  </a:cubicBezTo>
                  <a:cubicBezTo>
                    <a:pt x="11149" y="120"/>
                    <a:pt x="14353" y="3324"/>
                    <a:pt x="14353" y="7276"/>
                  </a:cubicBezTo>
                  <a:close/>
                </a:path>
              </a:pathLst>
            </a:custGeom>
            <a:solidFill>
              <a:srgbClr val="CFDBE8"/>
            </a:solidFill>
            <a:ln w="7144"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58EF8B5F-796B-E04B-2FF6-6B4124413ABD}"/>
                </a:ext>
              </a:extLst>
            </p:cNvPr>
            <p:cNvSpPr/>
            <p:nvPr/>
          </p:nvSpPr>
          <p:spPr>
            <a:xfrm>
              <a:off x="11058718" y="3131764"/>
              <a:ext cx="14312" cy="14312"/>
            </a:xfrm>
            <a:custGeom>
              <a:avLst/>
              <a:gdLst>
                <a:gd name="connsiteX0" fmla="*/ 14363 w 14312"/>
                <a:gd name="connsiteY0" fmla="*/ 7276 h 14312"/>
                <a:gd name="connsiteX1" fmla="*/ 7206 w 14312"/>
                <a:gd name="connsiteY1" fmla="*/ 14433 h 14312"/>
                <a:gd name="connsiteX2" fmla="*/ 50 w 14312"/>
                <a:gd name="connsiteY2" fmla="*/ 7276 h 14312"/>
                <a:gd name="connsiteX3" fmla="*/ 7206 w 14312"/>
                <a:gd name="connsiteY3" fmla="*/ 120 h 14312"/>
                <a:gd name="connsiteX4" fmla="*/ 14363 w 14312"/>
                <a:gd name="connsiteY4" fmla="*/ 72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63" y="7276"/>
                  </a:moveTo>
                  <a:cubicBezTo>
                    <a:pt x="14363" y="11229"/>
                    <a:pt x="11159" y="14433"/>
                    <a:pt x="7206" y="14433"/>
                  </a:cubicBezTo>
                  <a:cubicBezTo>
                    <a:pt x="3254" y="14433"/>
                    <a:pt x="50" y="11229"/>
                    <a:pt x="50" y="7276"/>
                  </a:cubicBezTo>
                  <a:cubicBezTo>
                    <a:pt x="50" y="3324"/>
                    <a:pt x="3254" y="120"/>
                    <a:pt x="7206" y="120"/>
                  </a:cubicBezTo>
                  <a:cubicBezTo>
                    <a:pt x="11159" y="120"/>
                    <a:pt x="14363" y="3324"/>
                    <a:pt x="14363" y="7276"/>
                  </a:cubicBezTo>
                  <a:close/>
                </a:path>
              </a:pathLst>
            </a:custGeom>
            <a:solidFill>
              <a:srgbClr val="CFDBE8"/>
            </a:solidFill>
            <a:ln w="7144"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1A2DC0A5-D23C-FC88-8978-D7E4413C3A23}"/>
                </a:ext>
              </a:extLst>
            </p:cNvPr>
            <p:cNvSpPr/>
            <p:nvPr/>
          </p:nvSpPr>
          <p:spPr>
            <a:xfrm>
              <a:off x="11130281" y="3131764"/>
              <a:ext cx="14312" cy="14312"/>
            </a:xfrm>
            <a:custGeom>
              <a:avLst/>
              <a:gdLst>
                <a:gd name="connsiteX0" fmla="*/ 14373 w 14312"/>
                <a:gd name="connsiteY0" fmla="*/ 7276 h 14312"/>
                <a:gd name="connsiteX1" fmla="*/ 7216 w 14312"/>
                <a:gd name="connsiteY1" fmla="*/ 14433 h 14312"/>
                <a:gd name="connsiteX2" fmla="*/ 60 w 14312"/>
                <a:gd name="connsiteY2" fmla="*/ 7276 h 14312"/>
                <a:gd name="connsiteX3" fmla="*/ 7216 w 14312"/>
                <a:gd name="connsiteY3" fmla="*/ 120 h 14312"/>
                <a:gd name="connsiteX4" fmla="*/ 14373 w 14312"/>
                <a:gd name="connsiteY4" fmla="*/ 72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73" y="7276"/>
                  </a:moveTo>
                  <a:cubicBezTo>
                    <a:pt x="14373" y="11229"/>
                    <a:pt x="11169" y="14433"/>
                    <a:pt x="7216" y="14433"/>
                  </a:cubicBezTo>
                  <a:cubicBezTo>
                    <a:pt x="3264" y="14433"/>
                    <a:pt x="60" y="11229"/>
                    <a:pt x="60" y="7276"/>
                  </a:cubicBezTo>
                  <a:cubicBezTo>
                    <a:pt x="60" y="3324"/>
                    <a:pt x="3264" y="120"/>
                    <a:pt x="7216" y="120"/>
                  </a:cubicBezTo>
                  <a:cubicBezTo>
                    <a:pt x="11169" y="120"/>
                    <a:pt x="14373" y="3324"/>
                    <a:pt x="14373" y="7276"/>
                  </a:cubicBezTo>
                  <a:close/>
                </a:path>
              </a:pathLst>
            </a:custGeom>
            <a:solidFill>
              <a:srgbClr val="CFDBE8"/>
            </a:solidFill>
            <a:ln w="7144"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65CC080-FEB0-EF2C-0E46-4F7EE8EBF600}"/>
                </a:ext>
              </a:extLst>
            </p:cNvPr>
            <p:cNvSpPr/>
            <p:nvPr/>
          </p:nvSpPr>
          <p:spPr>
            <a:xfrm>
              <a:off x="11201844" y="3131764"/>
              <a:ext cx="14312" cy="14312"/>
            </a:xfrm>
            <a:custGeom>
              <a:avLst/>
              <a:gdLst>
                <a:gd name="connsiteX0" fmla="*/ 14383 w 14312"/>
                <a:gd name="connsiteY0" fmla="*/ 7276 h 14312"/>
                <a:gd name="connsiteX1" fmla="*/ 7226 w 14312"/>
                <a:gd name="connsiteY1" fmla="*/ 14433 h 14312"/>
                <a:gd name="connsiteX2" fmla="*/ 70 w 14312"/>
                <a:gd name="connsiteY2" fmla="*/ 7276 h 14312"/>
                <a:gd name="connsiteX3" fmla="*/ 7226 w 14312"/>
                <a:gd name="connsiteY3" fmla="*/ 120 h 14312"/>
                <a:gd name="connsiteX4" fmla="*/ 14383 w 14312"/>
                <a:gd name="connsiteY4" fmla="*/ 72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83" y="7276"/>
                  </a:moveTo>
                  <a:cubicBezTo>
                    <a:pt x="14383" y="11229"/>
                    <a:pt x="11179" y="14433"/>
                    <a:pt x="7226" y="14433"/>
                  </a:cubicBezTo>
                  <a:cubicBezTo>
                    <a:pt x="3274" y="14433"/>
                    <a:pt x="70" y="11229"/>
                    <a:pt x="70" y="7276"/>
                  </a:cubicBezTo>
                  <a:cubicBezTo>
                    <a:pt x="70" y="3324"/>
                    <a:pt x="3274" y="120"/>
                    <a:pt x="7226" y="120"/>
                  </a:cubicBezTo>
                  <a:cubicBezTo>
                    <a:pt x="11179" y="120"/>
                    <a:pt x="14383" y="3324"/>
                    <a:pt x="14383" y="7276"/>
                  </a:cubicBezTo>
                  <a:close/>
                </a:path>
              </a:pathLst>
            </a:custGeom>
            <a:solidFill>
              <a:srgbClr val="CFDBE8"/>
            </a:solidFill>
            <a:ln w="7144"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79705354-4376-ABDF-566B-B6EC2EDB3221}"/>
                </a:ext>
              </a:extLst>
            </p:cNvPr>
            <p:cNvSpPr/>
            <p:nvPr/>
          </p:nvSpPr>
          <p:spPr>
            <a:xfrm>
              <a:off x="11273406" y="3131764"/>
              <a:ext cx="14312" cy="14312"/>
            </a:xfrm>
            <a:custGeom>
              <a:avLst/>
              <a:gdLst>
                <a:gd name="connsiteX0" fmla="*/ 14393 w 14312"/>
                <a:gd name="connsiteY0" fmla="*/ 7276 h 14312"/>
                <a:gd name="connsiteX1" fmla="*/ 7236 w 14312"/>
                <a:gd name="connsiteY1" fmla="*/ 14433 h 14312"/>
                <a:gd name="connsiteX2" fmla="*/ 80 w 14312"/>
                <a:gd name="connsiteY2" fmla="*/ 7276 h 14312"/>
                <a:gd name="connsiteX3" fmla="*/ 7236 w 14312"/>
                <a:gd name="connsiteY3" fmla="*/ 120 h 14312"/>
                <a:gd name="connsiteX4" fmla="*/ 14393 w 14312"/>
                <a:gd name="connsiteY4" fmla="*/ 72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93" y="7276"/>
                  </a:moveTo>
                  <a:cubicBezTo>
                    <a:pt x="14393" y="11229"/>
                    <a:pt x="11189" y="14433"/>
                    <a:pt x="7236" y="14433"/>
                  </a:cubicBezTo>
                  <a:cubicBezTo>
                    <a:pt x="3284" y="14433"/>
                    <a:pt x="80" y="11229"/>
                    <a:pt x="80" y="7276"/>
                  </a:cubicBezTo>
                  <a:cubicBezTo>
                    <a:pt x="80" y="3324"/>
                    <a:pt x="3284" y="120"/>
                    <a:pt x="7236" y="120"/>
                  </a:cubicBezTo>
                  <a:cubicBezTo>
                    <a:pt x="11189" y="120"/>
                    <a:pt x="14393" y="3324"/>
                    <a:pt x="14393" y="7276"/>
                  </a:cubicBezTo>
                  <a:close/>
                </a:path>
              </a:pathLst>
            </a:custGeom>
            <a:solidFill>
              <a:srgbClr val="CFDBE8"/>
            </a:solidFill>
            <a:ln w="7144"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B477A2DA-62D4-F2DD-184B-6E5C689A2D97}"/>
                </a:ext>
              </a:extLst>
            </p:cNvPr>
            <p:cNvSpPr/>
            <p:nvPr/>
          </p:nvSpPr>
          <p:spPr>
            <a:xfrm>
              <a:off x="11344969" y="3131764"/>
              <a:ext cx="14312" cy="14312"/>
            </a:xfrm>
            <a:custGeom>
              <a:avLst/>
              <a:gdLst>
                <a:gd name="connsiteX0" fmla="*/ 14403 w 14312"/>
                <a:gd name="connsiteY0" fmla="*/ 7276 h 14312"/>
                <a:gd name="connsiteX1" fmla="*/ 7246 w 14312"/>
                <a:gd name="connsiteY1" fmla="*/ 14433 h 14312"/>
                <a:gd name="connsiteX2" fmla="*/ 90 w 14312"/>
                <a:gd name="connsiteY2" fmla="*/ 7276 h 14312"/>
                <a:gd name="connsiteX3" fmla="*/ 7246 w 14312"/>
                <a:gd name="connsiteY3" fmla="*/ 120 h 14312"/>
                <a:gd name="connsiteX4" fmla="*/ 14403 w 14312"/>
                <a:gd name="connsiteY4" fmla="*/ 72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03" y="7276"/>
                  </a:moveTo>
                  <a:cubicBezTo>
                    <a:pt x="14403" y="11229"/>
                    <a:pt x="11199" y="14433"/>
                    <a:pt x="7246" y="14433"/>
                  </a:cubicBezTo>
                  <a:cubicBezTo>
                    <a:pt x="3294" y="14433"/>
                    <a:pt x="90" y="11229"/>
                    <a:pt x="90" y="7276"/>
                  </a:cubicBezTo>
                  <a:cubicBezTo>
                    <a:pt x="90" y="3324"/>
                    <a:pt x="3294" y="120"/>
                    <a:pt x="7246" y="120"/>
                  </a:cubicBezTo>
                  <a:cubicBezTo>
                    <a:pt x="11199" y="120"/>
                    <a:pt x="14403" y="3324"/>
                    <a:pt x="14403" y="7276"/>
                  </a:cubicBezTo>
                  <a:close/>
                </a:path>
              </a:pathLst>
            </a:custGeom>
            <a:solidFill>
              <a:srgbClr val="CFDBE8"/>
            </a:solidFill>
            <a:ln w="7144"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19E0E0DE-DAF0-F170-FAF5-BA92ABE72813}"/>
                </a:ext>
              </a:extLst>
            </p:cNvPr>
            <p:cNvSpPr/>
            <p:nvPr/>
          </p:nvSpPr>
          <p:spPr>
            <a:xfrm>
              <a:off x="11416532" y="3131764"/>
              <a:ext cx="14312" cy="14312"/>
            </a:xfrm>
            <a:custGeom>
              <a:avLst/>
              <a:gdLst>
                <a:gd name="connsiteX0" fmla="*/ 14413 w 14312"/>
                <a:gd name="connsiteY0" fmla="*/ 7276 h 14312"/>
                <a:gd name="connsiteX1" fmla="*/ 7256 w 14312"/>
                <a:gd name="connsiteY1" fmla="*/ 14433 h 14312"/>
                <a:gd name="connsiteX2" fmla="*/ 100 w 14312"/>
                <a:gd name="connsiteY2" fmla="*/ 7276 h 14312"/>
                <a:gd name="connsiteX3" fmla="*/ 7256 w 14312"/>
                <a:gd name="connsiteY3" fmla="*/ 120 h 14312"/>
                <a:gd name="connsiteX4" fmla="*/ 14413 w 14312"/>
                <a:gd name="connsiteY4" fmla="*/ 72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13" y="7276"/>
                  </a:moveTo>
                  <a:cubicBezTo>
                    <a:pt x="14413" y="11229"/>
                    <a:pt x="11209" y="14433"/>
                    <a:pt x="7256" y="14433"/>
                  </a:cubicBezTo>
                  <a:cubicBezTo>
                    <a:pt x="3304" y="14433"/>
                    <a:pt x="100" y="11229"/>
                    <a:pt x="100" y="7276"/>
                  </a:cubicBezTo>
                  <a:cubicBezTo>
                    <a:pt x="100" y="3324"/>
                    <a:pt x="3304" y="120"/>
                    <a:pt x="7256" y="120"/>
                  </a:cubicBezTo>
                  <a:cubicBezTo>
                    <a:pt x="11209" y="120"/>
                    <a:pt x="14413" y="3324"/>
                    <a:pt x="14413" y="7276"/>
                  </a:cubicBezTo>
                  <a:close/>
                </a:path>
              </a:pathLst>
            </a:custGeom>
            <a:solidFill>
              <a:srgbClr val="CFDBE8"/>
            </a:solidFill>
            <a:ln w="7144"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B4C1C0D2-2633-9E8E-429B-E440EF464BDE}"/>
                </a:ext>
              </a:extLst>
            </p:cNvPr>
            <p:cNvSpPr/>
            <p:nvPr/>
          </p:nvSpPr>
          <p:spPr>
            <a:xfrm>
              <a:off x="11488095" y="3131764"/>
              <a:ext cx="14312" cy="14312"/>
            </a:xfrm>
            <a:custGeom>
              <a:avLst/>
              <a:gdLst>
                <a:gd name="connsiteX0" fmla="*/ 14423 w 14312"/>
                <a:gd name="connsiteY0" fmla="*/ 7276 h 14312"/>
                <a:gd name="connsiteX1" fmla="*/ 7266 w 14312"/>
                <a:gd name="connsiteY1" fmla="*/ 14433 h 14312"/>
                <a:gd name="connsiteX2" fmla="*/ 110 w 14312"/>
                <a:gd name="connsiteY2" fmla="*/ 7276 h 14312"/>
                <a:gd name="connsiteX3" fmla="*/ 7266 w 14312"/>
                <a:gd name="connsiteY3" fmla="*/ 120 h 14312"/>
                <a:gd name="connsiteX4" fmla="*/ 14423 w 14312"/>
                <a:gd name="connsiteY4" fmla="*/ 72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23" y="7276"/>
                  </a:moveTo>
                  <a:cubicBezTo>
                    <a:pt x="14423" y="11229"/>
                    <a:pt x="11219" y="14433"/>
                    <a:pt x="7266" y="14433"/>
                  </a:cubicBezTo>
                  <a:cubicBezTo>
                    <a:pt x="3314" y="14433"/>
                    <a:pt x="110" y="11229"/>
                    <a:pt x="110" y="7276"/>
                  </a:cubicBezTo>
                  <a:cubicBezTo>
                    <a:pt x="110" y="3324"/>
                    <a:pt x="3314" y="120"/>
                    <a:pt x="7266" y="120"/>
                  </a:cubicBezTo>
                  <a:cubicBezTo>
                    <a:pt x="11219" y="120"/>
                    <a:pt x="14423" y="3324"/>
                    <a:pt x="14423" y="7276"/>
                  </a:cubicBezTo>
                  <a:close/>
                </a:path>
              </a:pathLst>
            </a:custGeom>
            <a:solidFill>
              <a:srgbClr val="CFDBE8"/>
            </a:solidFill>
            <a:ln w="7144"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8B564052-C111-B1DA-258E-924621C130CF}"/>
                </a:ext>
              </a:extLst>
            </p:cNvPr>
            <p:cNvSpPr/>
            <p:nvPr/>
          </p:nvSpPr>
          <p:spPr>
            <a:xfrm>
              <a:off x="11559657" y="3131764"/>
              <a:ext cx="14312" cy="14312"/>
            </a:xfrm>
            <a:custGeom>
              <a:avLst/>
              <a:gdLst>
                <a:gd name="connsiteX0" fmla="*/ 14433 w 14312"/>
                <a:gd name="connsiteY0" fmla="*/ 7276 h 14312"/>
                <a:gd name="connsiteX1" fmla="*/ 7276 w 14312"/>
                <a:gd name="connsiteY1" fmla="*/ 14433 h 14312"/>
                <a:gd name="connsiteX2" fmla="*/ 120 w 14312"/>
                <a:gd name="connsiteY2" fmla="*/ 7276 h 14312"/>
                <a:gd name="connsiteX3" fmla="*/ 7276 w 14312"/>
                <a:gd name="connsiteY3" fmla="*/ 120 h 14312"/>
                <a:gd name="connsiteX4" fmla="*/ 14433 w 14312"/>
                <a:gd name="connsiteY4" fmla="*/ 72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33" y="7276"/>
                  </a:moveTo>
                  <a:cubicBezTo>
                    <a:pt x="14433" y="11229"/>
                    <a:pt x="11229" y="14433"/>
                    <a:pt x="7276" y="14433"/>
                  </a:cubicBezTo>
                  <a:cubicBezTo>
                    <a:pt x="3324" y="14433"/>
                    <a:pt x="120" y="11229"/>
                    <a:pt x="120" y="7276"/>
                  </a:cubicBezTo>
                  <a:cubicBezTo>
                    <a:pt x="120" y="3324"/>
                    <a:pt x="3324" y="120"/>
                    <a:pt x="7276" y="120"/>
                  </a:cubicBezTo>
                  <a:cubicBezTo>
                    <a:pt x="11229" y="120"/>
                    <a:pt x="14433" y="3324"/>
                    <a:pt x="14433" y="7276"/>
                  </a:cubicBezTo>
                  <a:close/>
                </a:path>
              </a:pathLst>
            </a:custGeom>
            <a:solidFill>
              <a:srgbClr val="CFDBE8"/>
            </a:solidFill>
            <a:ln w="7144"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D003C693-E4DF-6FBB-63B2-883F85DC8267}"/>
                </a:ext>
              </a:extLst>
            </p:cNvPr>
            <p:cNvSpPr/>
            <p:nvPr/>
          </p:nvSpPr>
          <p:spPr>
            <a:xfrm>
              <a:off x="11631220" y="3131764"/>
              <a:ext cx="14312" cy="14312"/>
            </a:xfrm>
            <a:custGeom>
              <a:avLst/>
              <a:gdLst>
                <a:gd name="connsiteX0" fmla="*/ 14443 w 14312"/>
                <a:gd name="connsiteY0" fmla="*/ 7276 h 14312"/>
                <a:gd name="connsiteX1" fmla="*/ 7286 w 14312"/>
                <a:gd name="connsiteY1" fmla="*/ 14433 h 14312"/>
                <a:gd name="connsiteX2" fmla="*/ 130 w 14312"/>
                <a:gd name="connsiteY2" fmla="*/ 7276 h 14312"/>
                <a:gd name="connsiteX3" fmla="*/ 7286 w 14312"/>
                <a:gd name="connsiteY3" fmla="*/ 120 h 14312"/>
                <a:gd name="connsiteX4" fmla="*/ 14443 w 14312"/>
                <a:gd name="connsiteY4" fmla="*/ 72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43" y="7276"/>
                  </a:moveTo>
                  <a:cubicBezTo>
                    <a:pt x="14443" y="11229"/>
                    <a:pt x="11239" y="14433"/>
                    <a:pt x="7286" y="14433"/>
                  </a:cubicBezTo>
                  <a:cubicBezTo>
                    <a:pt x="3334" y="14433"/>
                    <a:pt x="130" y="11229"/>
                    <a:pt x="130" y="7276"/>
                  </a:cubicBezTo>
                  <a:cubicBezTo>
                    <a:pt x="130" y="3324"/>
                    <a:pt x="3334" y="120"/>
                    <a:pt x="7286" y="120"/>
                  </a:cubicBezTo>
                  <a:cubicBezTo>
                    <a:pt x="11239" y="120"/>
                    <a:pt x="14443" y="3324"/>
                    <a:pt x="14443" y="7276"/>
                  </a:cubicBezTo>
                  <a:close/>
                </a:path>
              </a:pathLst>
            </a:custGeom>
            <a:solidFill>
              <a:srgbClr val="CFDBE8"/>
            </a:solidFill>
            <a:ln w="7144"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665CE16A-E92F-B1EC-12C0-8CAE4C673F16}"/>
                </a:ext>
              </a:extLst>
            </p:cNvPr>
            <p:cNvSpPr/>
            <p:nvPr/>
          </p:nvSpPr>
          <p:spPr>
            <a:xfrm>
              <a:off x="11702783" y="3131764"/>
              <a:ext cx="14312" cy="14312"/>
            </a:xfrm>
            <a:custGeom>
              <a:avLst/>
              <a:gdLst>
                <a:gd name="connsiteX0" fmla="*/ 14453 w 14312"/>
                <a:gd name="connsiteY0" fmla="*/ 7276 h 14312"/>
                <a:gd name="connsiteX1" fmla="*/ 7296 w 14312"/>
                <a:gd name="connsiteY1" fmla="*/ 14433 h 14312"/>
                <a:gd name="connsiteX2" fmla="*/ 140 w 14312"/>
                <a:gd name="connsiteY2" fmla="*/ 7276 h 14312"/>
                <a:gd name="connsiteX3" fmla="*/ 7296 w 14312"/>
                <a:gd name="connsiteY3" fmla="*/ 120 h 14312"/>
                <a:gd name="connsiteX4" fmla="*/ 14453 w 14312"/>
                <a:gd name="connsiteY4" fmla="*/ 72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53" y="7276"/>
                  </a:moveTo>
                  <a:cubicBezTo>
                    <a:pt x="14453" y="11229"/>
                    <a:pt x="11249" y="14433"/>
                    <a:pt x="7296" y="14433"/>
                  </a:cubicBezTo>
                  <a:cubicBezTo>
                    <a:pt x="3344" y="14433"/>
                    <a:pt x="140" y="11229"/>
                    <a:pt x="140" y="7276"/>
                  </a:cubicBezTo>
                  <a:cubicBezTo>
                    <a:pt x="140" y="3324"/>
                    <a:pt x="3344" y="120"/>
                    <a:pt x="7296" y="120"/>
                  </a:cubicBezTo>
                  <a:cubicBezTo>
                    <a:pt x="11249" y="120"/>
                    <a:pt x="14453" y="3324"/>
                    <a:pt x="14453" y="7276"/>
                  </a:cubicBezTo>
                  <a:close/>
                </a:path>
              </a:pathLst>
            </a:custGeom>
            <a:solidFill>
              <a:srgbClr val="CFDBE8"/>
            </a:solidFill>
            <a:ln w="7144"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54300B04-A494-27EE-E4E1-645676C6A43C}"/>
                </a:ext>
              </a:extLst>
            </p:cNvPr>
            <p:cNvSpPr/>
            <p:nvPr/>
          </p:nvSpPr>
          <p:spPr>
            <a:xfrm>
              <a:off x="11774346" y="3131764"/>
              <a:ext cx="14312" cy="14312"/>
            </a:xfrm>
            <a:custGeom>
              <a:avLst/>
              <a:gdLst>
                <a:gd name="connsiteX0" fmla="*/ 14463 w 14312"/>
                <a:gd name="connsiteY0" fmla="*/ 7276 h 14312"/>
                <a:gd name="connsiteX1" fmla="*/ 7306 w 14312"/>
                <a:gd name="connsiteY1" fmla="*/ 14433 h 14312"/>
                <a:gd name="connsiteX2" fmla="*/ 150 w 14312"/>
                <a:gd name="connsiteY2" fmla="*/ 7276 h 14312"/>
                <a:gd name="connsiteX3" fmla="*/ 7306 w 14312"/>
                <a:gd name="connsiteY3" fmla="*/ 120 h 14312"/>
                <a:gd name="connsiteX4" fmla="*/ 14463 w 14312"/>
                <a:gd name="connsiteY4" fmla="*/ 72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63" y="7276"/>
                  </a:moveTo>
                  <a:cubicBezTo>
                    <a:pt x="14463" y="11229"/>
                    <a:pt x="11259" y="14433"/>
                    <a:pt x="7306" y="14433"/>
                  </a:cubicBezTo>
                  <a:cubicBezTo>
                    <a:pt x="3354" y="14433"/>
                    <a:pt x="150" y="11229"/>
                    <a:pt x="150" y="7276"/>
                  </a:cubicBezTo>
                  <a:cubicBezTo>
                    <a:pt x="150" y="3324"/>
                    <a:pt x="3354" y="120"/>
                    <a:pt x="7306" y="120"/>
                  </a:cubicBezTo>
                  <a:cubicBezTo>
                    <a:pt x="11259" y="120"/>
                    <a:pt x="14463" y="3324"/>
                    <a:pt x="14463" y="7276"/>
                  </a:cubicBezTo>
                  <a:close/>
                </a:path>
              </a:pathLst>
            </a:custGeom>
            <a:solidFill>
              <a:srgbClr val="CFDBE8"/>
            </a:solidFill>
            <a:ln w="7144"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7CDC50FD-95DE-3FF7-8CA4-D8027AC9C571}"/>
                </a:ext>
              </a:extLst>
            </p:cNvPr>
            <p:cNvSpPr/>
            <p:nvPr/>
          </p:nvSpPr>
          <p:spPr>
            <a:xfrm>
              <a:off x="11845908" y="3131764"/>
              <a:ext cx="14312" cy="14312"/>
            </a:xfrm>
            <a:custGeom>
              <a:avLst/>
              <a:gdLst>
                <a:gd name="connsiteX0" fmla="*/ 14473 w 14312"/>
                <a:gd name="connsiteY0" fmla="*/ 7276 h 14312"/>
                <a:gd name="connsiteX1" fmla="*/ 7316 w 14312"/>
                <a:gd name="connsiteY1" fmla="*/ 14433 h 14312"/>
                <a:gd name="connsiteX2" fmla="*/ 160 w 14312"/>
                <a:gd name="connsiteY2" fmla="*/ 7276 h 14312"/>
                <a:gd name="connsiteX3" fmla="*/ 7316 w 14312"/>
                <a:gd name="connsiteY3" fmla="*/ 120 h 14312"/>
                <a:gd name="connsiteX4" fmla="*/ 14473 w 14312"/>
                <a:gd name="connsiteY4" fmla="*/ 72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73" y="7276"/>
                  </a:moveTo>
                  <a:cubicBezTo>
                    <a:pt x="14473" y="11229"/>
                    <a:pt x="11269" y="14433"/>
                    <a:pt x="7316" y="14433"/>
                  </a:cubicBezTo>
                  <a:cubicBezTo>
                    <a:pt x="3364" y="14433"/>
                    <a:pt x="160" y="11229"/>
                    <a:pt x="160" y="7276"/>
                  </a:cubicBezTo>
                  <a:cubicBezTo>
                    <a:pt x="160" y="3324"/>
                    <a:pt x="3364" y="120"/>
                    <a:pt x="7316" y="120"/>
                  </a:cubicBezTo>
                  <a:cubicBezTo>
                    <a:pt x="11269" y="120"/>
                    <a:pt x="14473" y="3324"/>
                    <a:pt x="14473" y="7276"/>
                  </a:cubicBezTo>
                  <a:close/>
                </a:path>
              </a:pathLst>
            </a:custGeom>
            <a:solidFill>
              <a:srgbClr val="CFDBE8"/>
            </a:solidFill>
            <a:ln w="7144"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D9476414-2AED-2452-8E8A-1E9743804BAF}"/>
                </a:ext>
              </a:extLst>
            </p:cNvPr>
            <p:cNvSpPr/>
            <p:nvPr/>
          </p:nvSpPr>
          <p:spPr>
            <a:xfrm>
              <a:off x="11917471" y="3131764"/>
              <a:ext cx="14312" cy="14312"/>
            </a:xfrm>
            <a:custGeom>
              <a:avLst/>
              <a:gdLst>
                <a:gd name="connsiteX0" fmla="*/ 14483 w 14312"/>
                <a:gd name="connsiteY0" fmla="*/ 7276 h 14312"/>
                <a:gd name="connsiteX1" fmla="*/ 7326 w 14312"/>
                <a:gd name="connsiteY1" fmla="*/ 14433 h 14312"/>
                <a:gd name="connsiteX2" fmla="*/ 170 w 14312"/>
                <a:gd name="connsiteY2" fmla="*/ 7276 h 14312"/>
                <a:gd name="connsiteX3" fmla="*/ 7326 w 14312"/>
                <a:gd name="connsiteY3" fmla="*/ 120 h 14312"/>
                <a:gd name="connsiteX4" fmla="*/ 14483 w 14312"/>
                <a:gd name="connsiteY4" fmla="*/ 72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83" y="7276"/>
                  </a:moveTo>
                  <a:cubicBezTo>
                    <a:pt x="14483" y="11229"/>
                    <a:pt x="11279" y="14433"/>
                    <a:pt x="7326" y="14433"/>
                  </a:cubicBezTo>
                  <a:cubicBezTo>
                    <a:pt x="3374" y="14433"/>
                    <a:pt x="170" y="11229"/>
                    <a:pt x="170" y="7276"/>
                  </a:cubicBezTo>
                  <a:cubicBezTo>
                    <a:pt x="170" y="3324"/>
                    <a:pt x="3374" y="120"/>
                    <a:pt x="7326" y="120"/>
                  </a:cubicBezTo>
                  <a:cubicBezTo>
                    <a:pt x="11279" y="120"/>
                    <a:pt x="14483" y="3324"/>
                    <a:pt x="14483" y="7276"/>
                  </a:cubicBezTo>
                  <a:close/>
                </a:path>
              </a:pathLst>
            </a:custGeom>
            <a:solidFill>
              <a:srgbClr val="CFDBE8"/>
            </a:solidFill>
            <a:ln w="7144"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8C68E092-80D8-437E-7845-808E727262C4}"/>
                </a:ext>
              </a:extLst>
            </p:cNvPr>
            <p:cNvSpPr/>
            <p:nvPr/>
          </p:nvSpPr>
          <p:spPr>
            <a:xfrm>
              <a:off x="11989034" y="3131764"/>
              <a:ext cx="14312" cy="14312"/>
            </a:xfrm>
            <a:custGeom>
              <a:avLst/>
              <a:gdLst>
                <a:gd name="connsiteX0" fmla="*/ 14493 w 14312"/>
                <a:gd name="connsiteY0" fmla="*/ 7276 h 14312"/>
                <a:gd name="connsiteX1" fmla="*/ 7336 w 14312"/>
                <a:gd name="connsiteY1" fmla="*/ 14433 h 14312"/>
                <a:gd name="connsiteX2" fmla="*/ 180 w 14312"/>
                <a:gd name="connsiteY2" fmla="*/ 7276 h 14312"/>
                <a:gd name="connsiteX3" fmla="*/ 7336 w 14312"/>
                <a:gd name="connsiteY3" fmla="*/ 120 h 14312"/>
                <a:gd name="connsiteX4" fmla="*/ 14493 w 14312"/>
                <a:gd name="connsiteY4" fmla="*/ 72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93" y="7276"/>
                  </a:moveTo>
                  <a:cubicBezTo>
                    <a:pt x="14493" y="11229"/>
                    <a:pt x="11289" y="14433"/>
                    <a:pt x="7336" y="14433"/>
                  </a:cubicBezTo>
                  <a:cubicBezTo>
                    <a:pt x="3384" y="14433"/>
                    <a:pt x="180" y="11229"/>
                    <a:pt x="180" y="7276"/>
                  </a:cubicBezTo>
                  <a:cubicBezTo>
                    <a:pt x="180" y="3324"/>
                    <a:pt x="3384" y="120"/>
                    <a:pt x="7336" y="120"/>
                  </a:cubicBezTo>
                  <a:cubicBezTo>
                    <a:pt x="11289" y="120"/>
                    <a:pt x="14493" y="3324"/>
                    <a:pt x="14493" y="7276"/>
                  </a:cubicBezTo>
                  <a:close/>
                </a:path>
              </a:pathLst>
            </a:custGeom>
            <a:solidFill>
              <a:srgbClr val="CFDBE8"/>
            </a:solidFill>
            <a:ln w="7144"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F669E50B-1FA0-13D8-3F3C-0B262D8E9F1B}"/>
                </a:ext>
              </a:extLst>
            </p:cNvPr>
            <p:cNvSpPr/>
            <p:nvPr/>
          </p:nvSpPr>
          <p:spPr>
            <a:xfrm>
              <a:off x="12060597" y="3131764"/>
              <a:ext cx="14312" cy="14312"/>
            </a:xfrm>
            <a:custGeom>
              <a:avLst/>
              <a:gdLst>
                <a:gd name="connsiteX0" fmla="*/ 14503 w 14312"/>
                <a:gd name="connsiteY0" fmla="*/ 7276 h 14312"/>
                <a:gd name="connsiteX1" fmla="*/ 7346 w 14312"/>
                <a:gd name="connsiteY1" fmla="*/ 14433 h 14312"/>
                <a:gd name="connsiteX2" fmla="*/ 190 w 14312"/>
                <a:gd name="connsiteY2" fmla="*/ 7276 h 14312"/>
                <a:gd name="connsiteX3" fmla="*/ 7346 w 14312"/>
                <a:gd name="connsiteY3" fmla="*/ 120 h 14312"/>
                <a:gd name="connsiteX4" fmla="*/ 14503 w 14312"/>
                <a:gd name="connsiteY4" fmla="*/ 72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03" y="7276"/>
                  </a:moveTo>
                  <a:cubicBezTo>
                    <a:pt x="14503" y="11229"/>
                    <a:pt x="11299" y="14433"/>
                    <a:pt x="7346" y="14433"/>
                  </a:cubicBezTo>
                  <a:cubicBezTo>
                    <a:pt x="3394" y="14433"/>
                    <a:pt x="190" y="11229"/>
                    <a:pt x="190" y="7276"/>
                  </a:cubicBezTo>
                  <a:cubicBezTo>
                    <a:pt x="190" y="3324"/>
                    <a:pt x="3394" y="120"/>
                    <a:pt x="7346" y="120"/>
                  </a:cubicBezTo>
                  <a:cubicBezTo>
                    <a:pt x="11299" y="120"/>
                    <a:pt x="14503" y="3324"/>
                    <a:pt x="14503" y="7276"/>
                  </a:cubicBezTo>
                  <a:close/>
                </a:path>
              </a:pathLst>
            </a:custGeom>
            <a:solidFill>
              <a:srgbClr val="CFDBE8"/>
            </a:solidFill>
            <a:ln w="7144"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E97A112F-1CB4-1379-0DA9-EEB4F3267D73}"/>
                </a:ext>
              </a:extLst>
            </p:cNvPr>
            <p:cNvSpPr/>
            <p:nvPr/>
          </p:nvSpPr>
          <p:spPr>
            <a:xfrm>
              <a:off x="12132159" y="3131764"/>
              <a:ext cx="14312" cy="14312"/>
            </a:xfrm>
            <a:custGeom>
              <a:avLst/>
              <a:gdLst>
                <a:gd name="connsiteX0" fmla="*/ 14513 w 14312"/>
                <a:gd name="connsiteY0" fmla="*/ 7276 h 14312"/>
                <a:gd name="connsiteX1" fmla="*/ 7356 w 14312"/>
                <a:gd name="connsiteY1" fmla="*/ 14433 h 14312"/>
                <a:gd name="connsiteX2" fmla="*/ 200 w 14312"/>
                <a:gd name="connsiteY2" fmla="*/ 7276 h 14312"/>
                <a:gd name="connsiteX3" fmla="*/ 7356 w 14312"/>
                <a:gd name="connsiteY3" fmla="*/ 120 h 14312"/>
                <a:gd name="connsiteX4" fmla="*/ 14513 w 14312"/>
                <a:gd name="connsiteY4" fmla="*/ 727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13" y="7276"/>
                  </a:moveTo>
                  <a:cubicBezTo>
                    <a:pt x="14513" y="11229"/>
                    <a:pt x="11309" y="14433"/>
                    <a:pt x="7356" y="14433"/>
                  </a:cubicBezTo>
                  <a:cubicBezTo>
                    <a:pt x="3404" y="14433"/>
                    <a:pt x="200" y="11229"/>
                    <a:pt x="200" y="7276"/>
                  </a:cubicBezTo>
                  <a:cubicBezTo>
                    <a:pt x="200" y="3324"/>
                    <a:pt x="3404" y="120"/>
                    <a:pt x="7356" y="120"/>
                  </a:cubicBezTo>
                  <a:cubicBezTo>
                    <a:pt x="11309" y="120"/>
                    <a:pt x="14513" y="3324"/>
                    <a:pt x="14513" y="7276"/>
                  </a:cubicBezTo>
                  <a:close/>
                </a:path>
              </a:pathLst>
            </a:custGeom>
            <a:solidFill>
              <a:srgbClr val="CFDBE8"/>
            </a:solidFill>
            <a:ln w="7144"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E103E7ED-A78E-45C7-6EC6-8FF814C45E51}"/>
                </a:ext>
              </a:extLst>
            </p:cNvPr>
            <p:cNvSpPr/>
            <p:nvPr/>
          </p:nvSpPr>
          <p:spPr>
            <a:xfrm>
              <a:off x="10700905" y="3203327"/>
              <a:ext cx="14312" cy="14312"/>
            </a:xfrm>
            <a:custGeom>
              <a:avLst/>
              <a:gdLst>
                <a:gd name="connsiteX0" fmla="*/ 14313 w 14312"/>
                <a:gd name="connsiteY0" fmla="*/ 7286 h 14312"/>
                <a:gd name="connsiteX1" fmla="*/ 7156 w 14312"/>
                <a:gd name="connsiteY1" fmla="*/ 14443 h 14312"/>
                <a:gd name="connsiteX2" fmla="*/ 0 w 14312"/>
                <a:gd name="connsiteY2" fmla="*/ 7286 h 14312"/>
                <a:gd name="connsiteX3" fmla="*/ 7156 w 14312"/>
                <a:gd name="connsiteY3" fmla="*/ 130 h 14312"/>
                <a:gd name="connsiteX4" fmla="*/ 14313 w 14312"/>
                <a:gd name="connsiteY4" fmla="*/ 72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13" y="7286"/>
                  </a:moveTo>
                  <a:cubicBezTo>
                    <a:pt x="14313" y="11239"/>
                    <a:pt x="11109" y="14443"/>
                    <a:pt x="7156" y="14443"/>
                  </a:cubicBezTo>
                  <a:cubicBezTo>
                    <a:pt x="3204" y="14443"/>
                    <a:pt x="0" y="11239"/>
                    <a:pt x="0" y="7286"/>
                  </a:cubicBezTo>
                  <a:cubicBezTo>
                    <a:pt x="0" y="3334"/>
                    <a:pt x="3204" y="130"/>
                    <a:pt x="7156" y="130"/>
                  </a:cubicBezTo>
                  <a:cubicBezTo>
                    <a:pt x="11109" y="130"/>
                    <a:pt x="14313" y="3334"/>
                    <a:pt x="14313" y="7286"/>
                  </a:cubicBezTo>
                  <a:close/>
                </a:path>
              </a:pathLst>
            </a:custGeom>
            <a:solidFill>
              <a:srgbClr val="CFDBE8"/>
            </a:solidFill>
            <a:ln w="7144"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55D10322-5B17-0EB5-A002-450F166022FA}"/>
                </a:ext>
              </a:extLst>
            </p:cNvPr>
            <p:cNvSpPr/>
            <p:nvPr/>
          </p:nvSpPr>
          <p:spPr>
            <a:xfrm>
              <a:off x="10772467" y="3203327"/>
              <a:ext cx="14312" cy="14312"/>
            </a:xfrm>
            <a:custGeom>
              <a:avLst/>
              <a:gdLst>
                <a:gd name="connsiteX0" fmla="*/ 14323 w 14312"/>
                <a:gd name="connsiteY0" fmla="*/ 7286 h 14312"/>
                <a:gd name="connsiteX1" fmla="*/ 7166 w 14312"/>
                <a:gd name="connsiteY1" fmla="*/ 14443 h 14312"/>
                <a:gd name="connsiteX2" fmla="*/ 10 w 14312"/>
                <a:gd name="connsiteY2" fmla="*/ 7286 h 14312"/>
                <a:gd name="connsiteX3" fmla="*/ 7166 w 14312"/>
                <a:gd name="connsiteY3" fmla="*/ 130 h 14312"/>
                <a:gd name="connsiteX4" fmla="*/ 14323 w 14312"/>
                <a:gd name="connsiteY4" fmla="*/ 72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23" y="7286"/>
                  </a:moveTo>
                  <a:cubicBezTo>
                    <a:pt x="14323" y="11239"/>
                    <a:pt x="11119" y="14443"/>
                    <a:pt x="7166" y="14443"/>
                  </a:cubicBezTo>
                  <a:cubicBezTo>
                    <a:pt x="3214" y="14443"/>
                    <a:pt x="10" y="11239"/>
                    <a:pt x="10" y="7286"/>
                  </a:cubicBezTo>
                  <a:cubicBezTo>
                    <a:pt x="10" y="3334"/>
                    <a:pt x="3214" y="130"/>
                    <a:pt x="7166" y="130"/>
                  </a:cubicBezTo>
                  <a:cubicBezTo>
                    <a:pt x="11119" y="130"/>
                    <a:pt x="14323" y="3334"/>
                    <a:pt x="14323" y="7286"/>
                  </a:cubicBezTo>
                  <a:close/>
                </a:path>
              </a:pathLst>
            </a:custGeom>
            <a:solidFill>
              <a:srgbClr val="CFDBE8"/>
            </a:solidFill>
            <a:ln w="7144"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0951B71A-20B0-3278-3BA5-70096F914736}"/>
                </a:ext>
              </a:extLst>
            </p:cNvPr>
            <p:cNvSpPr/>
            <p:nvPr/>
          </p:nvSpPr>
          <p:spPr>
            <a:xfrm>
              <a:off x="10844030" y="3203327"/>
              <a:ext cx="14312" cy="14312"/>
            </a:xfrm>
            <a:custGeom>
              <a:avLst/>
              <a:gdLst>
                <a:gd name="connsiteX0" fmla="*/ 14333 w 14312"/>
                <a:gd name="connsiteY0" fmla="*/ 7286 h 14312"/>
                <a:gd name="connsiteX1" fmla="*/ 7176 w 14312"/>
                <a:gd name="connsiteY1" fmla="*/ 14443 h 14312"/>
                <a:gd name="connsiteX2" fmla="*/ 20 w 14312"/>
                <a:gd name="connsiteY2" fmla="*/ 7286 h 14312"/>
                <a:gd name="connsiteX3" fmla="*/ 7176 w 14312"/>
                <a:gd name="connsiteY3" fmla="*/ 130 h 14312"/>
                <a:gd name="connsiteX4" fmla="*/ 14333 w 14312"/>
                <a:gd name="connsiteY4" fmla="*/ 72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33" y="7286"/>
                  </a:moveTo>
                  <a:cubicBezTo>
                    <a:pt x="14333" y="11239"/>
                    <a:pt x="11129" y="14443"/>
                    <a:pt x="7176" y="14443"/>
                  </a:cubicBezTo>
                  <a:cubicBezTo>
                    <a:pt x="3224" y="14443"/>
                    <a:pt x="20" y="11239"/>
                    <a:pt x="20" y="7286"/>
                  </a:cubicBezTo>
                  <a:cubicBezTo>
                    <a:pt x="20" y="3334"/>
                    <a:pt x="3224" y="130"/>
                    <a:pt x="7176" y="130"/>
                  </a:cubicBezTo>
                  <a:cubicBezTo>
                    <a:pt x="11129" y="130"/>
                    <a:pt x="14333" y="3334"/>
                    <a:pt x="14333" y="7286"/>
                  </a:cubicBezTo>
                  <a:close/>
                </a:path>
              </a:pathLst>
            </a:custGeom>
            <a:solidFill>
              <a:srgbClr val="CFDBE8"/>
            </a:solidFill>
            <a:ln w="7144"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F62C3E9D-11EA-3995-9E54-9A382717C193}"/>
                </a:ext>
              </a:extLst>
            </p:cNvPr>
            <p:cNvSpPr/>
            <p:nvPr/>
          </p:nvSpPr>
          <p:spPr>
            <a:xfrm>
              <a:off x="10915593" y="3203327"/>
              <a:ext cx="14312" cy="14312"/>
            </a:xfrm>
            <a:custGeom>
              <a:avLst/>
              <a:gdLst>
                <a:gd name="connsiteX0" fmla="*/ 14343 w 14312"/>
                <a:gd name="connsiteY0" fmla="*/ 7286 h 14312"/>
                <a:gd name="connsiteX1" fmla="*/ 7186 w 14312"/>
                <a:gd name="connsiteY1" fmla="*/ 14443 h 14312"/>
                <a:gd name="connsiteX2" fmla="*/ 30 w 14312"/>
                <a:gd name="connsiteY2" fmla="*/ 7286 h 14312"/>
                <a:gd name="connsiteX3" fmla="*/ 7186 w 14312"/>
                <a:gd name="connsiteY3" fmla="*/ 130 h 14312"/>
                <a:gd name="connsiteX4" fmla="*/ 14343 w 14312"/>
                <a:gd name="connsiteY4" fmla="*/ 72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43" y="7286"/>
                  </a:moveTo>
                  <a:cubicBezTo>
                    <a:pt x="14343" y="11239"/>
                    <a:pt x="11139" y="14443"/>
                    <a:pt x="7186" y="14443"/>
                  </a:cubicBezTo>
                  <a:cubicBezTo>
                    <a:pt x="3234" y="14443"/>
                    <a:pt x="30" y="11239"/>
                    <a:pt x="30" y="7286"/>
                  </a:cubicBezTo>
                  <a:cubicBezTo>
                    <a:pt x="30" y="3334"/>
                    <a:pt x="3234" y="130"/>
                    <a:pt x="7186" y="130"/>
                  </a:cubicBezTo>
                  <a:cubicBezTo>
                    <a:pt x="11139" y="130"/>
                    <a:pt x="14343" y="3334"/>
                    <a:pt x="14343" y="7286"/>
                  </a:cubicBezTo>
                  <a:close/>
                </a:path>
              </a:pathLst>
            </a:custGeom>
            <a:solidFill>
              <a:srgbClr val="CFDBE8"/>
            </a:solidFill>
            <a:ln w="7144"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50280D90-19C4-921A-C951-68C0D6FD3DDB}"/>
                </a:ext>
              </a:extLst>
            </p:cNvPr>
            <p:cNvSpPr/>
            <p:nvPr/>
          </p:nvSpPr>
          <p:spPr>
            <a:xfrm>
              <a:off x="10987155" y="3203327"/>
              <a:ext cx="14312" cy="14312"/>
            </a:xfrm>
            <a:custGeom>
              <a:avLst/>
              <a:gdLst>
                <a:gd name="connsiteX0" fmla="*/ 14353 w 14312"/>
                <a:gd name="connsiteY0" fmla="*/ 7286 h 14312"/>
                <a:gd name="connsiteX1" fmla="*/ 7196 w 14312"/>
                <a:gd name="connsiteY1" fmla="*/ 14443 h 14312"/>
                <a:gd name="connsiteX2" fmla="*/ 40 w 14312"/>
                <a:gd name="connsiteY2" fmla="*/ 7286 h 14312"/>
                <a:gd name="connsiteX3" fmla="*/ 7196 w 14312"/>
                <a:gd name="connsiteY3" fmla="*/ 130 h 14312"/>
                <a:gd name="connsiteX4" fmla="*/ 14353 w 14312"/>
                <a:gd name="connsiteY4" fmla="*/ 72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53" y="7286"/>
                  </a:moveTo>
                  <a:cubicBezTo>
                    <a:pt x="14353" y="11239"/>
                    <a:pt x="11149" y="14443"/>
                    <a:pt x="7196" y="14443"/>
                  </a:cubicBezTo>
                  <a:cubicBezTo>
                    <a:pt x="3244" y="14443"/>
                    <a:pt x="40" y="11239"/>
                    <a:pt x="40" y="7286"/>
                  </a:cubicBezTo>
                  <a:cubicBezTo>
                    <a:pt x="40" y="3334"/>
                    <a:pt x="3244" y="130"/>
                    <a:pt x="7196" y="130"/>
                  </a:cubicBezTo>
                  <a:cubicBezTo>
                    <a:pt x="11149" y="130"/>
                    <a:pt x="14353" y="3334"/>
                    <a:pt x="14353" y="7286"/>
                  </a:cubicBezTo>
                  <a:close/>
                </a:path>
              </a:pathLst>
            </a:custGeom>
            <a:solidFill>
              <a:srgbClr val="CFDBE8"/>
            </a:solidFill>
            <a:ln w="7144"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AE022A3B-8CD7-6B27-4238-8F45E2352927}"/>
                </a:ext>
              </a:extLst>
            </p:cNvPr>
            <p:cNvSpPr/>
            <p:nvPr/>
          </p:nvSpPr>
          <p:spPr>
            <a:xfrm>
              <a:off x="11058718" y="3203327"/>
              <a:ext cx="14312" cy="14312"/>
            </a:xfrm>
            <a:custGeom>
              <a:avLst/>
              <a:gdLst>
                <a:gd name="connsiteX0" fmla="*/ 14363 w 14312"/>
                <a:gd name="connsiteY0" fmla="*/ 7286 h 14312"/>
                <a:gd name="connsiteX1" fmla="*/ 7206 w 14312"/>
                <a:gd name="connsiteY1" fmla="*/ 14443 h 14312"/>
                <a:gd name="connsiteX2" fmla="*/ 50 w 14312"/>
                <a:gd name="connsiteY2" fmla="*/ 7286 h 14312"/>
                <a:gd name="connsiteX3" fmla="*/ 7206 w 14312"/>
                <a:gd name="connsiteY3" fmla="*/ 130 h 14312"/>
                <a:gd name="connsiteX4" fmla="*/ 14363 w 14312"/>
                <a:gd name="connsiteY4" fmla="*/ 72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63" y="7286"/>
                  </a:moveTo>
                  <a:cubicBezTo>
                    <a:pt x="14363" y="11239"/>
                    <a:pt x="11159" y="14443"/>
                    <a:pt x="7206" y="14443"/>
                  </a:cubicBezTo>
                  <a:cubicBezTo>
                    <a:pt x="3254" y="14443"/>
                    <a:pt x="50" y="11239"/>
                    <a:pt x="50" y="7286"/>
                  </a:cubicBezTo>
                  <a:cubicBezTo>
                    <a:pt x="50" y="3334"/>
                    <a:pt x="3254" y="130"/>
                    <a:pt x="7206" y="130"/>
                  </a:cubicBezTo>
                  <a:cubicBezTo>
                    <a:pt x="11159" y="130"/>
                    <a:pt x="14363" y="3334"/>
                    <a:pt x="14363" y="7286"/>
                  </a:cubicBezTo>
                  <a:close/>
                </a:path>
              </a:pathLst>
            </a:custGeom>
            <a:solidFill>
              <a:srgbClr val="CFDBE8"/>
            </a:solidFill>
            <a:ln w="7144"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5317085-7A1E-9325-8393-5694C88BC401}"/>
                </a:ext>
              </a:extLst>
            </p:cNvPr>
            <p:cNvSpPr/>
            <p:nvPr/>
          </p:nvSpPr>
          <p:spPr>
            <a:xfrm>
              <a:off x="11130281" y="3203327"/>
              <a:ext cx="14312" cy="14312"/>
            </a:xfrm>
            <a:custGeom>
              <a:avLst/>
              <a:gdLst>
                <a:gd name="connsiteX0" fmla="*/ 14373 w 14312"/>
                <a:gd name="connsiteY0" fmla="*/ 7286 h 14312"/>
                <a:gd name="connsiteX1" fmla="*/ 7216 w 14312"/>
                <a:gd name="connsiteY1" fmla="*/ 14443 h 14312"/>
                <a:gd name="connsiteX2" fmla="*/ 60 w 14312"/>
                <a:gd name="connsiteY2" fmla="*/ 7286 h 14312"/>
                <a:gd name="connsiteX3" fmla="*/ 7216 w 14312"/>
                <a:gd name="connsiteY3" fmla="*/ 130 h 14312"/>
                <a:gd name="connsiteX4" fmla="*/ 14373 w 14312"/>
                <a:gd name="connsiteY4" fmla="*/ 72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73" y="7286"/>
                  </a:moveTo>
                  <a:cubicBezTo>
                    <a:pt x="14373" y="11239"/>
                    <a:pt x="11169" y="14443"/>
                    <a:pt x="7216" y="14443"/>
                  </a:cubicBezTo>
                  <a:cubicBezTo>
                    <a:pt x="3264" y="14443"/>
                    <a:pt x="60" y="11239"/>
                    <a:pt x="60" y="7286"/>
                  </a:cubicBezTo>
                  <a:cubicBezTo>
                    <a:pt x="60" y="3334"/>
                    <a:pt x="3264" y="130"/>
                    <a:pt x="7216" y="130"/>
                  </a:cubicBezTo>
                  <a:cubicBezTo>
                    <a:pt x="11169" y="130"/>
                    <a:pt x="14373" y="3334"/>
                    <a:pt x="14373" y="7286"/>
                  </a:cubicBezTo>
                  <a:close/>
                </a:path>
              </a:pathLst>
            </a:custGeom>
            <a:solidFill>
              <a:srgbClr val="CFDBE8"/>
            </a:solidFill>
            <a:ln w="7144"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24055369-5401-14D2-EB79-F0B1AABBC5F1}"/>
                </a:ext>
              </a:extLst>
            </p:cNvPr>
            <p:cNvSpPr/>
            <p:nvPr/>
          </p:nvSpPr>
          <p:spPr>
            <a:xfrm>
              <a:off x="11201844" y="3203327"/>
              <a:ext cx="14312" cy="14312"/>
            </a:xfrm>
            <a:custGeom>
              <a:avLst/>
              <a:gdLst>
                <a:gd name="connsiteX0" fmla="*/ 14383 w 14312"/>
                <a:gd name="connsiteY0" fmla="*/ 7286 h 14312"/>
                <a:gd name="connsiteX1" fmla="*/ 7226 w 14312"/>
                <a:gd name="connsiteY1" fmla="*/ 14443 h 14312"/>
                <a:gd name="connsiteX2" fmla="*/ 70 w 14312"/>
                <a:gd name="connsiteY2" fmla="*/ 7286 h 14312"/>
                <a:gd name="connsiteX3" fmla="*/ 7226 w 14312"/>
                <a:gd name="connsiteY3" fmla="*/ 130 h 14312"/>
                <a:gd name="connsiteX4" fmla="*/ 14383 w 14312"/>
                <a:gd name="connsiteY4" fmla="*/ 72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83" y="7286"/>
                  </a:moveTo>
                  <a:cubicBezTo>
                    <a:pt x="14383" y="11239"/>
                    <a:pt x="11179" y="14443"/>
                    <a:pt x="7226" y="14443"/>
                  </a:cubicBezTo>
                  <a:cubicBezTo>
                    <a:pt x="3274" y="14443"/>
                    <a:pt x="70" y="11239"/>
                    <a:pt x="70" y="7286"/>
                  </a:cubicBezTo>
                  <a:cubicBezTo>
                    <a:pt x="70" y="3334"/>
                    <a:pt x="3274" y="130"/>
                    <a:pt x="7226" y="130"/>
                  </a:cubicBezTo>
                  <a:cubicBezTo>
                    <a:pt x="11179" y="130"/>
                    <a:pt x="14383" y="3334"/>
                    <a:pt x="14383" y="7286"/>
                  </a:cubicBezTo>
                  <a:close/>
                </a:path>
              </a:pathLst>
            </a:custGeom>
            <a:solidFill>
              <a:srgbClr val="CFDBE8"/>
            </a:solidFill>
            <a:ln w="7144"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728BEBD6-5ACB-F1C8-6F66-0C0BDC3C0D42}"/>
                </a:ext>
              </a:extLst>
            </p:cNvPr>
            <p:cNvSpPr/>
            <p:nvPr/>
          </p:nvSpPr>
          <p:spPr>
            <a:xfrm>
              <a:off x="11273406" y="3203327"/>
              <a:ext cx="14312" cy="14312"/>
            </a:xfrm>
            <a:custGeom>
              <a:avLst/>
              <a:gdLst>
                <a:gd name="connsiteX0" fmla="*/ 14393 w 14312"/>
                <a:gd name="connsiteY0" fmla="*/ 7286 h 14312"/>
                <a:gd name="connsiteX1" fmla="*/ 7236 w 14312"/>
                <a:gd name="connsiteY1" fmla="*/ 14443 h 14312"/>
                <a:gd name="connsiteX2" fmla="*/ 80 w 14312"/>
                <a:gd name="connsiteY2" fmla="*/ 7286 h 14312"/>
                <a:gd name="connsiteX3" fmla="*/ 7236 w 14312"/>
                <a:gd name="connsiteY3" fmla="*/ 130 h 14312"/>
                <a:gd name="connsiteX4" fmla="*/ 14393 w 14312"/>
                <a:gd name="connsiteY4" fmla="*/ 72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93" y="7286"/>
                  </a:moveTo>
                  <a:cubicBezTo>
                    <a:pt x="14393" y="11239"/>
                    <a:pt x="11189" y="14443"/>
                    <a:pt x="7236" y="14443"/>
                  </a:cubicBezTo>
                  <a:cubicBezTo>
                    <a:pt x="3284" y="14443"/>
                    <a:pt x="80" y="11239"/>
                    <a:pt x="80" y="7286"/>
                  </a:cubicBezTo>
                  <a:cubicBezTo>
                    <a:pt x="80" y="3334"/>
                    <a:pt x="3284" y="130"/>
                    <a:pt x="7236" y="130"/>
                  </a:cubicBezTo>
                  <a:cubicBezTo>
                    <a:pt x="11189" y="130"/>
                    <a:pt x="14393" y="3334"/>
                    <a:pt x="14393" y="7286"/>
                  </a:cubicBezTo>
                  <a:close/>
                </a:path>
              </a:pathLst>
            </a:custGeom>
            <a:solidFill>
              <a:srgbClr val="CFDBE8"/>
            </a:solidFill>
            <a:ln w="7144"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EBF2C816-D22B-C19F-93A2-7615494FE1EF}"/>
                </a:ext>
              </a:extLst>
            </p:cNvPr>
            <p:cNvSpPr/>
            <p:nvPr/>
          </p:nvSpPr>
          <p:spPr>
            <a:xfrm>
              <a:off x="11344969" y="3203327"/>
              <a:ext cx="14312" cy="14312"/>
            </a:xfrm>
            <a:custGeom>
              <a:avLst/>
              <a:gdLst>
                <a:gd name="connsiteX0" fmla="*/ 14403 w 14312"/>
                <a:gd name="connsiteY0" fmla="*/ 7286 h 14312"/>
                <a:gd name="connsiteX1" fmla="*/ 7246 w 14312"/>
                <a:gd name="connsiteY1" fmla="*/ 14443 h 14312"/>
                <a:gd name="connsiteX2" fmla="*/ 90 w 14312"/>
                <a:gd name="connsiteY2" fmla="*/ 7286 h 14312"/>
                <a:gd name="connsiteX3" fmla="*/ 7246 w 14312"/>
                <a:gd name="connsiteY3" fmla="*/ 130 h 14312"/>
                <a:gd name="connsiteX4" fmla="*/ 14403 w 14312"/>
                <a:gd name="connsiteY4" fmla="*/ 72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03" y="7286"/>
                  </a:moveTo>
                  <a:cubicBezTo>
                    <a:pt x="14403" y="11239"/>
                    <a:pt x="11199" y="14443"/>
                    <a:pt x="7246" y="14443"/>
                  </a:cubicBezTo>
                  <a:cubicBezTo>
                    <a:pt x="3294" y="14443"/>
                    <a:pt x="90" y="11239"/>
                    <a:pt x="90" y="7286"/>
                  </a:cubicBezTo>
                  <a:cubicBezTo>
                    <a:pt x="90" y="3334"/>
                    <a:pt x="3294" y="130"/>
                    <a:pt x="7246" y="130"/>
                  </a:cubicBezTo>
                  <a:cubicBezTo>
                    <a:pt x="11199" y="130"/>
                    <a:pt x="14403" y="3334"/>
                    <a:pt x="14403" y="7286"/>
                  </a:cubicBezTo>
                  <a:close/>
                </a:path>
              </a:pathLst>
            </a:custGeom>
            <a:solidFill>
              <a:srgbClr val="CFDBE8"/>
            </a:solidFill>
            <a:ln w="7144"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EA3CAB3D-1A63-EE3E-0E95-D367619F067E}"/>
                </a:ext>
              </a:extLst>
            </p:cNvPr>
            <p:cNvSpPr/>
            <p:nvPr/>
          </p:nvSpPr>
          <p:spPr>
            <a:xfrm>
              <a:off x="11416532" y="3203327"/>
              <a:ext cx="14312" cy="14312"/>
            </a:xfrm>
            <a:custGeom>
              <a:avLst/>
              <a:gdLst>
                <a:gd name="connsiteX0" fmla="*/ 14413 w 14312"/>
                <a:gd name="connsiteY0" fmla="*/ 7286 h 14312"/>
                <a:gd name="connsiteX1" fmla="*/ 7256 w 14312"/>
                <a:gd name="connsiteY1" fmla="*/ 14443 h 14312"/>
                <a:gd name="connsiteX2" fmla="*/ 100 w 14312"/>
                <a:gd name="connsiteY2" fmla="*/ 7286 h 14312"/>
                <a:gd name="connsiteX3" fmla="*/ 7256 w 14312"/>
                <a:gd name="connsiteY3" fmla="*/ 130 h 14312"/>
                <a:gd name="connsiteX4" fmla="*/ 14413 w 14312"/>
                <a:gd name="connsiteY4" fmla="*/ 72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13" y="7286"/>
                  </a:moveTo>
                  <a:cubicBezTo>
                    <a:pt x="14413" y="11239"/>
                    <a:pt x="11209" y="14443"/>
                    <a:pt x="7256" y="14443"/>
                  </a:cubicBezTo>
                  <a:cubicBezTo>
                    <a:pt x="3304" y="14443"/>
                    <a:pt x="100" y="11239"/>
                    <a:pt x="100" y="7286"/>
                  </a:cubicBezTo>
                  <a:cubicBezTo>
                    <a:pt x="100" y="3334"/>
                    <a:pt x="3304" y="130"/>
                    <a:pt x="7256" y="130"/>
                  </a:cubicBezTo>
                  <a:cubicBezTo>
                    <a:pt x="11209" y="130"/>
                    <a:pt x="14413" y="3334"/>
                    <a:pt x="14413" y="7286"/>
                  </a:cubicBezTo>
                  <a:close/>
                </a:path>
              </a:pathLst>
            </a:custGeom>
            <a:solidFill>
              <a:srgbClr val="CFDBE8"/>
            </a:solidFill>
            <a:ln w="7144"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0DD44C13-2917-BC79-A5D1-AA638D20D7A5}"/>
                </a:ext>
              </a:extLst>
            </p:cNvPr>
            <p:cNvSpPr/>
            <p:nvPr/>
          </p:nvSpPr>
          <p:spPr>
            <a:xfrm>
              <a:off x="11488095" y="3203327"/>
              <a:ext cx="14312" cy="14312"/>
            </a:xfrm>
            <a:custGeom>
              <a:avLst/>
              <a:gdLst>
                <a:gd name="connsiteX0" fmla="*/ 14423 w 14312"/>
                <a:gd name="connsiteY0" fmla="*/ 7286 h 14312"/>
                <a:gd name="connsiteX1" fmla="*/ 7266 w 14312"/>
                <a:gd name="connsiteY1" fmla="*/ 14443 h 14312"/>
                <a:gd name="connsiteX2" fmla="*/ 110 w 14312"/>
                <a:gd name="connsiteY2" fmla="*/ 7286 h 14312"/>
                <a:gd name="connsiteX3" fmla="*/ 7266 w 14312"/>
                <a:gd name="connsiteY3" fmla="*/ 130 h 14312"/>
                <a:gd name="connsiteX4" fmla="*/ 14423 w 14312"/>
                <a:gd name="connsiteY4" fmla="*/ 72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23" y="7286"/>
                  </a:moveTo>
                  <a:cubicBezTo>
                    <a:pt x="14423" y="11239"/>
                    <a:pt x="11219" y="14443"/>
                    <a:pt x="7266" y="14443"/>
                  </a:cubicBezTo>
                  <a:cubicBezTo>
                    <a:pt x="3314" y="14443"/>
                    <a:pt x="110" y="11239"/>
                    <a:pt x="110" y="7286"/>
                  </a:cubicBezTo>
                  <a:cubicBezTo>
                    <a:pt x="110" y="3334"/>
                    <a:pt x="3314" y="130"/>
                    <a:pt x="7266" y="130"/>
                  </a:cubicBezTo>
                  <a:cubicBezTo>
                    <a:pt x="11219" y="130"/>
                    <a:pt x="14423" y="3334"/>
                    <a:pt x="14423" y="7286"/>
                  </a:cubicBezTo>
                  <a:close/>
                </a:path>
              </a:pathLst>
            </a:custGeom>
            <a:solidFill>
              <a:srgbClr val="CFDBE8"/>
            </a:solidFill>
            <a:ln w="7144"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80B7FA87-474D-B193-28B1-05C2CFE02EAB}"/>
                </a:ext>
              </a:extLst>
            </p:cNvPr>
            <p:cNvSpPr/>
            <p:nvPr/>
          </p:nvSpPr>
          <p:spPr>
            <a:xfrm>
              <a:off x="11559657" y="3203327"/>
              <a:ext cx="14312" cy="14312"/>
            </a:xfrm>
            <a:custGeom>
              <a:avLst/>
              <a:gdLst>
                <a:gd name="connsiteX0" fmla="*/ 14433 w 14312"/>
                <a:gd name="connsiteY0" fmla="*/ 7286 h 14312"/>
                <a:gd name="connsiteX1" fmla="*/ 7276 w 14312"/>
                <a:gd name="connsiteY1" fmla="*/ 14443 h 14312"/>
                <a:gd name="connsiteX2" fmla="*/ 120 w 14312"/>
                <a:gd name="connsiteY2" fmla="*/ 7286 h 14312"/>
                <a:gd name="connsiteX3" fmla="*/ 7276 w 14312"/>
                <a:gd name="connsiteY3" fmla="*/ 130 h 14312"/>
                <a:gd name="connsiteX4" fmla="*/ 14433 w 14312"/>
                <a:gd name="connsiteY4" fmla="*/ 72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33" y="7286"/>
                  </a:moveTo>
                  <a:cubicBezTo>
                    <a:pt x="14433" y="11239"/>
                    <a:pt x="11229" y="14443"/>
                    <a:pt x="7276" y="14443"/>
                  </a:cubicBezTo>
                  <a:cubicBezTo>
                    <a:pt x="3324" y="14443"/>
                    <a:pt x="120" y="11239"/>
                    <a:pt x="120" y="7286"/>
                  </a:cubicBezTo>
                  <a:cubicBezTo>
                    <a:pt x="120" y="3334"/>
                    <a:pt x="3324" y="130"/>
                    <a:pt x="7276" y="130"/>
                  </a:cubicBezTo>
                  <a:cubicBezTo>
                    <a:pt x="11229" y="130"/>
                    <a:pt x="14433" y="3334"/>
                    <a:pt x="14433" y="7286"/>
                  </a:cubicBezTo>
                  <a:close/>
                </a:path>
              </a:pathLst>
            </a:custGeom>
            <a:solidFill>
              <a:srgbClr val="CFDBE8"/>
            </a:solidFill>
            <a:ln w="7144"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5E898D6D-6B5A-5A78-A61F-C654D96DE95D}"/>
                </a:ext>
              </a:extLst>
            </p:cNvPr>
            <p:cNvSpPr/>
            <p:nvPr/>
          </p:nvSpPr>
          <p:spPr>
            <a:xfrm>
              <a:off x="11631220" y="3203327"/>
              <a:ext cx="14312" cy="14312"/>
            </a:xfrm>
            <a:custGeom>
              <a:avLst/>
              <a:gdLst>
                <a:gd name="connsiteX0" fmla="*/ 14443 w 14312"/>
                <a:gd name="connsiteY0" fmla="*/ 7286 h 14312"/>
                <a:gd name="connsiteX1" fmla="*/ 7286 w 14312"/>
                <a:gd name="connsiteY1" fmla="*/ 14443 h 14312"/>
                <a:gd name="connsiteX2" fmla="*/ 130 w 14312"/>
                <a:gd name="connsiteY2" fmla="*/ 7286 h 14312"/>
                <a:gd name="connsiteX3" fmla="*/ 7286 w 14312"/>
                <a:gd name="connsiteY3" fmla="*/ 130 h 14312"/>
                <a:gd name="connsiteX4" fmla="*/ 14443 w 14312"/>
                <a:gd name="connsiteY4" fmla="*/ 72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43" y="7286"/>
                  </a:moveTo>
                  <a:cubicBezTo>
                    <a:pt x="14443" y="11239"/>
                    <a:pt x="11239" y="14443"/>
                    <a:pt x="7286" y="14443"/>
                  </a:cubicBezTo>
                  <a:cubicBezTo>
                    <a:pt x="3334" y="14443"/>
                    <a:pt x="130" y="11239"/>
                    <a:pt x="130" y="7286"/>
                  </a:cubicBezTo>
                  <a:cubicBezTo>
                    <a:pt x="130" y="3334"/>
                    <a:pt x="3334" y="130"/>
                    <a:pt x="7286" y="130"/>
                  </a:cubicBezTo>
                  <a:cubicBezTo>
                    <a:pt x="11239" y="130"/>
                    <a:pt x="14443" y="3334"/>
                    <a:pt x="14443" y="7286"/>
                  </a:cubicBezTo>
                  <a:close/>
                </a:path>
              </a:pathLst>
            </a:custGeom>
            <a:solidFill>
              <a:srgbClr val="CFDBE8"/>
            </a:solidFill>
            <a:ln w="7144"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0D0D5134-FD48-65D6-3B87-1393EC331EA8}"/>
                </a:ext>
              </a:extLst>
            </p:cNvPr>
            <p:cNvSpPr/>
            <p:nvPr/>
          </p:nvSpPr>
          <p:spPr>
            <a:xfrm>
              <a:off x="11702783" y="3203327"/>
              <a:ext cx="14312" cy="14312"/>
            </a:xfrm>
            <a:custGeom>
              <a:avLst/>
              <a:gdLst>
                <a:gd name="connsiteX0" fmla="*/ 14453 w 14312"/>
                <a:gd name="connsiteY0" fmla="*/ 7286 h 14312"/>
                <a:gd name="connsiteX1" fmla="*/ 7296 w 14312"/>
                <a:gd name="connsiteY1" fmla="*/ 14443 h 14312"/>
                <a:gd name="connsiteX2" fmla="*/ 140 w 14312"/>
                <a:gd name="connsiteY2" fmla="*/ 7286 h 14312"/>
                <a:gd name="connsiteX3" fmla="*/ 7296 w 14312"/>
                <a:gd name="connsiteY3" fmla="*/ 130 h 14312"/>
                <a:gd name="connsiteX4" fmla="*/ 14453 w 14312"/>
                <a:gd name="connsiteY4" fmla="*/ 72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53" y="7286"/>
                  </a:moveTo>
                  <a:cubicBezTo>
                    <a:pt x="14453" y="11239"/>
                    <a:pt x="11249" y="14443"/>
                    <a:pt x="7296" y="14443"/>
                  </a:cubicBezTo>
                  <a:cubicBezTo>
                    <a:pt x="3344" y="14443"/>
                    <a:pt x="140" y="11239"/>
                    <a:pt x="140" y="7286"/>
                  </a:cubicBezTo>
                  <a:cubicBezTo>
                    <a:pt x="140" y="3334"/>
                    <a:pt x="3344" y="130"/>
                    <a:pt x="7296" y="130"/>
                  </a:cubicBezTo>
                  <a:cubicBezTo>
                    <a:pt x="11249" y="130"/>
                    <a:pt x="14453" y="3334"/>
                    <a:pt x="14453" y="7286"/>
                  </a:cubicBezTo>
                  <a:close/>
                </a:path>
              </a:pathLst>
            </a:custGeom>
            <a:solidFill>
              <a:srgbClr val="CFDBE8"/>
            </a:solidFill>
            <a:ln w="7144"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0B5070A6-90A7-7D8B-8524-F4636D986719}"/>
                </a:ext>
              </a:extLst>
            </p:cNvPr>
            <p:cNvSpPr/>
            <p:nvPr/>
          </p:nvSpPr>
          <p:spPr>
            <a:xfrm>
              <a:off x="11774346" y="3203327"/>
              <a:ext cx="14312" cy="14312"/>
            </a:xfrm>
            <a:custGeom>
              <a:avLst/>
              <a:gdLst>
                <a:gd name="connsiteX0" fmla="*/ 14463 w 14312"/>
                <a:gd name="connsiteY0" fmla="*/ 7286 h 14312"/>
                <a:gd name="connsiteX1" fmla="*/ 7306 w 14312"/>
                <a:gd name="connsiteY1" fmla="*/ 14443 h 14312"/>
                <a:gd name="connsiteX2" fmla="*/ 150 w 14312"/>
                <a:gd name="connsiteY2" fmla="*/ 7286 h 14312"/>
                <a:gd name="connsiteX3" fmla="*/ 7306 w 14312"/>
                <a:gd name="connsiteY3" fmla="*/ 130 h 14312"/>
                <a:gd name="connsiteX4" fmla="*/ 14463 w 14312"/>
                <a:gd name="connsiteY4" fmla="*/ 72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63" y="7286"/>
                  </a:moveTo>
                  <a:cubicBezTo>
                    <a:pt x="14463" y="11239"/>
                    <a:pt x="11259" y="14443"/>
                    <a:pt x="7306" y="14443"/>
                  </a:cubicBezTo>
                  <a:cubicBezTo>
                    <a:pt x="3354" y="14443"/>
                    <a:pt x="150" y="11239"/>
                    <a:pt x="150" y="7286"/>
                  </a:cubicBezTo>
                  <a:cubicBezTo>
                    <a:pt x="150" y="3334"/>
                    <a:pt x="3354" y="130"/>
                    <a:pt x="7306" y="130"/>
                  </a:cubicBezTo>
                  <a:cubicBezTo>
                    <a:pt x="11259" y="130"/>
                    <a:pt x="14463" y="3334"/>
                    <a:pt x="14463" y="7286"/>
                  </a:cubicBezTo>
                  <a:close/>
                </a:path>
              </a:pathLst>
            </a:custGeom>
            <a:solidFill>
              <a:srgbClr val="CFDBE8"/>
            </a:solidFill>
            <a:ln w="7144"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5150CBAF-9CEB-3A87-B955-DA8720F36841}"/>
                </a:ext>
              </a:extLst>
            </p:cNvPr>
            <p:cNvSpPr/>
            <p:nvPr/>
          </p:nvSpPr>
          <p:spPr>
            <a:xfrm>
              <a:off x="11845908" y="3203327"/>
              <a:ext cx="14312" cy="14312"/>
            </a:xfrm>
            <a:custGeom>
              <a:avLst/>
              <a:gdLst>
                <a:gd name="connsiteX0" fmla="*/ 14473 w 14312"/>
                <a:gd name="connsiteY0" fmla="*/ 7286 h 14312"/>
                <a:gd name="connsiteX1" fmla="*/ 7316 w 14312"/>
                <a:gd name="connsiteY1" fmla="*/ 14443 h 14312"/>
                <a:gd name="connsiteX2" fmla="*/ 160 w 14312"/>
                <a:gd name="connsiteY2" fmla="*/ 7286 h 14312"/>
                <a:gd name="connsiteX3" fmla="*/ 7316 w 14312"/>
                <a:gd name="connsiteY3" fmla="*/ 130 h 14312"/>
                <a:gd name="connsiteX4" fmla="*/ 14473 w 14312"/>
                <a:gd name="connsiteY4" fmla="*/ 72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73" y="7286"/>
                  </a:moveTo>
                  <a:cubicBezTo>
                    <a:pt x="14473" y="11239"/>
                    <a:pt x="11269" y="14443"/>
                    <a:pt x="7316" y="14443"/>
                  </a:cubicBezTo>
                  <a:cubicBezTo>
                    <a:pt x="3364" y="14443"/>
                    <a:pt x="160" y="11239"/>
                    <a:pt x="160" y="7286"/>
                  </a:cubicBezTo>
                  <a:cubicBezTo>
                    <a:pt x="160" y="3334"/>
                    <a:pt x="3364" y="130"/>
                    <a:pt x="7316" y="130"/>
                  </a:cubicBezTo>
                  <a:cubicBezTo>
                    <a:pt x="11269" y="130"/>
                    <a:pt x="14473" y="3334"/>
                    <a:pt x="14473" y="7286"/>
                  </a:cubicBezTo>
                  <a:close/>
                </a:path>
              </a:pathLst>
            </a:custGeom>
            <a:solidFill>
              <a:srgbClr val="CFDBE8"/>
            </a:solidFill>
            <a:ln w="7144"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090A482F-41DB-81D0-0240-053ED7A47056}"/>
                </a:ext>
              </a:extLst>
            </p:cNvPr>
            <p:cNvSpPr/>
            <p:nvPr/>
          </p:nvSpPr>
          <p:spPr>
            <a:xfrm>
              <a:off x="11917471" y="3203327"/>
              <a:ext cx="14312" cy="14312"/>
            </a:xfrm>
            <a:custGeom>
              <a:avLst/>
              <a:gdLst>
                <a:gd name="connsiteX0" fmla="*/ 14483 w 14312"/>
                <a:gd name="connsiteY0" fmla="*/ 7286 h 14312"/>
                <a:gd name="connsiteX1" fmla="*/ 7326 w 14312"/>
                <a:gd name="connsiteY1" fmla="*/ 14443 h 14312"/>
                <a:gd name="connsiteX2" fmla="*/ 170 w 14312"/>
                <a:gd name="connsiteY2" fmla="*/ 7286 h 14312"/>
                <a:gd name="connsiteX3" fmla="*/ 7326 w 14312"/>
                <a:gd name="connsiteY3" fmla="*/ 130 h 14312"/>
                <a:gd name="connsiteX4" fmla="*/ 14483 w 14312"/>
                <a:gd name="connsiteY4" fmla="*/ 72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83" y="7286"/>
                  </a:moveTo>
                  <a:cubicBezTo>
                    <a:pt x="14483" y="11239"/>
                    <a:pt x="11279" y="14443"/>
                    <a:pt x="7326" y="14443"/>
                  </a:cubicBezTo>
                  <a:cubicBezTo>
                    <a:pt x="3374" y="14443"/>
                    <a:pt x="170" y="11239"/>
                    <a:pt x="170" y="7286"/>
                  </a:cubicBezTo>
                  <a:cubicBezTo>
                    <a:pt x="170" y="3334"/>
                    <a:pt x="3374" y="130"/>
                    <a:pt x="7326" y="130"/>
                  </a:cubicBezTo>
                  <a:cubicBezTo>
                    <a:pt x="11279" y="130"/>
                    <a:pt x="14483" y="3334"/>
                    <a:pt x="14483" y="7286"/>
                  </a:cubicBezTo>
                  <a:close/>
                </a:path>
              </a:pathLst>
            </a:custGeom>
            <a:solidFill>
              <a:srgbClr val="CFDBE8"/>
            </a:solidFill>
            <a:ln w="7144"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D586D219-2140-F758-434D-F95F8595BB31}"/>
                </a:ext>
              </a:extLst>
            </p:cNvPr>
            <p:cNvSpPr/>
            <p:nvPr/>
          </p:nvSpPr>
          <p:spPr>
            <a:xfrm>
              <a:off x="11989034" y="3203327"/>
              <a:ext cx="14312" cy="14312"/>
            </a:xfrm>
            <a:custGeom>
              <a:avLst/>
              <a:gdLst>
                <a:gd name="connsiteX0" fmla="*/ 14493 w 14312"/>
                <a:gd name="connsiteY0" fmla="*/ 7286 h 14312"/>
                <a:gd name="connsiteX1" fmla="*/ 7336 w 14312"/>
                <a:gd name="connsiteY1" fmla="*/ 14443 h 14312"/>
                <a:gd name="connsiteX2" fmla="*/ 180 w 14312"/>
                <a:gd name="connsiteY2" fmla="*/ 7286 h 14312"/>
                <a:gd name="connsiteX3" fmla="*/ 7336 w 14312"/>
                <a:gd name="connsiteY3" fmla="*/ 130 h 14312"/>
                <a:gd name="connsiteX4" fmla="*/ 14493 w 14312"/>
                <a:gd name="connsiteY4" fmla="*/ 72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93" y="7286"/>
                  </a:moveTo>
                  <a:cubicBezTo>
                    <a:pt x="14493" y="11239"/>
                    <a:pt x="11289" y="14443"/>
                    <a:pt x="7336" y="14443"/>
                  </a:cubicBezTo>
                  <a:cubicBezTo>
                    <a:pt x="3384" y="14443"/>
                    <a:pt x="180" y="11239"/>
                    <a:pt x="180" y="7286"/>
                  </a:cubicBezTo>
                  <a:cubicBezTo>
                    <a:pt x="180" y="3334"/>
                    <a:pt x="3384" y="130"/>
                    <a:pt x="7336" y="130"/>
                  </a:cubicBezTo>
                  <a:cubicBezTo>
                    <a:pt x="11289" y="130"/>
                    <a:pt x="14493" y="3334"/>
                    <a:pt x="14493" y="7286"/>
                  </a:cubicBezTo>
                  <a:close/>
                </a:path>
              </a:pathLst>
            </a:custGeom>
            <a:solidFill>
              <a:srgbClr val="CFDBE8"/>
            </a:solidFill>
            <a:ln w="7144"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C468C587-B28C-EA05-94EA-CA126C51782E}"/>
                </a:ext>
              </a:extLst>
            </p:cNvPr>
            <p:cNvSpPr/>
            <p:nvPr/>
          </p:nvSpPr>
          <p:spPr>
            <a:xfrm>
              <a:off x="12060597" y="3203327"/>
              <a:ext cx="14312" cy="14312"/>
            </a:xfrm>
            <a:custGeom>
              <a:avLst/>
              <a:gdLst>
                <a:gd name="connsiteX0" fmla="*/ 14503 w 14312"/>
                <a:gd name="connsiteY0" fmla="*/ 7286 h 14312"/>
                <a:gd name="connsiteX1" fmla="*/ 7346 w 14312"/>
                <a:gd name="connsiteY1" fmla="*/ 14443 h 14312"/>
                <a:gd name="connsiteX2" fmla="*/ 190 w 14312"/>
                <a:gd name="connsiteY2" fmla="*/ 7286 h 14312"/>
                <a:gd name="connsiteX3" fmla="*/ 7346 w 14312"/>
                <a:gd name="connsiteY3" fmla="*/ 130 h 14312"/>
                <a:gd name="connsiteX4" fmla="*/ 14503 w 14312"/>
                <a:gd name="connsiteY4" fmla="*/ 72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03" y="7286"/>
                  </a:moveTo>
                  <a:cubicBezTo>
                    <a:pt x="14503" y="11239"/>
                    <a:pt x="11299" y="14443"/>
                    <a:pt x="7346" y="14443"/>
                  </a:cubicBezTo>
                  <a:cubicBezTo>
                    <a:pt x="3394" y="14443"/>
                    <a:pt x="190" y="11239"/>
                    <a:pt x="190" y="7286"/>
                  </a:cubicBezTo>
                  <a:cubicBezTo>
                    <a:pt x="190" y="3334"/>
                    <a:pt x="3394" y="130"/>
                    <a:pt x="7346" y="130"/>
                  </a:cubicBezTo>
                  <a:cubicBezTo>
                    <a:pt x="11299" y="130"/>
                    <a:pt x="14503" y="3334"/>
                    <a:pt x="14503" y="7286"/>
                  </a:cubicBezTo>
                  <a:close/>
                </a:path>
              </a:pathLst>
            </a:custGeom>
            <a:solidFill>
              <a:srgbClr val="CFDBE8"/>
            </a:solidFill>
            <a:ln w="7144"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87C84088-CAB0-5F83-4BA9-014BC8DE18D0}"/>
                </a:ext>
              </a:extLst>
            </p:cNvPr>
            <p:cNvSpPr/>
            <p:nvPr/>
          </p:nvSpPr>
          <p:spPr>
            <a:xfrm>
              <a:off x="12132159" y="3203327"/>
              <a:ext cx="14312" cy="14312"/>
            </a:xfrm>
            <a:custGeom>
              <a:avLst/>
              <a:gdLst>
                <a:gd name="connsiteX0" fmla="*/ 14513 w 14312"/>
                <a:gd name="connsiteY0" fmla="*/ 7286 h 14312"/>
                <a:gd name="connsiteX1" fmla="*/ 7356 w 14312"/>
                <a:gd name="connsiteY1" fmla="*/ 14443 h 14312"/>
                <a:gd name="connsiteX2" fmla="*/ 200 w 14312"/>
                <a:gd name="connsiteY2" fmla="*/ 7286 h 14312"/>
                <a:gd name="connsiteX3" fmla="*/ 7356 w 14312"/>
                <a:gd name="connsiteY3" fmla="*/ 130 h 14312"/>
                <a:gd name="connsiteX4" fmla="*/ 14513 w 14312"/>
                <a:gd name="connsiteY4" fmla="*/ 728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13" y="7286"/>
                  </a:moveTo>
                  <a:cubicBezTo>
                    <a:pt x="14513" y="11239"/>
                    <a:pt x="11309" y="14443"/>
                    <a:pt x="7356" y="14443"/>
                  </a:cubicBezTo>
                  <a:cubicBezTo>
                    <a:pt x="3404" y="14443"/>
                    <a:pt x="200" y="11239"/>
                    <a:pt x="200" y="7286"/>
                  </a:cubicBezTo>
                  <a:cubicBezTo>
                    <a:pt x="200" y="3334"/>
                    <a:pt x="3404" y="130"/>
                    <a:pt x="7356" y="130"/>
                  </a:cubicBezTo>
                  <a:cubicBezTo>
                    <a:pt x="11309" y="130"/>
                    <a:pt x="14513" y="3334"/>
                    <a:pt x="14513" y="7286"/>
                  </a:cubicBezTo>
                  <a:close/>
                </a:path>
              </a:pathLst>
            </a:custGeom>
            <a:solidFill>
              <a:srgbClr val="CFDBE8"/>
            </a:solidFill>
            <a:ln w="7144"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B7E03934-6988-DFFB-5933-20584A54AE55}"/>
                </a:ext>
              </a:extLst>
            </p:cNvPr>
            <p:cNvSpPr/>
            <p:nvPr/>
          </p:nvSpPr>
          <p:spPr>
            <a:xfrm>
              <a:off x="10700905" y="3274889"/>
              <a:ext cx="14312" cy="14312"/>
            </a:xfrm>
            <a:custGeom>
              <a:avLst/>
              <a:gdLst>
                <a:gd name="connsiteX0" fmla="*/ 14313 w 14312"/>
                <a:gd name="connsiteY0" fmla="*/ 7296 h 14312"/>
                <a:gd name="connsiteX1" fmla="*/ 7156 w 14312"/>
                <a:gd name="connsiteY1" fmla="*/ 14453 h 14312"/>
                <a:gd name="connsiteX2" fmla="*/ 0 w 14312"/>
                <a:gd name="connsiteY2" fmla="*/ 7296 h 14312"/>
                <a:gd name="connsiteX3" fmla="*/ 7156 w 14312"/>
                <a:gd name="connsiteY3" fmla="*/ 140 h 14312"/>
                <a:gd name="connsiteX4" fmla="*/ 14313 w 14312"/>
                <a:gd name="connsiteY4" fmla="*/ 72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13" y="7296"/>
                  </a:moveTo>
                  <a:cubicBezTo>
                    <a:pt x="14313" y="11249"/>
                    <a:pt x="11109" y="14453"/>
                    <a:pt x="7156" y="14453"/>
                  </a:cubicBezTo>
                  <a:cubicBezTo>
                    <a:pt x="3204" y="14453"/>
                    <a:pt x="0" y="11249"/>
                    <a:pt x="0" y="7296"/>
                  </a:cubicBezTo>
                  <a:cubicBezTo>
                    <a:pt x="0" y="3344"/>
                    <a:pt x="3204" y="140"/>
                    <a:pt x="7156" y="140"/>
                  </a:cubicBezTo>
                  <a:cubicBezTo>
                    <a:pt x="11109" y="140"/>
                    <a:pt x="14313" y="3344"/>
                    <a:pt x="14313" y="7296"/>
                  </a:cubicBezTo>
                  <a:close/>
                </a:path>
              </a:pathLst>
            </a:custGeom>
            <a:solidFill>
              <a:srgbClr val="CFDBE8"/>
            </a:solidFill>
            <a:ln w="7144"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C7B4B294-DF04-5FF2-DE06-59901BA10DDD}"/>
                </a:ext>
              </a:extLst>
            </p:cNvPr>
            <p:cNvSpPr/>
            <p:nvPr/>
          </p:nvSpPr>
          <p:spPr>
            <a:xfrm>
              <a:off x="10772467" y="3274889"/>
              <a:ext cx="14312" cy="14312"/>
            </a:xfrm>
            <a:custGeom>
              <a:avLst/>
              <a:gdLst>
                <a:gd name="connsiteX0" fmla="*/ 14323 w 14312"/>
                <a:gd name="connsiteY0" fmla="*/ 7296 h 14312"/>
                <a:gd name="connsiteX1" fmla="*/ 7166 w 14312"/>
                <a:gd name="connsiteY1" fmla="*/ 14453 h 14312"/>
                <a:gd name="connsiteX2" fmla="*/ 10 w 14312"/>
                <a:gd name="connsiteY2" fmla="*/ 7296 h 14312"/>
                <a:gd name="connsiteX3" fmla="*/ 7166 w 14312"/>
                <a:gd name="connsiteY3" fmla="*/ 140 h 14312"/>
                <a:gd name="connsiteX4" fmla="*/ 14323 w 14312"/>
                <a:gd name="connsiteY4" fmla="*/ 72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23" y="7296"/>
                  </a:moveTo>
                  <a:cubicBezTo>
                    <a:pt x="14323" y="11249"/>
                    <a:pt x="11119" y="14453"/>
                    <a:pt x="7166" y="14453"/>
                  </a:cubicBezTo>
                  <a:cubicBezTo>
                    <a:pt x="3214" y="14453"/>
                    <a:pt x="10" y="11249"/>
                    <a:pt x="10" y="7296"/>
                  </a:cubicBezTo>
                  <a:cubicBezTo>
                    <a:pt x="10" y="3344"/>
                    <a:pt x="3214" y="140"/>
                    <a:pt x="7166" y="140"/>
                  </a:cubicBezTo>
                  <a:cubicBezTo>
                    <a:pt x="11119" y="140"/>
                    <a:pt x="14323" y="3344"/>
                    <a:pt x="14323" y="7296"/>
                  </a:cubicBezTo>
                  <a:close/>
                </a:path>
              </a:pathLst>
            </a:custGeom>
            <a:solidFill>
              <a:srgbClr val="CFDBE8"/>
            </a:solidFill>
            <a:ln w="7144"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0AA11440-D345-E1EE-1235-887CE8AEB822}"/>
                </a:ext>
              </a:extLst>
            </p:cNvPr>
            <p:cNvSpPr/>
            <p:nvPr/>
          </p:nvSpPr>
          <p:spPr>
            <a:xfrm>
              <a:off x="10844030" y="3274889"/>
              <a:ext cx="14312" cy="14312"/>
            </a:xfrm>
            <a:custGeom>
              <a:avLst/>
              <a:gdLst>
                <a:gd name="connsiteX0" fmla="*/ 14333 w 14312"/>
                <a:gd name="connsiteY0" fmla="*/ 7296 h 14312"/>
                <a:gd name="connsiteX1" fmla="*/ 7176 w 14312"/>
                <a:gd name="connsiteY1" fmla="*/ 14453 h 14312"/>
                <a:gd name="connsiteX2" fmla="*/ 20 w 14312"/>
                <a:gd name="connsiteY2" fmla="*/ 7296 h 14312"/>
                <a:gd name="connsiteX3" fmla="*/ 7176 w 14312"/>
                <a:gd name="connsiteY3" fmla="*/ 140 h 14312"/>
                <a:gd name="connsiteX4" fmla="*/ 14333 w 14312"/>
                <a:gd name="connsiteY4" fmla="*/ 72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33" y="7296"/>
                  </a:moveTo>
                  <a:cubicBezTo>
                    <a:pt x="14333" y="11249"/>
                    <a:pt x="11129" y="14453"/>
                    <a:pt x="7176" y="14453"/>
                  </a:cubicBezTo>
                  <a:cubicBezTo>
                    <a:pt x="3224" y="14453"/>
                    <a:pt x="20" y="11249"/>
                    <a:pt x="20" y="7296"/>
                  </a:cubicBezTo>
                  <a:cubicBezTo>
                    <a:pt x="20" y="3344"/>
                    <a:pt x="3224" y="140"/>
                    <a:pt x="7176" y="140"/>
                  </a:cubicBezTo>
                  <a:cubicBezTo>
                    <a:pt x="11129" y="140"/>
                    <a:pt x="14333" y="3344"/>
                    <a:pt x="14333" y="7296"/>
                  </a:cubicBezTo>
                  <a:close/>
                </a:path>
              </a:pathLst>
            </a:custGeom>
            <a:solidFill>
              <a:srgbClr val="CFDBE8"/>
            </a:solidFill>
            <a:ln w="7144"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B74753F6-BD7A-4687-EA96-B9B62ECAE9D8}"/>
                </a:ext>
              </a:extLst>
            </p:cNvPr>
            <p:cNvSpPr/>
            <p:nvPr/>
          </p:nvSpPr>
          <p:spPr>
            <a:xfrm>
              <a:off x="10915593" y="3274889"/>
              <a:ext cx="14312" cy="14312"/>
            </a:xfrm>
            <a:custGeom>
              <a:avLst/>
              <a:gdLst>
                <a:gd name="connsiteX0" fmla="*/ 14343 w 14312"/>
                <a:gd name="connsiteY0" fmla="*/ 7296 h 14312"/>
                <a:gd name="connsiteX1" fmla="*/ 7186 w 14312"/>
                <a:gd name="connsiteY1" fmla="*/ 14453 h 14312"/>
                <a:gd name="connsiteX2" fmla="*/ 30 w 14312"/>
                <a:gd name="connsiteY2" fmla="*/ 7296 h 14312"/>
                <a:gd name="connsiteX3" fmla="*/ 7186 w 14312"/>
                <a:gd name="connsiteY3" fmla="*/ 140 h 14312"/>
                <a:gd name="connsiteX4" fmla="*/ 14343 w 14312"/>
                <a:gd name="connsiteY4" fmla="*/ 72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43" y="7296"/>
                  </a:moveTo>
                  <a:cubicBezTo>
                    <a:pt x="14343" y="11249"/>
                    <a:pt x="11139" y="14453"/>
                    <a:pt x="7186" y="14453"/>
                  </a:cubicBezTo>
                  <a:cubicBezTo>
                    <a:pt x="3234" y="14453"/>
                    <a:pt x="30" y="11249"/>
                    <a:pt x="30" y="7296"/>
                  </a:cubicBezTo>
                  <a:cubicBezTo>
                    <a:pt x="30" y="3344"/>
                    <a:pt x="3234" y="140"/>
                    <a:pt x="7186" y="140"/>
                  </a:cubicBezTo>
                  <a:cubicBezTo>
                    <a:pt x="11139" y="140"/>
                    <a:pt x="14343" y="3344"/>
                    <a:pt x="14343" y="7296"/>
                  </a:cubicBezTo>
                  <a:close/>
                </a:path>
              </a:pathLst>
            </a:custGeom>
            <a:solidFill>
              <a:srgbClr val="CFDBE8"/>
            </a:solidFill>
            <a:ln w="7144"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414EC9F2-2803-5F4C-8175-635A6BDBAB69}"/>
                </a:ext>
              </a:extLst>
            </p:cNvPr>
            <p:cNvSpPr/>
            <p:nvPr/>
          </p:nvSpPr>
          <p:spPr>
            <a:xfrm>
              <a:off x="10987155" y="3274889"/>
              <a:ext cx="14312" cy="14312"/>
            </a:xfrm>
            <a:custGeom>
              <a:avLst/>
              <a:gdLst>
                <a:gd name="connsiteX0" fmla="*/ 14353 w 14312"/>
                <a:gd name="connsiteY0" fmla="*/ 7296 h 14312"/>
                <a:gd name="connsiteX1" fmla="*/ 7196 w 14312"/>
                <a:gd name="connsiteY1" fmla="*/ 14453 h 14312"/>
                <a:gd name="connsiteX2" fmla="*/ 40 w 14312"/>
                <a:gd name="connsiteY2" fmla="*/ 7296 h 14312"/>
                <a:gd name="connsiteX3" fmla="*/ 7196 w 14312"/>
                <a:gd name="connsiteY3" fmla="*/ 140 h 14312"/>
                <a:gd name="connsiteX4" fmla="*/ 14353 w 14312"/>
                <a:gd name="connsiteY4" fmla="*/ 72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53" y="7296"/>
                  </a:moveTo>
                  <a:cubicBezTo>
                    <a:pt x="14353" y="11249"/>
                    <a:pt x="11149" y="14453"/>
                    <a:pt x="7196" y="14453"/>
                  </a:cubicBezTo>
                  <a:cubicBezTo>
                    <a:pt x="3244" y="14453"/>
                    <a:pt x="40" y="11249"/>
                    <a:pt x="40" y="7296"/>
                  </a:cubicBezTo>
                  <a:cubicBezTo>
                    <a:pt x="40" y="3344"/>
                    <a:pt x="3244" y="140"/>
                    <a:pt x="7196" y="140"/>
                  </a:cubicBezTo>
                  <a:cubicBezTo>
                    <a:pt x="11149" y="140"/>
                    <a:pt x="14353" y="3344"/>
                    <a:pt x="14353" y="7296"/>
                  </a:cubicBezTo>
                  <a:close/>
                </a:path>
              </a:pathLst>
            </a:custGeom>
            <a:solidFill>
              <a:srgbClr val="CFDBE8"/>
            </a:solidFill>
            <a:ln w="7144"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28DD19FE-0673-6983-1ED9-54E919772B50}"/>
                </a:ext>
              </a:extLst>
            </p:cNvPr>
            <p:cNvSpPr/>
            <p:nvPr/>
          </p:nvSpPr>
          <p:spPr>
            <a:xfrm>
              <a:off x="11058718" y="3274889"/>
              <a:ext cx="14312" cy="14312"/>
            </a:xfrm>
            <a:custGeom>
              <a:avLst/>
              <a:gdLst>
                <a:gd name="connsiteX0" fmla="*/ 14363 w 14312"/>
                <a:gd name="connsiteY0" fmla="*/ 7296 h 14312"/>
                <a:gd name="connsiteX1" fmla="*/ 7206 w 14312"/>
                <a:gd name="connsiteY1" fmla="*/ 14453 h 14312"/>
                <a:gd name="connsiteX2" fmla="*/ 50 w 14312"/>
                <a:gd name="connsiteY2" fmla="*/ 7296 h 14312"/>
                <a:gd name="connsiteX3" fmla="*/ 7206 w 14312"/>
                <a:gd name="connsiteY3" fmla="*/ 140 h 14312"/>
                <a:gd name="connsiteX4" fmla="*/ 14363 w 14312"/>
                <a:gd name="connsiteY4" fmla="*/ 72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63" y="7296"/>
                  </a:moveTo>
                  <a:cubicBezTo>
                    <a:pt x="14363" y="11249"/>
                    <a:pt x="11159" y="14453"/>
                    <a:pt x="7206" y="14453"/>
                  </a:cubicBezTo>
                  <a:cubicBezTo>
                    <a:pt x="3254" y="14453"/>
                    <a:pt x="50" y="11249"/>
                    <a:pt x="50" y="7296"/>
                  </a:cubicBezTo>
                  <a:cubicBezTo>
                    <a:pt x="50" y="3344"/>
                    <a:pt x="3254" y="140"/>
                    <a:pt x="7206" y="140"/>
                  </a:cubicBezTo>
                  <a:cubicBezTo>
                    <a:pt x="11159" y="140"/>
                    <a:pt x="14363" y="3344"/>
                    <a:pt x="14363" y="7296"/>
                  </a:cubicBezTo>
                  <a:close/>
                </a:path>
              </a:pathLst>
            </a:custGeom>
            <a:solidFill>
              <a:srgbClr val="CFDBE8"/>
            </a:solidFill>
            <a:ln w="7144"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49468AA4-CFFE-CDFE-4C66-C812659D3FD9}"/>
                </a:ext>
              </a:extLst>
            </p:cNvPr>
            <p:cNvSpPr/>
            <p:nvPr/>
          </p:nvSpPr>
          <p:spPr>
            <a:xfrm>
              <a:off x="11130281" y="3274889"/>
              <a:ext cx="14312" cy="14312"/>
            </a:xfrm>
            <a:custGeom>
              <a:avLst/>
              <a:gdLst>
                <a:gd name="connsiteX0" fmla="*/ 14373 w 14312"/>
                <a:gd name="connsiteY0" fmla="*/ 7296 h 14312"/>
                <a:gd name="connsiteX1" fmla="*/ 7216 w 14312"/>
                <a:gd name="connsiteY1" fmla="*/ 14453 h 14312"/>
                <a:gd name="connsiteX2" fmla="*/ 60 w 14312"/>
                <a:gd name="connsiteY2" fmla="*/ 7296 h 14312"/>
                <a:gd name="connsiteX3" fmla="*/ 7216 w 14312"/>
                <a:gd name="connsiteY3" fmla="*/ 140 h 14312"/>
                <a:gd name="connsiteX4" fmla="*/ 14373 w 14312"/>
                <a:gd name="connsiteY4" fmla="*/ 72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73" y="7296"/>
                  </a:moveTo>
                  <a:cubicBezTo>
                    <a:pt x="14373" y="11249"/>
                    <a:pt x="11169" y="14453"/>
                    <a:pt x="7216" y="14453"/>
                  </a:cubicBezTo>
                  <a:cubicBezTo>
                    <a:pt x="3264" y="14453"/>
                    <a:pt x="60" y="11249"/>
                    <a:pt x="60" y="7296"/>
                  </a:cubicBezTo>
                  <a:cubicBezTo>
                    <a:pt x="60" y="3344"/>
                    <a:pt x="3264" y="140"/>
                    <a:pt x="7216" y="140"/>
                  </a:cubicBezTo>
                  <a:cubicBezTo>
                    <a:pt x="11169" y="140"/>
                    <a:pt x="14373" y="3344"/>
                    <a:pt x="14373" y="7296"/>
                  </a:cubicBezTo>
                  <a:close/>
                </a:path>
              </a:pathLst>
            </a:custGeom>
            <a:solidFill>
              <a:srgbClr val="CFDBE8"/>
            </a:solidFill>
            <a:ln w="7144"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3B26E324-3301-F853-C441-A6EDC6122E11}"/>
                </a:ext>
              </a:extLst>
            </p:cNvPr>
            <p:cNvSpPr/>
            <p:nvPr/>
          </p:nvSpPr>
          <p:spPr>
            <a:xfrm>
              <a:off x="11201844" y="3274889"/>
              <a:ext cx="14312" cy="14312"/>
            </a:xfrm>
            <a:custGeom>
              <a:avLst/>
              <a:gdLst>
                <a:gd name="connsiteX0" fmla="*/ 14383 w 14312"/>
                <a:gd name="connsiteY0" fmla="*/ 7296 h 14312"/>
                <a:gd name="connsiteX1" fmla="*/ 7226 w 14312"/>
                <a:gd name="connsiteY1" fmla="*/ 14453 h 14312"/>
                <a:gd name="connsiteX2" fmla="*/ 70 w 14312"/>
                <a:gd name="connsiteY2" fmla="*/ 7296 h 14312"/>
                <a:gd name="connsiteX3" fmla="*/ 7226 w 14312"/>
                <a:gd name="connsiteY3" fmla="*/ 140 h 14312"/>
                <a:gd name="connsiteX4" fmla="*/ 14383 w 14312"/>
                <a:gd name="connsiteY4" fmla="*/ 72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83" y="7296"/>
                  </a:moveTo>
                  <a:cubicBezTo>
                    <a:pt x="14383" y="11249"/>
                    <a:pt x="11179" y="14453"/>
                    <a:pt x="7226" y="14453"/>
                  </a:cubicBezTo>
                  <a:cubicBezTo>
                    <a:pt x="3274" y="14453"/>
                    <a:pt x="70" y="11249"/>
                    <a:pt x="70" y="7296"/>
                  </a:cubicBezTo>
                  <a:cubicBezTo>
                    <a:pt x="70" y="3344"/>
                    <a:pt x="3274" y="140"/>
                    <a:pt x="7226" y="140"/>
                  </a:cubicBezTo>
                  <a:cubicBezTo>
                    <a:pt x="11179" y="140"/>
                    <a:pt x="14383" y="3344"/>
                    <a:pt x="14383" y="7296"/>
                  </a:cubicBezTo>
                  <a:close/>
                </a:path>
              </a:pathLst>
            </a:custGeom>
            <a:solidFill>
              <a:srgbClr val="CFDBE8"/>
            </a:solidFill>
            <a:ln w="7144"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B2D7E934-EA04-0A51-6693-80BEF15AE5F7}"/>
                </a:ext>
              </a:extLst>
            </p:cNvPr>
            <p:cNvSpPr/>
            <p:nvPr/>
          </p:nvSpPr>
          <p:spPr>
            <a:xfrm>
              <a:off x="11273406" y="3274889"/>
              <a:ext cx="14312" cy="14312"/>
            </a:xfrm>
            <a:custGeom>
              <a:avLst/>
              <a:gdLst>
                <a:gd name="connsiteX0" fmla="*/ 14393 w 14312"/>
                <a:gd name="connsiteY0" fmla="*/ 7296 h 14312"/>
                <a:gd name="connsiteX1" fmla="*/ 7236 w 14312"/>
                <a:gd name="connsiteY1" fmla="*/ 14453 h 14312"/>
                <a:gd name="connsiteX2" fmla="*/ 80 w 14312"/>
                <a:gd name="connsiteY2" fmla="*/ 7296 h 14312"/>
                <a:gd name="connsiteX3" fmla="*/ 7236 w 14312"/>
                <a:gd name="connsiteY3" fmla="*/ 140 h 14312"/>
                <a:gd name="connsiteX4" fmla="*/ 14393 w 14312"/>
                <a:gd name="connsiteY4" fmla="*/ 72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93" y="7296"/>
                  </a:moveTo>
                  <a:cubicBezTo>
                    <a:pt x="14393" y="11249"/>
                    <a:pt x="11189" y="14453"/>
                    <a:pt x="7236" y="14453"/>
                  </a:cubicBezTo>
                  <a:cubicBezTo>
                    <a:pt x="3284" y="14453"/>
                    <a:pt x="80" y="11249"/>
                    <a:pt x="80" y="7296"/>
                  </a:cubicBezTo>
                  <a:cubicBezTo>
                    <a:pt x="80" y="3344"/>
                    <a:pt x="3284" y="140"/>
                    <a:pt x="7236" y="140"/>
                  </a:cubicBezTo>
                  <a:cubicBezTo>
                    <a:pt x="11189" y="140"/>
                    <a:pt x="14393" y="3344"/>
                    <a:pt x="14393" y="7296"/>
                  </a:cubicBezTo>
                  <a:close/>
                </a:path>
              </a:pathLst>
            </a:custGeom>
            <a:solidFill>
              <a:srgbClr val="CFDBE8"/>
            </a:solidFill>
            <a:ln w="7144"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6D405412-D33A-6F03-3035-468C2FFE0901}"/>
                </a:ext>
              </a:extLst>
            </p:cNvPr>
            <p:cNvSpPr/>
            <p:nvPr/>
          </p:nvSpPr>
          <p:spPr>
            <a:xfrm>
              <a:off x="11344969" y="3274889"/>
              <a:ext cx="14312" cy="14312"/>
            </a:xfrm>
            <a:custGeom>
              <a:avLst/>
              <a:gdLst>
                <a:gd name="connsiteX0" fmla="*/ 14403 w 14312"/>
                <a:gd name="connsiteY0" fmla="*/ 7296 h 14312"/>
                <a:gd name="connsiteX1" fmla="*/ 7246 w 14312"/>
                <a:gd name="connsiteY1" fmla="*/ 14453 h 14312"/>
                <a:gd name="connsiteX2" fmla="*/ 90 w 14312"/>
                <a:gd name="connsiteY2" fmla="*/ 7296 h 14312"/>
                <a:gd name="connsiteX3" fmla="*/ 7246 w 14312"/>
                <a:gd name="connsiteY3" fmla="*/ 140 h 14312"/>
                <a:gd name="connsiteX4" fmla="*/ 14403 w 14312"/>
                <a:gd name="connsiteY4" fmla="*/ 72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03" y="7296"/>
                  </a:moveTo>
                  <a:cubicBezTo>
                    <a:pt x="14403" y="11249"/>
                    <a:pt x="11199" y="14453"/>
                    <a:pt x="7246" y="14453"/>
                  </a:cubicBezTo>
                  <a:cubicBezTo>
                    <a:pt x="3294" y="14453"/>
                    <a:pt x="90" y="11249"/>
                    <a:pt x="90" y="7296"/>
                  </a:cubicBezTo>
                  <a:cubicBezTo>
                    <a:pt x="90" y="3344"/>
                    <a:pt x="3294" y="140"/>
                    <a:pt x="7246" y="140"/>
                  </a:cubicBezTo>
                  <a:cubicBezTo>
                    <a:pt x="11199" y="140"/>
                    <a:pt x="14403" y="3344"/>
                    <a:pt x="14403" y="7296"/>
                  </a:cubicBezTo>
                  <a:close/>
                </a:path>
              </a:pathLst>
            </a:custGeom>
            <a:solidFill>
              <a:srgbClr val="CFDBE8"/>
            </a:solidFill>
            <a:ln w="7144"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F259D1B2-4702-E582-C47A-A2EEEBE33620}"/>
                </a:ext>
              </a:extLst>
            </p:cNvPr>
            <p:cNvSpPr/>
            <p:nvPr/>
          </p:nvSpPr>
          <p:spPr>
            <a:xfrm>
              <a:off x="11416532" y="3274889"/>
              <a:ext cx="14312" cy="14312"/>
            </a:xfrm>
            <a:custGeom>
              <a:avLst/>
              <a:gdLst>
                <a:gd name="connsiteX0" fmla="*/ 14413 w 14312"/>
                <a:gd name="connsiteY0" fmla="*/ 7296 h 14312"/>
                <a:gd name="connsiteX1" fmla="*/ 7256 w 14312"/>
                <a:gd name="connsiteY1" fmla="*/ 14453 h 14312"/>
                <a:gd name="connsiteX2" fmla="*/ 100 w 14312"/>
                <a:gd name="connsiteY2" fmla="*/ 7296 h 14312"/>
                <a:gd name="connsiteX3" fmla="*/ 7256 w 14312"/>
                <a:gd name="connsiteY3" fmla="*/ 140 h 14312"/>
                <a:gd name="connsiteX4" fmla="*/ 14413 w 14312"/>
                <a:gd name="connsiteY4" fmla="*/ 72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13" y="7296"/>
                  </a:moveTo>
                  <a:cubicBezTo>
                    <a:pt x="14413" y="11249"/>
                    <a:pt x="11209" y="14453"/>
                    <a:pt x="7256" y="14453"/>
                  </a:cubicBezTo>
                  <a:cubicBezTo>
                    <a:pt x="3304" y="14453"/>
                    <a:pt x="100" y="11249"/>
                    <a:pt x="100" y="7296"/>
                  </a:cubicBezTo>
                  <a:cubicBezTo>
                    <a:pt x="100" y="3344"/>
                    <a:pt x="3304" y="140"/>
                    <a:pt x="7256" y="140"/>
                  </a:cubicBezTo>
                  <a:cubicBezTo>
                    <a:pt x="11209" y="140"/>
                    <a:pt x="14413" y="3344"/>
                    <a:pt x="14413" y="7296"/>
                  </a:cubicBezTo>
                  <a:close/>
                </a:path>
              </a:pathLst>
            </a:custGeom>
            <a:solidFill>
              <a:srgbClr val="CFDBE8"/>
            </a:solidFill>
            <a:ln w="7144"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F14534D2-1C0A-F7A5-262D-79D980320186}"/>
                </a:ext>
              </a:extLst>
            </p:cNvPr>
            <p:cNvSpPr/>
            <p:nvPr/>
          </p:nvSpPr>
          <p:spPr>
            <a:xfrm>
              <a:off x="11488095" y="3274889"/>
              <a:ext cx="14312" cy="14312"/>
            </a:xfrm>
            <a:custGeom>
              <a:avLst/>
              <a:gdLst>
                <a:gd name="connsiteX0" fmla="*/ 14423 w 14312"/>
                <a:gd name="connsiteY0" fmla="*/ 7296 h 14312"/>
                <a:gd name="connsiteX1" fmla="*/ 7266 w 14312"/>
                <a:gd name="connsiteY1" fmla="*/ 14453 h 14312"/>
                <a:gd name="connsiteX2" fmla="*/ 110 w 14312"/>
                <a:gd name="connsiteY2" fmla="*/ 7296 h 14312"/>
                <a:gd name="connsiteX3" fmla="*/ 7266 w 14312"/>
                <a:gd name="connsiteY3" fmla="*/ 140 h 14312"/>
                <a:gd name="connsiteX4" fmla="*/ 14423 w 14312"/>
                <a:gd name="connsiteY4" fmla="*/ 72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23" y="7296"/>
                  </a:moveTo>
                  <a:cubicBezTo>
                    <a:pt x="14423" y="11249"/>
                    <a:pt x="11219" y="14453"/>
                    <a:pt x="7266" y="14453"/>
                  </a:cubicBezTo>
                  <a:cubicBezTo>
                    <a:pt x="3314" y="14453"/>
                    <a:pt x="110" y="11249"/>
                    <a:pt x="110" y="7296"/>
                  </a:cubicBezTo>
                  <a:cubicBezTo>
                    <a:pt x="110" y="3344"/>
                    <a:pt x="3314" y="140"/>
                    <a:pt x="7266" y="140"/>
                  </a:cubicBezTo>
                  <a:cubicBezTo>
                    <a:pt x="11219" y="140"/>
                    <a:pt x="14423" y="3344"/>
                    <a:pt x="14423" y="7296"/>
                  </a:cubicBezTo>
                  <a:close/>
                </a:path>
              </a:pathLst>
            </a:custGeom>
            <a:solidFill>
              <a:srgbClr val="CFDBE8"/>
            </a:solidFill>
            <a:ln w="7144"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7C39DDB1-1423-8EB7-3B2F-99B9227C0329}"/>
                </a:ext>
              </a:extLst>
            </p:cNvPr>
            <p:cNvSpPr/>
            <p:nvPr/>
          </p:nvSpPr>
          <p:spPr>
            <a:xfrm>
              <a:off x="11559657" y="3274889"/>
              <a:ext cx="14312" cy="14312"/>
            </a:xfrm>
            <a:custGeom>
              <a:avLst/>
              <a:gdLst>
                <a:gd name="connsiteX0" fmla="*/ 14433 w 14312"/>
                <a:gd name="connsiteY0" fmla="*/ 7296 h 14312"/>
                <a:gd name="connsiteX1" fmla="*/ 7276 w 14312"/>
                <a:gd name="connsiteY1" fmla="*/ 14453 h 14312"/>
                <a:gd name="connsiteX2" fmla="*/ 120 w 14312"/>
                <a:gd name="connsiteY2" fmla="*/ 7296 h 14312"/>
                <a:gd name="connsiteX3" fmla="*/ 7276 w 14312"/>
                <a:gd name="connsiteY3" fmla="*/ 140 h 14312"/>
                <a:gd name="connsiteX4" fmla="*/ 14433 w 14312"/>
                <a:gd name="connsiteY4" fmla="*/ 72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33" y="7296"/>
                  </a:moveTo>
                  <a:cubicBezTo>
                    <a:pt x="14433" y="11249"/>
                    <a:pt x="11229" y="14453"/>
                    <a:pt x="7276" y="14453"/>
                  </a:cubicBezTo>
                  <a:cubicBezTo>
                    <a:pt x="3324" y="14453"/>
                    <a:pt x="120" y="11249"/>
                    <a:pt x="120" y="7296"/>
                  </a:cubicBezTo>
                  <a:cubicBezTo>
                    <a:pt x="120" y="3344"/>
                    <a:pt x="3324" y="140"/>
                    <a:pt x="7276" y="140"/>
                  </a:cubicBezTo>
                  <a:cubicBezTo>
                    <a:pt x="11229" y="140"/>
                    <a:pt x="14433" y="3344"/>
                    <a:pt x="14433" y="7296"/>
                  </a:cubicBezTo>
                  <a:close/>
                </a:path>
              </a:pathLst>
            </a:custGeom>
            <a:solidFill>
              <a:srgbClr val="CFDBE8"/>
            </a:solidFill>
            <a:ln w="7144"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AB073526-14C0-9FA0-3D3F-593DD0D5B80A}"/>
                </a:ext>
              </a:extLst>
            </p:cNvPr>
            <p:cNvSpPr/>
            <p:nvPr/>
          </p:nvSpPr>
          <p:spPr>
            <a:xfrm>
              <a:off x="11631220" y="3274889"/>
              <a:ext cx="14312" cy="14312"/>
            </a:xfrm>
            <a:custGeom>
              <a:avLst/>
              <a:gdLst>
                <a:gd name="connsiteX0" fmla="*/ 14443 w 14312"/>
                <a:gd name="connsiteY0" fmla="*/ 7296 h 14312"/>
                <a:gd name="connsiteX1" fmla="*/ 7286 w 14312"/>
                <a:gd name="connsiteY1" fmla="*/ 14453 h 14312"/>
                <a:gd name="connsiteX2" fmla="*/ 130 w 14312"/>
                <a:gd name="connsiteY2" fmla="*/ 7296 h 14312"/>
                <a:gd name="connsiteX3" fmla="*/ 7286 w 14312"/>
                <a:gd name="connsiteY3" fmla="*/ 140 h 14312"/>
                <a:gd name="connsiteX4" fmla="*/ 14443 w 14312"/>
                <a:gd name="connsiteY4" fmla="*/ 72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43" y="7296"/>
                  </a:moveTo>
                  <a:cubicBezTo>
                    <a:pt x="14443" y="11249"/>
                    <a:pt x="11239" y="14453"/>
                    <a:pt x="7286" y="14453"/>
                  </a:cubicBezTo>
                  <a:cubicBezTo>
                    <a:pt x="3334" y="14453"/>
                    <a:pt x="130" y="11249"/>
                    <a:pt x="130" y="7296"/>
                  </a:cubicBezTo>
                  <a:cubicBezTo>
                    <a:pt x="130" y="3344"/>
                    <a:pt x="3334" y="140"/>
                    <a:pt x="7286" y="140"/>
                  </a:cubicBezTo>
                  <a:cubicBezTo>
                    <a:pt x="11239" y="140"/>
                    <a:pt x="14443" y="3344"/>
                    <a:pt x="14443" y="7296"/>
                  </a:cubicBezTo>
                  <a:close/>
                </a:path>
              </a:pathLst>
            </a:custGeom>
            <a:solidFill>
              <a:srgbClr val="CFDBE8"/>
            </a:solidFill>
            <a:ln w="7144"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760E06BF-E6DF-1EE3-94C1-90386ACDAC1F}"/>
                </a:ext>
              </a:extLst>
            </p:cNvPr>
            <p:cNvSpPr/>
            <p:nvPr/>
          </p:nvSpPr>
          <p:spPr>
            <a:xfrm>
              <a:off x="11702783" y="3274889"/>
              <a:ext cx="14312" cy="14312"/>
            </a:xfrm>
            <a:custGeom>
              <a:avLst/>
              <a:gdLst>
                <a:gd name="connsiteX0" fmla="*/ 14453 w 14312"/>
                <a:gd name="connsiteY0" fmla="*/ 7296 h 14312"/>
                <a:gd name="connsiteX1" fmla="*/ 7296 w 14312"/>
                <a:gd name="connsiteY1" fmla="*/ 14453 h 14312"/>
                <a:gd name="connsiteX2" fmla="*/ 140 w 14312"/>
                <a:gd name="connsiteY2" fmla="*/ 7296 h 14312"/>
                <a:gd name="connsiteX3" fmla="*/ 7296 w 14312"/>
                <a:gd name="connsiteY3" fmla="*/ 140 h 14312"/>
                <a:gd name="connsiteX4" fmla="*/ 14453 w 14312"/>
                <a:gd name="connsiteY4" fmla="*/ 72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53" y="7296"/>
                  </a:moveTo>
                  <a:cubicBezTo>
                    <a:pt x="14453" y="11249"/>
                    <a:pt x="11249" y="14453"/>
                    <a:pt x="7296" y="14453"/>
                  </a:cubicBezTo>
                  <a:cubicBezTo>
                    <a:pt x="3344" y="14453"/>
                    <a:pt x="140" y="11249"/>
                    <a:pt x="140" y="7296"/>
                  </a:cubicBezTo>
                  <a:cubicBezTo>
                    <a:pt x="140" y="3344"/>
                    <a:pt x="3344" y="140"/>
                    <a:pt x="7296" y="140"/>
                  </a:cubicBezTo>
                  <a:cubicBezTo>
                    <a:pt x="11249" y="140"/>
                    <a:pt x="14453" y="3344"/>
                    <a:pt x="14453" y="7296"/>
                  </a:cubicBezTo>
                  <a:close/>
                </a:path>
              </a:pathLst>
            </a:custGeom>
            <a:solidFill>
              <a:srgbClr val="CFDBE8"/>
            </a:solidFill>
            <a:ln w="7144"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5A6150B0-9200-1253-F2C6-6F9A48AD41CF}"/>
                </a:ext>
              </a:extLst>
            </p:cNvPr>
            <p:cNvSpPr/>
            <p:nvPr/>
          </p:nvSpPr>
          <p:spPr>
            <a:xfrm>
              <a:off x="11774346" y="3274889"/>
              <a:ext cx="14312" cy="14312"/>
            </a:xfrm>
            <a:custGeom>
              <a:avLst/>
              <a:gdLst>
                <a:gd name="connsiteX0" fmla="*/ 14463 w 14312"/>
                <a:gd name="connsiteY0" fmla="*/ 7296 h 14312"/>
                <a:gd name="connsiteX1" fmla="*/ 7306 w 14312"/>
                <a:gd name="connsiteY1" fmla="*/ 14453 h 14312"/>
                <a:gd name="connsiteX2" fmla="*/ 150 w 14312"/>
                <a:gd name="connsiteY2" fmla="*/ 7296 h 14312"/>
                <a:gd name="connsiteX3" fmla="*/ 7306 w 14312"/>
                <a:gd name="connsiteY3" fmla="*/ 140 h 14312"/>
                <a:gd name="connsiteX4" fmla="*/ 14463 w 14312"/>
                <a:gd name="connsiteY4" fmla="*/ 72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63" y="7296"/>
                  </a:moveTo>
                  <a:cubicBezTo>
                    <a:pt x="14463" y="11249"/>
                    <a:pt x="11259" y="14453"/>
                    <a:pt x="7306" y="14453"/>
                  </a:cubicBezTo>
                  <a:cubicBezTo>
                    <a:pt x="3354" y="14453"/>
                    <a:pt x="150" y="11249"/>
                    <a:pt x="150" y="7296"/>
                  </a:cubicBezTo>
                  <a:cubicBezTo>
                    <a:pt x="150" y="3344"/>
                    <a:pt x="3354" y="140"/>
                    <a:pt x="7306" y="140"/>
                  </a:cubicBezTo>
                  <a:cubicBezTo>
                    <a:pt x="11259" y="140"/>
                    <a:pt x="14463" y="3344"/>
                    <a:pt x="14463" y="7296"/>
                  </a:cubicBezTo>
                  <a:close/>
                </a:path>
              </a:pathLst>
            </a:custGeom>
            <a:solidFill>
              <a:srgbClr val="CFDBE8"/>
            </a:solidFill>
            <a:ln w="7144"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51DC2468-D6E1-1BE9-8825-8F6C762C6AB8}"/>
                </a:ext>
              </a:extLst>
            </p:cNvPr>
            <p:cNvSpPr/>
            <p:nvPr/>
          </p:nvSpPr>
          <p:spPr>
            <a:xfrm>
              <a:off x="11845908" y="3274889"/>
              <a:ext cx="14312" cy="14312"/>
            </a:xfrm>
            <a:custGeom>
              <a:avLst/>
              <a:gdLst>
                <a:gd name="connsiteX0" fmla="*/ 14473 w 14312"/>
                <a:gd name="connsiteY0" fmla="*/ 7296 h 14312"/>
                <a:gd name="connsiteX1" fmla="*/ 7316 w 14312"/>
                <a:gd name="connsiteY1" fmla="*/ 14453 h 14312"/>
                <a:gd name="connsiteX2" fmla="*/ 160 w 14312"/>
                <a:gd name="connsiteY2" fmla="*/ 7296 h 14312"/>
                <a:gd name="connsiteX3" fmla="*/ 7316 w 14312"/>
                <a:gd name="connsiteY3" fmla="*/ 140 h 14312"/>
                <a:gd name="connsiteX4" fmla="*/ 14473 w 14312"/>
                <a:gd name="connsiteY4" fmla="*/ 72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73" y="7296"/>
                  </a:moveTo>
                  <a:cubicBezTo>
                    <a:pt x="14473" y="11249"/>
                    <a:pt x="11269" y="14453"/>
                    <a:pt x="7316" y="14453"/>
                  </a:cubicBezTo>
                  <a:cubicBezTo>
                    <a:pt x="3364" y="14453"/>
                    <a:pt x="160" y="11249"/>
                    <a:pt x="160" y="7296"/>
                  </a:cubicBezTo>
                  <a:cubicBezTo>
                    <a:pt x="160" y="3344"/>
                    <a:pt x="3364" y="140"/>
                    <a:pt x="7316" y="140"/>
                  </a:cubicBezTo>
                  <a:cubicBezTo>
                    <a:pt x="11269" y="140"/>
                    <a:pt x="14473" y="3344"/>
                    <a:pt x="14473" y="7296"/>
                  </a:cubicBezTo>
                  <a:close/>
                </a:path>
              </a:pathLst>
            </a:custGeom>
            <a:solidFill>
              <a:srgbClr val="CFDBE8"/>
            </a:solidFill>
            <a:ln w="7144"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66C6ED59-7E99-492D-84BF-C18A3CAB0907}"/>
                </a:ext>
              </a:extLst>
            </p:cNvPr>
            <p:cNvSpPr/>
            <p:nvPr/>
          </p:nvSpPr>
          <p:spPr>
            <a:xfrm>
              <a:off x="11917471" y="3274889"/>
              <a:ext cx="14312" cy="14312"/>
            </a:xfrm>
            <a:custGeom>
              <a:avLst/>
              <a:gdLst>
                <a:gd name="connsiteX0" fmla="*/ 14483 w 14312"/>
                <a:gd name="connsiteY0" fmla="*/ 7296 h 14312"/>
                <a:gd name="connsiteX1" fmla="*/ 7326 w 14312"/>
                <a:gd name="connsiteY1" fmla="*/ 14453 h 14312"/>
                <a:gd name="connsiteX2" fmla="*/ 170 w 14312"/>
                <a:gd name="connsiteY2" fmla="*/ 7296 h 14312"/>
                <a:gd name="connsiteX3" fmla="*/ 7326 w 14312"/>
                <a:gd name="connsiteY3" fmla="*/ 140 h 14312"/>
                <a:gd name="connsiteX4" fmla="*/ 14483 w 14312"/>
                <a:gd name="connsiteY4" fmla="*/ 72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83" y="7296"/>
                  </a:moveTo>
                  <a:cubicBezTo>
                    <a:pt x="14483" y="11249"/>
                    <a:pt x="11279" y="14453"/>
                    <a:pt x="7326" y="14453"/>
                  </a:cubicBezTo>
                  <a:cubicBezTo>
                    <a:pt x="3374" y="14453"/>
                    <a:pt x="170" y="11249"/>
                    <a:pt x="170" y="7296"/>
                  </a:cubicBezTo>
                  <a:cubicBezTo>
                    <a:pt x="170" y="3344"/>
                    <a:pt x="3374" y="140"/>
                    <a:pt x="7326" y="140"/>
                  </a:cubicBezTo>
                  <a:cubicBezTo>
                    <a:pt x="11279" y="140"/>
                    <a:pt x="14483" y="3344"/>
                    <a:pt x="14483" y="7296"/>
                  </a:cubicBezTo>
                  <a:close/>
                </a:path>
              </a:pathLst>
            </a:custGeom>
            <a:solidFill>
              <a:srgbClr val="CFDBE8"/>
            </a:solidFill>
            <a:ln w="7144"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8705423F-2A54-23DB-247D-18CD847ADD1D}"/>
                </a:ext>
              </a:extLst>
            </p:cNvPr>
            <p:cNvSpPr/>
            <p:nvPr/>
          </p:nvSpPr>
          <p:spPr>
            <a:xfrm>
              <a:off x="11989034" y="3274889"/>
              <a:ext cx="14312" cy="14312"/>
            </a:xfrm>
            <a:custGeom>
              <a:avLst/>
              <a:gdLst>
                <a:gd name="connsiteX0" fmla="*/ 14493 w 14312"/>
                <a:gd name="connsiteY0" fmla="*/ 7296 h 14312"/>
                <a:gd name="connsiteX1" fmla="*/ 7336 w 14312"/>
                <a:gd name="connsiteY1" fmla="*/ 14453 h 14312"/>
                <a:gd name="connsiteX2" fmla="*/ 180 w 14312"/>
                <a:gd name="connsiteY2" fmla="*/ 7296 h 14312"/>
                <a:gd name="connsiteX3" fmla="*/ 7336 w 14312"/>
                <a:gd name="connsiteY3" fmla="*/ 140 h 14312"/>
                <a:gd name="connsiteX4" fmla="*/ 14493 w 14312"/>
                <a:gd name="connsiteY4" fmla="*/ 72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93" y="7296"/>
                  </a:moveTo>
                  <a:cubicBezTo>
                    <a:pt x="14493" y="11249"/>
                    <a:pt x="11289" y="14453"/>
                    <a:pt x="7336" y="14453"/>
                  </a:cubicBezTo>
                  <a:cubicBezTo>
                    <a:pt x="3384" y="14453"/>
                    <a:pt x="180" y="11249"/>
                    <a:pt x="180" y="7296"/>
                  </a:cubicBezTo>
                  <a:cubicBezTo>
                    <a:pt x="180" y="3344"/>
                    <a:pt x="3384" y="140"/>
                    <a:pt x="7336" y="140"/>
                  </a:cubicBezTo>
                  <a:cubicBezTo>
                    <a:pt x="11289" y="140"/>
                    <a:pt x="14493" y="3344"/>
                    <a:pt x="14493" y="7296"/>
                  </a:cubicBezTo>
                  <a:close/>
                </a:path>
              </a:pathLst>
            </a:custGeom>
            <a:solidFill>
              <a:srgbClr val="CFDBE8"/>
            </a:solidFill>
            <a:ln w="7144"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FBD87947-7053-9BA6-AAE5-08C79CA42F9C}"/>
                </a:ext>
              </a:extLst>
            </p:cNvPr>
            <p:cNvSpPr/>
            <p:nvPr/>
          </p:nvSpPr>
          <p:spPr>
            <a:xfrm>
              <a:off x="12060597" y="3274889"/>
              <a:ext cx="14312" cy="14312"/>
            </a:xfrm>
            <a:custGeom>
              <a:avLst/>
              <a:gdLst>
                <a:gd name="connsiteX0" fmla="*/ 14503 w 14312"/>
                <a:gd name="connsiteY0" fmla="*/ 7296 h 14312"/>
                <a:gd name="connsiteX1" fmla="*/ 7346 w 14312"/>
                <a:gd name="connsiteY1" fmla="*/ 14453 h 14312"/>
                <a:gd name="connsiteX2" fmla="*/ 190 w 14312"/>
                <a:gd name="connsiteY2" fmla="*/ 7296 h 14312"/>
                <a:gd name="connsiteX3" fmla="*/ 7346 w 14312"/>
                <a:gd name="connsiteY3" fmla="*/ 140 h 14312"/>
                <a:gd name="connsiteX4" fmla="*/ 14503 w 14312"/>
                <a:gd name="connsiteY4" fmla="*/ 72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03" y="7296"/>
                  </a:moveTo>
                  <a:cubicBezTo>
                    <a:pt x="14503" y="11249"/>
                    <a:pt x="11299" y="14453"/>
                    <a:pt x="7346" y="14453"/>
                  </a:cubicBezTo>
                  <a:cubicBezTo>
                    <a:pt x="3394" y="14453"/>
                    <a:pt x="190" y="11249"/>
                    <a:pt x="190" y="7296"/>
                  </a:cubicBezTo>
                  <a:cubicBezTo>
                    <a:pt x="190" y="3344"/>
                    <a:pt x="3394" y="140"/>
                    <a:pt x="7346" y="140"/>
                  </a:cubicBezTo>
                  <a:cubicBezTo>
                    <a:pt x="11299" y="140"/>
                    <a:pt x="14503" y="3344"/>
                    <a:pt x="14503" y="7296"/>
                  </a:cubicBezTo>
                  <a:close/>
                </a:path>
              </a:pathLst>
            </a:custGeom>
            <a:solidFill>
              <a:srgbClr val="CFDBE8"/>
            </a:solidFill>
            <a:ln w="7144"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C1FE705B-AA57-B853-E0E4-8A4E2A361D5D}"/>
                </a:ext>
              </a:extLst>
            </p:cNvPr>
            <p:cNvSpPr/>
            <p:nvPr/>
          </p:nvSpPr>
          <p:spPr>
            <a:xfrm>
              <a:off x="12132159" y="3274889"/>
              <a:ext cx="14312" cy="14312"/>
            </a:xfrm>
            <a:custGeom>
              <a:avLst/>
              <a:gdLst>
                <a:gd name="connsiteX0" fmla="*/ 14513 w 14312"/>
                <a:gd name="connsiteY0" fmla="*/ 7296 h 14312"/>
                <a:gd name="connsiteX1" fmla="*/ 7356 w 14312"/>
                <a:gd name="connsiteY1" fmla="*/ 14453 h 14312"/>
                <a:gd name="connsiteX2" fmla="*/ 200 w 14312"/>
                <a:gd name="connsiteY2" fmla="*/ 7296 h 14312"/>
                <a:gd name="connsiteX3" fmla="*/ 7356 w 14312"/>
                <a:gd name="connsiteY3" fmla="*/ 140 h 14312"/>
                <a:gd name="connsiteX4" fmla="*/ 14513 w 14312"/>
                <a:gd name="connsiteY4" fmla="*/ 729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13" y="7296"/>
                  </a:moveTo>
                  <a:cubicBezTo>
                    <a:pt x="14513" y="11249"/>
                    <a:pt x="11309" y="14453"/>
                    <a:pt x="7356" y="14453"/>
                  </a:cubicBezTo>
                  <a:cubicBezTo>
                    <a:pt x="3404" y="14453"/>
                    <a:pt x="200" y="11249"/>
                    <a:pt x="200" y="7296"/>
                  </a:cubicBezTo>
                  <a:cubicBezTo>
                    <a:pt x="200" y="3344"/>
                    <a:pt x="3404" y="140"/>
                    <a:pt x="7356" y="140"/>
                  </a:cubicBezTo>
                  <a:cubicBezTo>
                    <a:pt x="11309" y="140"/>
                    <a:pt x="14513" y="3344"/>
                    <a:pt x="14513" y="7296"/>
                  </a:cubicBezTo>
                  <a:close/>
                </a:path>
              </a:pathLst>
            </a:custGeom>
            <a:solidFill>
              <a:srgbClr val="CFDBE8"/>
            </a:solidFill>
            <a:ln w="7144"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DF4ADC5F-5510-033E-054E-828321897442}"/>
                </a:ext>
              </a:extLst>
            </p:cNvPr>
            <p:cNvSpPr/>
            <p:nvPr/>
          </p:nvSpPr>
          <p:spPr>
            <a:xfrm>
              <a:off x="10700905" y="3346452"/>
              <a:ext cx="14312" cy="14312"/>
            </a:xfrm>
            <a:custGeom>
              <a:avLst/>
              <a:gdLst>
                <a:gd name="connsiteX0" fmla="*/ 14313 w 14312"/>
                <a:gd name="connsiteY0" fmla="*/ 7306 h 14312"/>
                <a:gd name="connsiteX1" fmla="*/ 7156 w 14312"/>
                <a:gd name="connsiteY1" fmla="*/ 14463 h 14312"/>
                <a:gd name="connsiteX2" fmla="*/ 0 w 14312"/>
                <a:gd name="connsiteY2" fmla="*/ 7306 h 14312"/>
                <a:gd name="connsiteX3" fmla="*/ 7156 w 14312"/>
                <a:gd name="connsiteY3" fmla="*/ 150 h 14312"/>
                <a:gd name="connsiteX4" fmla="*/ 14313 w 14312"/>
                <a:gd name="connsiteY4" fmla="*/ 73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13" y="7306"/>
                  </a:moveTo>
                  <a:cubicBezTo>
                    <a:pt x="14313" y="11259"/>
                    <a:pt x="11109" y="14463"/>
                    <a:pt x="7156" y="14463"/>
                  </a:cubicBezTo>
                  <a:cubicBezTo>
                    <a:pt x="3204" y="14463"/>
                    <a:pt x="0" y="11259"/>
                    <a:pt x="0" y="7306"/>
                  </a:cubicBezTo>
                  <a:cubicBezTo>
                    <a:pt x="0" y="3354"/>
                    <a:pt x="3204" y="150"/>
                    <a:pt x="7156" y="150"/>
                  </a:cubicBezTo>
                  <a:cubicBezTo>
                    <a:pt x="11109" y="150"/>
                    <a:pt x="14313" y="3354"/>
                    <a:pt x="14313" y="7306"/>
                  </a:cubicBezTo>
                  <a:close/>
                </a:path>
              </a:pathLst>
            </a:custGeom>
            <a:solidFill>
              <a:srgbClr val="CFDBE8"/>
            </a:solidFill>
            <a:ln w="7144"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EFAD5D3A-7FDE-12B8-F935-D09386D4FB11}"/>
                </a:ext>
              </a:extLst>
            </p:cNvPr>
            <p:cNvSpPr/>
            <p:nvPr/>
          </p:nvSpPr>
          <p:spPr>
            <a:xfrm>
              <a:off x="10772467" y="3346452"/>
              <a:ext cx="14312" cy="14312"/>
            </a:xfrm>
            <a:custGeom>
              <a:avLst/>
              <a:gdLst>
                <a:gd name="connsiteX0" fmla="*/ 14323 w 14312"/>
                <a:gd name="connsiteY0" fmla="*/ 7306 h 14312"/>
                <a:gd name="connsiteX1" fmla="*/ 7166 w 14312"/>
                <a:gd name="connsiteY1" fmla="*/ 14463 h 14312"/>
                <a:gd name="connsiteX2" fmla="*/ 10 w 14312"/>
                <a:gd name="connsiteY2" fmla="*/ 7306 h 14312"/>
                <a:gd name="connsiteX3" fmla="*/ 7166 w 14312"/>
                <a:gd name="connsiteY3" fmla="*/ 150 h 14312"/>
                <a:gd name="connsiteX4" fmla="*/ 14323 w 14312"/>
                <a:gd name="connsiteY4" fmla="*/ 73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23" y="7306"/>
                  </a:moveTo>
                  <a:cubicBezTo>
                    <a:pt x="14323" y="11259"/>
                    <a:pt x="11119" y="14463"/>
                    <a:pt x="7166" y="14463"/>
                  </a:cubicBezTo>
                  <a:cubicBezTo>
                    <a:pt x="3214" y="14463"/>
                    <a:pt x="10" y="11259"/>
                    <a:pt x="10" y="7306"/>
                  </a:cubicBezTo>
                  <a:cubicBezTo>
                    <a:pt x="10" y="3354"/>
                    <a:pt x="3214" y="150"/>
                    <a:pt x="7166" y="150"/>
                  </a:cubicBezTo>
                  <a:cubicBezTo>
                    <a:pt x="11119" y="150"/>
                    <a:pt x="14323" y="3354"/>
                    <a:pt x="14323" y="7306"/>
                  </a:cubicBezTo>
                  <a:close/>
                </a:path>
              </a:pathLst>
            </a:custGeom>
            <a:solidFill>
              <a:srgbClr val="CFDBE8"/>
            </a:solidFill>
            <a:ln w="7144"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6041D5AC-4AA0-BD17-D109-FAF2C4FEE775}"/>
                </a:ext>
              </a:extLst>
            </p:cNvPr>
            <p:cNvSpPr/>
            <p:nvPr/>
          </p:nvSpPr>
          <p:spPr>
            <a:xfrm>
              <a:off x="10844030" y="3346452"/>
              <a:ext cx="14312" cy="14312"/>
            </a:xfrm>
            <a:custGeom>
              <a:avLst/>
              <a:gdLst>
                <a:gd name="connsiteX0" fmla="*/ 14333 w 14312"/>
                <a:gd name="connsiteY0" fmla="*/ 7306 h 14312"/>
                <a:gd name="connsiteX1" fmla="*/ 7176 w 14312"/>
                <a:gd name="connsiteY1" fmla="*/ 14463 h 14312"/>
                <a:gd name="connsiteX2" fmla="*/ 20 w 14312"/>
                <a:gd name="connsiteY2" fmla="*/ 7306 h 14312"/>
                <a:gd name="connsiteX3" fmla="*/ 7176 w 14312"/>
                <a:gd name="connsiteY3" fmla="*/ 150 h 14312"/>
                <a:gd name="connsiteX4" fmla="*/ 14333 w 14312"/>
                <a:gd name="connsiteY4" fmla="*/ 73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33" y="7306"/>
                  </a:moveTo>
                  <a:cubicBezTo>
                    <a:pt x="14333" y="11259"/>
                    <a:pt x="11129" y="14463"/>
                    <a:pt x="7176" y="14463"/>
                  </a:cubicBezTo>
                  <a:cubicBezTo>
                    <a:pt x="3224" y="14463"/>
                    <a:pt x="20" y="11259"/>
                    <a:pt x="20" y="7306"/>
                  </a:cubicBezTo>
                  <a:cubicBezTo>
                    <a:pt x="20" y="3354"/>
                    <a:pt x="3224" y="150"/>
                    <a:pt x="7176" y="150"/>
                  </a:cubicBezTo>
                  <a:cubicBezTo>
                    <a:pt x="11129" y="150"/>
                    <a:pt x="14333" y="3354"/>
                    <a:pt x="14333" y="7306"/>
                  </a:cubicBezTo>
                  <a:close/>
                </a:path>
              </a:pathLst>
            </a:custGeom>
            <a:solidFill>
              <a:srgbClr val="CFDBE8"/>
            </a:solidFill>
            <a:ln w="7144"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C9B73AC0-C171-974A-4BB2-0913AF96C2AB}"/>
                </a:ext>
              </a:extLst>
            </p:cNvPr>
            <p:cNvSpPr/>
            <p:nvPr/>
          </p:nvSpPr>
          <p:spPr>
            <a:xfrm>
              <a:off x="10915593" y="3346452"/>
              <a:ext cx="14312" cy="14312"/>
            </a:xfrm>
            <a:custGeom>
              <a:avLst/>
              <a:gdLst>
                <a:gd name="connsiteX0" fmla="*/ 14343 w 14312"/>
                <a:gd name="connsiteY0" fmla="*/ 7306 h 14312"/>
                <a:gd name="connsiteX1" fmla="*/ 7186 w 14312"/>
                <a:gd name="connsiteY1" fmla="*/ 14463 h 14312"/>
                <a:gd name="connsiteX2" fmla="*/ 30 w 14312"/>
                <a:gd name="connsiteY2" fmla="*/ 7306 h 14312"/>
                <a:gd name="connsiteX3" fmla="*/ 7186 w 14312"/>
                <a:gd name="connsiteY3" fmla="*/ 150 h 14312"/>
                <a:gd name="connsiteX4" fmla="*/ 14343 w 14312"/>
                <a:gd name="connsiteY4" fmla="*/ 73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43" y="7306"/>
                  </a:moveTo>
                  <a:cubicBezTo>
                    <a:pt x="14343" y="11259"/>
                    <a:pt x="11139" y="14463"/>
                    <a:pt x="7186" y="14463"/>
                  </a:cubicBezTo>
                  <a:cubicBezTo>
                    <a:pt x="3234" y="14463"/>
                    <a:pt x="30" y="11259"/>
                    <a:pt x="30" y="7306"/>
                  </a:cubicBezTo>
                  <a:cubicBezTo>
                    <a:pt x="30" y="3354"/>
                    <a:pt x="3234" y="150"/>
                    <a:pt x="7186" y="150"/>
                  </a:cubicBezTo>
                  <a:cubicBezTo>
                    <a:pt x="11139" y="150"/>
                    <a:pt x="14343" y="3354"/>
                    <a:pt x="14343" y="7306"/>
                  </a:cubicBezTo>
                  <a:close/>
                </a:path>
              </a:pathLst>
            </a:custGeom>
            <a:solidFill>
              <a:srgbClr val="CFDBE8"/>
            </a:solidFill>
            <a:ln w="7144"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5B84A1DD-C23F-0280-B90A-27E07C566D0A}"/>
                </a:ext>
              </a:extLst>
            </p:cNvPr>
            <p:cNvSpPr/>
            <p:nvPr/>
          </p:nvSpPr>
          <p:spPr>
            <a:xfrm>
              <a:off x="10987155" y="3346452"/>
              <a:ext cx="14312" cy="14312"/>
            </a:xfrm>
            <a:custGeom>
              <a:avLst/>
              <a:gdLst>
                <a:gd name="connsiteX0" fmla="*/ 14353 w 14312"/>
                <a:gd name="connsiteY0" fmla="*/ 7306 h 14312"/>
                <a:gd name="connsiteX1" fmla="*/ 7196 w 14312"/>
                <a:gd name="connsiteY1" fmla="*/ 14463 h 14312"/>
                <a:gd name="connsiteX2" fmla="*/ 40 w 14312"/>
                <a:gd name="connsiteY2" fmla="*/ 7306 h 14312"/>
                <a:gd name="connsiteX3" fmla="*/ 7196 w 14312"/>
                <a:gd name="connsiteY3" fmla="*/ 150 h 14312"/>
                <a:gd name="connsiteX4" fmla="*/ 14353 w 14312"/>
                <a:gd name="connsiteY4" fmla="*/ 73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53" y="7306"/>
                  </a:moveTo>
                  <a:cubicBezTo>
                    <a:pt x="14353" y="11259"/>
                    <a:pt x="11149" y="14463"/>
                    <a:pt x="7196" y="14463"/>
                  </a:cubicBezTo>
                  <a:cubicBezTo>
                    <a:pt x="3244" y="14463"/>
                    <a:pt x="40" y="11259"/>
                    <a:pt x="40" y="7306"/>
                  </a:cubicBezTo>
                  <a:cubicBezTo>
                    <a:pt x="40" y="3354"/>
                    <a:pt x="3244" y="150"/>
                    <a:pt x="7196" y="150"/>
                  </a:cubicBezTo>
                  <a:cubicBezTo>
                    <a:pt x="11149" y="150"/>
                    <a:pt x="14353" y="3354"/>
                    <a:pt x="14353" y="7306"/>
                  </a:cubicBezTo>
                  <a:close/>
                </a:path>
              </a:pathLst>
            </a:custGeom>
            <a:solidFill>
              <a:srgbClr val="CFDBE8"/>
            </a:solidFill>
            <a:ln w="7144"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1CE9570D-74C3-6430-DF85-4002EADE6E70}"/>
                </a:ext>
              </a:extLst>
            </p:cNvPr>
            <p:cNvSpPr/>
            <p:nvPr/>
          </p:nvSpPr>
          <p:spPr>
            <a:xfrm>
              <a:off x="11058718" y="3346452"/>
              <a:ext cx="14312" cy="14312"/>
            </a:xfrm>
            <a:custGeom>
              <a:avLst/>
              <a:gdLst>
                <a:gd name="connsiteX0" fmla="*/ 14363 w 14312"/>
                <a:gd name="connsiteY0" fmla="*/ 7306 h 14312"/>
                <a:gd name="connsiteX1" fmla="*/ 7206 w 14312"/>
                <a:gd name="connsiteY1" fmla="*/ 14463 h 14312"/>
                <a:gd name="connsiteX2" fmla="*/ 50 w 14312"/>
                <a:gd name="connsiteY2" fmla="*/ 7306 h 14312"/>
                <a:gd name="connsiteX3" fmla="*/ 7206 w 14312"/>
                <a:gd name="connsiteY3" fmla="*/ 150 h 14312"/>
                <a:gd name="connsiteX4" fmla="*/ 14363 w 14312"/>
                <a:gd name="connsiteY4" fmla="*/ 73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63" y="7306"/>
                  </a:moveTo>
                  <a:cubicBezTo>
                    <a:pt x="14363" y="11259"/>
                    <a:pt x="11159" y="14463"/>
                    <a:pt x="7206" y="14463"/>
                  </a:cubicBezTo>
                  <a:cubicBezTo>
                    <a:pt x="3254" y="14463"/>
                    <a:pt x="50" y="11259"/>
                    <a:pt x="50" y="7306"/>
                  </a:cubicBezTo>
                  <a:cubicBezTo>
                    <a:pt x="50" y="3354"/>
                    <a:pt x="3254" y="150"/>
                    <a:pt x="7206" y="150"/>
                  </a:cubicBezTo>
                  <a:cubicBezTo>
                    <a:pt x="11159" y="150"/>
                    <a:pt x="14363" y="3354"/>
                    <a:pt x="14363" y="7306"/>
                  </a:cubicBezTo>
                  <a:close/>
                </a:path>
              </a:pathLst>
            </a:custGeom>
            <a:solidFill>
              <a:srgbClr val="CFDBE8"/>
            </a:solidFill>
            <a:ln w="7144"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B9989C63-C9D3-9DC0-B18A-339ABB75426E}"/>
                </a:ext>
              </a:extLst>
            </p:cNvPr>
            <p:cNvSpPr/>
            <p:nvPr/>
          </p:nvSpPr>
          <p:spPr>
            <a:xfrm>
              <a:off x="11130281" y="3346452"/>
              <a:ext cx="14312" cy="14312"/>
            </a:xfrm>
            <a:custGeom>
              <a:avLst/>
              <a:gdLst>
                <a:gd name="connsiteX0" fmla="*/ 14373 w 14312"/>
                <a:gd name="connsiteY0" fmla="*/ 7306 h 14312"/>
                <a:gd name="connsiteX1" fmla="*/ 7216 w 14312"/>
                <a:gd name="connsiteY1" fmla="*/ 14463 h 14312"/>
                <a:gd name="connsiteX2" fmla="*/ 60 w 14312"/>
                <a:gd name="connsiteY2" fmla="*/ 7306 h 14312"/>
                <a:gd name="connsiteX3" fmla="*/ 7216 w 14312"/>
                <a:gd name="connsiteY3" fmla="*/ 150 h 14312"/>
                <a:gd name="connsiteX4" fmla="*/ 14373 w 14312"/>
                <a:gd name="connsiteY4" fmla="*/ 73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73" y="7306"/>
                  </a:moveTo>
                  <a:cubicBezTo>
                    <a:pt x="14373" y="11259"/>
                    <a:pt x="11169" y="14463"/>
                    <a:pt x="7216" y="14463"/>
                  </a:cubicBezTo>
                  <a:cubicBezTo>
                    <a:pt x="3264" y="14463"/>
                    <a:pt x="60" y="11259"/>
                    <a:pt x="60" y="7306"/>
                  </a:cubicBezTo>
                  <a:cubicBezTo>
                    <a:pt x="60" y="3354"/>
                    <a:pt x="3264" y="150"/>
                    <a:pt x="7216" y="150"/>
                  </a:cubicBezTo>
                  <a:cubicBezTo>
                    <a:pt x="11169" y="150"/>
                    <a:pt x="14373" y="3354"/>
                    <a:pt x="14373" y="7306"/>
                  </a:cubicBezTo>
                  <a:close/>
                </a:path>
              </a:pathLst>
            </a:custGeom>
            <a:solidFill>
              <a:srgbClr val="CFDBE8"/>
            </a:solidFill>
            <a:ln w="7144"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D13875CF-B0AB-CE3E-95BF-34928CFD3679}"/>
                </a:ext>
              </a:extLst>
            </p:cNvPr>
            <p:cNvSpPr/>
            <p:nvPr/>
          </p:nvSpPr>
          <p:spPr>
            <a:xfrm>
              <a:off x="11201844" y="3346452"/>
              <a:ext cx="14312" cy="14312"/>
            </a:xfrm>
            <a:custGeom>
              <a:avLst/>
              <a:gdLst>
                <a:gd name="connsiteX0" fmla="*/ 14383 w 14312"/>
                <a:gd name="connsiteY0" fmla="*/ 7306 h 14312"/>
                <a:gd name="connsiteX1" fmla="*/ 7226 w 14312"/>
                <a:gd name="connsiteY1" fmla="*/ 14463 h 14312"/>
                <a:gd name="connsiteX2" fmla="*/ 70 w 14312"/>
                <a:gd name="connsiteY2" fmla="*/ 7306 h 14312"/>
                <a:gd name="connsiteX3" fmla="*/ 7226 w 14312"/>
                <a:gd name="connsiteY3" fmla="*/ 150 h 14312"/>
                <a:gd name="connsiteX4" fmla="*/ 14383 w 14312"/>
                <a:gd name="connsiteY4" fmla="*/ 73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83" y="7306"/>
                  </a:moveTo>
                  <a:cubicBezTo>
                    <a:pt x="14383" y="11259"/>
                    <a:pt x="11179" y="14463"/>
                    <a:pt x="7226" y="14463"/>
                  </a:cubicBezTo>
                  <a:cubicBezTo>
                    <a:pt x="3274" y="14463"/>
                    <a:pt x="70" y="11259"/>
                    <a:pt x="70" y="7306"/>
                  </a:cubicBezTo>
                  <a:cubicBezTo>
                    <a:pt x="70" y="3354"/>
                    <a:pt x="3274" y="150"/>
                    <a:pt x="7226" y="150"/>
                  </a:cubicBezTo>
                  <a:cubicBezTo>
                    <a:pt x="11179" y="150"/>
                    <a:pt x="14383" y="3354"/>
                    <a:pt x="14383" y="7306"/>
                  </a:cubicBezTo>
                  <a:close/>
                </a:path>
              </a:pathLst>
            </a:custGeom>
            <a:solidFill>
              <a:srgbClr val="CFDBE8"/>
            </a:solidFill>
            <a:ln w="7144"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35FA586-CAB3-753E-7444-8B737B081681}"/>
                </a:ext>
              </a:extLst>
            </p:cNvPr>
            <p:cNvSpPr/>
            <p:nvPr/>
          </p:nvSpPr>
          <p:spPr>
            <a:xfrm>
              <a:off x="11273406" y="3346452"/>
              <a:ext cx="14312" cy="14312"/>
            </a:xfrm>
            <a:custGeom>
              <a:avLst/>
              <a:gdLst>
                <a:gd name="connsiteX0" fmla="*/ 14393 w 14312"/>
                <a:gd name="connsiteY0" fmla="*/ 7306 h 14312"/>
                <a:gd name="connsiteX1" fmla="*/ 7236 w 14312"/>
                <a:gd name="connsiteY1" fmla="*/ 14463 h 14312"/>
                <a:gd name="connsiteX2" fmla="*/ 80 w 14312"/>
                <a:gd name="connsiteY2" fmla="*/ 7306 h 14312"/>
                <a:gd name="connsiteX3" fmla="*/ 7236 w 14312"/>
                <a:gd name="connsiteY3" fmla="*/ 150 h 14312"/>
                <a:gd name="connsiteX4" fmla="*/ 14393 w 14312"/>
                <a:gd name="connsiteY4" fmla="*/ 73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393" y="7306"/>
                  </a:moveTo>
                  <a:cubicBezTo>
                    <a:pt x="14393" y="11259"/>
                    <a:pt x="11189" y="14463"/>
                    <a:pt x="7236" y="14463"/>
                  </a:cubicBezTo>
                  <a:cubicBezTo>
                    <a:pt x="3284" y="14463"/>
                    <a:pt x="80" y="11259"/>
                    <a:pt x="80" y="7306"/>
                  </a:cubicBezTo>
                  <a:cubicBezTo>
                    <a:pt x="80" y="3354"/>
                    <a:pt x="3284" y="150"/>
                    <a:pt x="7236" y="150"/>
                  </a:cubicBezTo>
                  <a:cubicBezTo>
                    <a:pt x="11189" y="150"/>
                    <a:pt x="14393" y="3354"/>
                    <a:pt x="14393" y="7306"/>
                  </a:cubicBezTo>
                  <a:close/>
                </a:path>
              </a:pathLst>
            </a:custGeom>
            <a:solidFill>
              <a:srgbClr val="CFDBE8"/>
            </a:solidFill>
            <a:ln w="7144"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7237E15F-C7FC-4F15-E180-8EF15D3DC2E5}"/>
                </a:ext>
              </a:extLst>
            </p:cNvPr>
            <p:cNvSpPr/>
            <p:nvPr/>
          </p:nvSpPr>
          <p:spPr>
            <a:xfrm>
              <a:off x="11344969" y="3346452"/>
              <a:ext cx="14312" cy="14312"/>
            </a:xfrm>
            <a:custGeom>
              <a:avLst/>
              <a:gdLst>
                <a:gd name="connsiteX0" fmla="*/ 14403 w 14312"/>
                <a:gd name="connsiteY0" fmla="*/ 7306 h 14312"/>
                <a:gd name="connsiteX1" fmla="*/ 7246 w 14312"/>
                <a:gd name="connsiteY1" fmla="*/ 14463 h 14312"/>
                <a:gd name="connsiteX2" fmla="*/ 90 w 14312"/>
                <a:gd name="connsiteY2" fmla="*/ 7306 h 14312"/>
                <a:gd name="connsiteX3" fmla="*/ 7246 w 14312"/>
                <a:gd name="connsiteY3" fmla="*/ 150 h 14312"/>
                <a:gd name="connsiteX4" fmla="*/ 14403 w 14312"/>
                <a:gd name="connsiteY4" fmla="*/ 73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03" y="7306"/>
                  </a:moveTo>
                  <a:cubicBezTo>
                    <a:pt x="14403" y="11259"/>
                    <a:pt x="11199" y="14463"/>
                    <a:pt x="7246" y="14463"/>
                  </a:cubicBezTo>
                  <a:cubicBezTo>
                    <a:pt x="3294" y="14463"/>
                    <a:pt x="90" y="11259"/>
                    <a:pt x="90" y="7306"/>
                  </a:cubicBezTo>
                  <a:cubicBezTo>
                    <a:pt x="90" y="3354"/>
                    <a:pt x="3294" y="150"/>
                    <a:pt x="7246" y="150"/>
                  </a:cubicBezTo>
                  <a:cubicBezTo>
                    <a:pt x="11199" y="150"/>
                    <a:pt x="14403" y="3354"/>
                    <a:pt x="14403" y="7306"/>
                  </a:cubicBezTo>
                  <a:close/>
                </a:path>
              </a:pathLst>
            </a:custGeom>
            <a:solidFill>
              <a:srgbClr val="CFDBE8"/>
            </a:solidFill>
            <a:ln w="7144"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36E6AFA2-EFE3-253D-E221-5FA8AD8CD9F3}"/>
                </a:ext>
              </a:extLst>
            </p:cNvPr>
            <p:cNvSpPr/>
            <p:nvPr/>
          </p:nvSpPr>
          <p:spPr>
            <a:xfrm>
              <a:off x="11416532" y="3346452"/>
              <a:ext cx="14312" cy="14312"/>
            </a:xfrm>
            <a:custGeom>
              <a:avLst/>
              <a:gdLst>
                <a:gd name="connsiteX0" fmla="*/ 14413 w 14312"/>
                <a:gd name="connsiteY0" fmla="*/ 7306 h 14312"/>
                <a:gd name="connsiteX1" fmla="*/ 7256 w 14312"/>
                <a:gd name="connsiteY1" fmla="*/ 14463 h 14312"/>
                <a:gd name="connsiteX2" fmla="*/ 100 w 14312"/>
                <a:gd name="connsiteY2" fmla="*/ 7306 h 14312"/>
                <a:gd name="connsiteX3" fmla="*/ 7256 w 14312"/>
                <a:gd name="connsiteY3" fmla="*/ 150 h 14312"/>
                <a:gd name="connsiteX4" fmla="*/ 14413 w 14312"/>
                <a:gd name="connsiteY4" fmla="*/ 73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13" y="7306"/>
                  </a:moveTo>
                  <a:cubicBezTo>
                    <a:pt x="14413" y="11259"/>
                    <a:pt x="11209" y="14463"/>
                    <a:pt x="7256" y="14463"/>
                  </a:cubicBezTo>
                  <a:cubicBezTo>
                    <a:pt x="3304" y="14463"/>
                    <a:pt x="100" y="11259"/>
                    <a:pt x="100" y="7306"/>
                  </a:cubicBezTo>
                  <a:cubicBezTo>
                    <a:pt x="100" y="3354"/>
                    <a:pt x="3304" y="150"/>
                    <a:pt x="7256" y="150"/>
                  </a:cubicBezTo>
                  <a:cubicBezTo>
                    <a:pt x="11209" y="150"/>
                    <a:pt x="14413" y="3354"/>
                    <a:pt x="14413" y="7306"/>
                  </a:cubicBezTo>
                  <a:close/>
                </a:path>
              </a:pathLst>
            </a:custGeom>
            <a:solidFill>
              <a:srgbClr val="CFDBE8"/>
            </a:solidFill>
            <a:ln w="7144"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AA6FF00A-4AF7-B652-952A-486FA6A92D81}"/>
                </a:ext>
              </a:extLst>
            </p:cNvPr>
            <p:cNvSpPr/>
            <p:nvPr/>
          </p:nvSpPr>
          <p:spPr>
            <a:xfrm>
              <a:off x="11488095" y="3346452"/>
              <a:ext cx="14312" cy="14312"/>
            </a:xfrm>
            <a:custGeom>
              <a:avLst/>
              <a:gdLst>
                <a:gd name="connsiteX0" fmla="*/ 14423 w 14312"/>
                <a:gd name="connsiteY0" fmla="*/ 7306 h 14312"/>
                <a:gd name="connsiteX1" fmla="*/ 7266 w 14312"/>
                <a:gd name="connsiteY1" fmla="*/ 14463 h 14312"/>
                <a:gd name="connsiteX2" fmla="*/ 110 w 14312"/>
                <a:gd name="connsiteY2" fmla="*/ 7306 h 14312"/>
                <a:gd name="connsiteX3" fmla="*/ 7266 w 14312"/>
                <a:gd name="connsiteY3" fmla="*/ 150 h 14312"/>
                <a:gd name="connsiteX4" fmla="*/ 14423 w 14312"/>
                <a:gd name="connsiteY4" fmla="*/ 73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23" y="7306"/>
                  </a:moveTo>
                  <a:cubicBezTo>
                    <a:pt x="14423" y="11259"/>
                    <a:pt x="11219" y="14463"/>
                    <a:pt x="7266" y="14463"/>
                  </a:cubicBezTo>
                  <a:cubicBezTo>
                    <a:pt x="3314" y="14463"/>
                    <a:pt x="110" y="11259"/>
                    <a:pt x="110" y="7306"/>
                  </a:cubicBezTo>
                  <a:cubicBezTo>
                    <a:pt x="110" y="3354"/>
                    <a:pt x="3314" y="150"/>
                    <a:pt x="7266" y="150"/>
                  </a:cubicBezTo>
                  <a:cubicBezTo>
                    <a:pt x="11219" y="150"/>
                    <a:pt x="14423" y="3354"/>
                    <a:pt x="14423" y="7306"/>
                  </a:cubicBezTo>
                  <a:close/>
                </a:path>
              </a:pathLst>
            </a:custGeom>
            <a:solidFill>
              <a:srgbClr val="CFDBE8"/>
            </a:solidFill>
            <a:ln w="7144"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F68EF32D-6BE8-9254-FFF2-8C513413FAED}"/>
                </a:ext>
              </a:extLst>
            </p:cNvPr>
            <p:cNvSpPr/>
            <p:nvPr/>
          </p:nvSpPr>
          <p:spPr>
            <a:xfrm>
              <a:off x="11559657" y="3346452"/>
              <a:ext cx="14312" cy="14312"/>
            </a:xfrm>
            <a:custGeom>
              <a:avLst/>
              <a:gdLst>
                <a:gd name="connsiteX0" fmla="*/ 14433 w 14312"/>
                <a:gd name="connsiteY0" fmla="*/ 7306 h 14312"/>
                <a:gd name="connsiteX1" fmla="*/ 7276 w 14312"/>
                <a:gd name="connsiteY1" fmla="*/ 14463 h 14312"/>
                <a:gd name="connsiteX2" fmla="*/ 120 w 14312"/>
                <a:gd name="connsiteY2" fmla="*/ 7306 h 14312"/>
                <a:gd name="connsiteX3" fmla="*/ 7276 w 14312"/>
                <a:gd name="connsiteY3" fmla="*/ 150 h 14312"/>
                <a:gd name="connsiteX4" fmla="*/ 14433 w 14312"/>
                <a:gd name="connsiteY4" fmla="*/ 73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33" y="7306"/>
                  </a:moveTo>
                  <a:cubicBezTo>
                    <a:pt x="14433" y="11259"/>
                    <a:pt x="11229" y="14463"/>
                    <a:pt x="7276" y="14463"/>
                  </a:cubicBezTo>
                  <a:cubicBezTo>
                    <a:pt x="3324" y="14463"/>
                    <a:pt x="120" y="11259"/>
                    <a:pt x="120" y="7306"/>
                  </a:cubicBezTo>
                  <a:cubicBezTo>
                    <a:pt x="120" y="3354"/>
                    <a:pt x="3324" y="150"/>
                    <a:pt x="7276" y="150"/>
                  </a:cubicBezTo>
                  <a:cubicBezTo>
                    <a:pt x="11229" y="150"/>
                    <a:pt x="14433" y="3354"/>
                    <a:pt x="14433" y="7306"/>
                  </a:cubicBezTo>
                  <a:close/>
                </a:path>
              </a:pathLst>
            </a:custGeom>
            <a:solidFill>
              <a:srgbClr val="CFDBE8"/>
            </a:solidFill>
            <a:ln w="7144"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B395709B-4B86-4910-6D18-A292E5E4430C}"/>
                </a:ext>
              </a:extLst>
            </p:cNvPr>
            <p:cNvSpPr/>
            <p:nvPr/>
          </p:nvSpPr>
          <p:spPr>
            <a:xfrm>
              <a:off x="11631220" y="3346452"/>
              <a:ext cx="14312" cy="14312"/>
            </a:xfrm>
            <a:custGeom>
              <a:avLst/>
              <a:gdLst>
                <a:gd name="connsiteX0" fmla="*/ 14443 w 14312"/>
                <a:gd name="connsiteY0" fmla="*/ 7306 h 14312"/>
                <a:gd name="connsiteX1" fmla="*/ 7286 w 14312"/>
                <a:gd name="connsiteY1" fmla="*/ 14463 h 14312"/>
                <a:gd name="connsiteX2" fmla="*/ 130 w 14312"/>
                <a:gd name="connsiteY2" fmla="*/ 7306 h 14312"/>
                <a:gd name="connsiteX3" fmla="*/ 7286 w 14312"/>
                <a:gd name="connsiteY3" fmla="*/ 150 h 14312"/>
                <a:gd name="connsiteX4" fmla="*/ 14443 w 14312"/>
                <a:gd name="connsiteY4" fmla="*/ 73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43" y="7306"/>
                  </a:moveTo>
                  <a:cubicBezTo>
                    <a:pt x="14443" y="11259"/>
                    <a:pt x="11239" y="14463"/>
                    <a:pt x="7286" y="14463"/>
                  </a:cubicBezTo>
                  <a:cubicBezTo>
                    <a:pt x="3334" y="14463"/>
                    <a:pt x="130" y="11259"/>
                    <a:pt x="130" y="7306"/>
                  </a:cubicBezTo>
                  <a:cubicBezTo>
                    <a:pt x="130" y="3354"/>
                    <a:pt x="3334" y="150"/>
                    <a:pt x="7286" y="150"/>
                  </a:cubicBezTo>
                  <a:cubicBezTo>
                    <a:pt x="11239" y="150"/>
                    <a:pt x="14443" y="3354"/>
                    <a:pt x="14443" y="7306"/>
                  </a:cubicBezTo>
                  <a:close/>
                </a:path>
              </a:pathLst>
            </a:custGeom>
            <a:solidFill>
              <a:srgbClr val="CFDBE8"/>
            </a:solidFill>
            <a:ln w="7144"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6BAB4EBA-8767-0C1F-40BF-B60032308E06}"/>
                </a:ext>
              </a:extLst>
            </p:cNvPr>
            <p:cNvSpPr/>
            <p:nvPr/>
          </p:nvSpPr>
          <p:spPr>
            <a:xfrm>
              <a:off x="11702783" y="3346452"/>
              <a:ext cx="14312" cy="14312"/>
            </a:xfrm>
            <a:custGeom>
              <a:avLst/>
              <a:gdLst>
                <a:gd name="connsiteX0" fmla="*/ 14453 w 14312"/>
                <a:gd name="connsiteY0" fmla="*/ 7306 h 14312"/>
                <a:gd name="connsiteX1" fmla="*/ 7296 w 14312"/>
                <a:gd name="connsiteY1" fmla="*/ 14463 h 14312"/>
                <a:gd name="connsiteX2" fmla="*/ 140 w 14312"/>
                <a:gd name="connsiteY2" fmla="*/ 7306 h 14312"/>
                <a:gd name="connsiteX3" fmla="*/ 7296 w 14312"/>
                <a:gd name="connsiteY3" fmla="*/ 150 h 14312"/>
                <a:gd name="connsiteX4" fmla="*/ 14453 w 14312"/>
                <a:gd name="connsiteY4" fmla="*/ 73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53" y="7306"/>
                  </a:moveTo>
                  <a:cubicBezTo>
                    <a:pt x="14453" y="11259"/>
                    <a:pt x="11249" y="14463"/>
                    <a:pt x="7296" y="14463"/>
                  </a:cubicBezTo>
                  <a:cubicBezTo>
                    <a:pt x="3344" y="14463"/>
                    <a:pt x="140" y="11259"/>
                    <a:pt x="140" y="7306"/>
                  </a:cubicBezTo>
                  <a:cubicBezTo>
                    <a:pt x="140" y="3354"/>
                    <a:pt x="3344" y="150"/>
                    <a:pt x="7296" y="150"/>
                  </a:cubicBezTo>
                  <a:cubicBezTo>
                    <a:pt x="11249" y="150"/>
                    <a:pt x="14453" y="3354"/>
                    <a:pt x="14453" y="7306"/>
                  </a:cubicBezTo>
                  <a:close/>
                </a:path>
              </a:pathLst>
            </a:custGeom>
            <a:solidFill>
              <a:srgbClr val="CFDBE8"/>
            </a:solidFill>
            <a:ln w="7144"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0D9AA728-BD23-267A-B5FA-B62101108E8A}"/>
                </a:ext>
              </a:extLst>
            </p:cNvPr>
            <p:cNvSpPr/>
            <p:nvPr/>
          </p:nvSpPr>
          <p:spPr>
            <a:xfrm>
              <a:off x="11774346" y="3346452"/>
              <a:ext cx="14312" cy="14312"/>
            </a:xfrm>
            <a:custGeom>
              <a:avLst/>
              <a:gdLst>
                <a:gd name="connsiteX0" fmla="*/ 14463 w 14312"/>
                <a:gd name="connsiteY0" fmla="*/ 7306 h 14312"/>
                <a:gd name="connsiteX1" fmla="*/ 7306 w 14312"/>
                <a:gd name="connsiteY1" fmla="*/ 14463 h 14312"/>
                <a:gd name="connsiteX2" fmla="*/ 150 w 14312"/>
                <a:gd name="connsiteY2" fmla="*/ 7306 h 14312"/>
                <a:gd name="connsiteX3" fmla="*/ 7306 w 14312"/>
                <a:gd name="connsiteY3" fmla="*/ 150 h 14312"/>
                <a:gd name="connsiteX4" fmla="*/ 14463 w 14312"/>
                <a:gd name="connsiteY4" fmla="*/ 73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63" y="7306"/>
                  </a:moveTo>
                  <a:cubicBezTo>
                    <a:pt x="14463" y="11259"/>
                    <a:pt x="11259" y="14463"/>
                    <a:pt x="7306" y="14463"/>
                  </a:cubicBezTo>
                  <a:cubicBezTo>
                    <a:pt x="3354" y="14463"/>
                    <a:pt x="150" y="11259"/>
                    <a:pt x="150" y="7306"/>
                  </a:cubicBezTo>
                  <a:cubicBezTo>
                    <a:pt x="150" y="3354"/>
                    <a:pt x="3354" y="150"/>
                    <a:pt x="7306" y="150"/>
                  </a:cubicBezTo>
                  <a:cubicBezTo>
                    <a:pt x="11259" y="150"/>
                    <a:pt x="14463" y="3354"/>
                    <a:pt x="14463" y="7306"/>
                  </a:cubicBezTo>
                  <a:close/>
                </a:path>
              </a:pathLst>
            </a:custGeom>
            <a:solidFill>
              <a:srgbClr val="CFDBE8"/>
            </a:solidFill>
            <a:ln w="7144"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FAF2A120-78D0-DA5D-21AD-775D0B373295}"/>
                </a:ext>
              </a:extLst>
            </p:cNvPr>
            <p:cNvSpPr/>
            <p:nvPr/>
          </p:nvSpPr>
          <p:spPr>
            <a:xfrm>
              <a:off x="11845908" y="3346452"/>
              <a:ext cx="14312" cy="14312"/>
            </a:xfrm>
            <a:custGeom>
              <a:avLst/>
              <a:gdLst>
                <a:gd name="connsiteX0" fmla="*/ 14473 w 14312"/>
                <a:gd name="connsiteY0" fmla="*/ 7306 h 14312"/>
                <a:gd name="connsiteX1" fmla="*/ 7316 w 14312"/>
                <a:gd name="connsiteY1" fmla="*/ 14463 h 14312"/>
                <a:gd name="connsiteX2" fmla="*/ 160 w 14312"/>
                <a:gd name="connsiteY2" fmla="*/ 7306 h 14312"/>
                <a:gd name="connsiteX3" fmla="*/ 7316 w 14312"/>
                <a:gd name="connsiteY3" fmla="*/ 150 h 14312"/>
                <a:gd name="connsiteX4" fmla="*/ 14473 w 14312"/>
                <a:gd name="connsiteY4" fmla="*/ 73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73" y="7306"/>
                  </a:moveTo>
                  <a:cubicBezTo>
                    <a:pt x="14473" y="11259"/>
                    <a:pt x="11269" y="14463"/>
                    <a:pt x="7316" y="14463"/>
                  </a:cubicBezTo>
                  <a:cubicBezTo>
                    <a:pt x="3364" y="14463"/>
                    <a:pt x="160" y="11259"/>
                    <a:pt x="160" y="7306"/>
                  </a:cubicBezTo>
                  <a:cubicBezTo>
                    <a:pt x="160" y="3354"/>
                    <a:pt x="3364" y="150"/>
                    <a:pt x="7316" y="150"/>
                  </a:cubicBezTo>
                  <a:cubicBezTo>
                    <a:pt x="11269" y="150"/>
                    <a:pt x="14473" y="3354"/>
                    <a:pt x="14473" y="7306"/>
                  </a:cubicBezTo>
                  <a:close/>
                </a:path>
              </a:pathLst>
            </a:custGeom>
            <a:solidFill>
              <a:srgbClr val="CFDBE8"/>
            </a:solidFill>
            <a:ln w="7144"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D659D40E-28E9-9C4C-4FC3-48038478EDB4}"/>
                </a:ext>
              </a:extLst>
            </p:cNvPr>
            <p:cNvSpPr/>
            <p:nvPr/>
          </p:nvSpPr>
          <p:spPr>
            <a:xfrm>
              <a:off x="11917471" y="3346452"/>
              <a:ext cx="14312" cy="14312"/>
            </a:xfrm>
            <a:custGeom>
              <a:avLst/>
              <a:gdLst>
                <a:gd name="connsiteX0" fmla="*/ 14483 w 14312"/>
                <a:gd name="connsiteY0" fmla="*/ 7306 h 14312"/>
                <a:gd name="connsiteX1" fmla="*/ 7326 w 14312"/>
                <a:gd name="connsiteY1" fmla="*/ 14463 h 14312"/>
                <a:gd name="connsiteX2" fmla="*/ 170 w 14312"/>
                <a:gd name="connsiteY2" fmla="*/ 7306 h 14312"/>
                <a:gd name="connsiteX3" fmla="*/ 7326 w 14312"/>
                <a:gd name="connsiteY3" fmla="*/ 150 h 14312"/>
                <a:gd name="connsiteX4" fmla="*/ 14483 w 14312"/>
                <a:gd name="connsiteY4" fmla="*/ 73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83" y="7306"/>
                  </a:moveTo>
                  <a:cubicBezTo>
                    <a:pt x="14483" y="11259"/>
                    <a:pt x="11279" y="14463"/>
                    <a:pt x="7326" y="14463"/>
                  </a:cubicBezTo>
                  <a:cubicBezTo>
                    <a:pt x="3374" y="14463"/>
                    <a:pt x="170" y="11259"/>
                    <a:pt x="170" y="7306"/>
                  </a:cubicBezTo>
                  <a:cubicBezTo>
                    <a:pt x="170" y="3354"/>
                    <a:pt x="3374" y="150"/>
                    <a:pt x="7326" y="150"/>
                  </a:cubicBezTo>
                  <a:cubicBezTo>
                    <a:pt x="11279" y="150"/>
                    <a:pt x="14483" y="3354"/>
                    <a:pt x="14483" y="7306"/>
                  </a:cubicBezTo>
                  <a:close/>
                </a:path>
              </a:pathLst>
            </a:custGeom>
            <a:solidFill>
              <a:srgbClr val="CFDBE8"/>
            </a:solidFill>
            <a:ln w="7144"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A00E6930-22E5-AB72-B468-891E3120791C}"/>
                </a:ext>
              </a:extLst>
            </p:cNvPr>
            <p:cNvSpPr/>
            <p:nvPr/>
          </p:nvSpPr>
          <p:spPr>
            <a:xfrm>
              <a:off x="11989034" y="3346452"/>
              <a:ext cx="14312" cy="14312"/>
            </a:xfrm>
            <a:custGeom>
              <a:avLst/>
              <a:gdLst>
                <a:gd name="connsiteX0" fmla="*/ 14493 w 14312"/>
                <a:gd name="connsiteY0" fmla="*/ 7306 h 14312"/>
                <a:gd name="connsiteX1" fmla="*/ 7336 w 14312"/>
                <a:gd name="connsiteY1" fmla="*/ 14463 h 14312"/>
                <a:gd name="connsiteX2" fmla="*/ 180 w 14312"/>
                <a:gd name="connsiteY2" fmla="*/ 7306 h 14312"/>
                <a:gd name="connsiteX3" fmla="*/ 7336 w 14312"/>
                <a:gd name="connsiteY3" fmla="*/ 150 h 14312"/>
                <a:gd name="connsiteX4" fmla="*/ 14493 w 14312"/>
                <a:gd name="connsiteY4" fmla="*/ 73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493" y="7306"/>
                  </a:moveTo>
                  <a:cubicBezTo>
                    <a:pt x="14493" y="11259"/>
                    <a:pt x="11289" y="14463"/>
                    <a:pt x="7336" y="14463"/>
                  </a:cubicBezTo>
                  <a:cubicBezTo>
                    <a:pt x="3384" y="14463"/>
                    <a:pt x="180" y="11259"/>
                    <a:pt x="180" y="7306"/>
                  </a:cubicBezTo>
                  <a:cubicBezTo>
                    <a:pt x="180" y="3354"/>
                    <a:pt x="3384" y="150"/>
                    <a:pt x="7336" y="150"/>
                  </a:cubicBezTo>
                  <a:cubicBezTo>
                    <a:pt x="11289" y="150"/>
                    <a:pt x="14493" y="3354"/>
                    <a:pt x="14493" y="7306"/>
                  </a:cubicBezTo>
                  <a:close/>
                </a:path>
              </a:pathLst>
            </a:custGeom>
            <a:solidFill>
              <a:srgbClr val="CFDBE8"/>
            </a:solidFill>
            <a:ln w="7144"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7A912340-4A70-8073-9BCD-B3EA7E48E003}"/>
                </a:ext>
              </a:extLst>
            </p:cNvPr>
            <p:cNvSpPr/>
            <p:nvPr/>
          </p:nvSpPr>
          <p:spPr>
            <a:xfrm>
              <a:off x="12060597" y="3346452"/>
              <a:ext cx="14312" cy="14312"/>
            </a:xfrm>
            <a:custGeom>
              <a:avLst/>
              <a:gdLst>
                <a:gd name="connsiteX0" fmla="*/ 14503 w 14312"/>
                <a:gd name="connsiteY0" fmla="*/ 7306 h 14312"/>
                <a:gd name="connsiteX1" fmla="*/ 7346 w 14312"/>
                <a:gd name="connsiteY1" fmla="*/ 14463 h 14312"/>
                <a:gd name="connsiteX2" fmla="*/ 190 w 14312"/>
                <a:gd name="connsiteY2" fmla="*/ 7306 h 14312"/>
                <a:gd name="connsiteX3" fmla="*/ 7346 w 14312"/>
                <a:gd name="connsiteY3" fmla="*/ 150 h 14312"/>
                <a:gd name="connsiteX4" fmla="*/ 14503 w 14312"/>
                <a:gd name="connsiteY4" fmla="*/ 73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03" y="7306"/>
                  </a:moveTo>
                  <a:cubicBezTo>
                    <a:pt x="14503" y="11259"/>
                    <a:pt x="11299" y="14463"/>
                    <a:pt x="7346" y="14463"/>
                  </a:cubicBezTo>
                  <a:cubicBezTo>
                    <a:pt x="3394" y="14463"/>
                    <a:pt x="190" y="11259"/>
                    <a:pt x="190" y="7306"/>
                  </a:cubicBezTo>
                  <a:cubicBezTo>
                    <a:pt x="190" y="3354"/>
                    <a:pt x="3394" y="150"/>
                    <a:pt x="7346" y="150"/>
                  </a:cubicBezTo>
                  <a:cubicBezTo>
                    <a:pt x="11299" y="150"/>
                    <a:pt x="14503" y="3354"/>
                    <a:pt x="14503" y="7306"/>
                  </a:cubicBezTo>
                  <a:close/>
                </a:path>
              </a:pathLst>
            </a:custGeom>
            <a:solidFill>
              <a:srgbClr val="CFDBE8"/>
            </a:solidFill>
            <a:ln w="7144"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23F99D91-0C8E-3674-1DAE-DC707E3D3BDA}"/>
                </a:ext>
              </a:extLst>
            </p:cNvPr>
            <p:cNvSpPr/>
            <p:nvPr/>
          </p:nvSpPr>
          <p:spPr>
            <a:xfrm>
              <a:off x="12132159" y="3346452"/>
              <a:ext cx="14312" cy="14312"/>
            </a:xfrm>
            <a:custGeom>
              <a:avLst/>
              <a:gdLst>
                <a:gd name="connsiteX0" fmla="*/ 14513 w 14312"/>
                <a:gd name="connsiteY0" fmla="*/ 7306 h 14312"/>
                <a:gd name="connsiteX1" fmla="*/ 7356 w 14312"/>
                <a:gd name="connsiteY1" fmla="*/ 14463 h 14312"/>
                <a:gd name="connsiteX2" fmla="*/ 200 w 14312"/>
                <a:gd name="connsiteY2" fmla="*/ 7306 h 14312"/>
                <a:gd name="connsiteX3" fmla="*/ 7356 w 14312"/>
                <a:gd name="connsiteY3" fmla="*/ 150 h 14312"/>
                <a:gd name="connsiteX4" fmla="*/ 14513 w 14312"/>
                <a:gd name="connsiteY4" fmla="*/ 7306 h 14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 h="14312">
                  <a:moveTo>
                    <a:pt x="14513" y="7306"/>
                  </a:moveTo>
                  <a:cubicBezTo>
                    <a:pt x="14513" y="11259"/>
                    <a:pt x="11309" y="14463"/>
                    <a:pt x="7356" y="14463"/>
                  </a:cubicBezTo>
                  <a:cubicBezTo>
                    <a:pt x="3404" y="14463"/>
                    <a:pt x="200" y="11259"/>
                    <a:pt x="200" y="7306"/>
                  </a:cubicBezTo>
                  <a:cubicBezTo>
                    <a:pt x="200" y="3354"/>
                    <a:pt x="3404" y="150"/>
                    <a:pt x="7356" y="150"/>
                  </a:cubicBezTo>
                  <a:cubicBezTo>
                    <a:pt x="11309" y="150"/>
                    <a:pt x="14513" y="3354"/>
                    <a:pt x="14513" y="7306"/>
                  </a:cubicBezTo>
                  <a:close/>
                </a:path>
              </a:pathLst>
            </a:custGeom>
            <a:solidFill>
              <a:srgbClr val="CFDBE8"/>
            </a:solidFill>
            <a:ln w="7144" cap="flat">
              <a:noFill/>
              <a:prstDash val="solid"/>
              <a:miter/>
            </a:ln>
          </p:spPr>
          <p:txBody>
            <a:bodyPr rtlCol="0" anchor="ctr"/>
            <a:lstStyle/>
            <a:p>
              <a:endParaRPr lang="en-US"/>
            </a:p>
          </p:txBody>
        </p:sp>
      </p:grpSp>
      <p:sp>
        <p:nvSpPr>
          <p:cNvPr id="366" name="Slide Number Placeholder 5">
            <a:extLst>
              <a:ext uri="{FF2B5EF4-FFF2-40B4-BE49-F238E27FC236}">
                <a16:creationId xmlns:a16="http://schemas.microsoft.com/office/drawing/2014/main" id="{9E2A09D0-B2EE-18DD-6731-AF72B280BA45}"/>
              </a:ext>
            </a:extLst>
          </p:cNvPr>
          <p:cNvSpPr txBox="1"/>
          <p:nvPr userDrawn="1"/>
        </p:nvSpPr>
        <p:spPr>
          <a:xfrm>
            <a:off x="11490976" y="6312413"/>
            <a:ext cx="390103" cy="254001"/>
          </a:xfrm>
          <a:prstGeom prst="rect">
            <a:avLst/>
          </a:prstGeom>
        </p:spPr>
        <p:txBody>
          <a:bodyPr anchor="ctr"/>
          <a:lstStyle>
            <a:defPPr>
              <a:defRPr lang="en-US"/>
            </a:defPPr>
            <a:lvl1pPr algn="ctr">
              <a:defRPr sz="800" b="1">
                <a:solidFill>
                  <a:schemeClr val="accent1"/>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fld id="{707CDADC-9C7F-4AE2-9073-56EBA64A87C0}" type="slidenum">
              <a:rPr lang="en-US" smtClean="0">
                <a:solidFill>
                  <a:schemeClr val="bg1"/>
                </a:solidFill>
              </a:rPr>
              <a:pPr lvl="0"/>
              <a:t>‹#›</a:t>
            </a:fld>
            <a:endParaRPr lang="en-US" dirty="0">
              <a:solidFill>
                <a:schemeClr val="bg1"/>
              </a:solidFill>
            </a:endParaRPr>
          </a:p>
        </p:txBody>
      </p:sp>
    </p:spTree>
    <p:extLst>
      <p:ext uri="{BB962C8B-B14F-4D97-AF65-F5344CB8AC3E}">
        <p14:creationId xmlns:p14="http://schemas.microsoft.com/office/powerpoint/2010/main" val="1141458531"/>
      </p:ext>
    </p:extLst>
  </p:cSld>
  <p:clrMapOvr>
    <a:masterClrMapping/>
  </p:clrMapOvr>
  <p:hf hdr="0" ftr="0" dt="0"/>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1FB2E4-ED16-5793-1FD9-CB016AB1FE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4032BFD-00AD-F4C1-E961-163090B553D3}"/>
              </a:ext>
            </a:extLst>
          </p:cNvPr>
          <p:cNvSpPr>
            <a:spLocks noGrp="1"/>
          </p:cNvSpPr>
          <p:nvPr>
            <p:ph type="body" idx="1"/>
          </p:nvPr>
        </p:nvSpPr>
        <p:spPr>
          <a:xfrm>
            <a:off x="838200" y="1825625"/>
            <a:ext cx="10515600" cy="4351338"/>
          </a:xfrm>
          <a:prstGeom prst="rect">
            <a:avLst/>
          </a:prstGeom>
        </p:spPr>
        <p:txBody>
          <a:bodyPr vert="horz" lIns="91440" tIns="45720" rIns="91440" bIns="45720" numCol="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741E5195-83FC-FBB9-A8E3-D1C7E0D8F3E3}"/>
              </a:ext>
            </a:extLst>
          </p:cNvPr>
          <p:cNvSpPr txBox="1"/>
          <p:nvPr userDrawn="1"/>
        </p:nvSpPr>
        <p:spPr>
          <a:xfrm>
            <a:off x="11490976" y="6312413"/>
            <a:ext cx="390103" cy="254001"/>
          </a:xfrm>
          <a:prstGeom prst="rect">
            <a:avLst/>
          </a:prstGeom>
        </p:spPr>
        <p:txBody>
          <a:bodyPr anchor="ctr"/>
          <a:lstStyle>
            <a:defPPr>
              <a:defRPr lang="en-US"/>
            </a:defPPr>
            <a:lvl1pPr algn="ctr">
              <a:defRPr sz="800" b="1">
                <a:solidFill>
                  <a:schemeClr val="accent1"/>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fld id="{707CDADC-9C7F-4AE2-9073-56EBA64A87C0}" type="slidenum">
              <a:rPr lang="en-US" smtClean="0"/>
              <a:pPr lvl="0"/>
              <a:t>‹#›</a:t>
            </a:fld>
            <a:endParaRPr lang="en-US" dirty="0"/>
          </a:p>
        </p:txBody>
      </p:sp>
    </p:spTree>
    <p:extLst>
      <p:ext uri="{BB962C8B-B14F-4D97-AF65-F5344CB8AC3E}">
        <p14:creationId xmlns:p14="http://schemas.microsoft.com/office/powerpoint/2010/main" val="1353191682"/>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4" r:id="rId4"/>
    <p:sldLayoutId id="2147483669" r:id="rId5"/>
    <p:sldLayoutId id="2147483660" r:id="rId6"/>
    <p:sldLayoutId id="2147483668" r:id="rId7"/>
    <p:sldLayoutId id="2147483666" r:id="rId8"/>
    <p:sldLayoutId id="2147483670" r:id="rId9"/>
    <p:sldLayoutId id="2147483673" r:id="rId10"/>
    <p:sldLayoutId id="2147483671" r:id="rId11"/>
    <p:sldLayoutId id="2147483667" r:id="rId12"/>
  </p:sldLayoutIdLst>
  <p:hf hdr="0" ftr="0" dt="0"/>
  <p:txStyles>
    <p:titleStyle>
      <a:lvl1pPr algn="l" defTabSz="914400" rtl="0" eaLnBrk="1" latinLnBrk="0" hangingPunct="1">
        <a:lnSpc>
          <a:spcPct val="90000"/>
        </a:lnSpc>
        <a:spcBef>
          <a:spcPct val="0"/>
        </a:spcBef>
        <a:buNone/>
        <a:defRPr sz="4400" b="1"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SzPct val="100000"/>
        <a:buFont typeface="Wingdings" panose="05000000000000000000" pitchFamily="2" charset="2"/>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00000"/>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00000"/>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00000"/>
        <a:buFont typeface="Wingdings" panose="05000000000000000000" pitchFamily="2" charset="2"/>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00000"/>
        <a:buFont typeface="Wingdings" panose="05000000000000000000" pitchFamily="2" charset="2"/>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611105C-FB4C-0D5F-52B7-3F1C64C22AB5}"/>
              </a:ext>
            </a:extLst>
          </p:cNvPr>
          <p:cNvSpPr>
            <a:spLocks noGrp="1"/>
          </p:cNvSpPr>
          <p:nvPr>
            <p:ph type="ctrTitle"/>
          </p:nvPr>
        </p:nvSpPr>
        <p:spPr>
          <a:xfrm>
            <a:off x="2292732" y="1782365"/>
            <a:ext cx="7606536" cy="635980"/>
          </a:xfrm>
        </p:spPr>
        <p:txBody>
          <a:bodyPr>
            <a:noAutofit/>
          </a:bodyPr>
          <a:lstStyle/>
          <a:p>
            <a:r>
              <a:rPr lang="en-US" sz="5400" dirty="0"/>
              <a:t>Zomato Data Analysis</a:t>
            </a:r>
          </a:p>
        </p:txBody>
      </p:sp>
      <p:sp>
        <p:nvSpPr>
          <p:cNvPr id="6" name="Subtitle 5">
            <a:extLst>
              <a:ext uri="{FF2B5EF4-FFF2-40B4-BE49-F238E27FC236}">
                <a16:creationId xmlns:a16="http://schemas.microsoft.com/office/drawing/2014/main" id="{3B8B2EBE-E57F-1B7D-EC48-04815D9CB7E8}"/>
              </a:ext>
            </a:extLst>
          </p:cNvPr>
          <p:cNvSpPr>
            <a:spLocks noGrp="1"/>
          </p:cNvSpPr>
          <p:nvPr>
            <p:ph type="subTitle" idx="1"/>
          </p:nvPr>
        </p:nvSpPr>
        <p:spPr>
          <a:xfrm>
            <a:off x="5909569" y="2783217"/>
            <a:ext cx="5882640" cy="2213354"/>
          </a:xfrm>
        </p:spPr>
        <p:txBody>
          <a:bodyPr>
            <a:normAutofit/>
          </a:bodyPr>
          <a:lstStyle/>
          <a:p>
            <a:pPr algn="ctr"/>
            <a:r>
              <a:rPr lang="en-US" sz="2800" dirty="0"/>
              <a:t>Project Guide</a:t>
            </a:r>
          </a:p>
          <a:p>
            <a:pPr algn="ctr"/>
            <a:r>
              <a:rPr lang="en-US" sz="2800" dirty="0"/>
              <a:t>Viha Dave &amp; Purvesh Kachhiya</a:t>
            </a:r>
          </a:p>
          <a:p>
            <a:pPr algn="ctr"/>
            <a:r>
              <a:rPr lang="en-US" sz="2800" dirty="0"/>
              <a:t>Date: 13</a:t>
            </a:r>
            <a:r>
              <a:rPr lang="en-US" sz="2800" baseline="30000" dirty="0"/>
              <a:t>th</a:t>
            </a:r>
            <a:r>
              <a:rPr lang="en-US" sz="2800" dirty="0"/>
              <a:t> March 2023</a:t>
            </a:r>
          </a:p>
        </p:txBody>
      </p:sp>
      <p:sp>
        <p:nvSpPr>
          <p:cNvPr id="10" name="TextBox 9">
            <a:extLst>
              <a:ext uri="{FF2B5EF4-FFF2-40B4-BE49-F238E27FC236}">
                <a16:creationId xmlns:a16="http://schemas.microsoft.com/office/drawing/2014/main" id="{886DDC0B-55C8-C3E2-DD12-080F7785C8AA}"/>
              </a:ext>
            </a:extLst>
          </p:cNvPr>
          <p:cNvSpPr txBox="1"/>
          <p:nvPr/>
        </p:nvSpPr>
        <p:spPr>
          <a:xfrm>
            <a:off x="1404083" y="2631285"/>
            <a:ext cx="3025873" cy="584775"/>
          </a:xfrm>
          <a:prstGeom prst="rect">
            <a:avLst/>
          </a:prstGeom>
          <a:noFill/>
        </p:spPr>
        <p:txBody>
          <a:bodyPr wrap="square">
            <a:spAutoFit/>
          </a:bodyPr>
          <a:lstStyle/>
          <a:p>
            <a:r>
              <a:rPr lang="en-US" sz="3200" dirty="0"/>
              <a:t>Team Members</a:t>
            </a:r>
          </a:p>
        </p:txBody>
      </p:sp>
      <p:sp>
        <p:nvSpPr>
          <p:cNvPr id="12" name="TextBox 11">
            <a:extLst>
              <a:ext uri="{FF2B5EF4-FFF2-40B4-BE49-F238E27FC236}">
                <a16:creationId xmlns:a16="http://schemas.microsoft.com/office/drawing/2014/main" id="{828D3730-90AB-9045-DFDA-445058BE9D12}"/>
              </a:ext>
            </a:extLst>
          </p:cNvPr>
          <p:cNvSpPr txBox="1"/>
          <p:nvPr/>
        </p:nvSpPr>
        <p:spPr>
          <a:xfrm>
            <a:off x="1522319" y="3176178"/>
            <a:ext cx="3413665" cy="2805063"/>
          </a:xfrm>
          <a:prstGeom prst="rect">
            <a:avLst/>
          </a:prstGeom>
          <a:noFill/>
        </p:spPr>
        <p:txBody>
          <a:bodyPr wrap="square">
            <a:spAutoFit/>
          </a:bodyPr>
          <a:lstStyle/>
          <a:p>
            <a:pPr marL="342900" indent="-342900">
              <a:lnSpc>
                <a:spcPct val="150000"/>
              </a:lnSpc>
              <a:buFont typeface="+mj-lt"/>
              <a:buAutoNum type="arabicPeriod"/>
            </a:pPr>
            <a:r>
              <a:rPr lang="en-US" sz="2400" dirty="0"/>
              <a:t>Bhagyesh Bhut</a:t>
            </a:r>
          </a:p>
          <a:p>
            <a:pPr marL="342900" indent="-342900">
              <a:lnSpc>
                <a:spcPct val="150000"/>
              </a:lnSpc>
              <a:buFont typeface="+mj-lt"/>
              <a:buAutoNum type="arabicPeriod"/>
            </a:pPr>
            <a:r>
              <a:rPr lang="en-US" sz="2400" dirty="0"/>
              <a:t>Akshat Patel</a:t>
            </a:r>
          </a:p>
          <a:p>
            <a:pPr marL="342900" indent="-342900">
              <a:lnSpc>
                <a:spcPct val="150000"/>
              </a:lnSpc>
              <a:buFont typeface="+mj-lt"/>
              <a:buAutoNum type="arabicPeriod"/>
            </a:pPr>
            <a:r>
              <a:rPr lang="en-US" sz="2400" dirty="0"/>
              <a:t>Yash Shah</a:t>
            </a:r>
          </a:p>
          <a:p>
            <a:pPr marL="342900" indent="-342900">
              <a:lnSpc>
                <a:spcPct val="150000"/>
              </a:lnSpc>
              <a:buFont typeface="+mj-lt"/>
              <a:buAutoNum type="arabicPeriod"/>
            </a:pPr>
            <a:r>
              <a:rPr lang="en-IN" sz="2400" dirty="0"/>
              <a:t>Dharam Rajvadiya</a:t>
            </a:r>
            <a:endParaRPr lang="en-US" sz="2400" dirty="0"/>
          </a:p>
          <a:p>
            <a:pPr marL="342900" indent="-342900">
              <a:lnSpc>
                <a:spcPct val="150000"/>
              </a:lnSpc>
              <a:buFont typeface="+mj-lt"/>
              <a:buAutoNum type="arabicPeriod"/>
            </a:pPr>
            <a:r>
              <a:rPr lang="en-US" sz="2400" dirty="0"/>
              <a:t>Riya Anadani</a:t>
            </a:r>
          </a:p>
        </p:txBody>
      </p:sp>
    </p:spTree>
    <p:extLst>
      <p:ext uri="{BB962C8B-B14F-4D97-AF65-F5344CB8AC3E}">
        <p14:creationId xmlns:p14="http://schemas.microsoft.com/office/powerpoint/2010/main" val="927660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AFBD7-9193-3550-A0C9-6D3FA32FDBED}"/>
              </a:ext>
            </a:extLst>
          </p:cNvPr>
          <p:cNvSpPr>
            <a:spLocks noGrp="1"/>
          </p:cNvSpPr>
          <p:nvPr>
            <p:ph type="title"/>
          </p:nvPr>
        </p:nvSpPr>
        <p:spPr>
          <a:xfrm>
            <a:off x="4869647" y="3069018"/>
            <a:ext cx="2452706" cy="719963"/>
          </a:xfrm>
        </p:spPr>
        <p:txBody>
          <a:bodyPr>
            <a:normAutofit/>
          </a:bodyPr>
          <a:lstStyle/>
          <a:p>
            <a:r>
              <a:rPr lang="en-IN" sz="4400" dirty="0"/>
              <a:t>Solution</a:t>
            </a:r>
          </a:p>
        </p:txBody>
      </p:sp>
    </p:spTree>
    <p:extLst>
      <p:ext uri="{BB962C8B-B14F-4D97-AF65-F5344CB8AC3E}">
        <p14:creationId xmlns:p14="http://schemas.microsoft.com/office/powerpoint/2010/main" val="2896553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149AD-1619-B262-60C3-316145F6379B}"/>
              </a:ext>
            </a:extLst>
          </p:cNvPr>
          <p:cNvSpPr>
            <a:spLocks noGrp="1"/>
          </p:cNvSpPr>
          <p:nvPr>
            <p:ph type="title"/>
          </p:nvPr>
        </p:nvSpPr>
        <p:spPr/>
        <p:txBody>
          <a:bodyPr/>
          <a:lstStyle/>
          <a:p>
            <a:r>
              <a:rPr lang="en-IN" dirty="0"/>
              <a:t>Zomato Raw Data Table</a:t>
            </a:r>
          </a:p>
        </p:txBody>
      </p:sp>
      <p:pic>
        <p:nvPicPr>
          <p:cNvPr id="1026" name="Picture 2" descr="image">
            <a:extLst>
              <a:ext uri="{FF2B5EF4-FFF2-40B4-BE49-F238E27FC236}">
                <a16:creationId xmlns:a16="http://schemas.microsoft.com/office/drawing/2014/main" id="{5EEBAFF5-229D-504A-E2D4-D7EDBDC0E9A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5082"/>
          <a:stretch/>
        </p:blipFill>
        <p:spPr bwMode="auto">
          <a:xfrm>
            <a:off x="0" y="853787"/>
            <a:ext cx="12192000" cy="5206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418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149AD-1619-B262-60C3-316145F6379B}"/>
              </a:ext>
            </a:extLst>
          </p:cNvPr>
          <p:cNvSpPr>
            <a:spLocks noGrp="1"/>
          </p:cNvSpPr>
          <p:nvPr>
            <p:ph type="title"/>
          </p:nvPr>
        </p:nvSpPr>
        <p:spPr/>
        <p:txBody>
          <a:bodyPr/>
          <a:lstStyle/>
          <a:p>
            <a:r>
              <a:rPr lang="en-IN" dirty="0"/>
              <a:t>Country-code Raw Data Table</a:t>
            </a:r>
          </a:p>
        </p:txBody>
      </p:sp>
      <p:pic>
        <p:nvPicPr>
          <p:cNvPr id="4" name="Picture 2" descr="image">
            <a:extLst>
              <a:ext uri="{FF2B5EF4-FFF2-40B4-BE49-F238E27FC236}">
                <a16:creationId xmlns:a16="http://schemas.microsoft.com/office/drawing/2014/main" id="{FCBBBFB1-E02B-C4EF-43C8-0174E03BE12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18501" y="1761085"/>
            <a:ext cx="3839111" cy="3534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271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149AD-1619-B262-60C3-316145F6379B}"/>
              </a:ext>
            </a:extLst>
          </p:cNvPr>
          <p:cNvSpPr>
            <a:spLocks noGrp="1"/>
          </p:cNvSpPr>
          <p:nvPr>
            <p:ph type="title"/>
          </p:nvPr>
        </p:nvSpPr>
        <p:spPr/>
        <p:txBody>
          <a:bodyPr/>
          <a:lstStyle/>
          <a:p>
            <a:r>
              <a:rPr lang="en-IN" dirty="0"/>
              <a:t>Transformed Data Table</a:t>
            </a:r>
          </a:p>
        </p:txBody>
      </p:sp>
      <p:pic>
        <p:nvPicPr>
          <p:cNvPr id="2050" name="Picture 2" descr="image">
            <a:extLst>
              <a:ext uri="{FF2B5EF4-FFF2-40B4-BE49-F238E27FC236}">
                <a16:creationId xmlns:a16="http://schemas.microsoft.com/office/drawing/2014/main" id="{28B44158-B2E2-EE10-6D29-4D678AA3FEE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2452"/>
          <a:stretch/>
        </p:blipFill>
        <p:spPr bwMode="auto">
          <a:xfrm>
            <a:off x="0" y="978831"/>
            <a:ext cx="12192000" cy="4936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258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293F3-DD67-8F45-46D2-32AA5024B11F}"/>
              </a:ext>
            </a:extLst>
          </p:cNvPr>
          <p:cNvSpPr>
            <a:spLocks noGrp="1"/>
          </p:cNvSpPr>
          <p:nvPr>
            <p:ph type="title"/>
          </p:nvPr>
        </p:nvSpPr>
        <p:spPr/>
        <p:txBody>
          <a:bodyPr/>
          <a:lstStyle/>
          <a:p>
            <a:r>
              <a:rPr lang="en-IN"/>
              <a:t>Power BI Dashboard</a:t>
            </a:r>
            <a:endParaRPr lang="en-IN" dirty="0"/>
          </a:p>
        </p:txBody>
      </p:sp>
      <p:pic>
        <p:nvPicPr>
          <p:cNvPr id="9" name="Content Placeholder 8">
            <a:extLst>
              <a:ext uri="{FF2B5EF4-FFF2-40B4-BE49-F238E27FC236}">
                <a16:creationId xmlns:a16="http://schemas.microsoft.com/office/drawing/2014/main" id="{A738018F-AC8A-C111-72AA-70F14FD7A78D}"/>
              </a:ext>
            </a:extLst>
          </p:cNvPr>
          <p:cNvPicPr>
            <a:picLocks noGrp="1" noChangeAspect="1"/>
          </p:cNvPicPr>
          <p:nvPr>
            <p:ph idx="1"/>
          </p:nvPr>
        </p:nvPicPr>
        <p:blipFill>
          <a:blip r:embed="rId2"/>
          <a:stretch>
            <a:fillRect/>
          </a:stretch>
        </p:blipFill>
        <p:spPr>
          <a:xfrm>
            <a:off x="1266422" y="879475"/>
            <a:ext cx="9543268" cy="5297488"/>
          </a:xfrm>
        </p:spPr>
      </p:pic>
    </p:spTree>
    <p:extLst>
      <p:ext uri="{BB962C8B-B14F-4D97-AF65-F5344CB8AC3E}">
        <p14:creationId xmlns:p14="http://schemas.microsoft.com/office/powerpoint/2010/main" val="150712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7285C1-00F7-9B7A-06EC-30931BDA4AD5}"/>
              </a:ext>
            </a:extLst>
          </p:cNvPr>
          <p:cNvSpPr>
            <a:spLocks noGrp="1"/>
          </p:cNvSpPr>
          <p:nvPr>
            <p:ph type="ctrTitle"/>
          </p:nvPr>
        </p:nvSpPr>
        <p:spPr/>
        <p:txBody>
          <a:bodyPr>
            <a:normAutofit fontScale="90000"/>
          </a:bodyPr>
          <a:lstStyle/>
          <a:p>
            <a:r>
              <a:rPr lang="en-US" b="0" i="0" u="none" strike="noStrike" dirty="0">
                <a:solidFill>
                  <a:srgbClr val="154A86"/>
                </a:solidFill>
                <a:effectLst/>
                <a:latin typeface="Century Gothic" panose="020B0502020202020204" pitchFamily="34" charset="0"/>
              </a:rPr>
              <a:t>​</a:t>
            </a:r>
            <a:r>
              <a:rPr lang="en-US" b="0" i="0" dirty="0">
                <a:solidFill>
                  <a:srgbClr val="000000"/>
                </a:solidFill>
                <a:effectLst/>
                <a:latin typeface="Century Gothic" panose="020B0502020202020204" pitchFamily="34" charset="0"/>
              </a:rPr>
              <a:t>​</a:t>
            </a:r>
            <a:br>
              <a:rPr lang="en-US" b="0" i="0" dirty="0">
                <a:solidFill>
                  <a:srgbClr val="000000"/>
                </a:solidFill>
                <a:effectLst/>
                <a:latin typeface="Century Gothic" panose="020B0502020202020204" pitchFamily="34" charset="0"/>
              </a:rPr>
            </a:br>
            <a:r>
              <a:rPr lang="en-US" dirty="0">
                <a:solidFill>
                  <a:srgbClr val="FFFFFF"/>
                </a:solidFill>
                <a:latin typeface="Century Gothic" panose="020B0502020202020204" pitchFamily="34" charset="0"/>
              </a:rPr>
              <a:t>Future Scope</a:t>
            </a:r>
            <a:br>
              <a:rPr lang="en-US" b="0" i="0" dirty="0">
                <a:solidFill>
                  <a:srgbClr val="000000"/>
                </a:solidFill>
                <a:effectLst/>
                <a:latin typeface="Century Gothic" panose="020B0502020202020204" pitchFamily="34" charset="0"/>
              </a:rPr>
            </a:br>
            <a:r>
              <a:rPr lang="en-US" b="0" i="0" dirty="0">
                <a:solidFill>
                  <a:srgbClr val="000000"/>
                </a:solidFill>
                <a:effectLst/>
                <a:latin typeface="Century Gothic" panose="020B0502020202020204" pitchFamily="34" charset="0"/>
              </a:rPr>
              <a:t>​</a:t>
            </a:r>
            <a:endParaRPr lang="en-US" dirty="0"/>
          </a:p>
        </p:txBody>
      </p:sp>
      <p:sp>
        <p:nvSpPr>
          <p:cNvPr id="6" name="Subtitle 5">
            <a:extLst>
              <a:ext uri="{FF2B5EF4-FFF2-40B4-BE49-F238E27FC236}">
                <a16:creationId xmlns:a16="http://schemas.microsoft.com/office/drawing/2014/main" id="{1DAC4F43-E570-A525-7C32-8E9508DB5866}"/>
              </a:ext>
            </a:extLst>
          </p:cNvPr>
          <p:cNvSpPr>
            <a:spLocks noGrp="1"/>
          </p:cNvSpPr>
          <p:nvPr>
            <p:ph type="subTitle" idx="1"/>
          </p:nvPr>
        </p:nvSpPr>
        <p:spPr>
          <a:xfrm>
            <a:off x="106679" y="3581468"/>
            <a:ext cx="11978641" cy="2482902"/>
          </a:xfrm>
        </p:spPr>
        <p:txBody>
          <a:bodyPr>
            <a:noAutofit/>
          </a:bodyPr>
          <a:lstStyle/>
          <a:p>
            <a:pPr algn="ctr"/>
            <a:r>
              <a:rPr lang="en-US" sz="2400" dirty="0">
                <a:solidFill>
                  <a:schemeClr val="tx2"/>
                </a:solidFill>
                <a:latin typeface="Calibri" panose="020F0502020204030204" pitchFamily="34" charset="0"/>
              </a:rPr>
              <a:t>Currency conversion from static to dynamic: Now, we are using the constant value of the dollar; however, we will design a method where the price fluctuates on a regular basis. </a:t>
            </a:r>
          </a:p>
          <a:p>
            <a:pPr algn="ctr"/>
            <a:r>
              <a:rPr lang="en-US" sz="2400" dirty="0">
                <a:solidFill>
                  <a:schemeClr val="tx2"/>
                </a:solidFill>
                <a:latin typeface="Calibri" panose="020F0502020204030204" pitchFamily="34" charset="0"/>
              </a:rPr>
              <a:t>Real-time nationwide currency conversion: For the user's ideology, real-time price updates in any currency.</a:t>
            </a:r>
          </a:p>
        </p:txBody>
      </p:sp>
    </p:spTree>
    <p:extLst>
      <p:ext uri="{BB962C8B-B14F-4D97-AF65-F5344CB8AC3E}">
        <p14:creationId xmlns:p14="http://schemas.microsoft.com/office/powerpoint/2010/main" val="1829637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7285C1-00F7-9B7A-06EC-30931BDA4AD5}"/>
              </a:ext>
            </a:extLst>
          </p:cNvPr>
          <p:cNvSpPr>
            <a:spLocks noGrp="1"/>
          </p:cNvSpPr>
          <p:nvPr>
            <p:ph type="ctrTitle"/>
          </p:nvPr>
        </p:nvSpPr>
        <p:spPr/>
        <p:txBody>
          <a:bodyPr>
            <a:normAutofit fontScale="90000"/>
          </a:bodyPr>
          <a:lstStyle/>
          <a:p>
            <a:r>
              <a:rPr lang="en-US" b="0" i="0" u="none" strike="noStrike" dirty="0">
                <a:solidFill>
                  <a:srgbClr val="154A86"/>
                </a:solidFill>
                <a:effectLst/>
                <a:latin typeface="Century Gothic" panose="020B0502020202020204" pitchFamily="34" charset="0"/>
              </a:rPr>
              <a:t>​</a:t>
            </a:r>
            <a:r>
              <a:rPr lang="en-US" b="0" i="0" dirty="0">
                <a:solidFill>
                  <a:srgbClr val="000000"/>
                </a:solidFill>
                <a:effectLst/>
                <a:latin typeface="Century Gothic" panose="020B0502020202020204" pitchFamily="34" charset="0"/>
              </a:rPr>
              <a:t>​</a:t>
            </a:r>
            <a:br>
              <a:rPr lang="en-US" b="0" i="0" dirty="0">
                <a:solidFill>
                  <a:srgbClr val="000000"/>
                </a:solidFill>
                <a:effectLst/>
                <a:latin typeface="Century Gothic" panose="020B0502020202020204" pitchFamily="34" charset="0"/>
              </a:rPr>
            </a:br>
            <a:r>
              <a:rPr lang="en-US" b="1" i="0" u="none" strike="noStrike" dirty="0">
                <a:solidFill>
                  <a:srgbClr val="FFFFFF"/>
                </a:solidFill>
                <a:effectLst/>
                <a:latin typeface="Century Gothic" panose="020B0502020202020204" pitchFamily="34" charset="0"/>
              </a:rPr>
              <a:t>Conclusion</a:t>
            </a:r>
            <a:r>
              <a:rPr lang="en-US" b="0" i="0" dirty="0">
                <a:solidFill>
                  <a:srgbClr val="000000"/>
                </a:solidFill>
                <a:effectLst/>
                <a:latin typeface="Century Gothic" panose="020B0502020202020204" pitchFamily="34" charset="0"/>
              </a:rPr>
              <a:t>​</a:t>
            </a:r>
            <a:br>
              <a:rPr lang="en-US" b="0" i="0" dirty="0">
                <a:solidFill>
                  <a:srgbClr val="000000"/>
                </a:solidFill>
                <a:effectLst/>
                <a:latin typeface="Century Gothic" panose="020B0502020202020204" pitchFamily="34" charset="0"/>
              </a:rPr>
            </a:br>
            <a:r>
              <a:rPr lang="en-US" b="0" i="0" dirty="0">
                <a:solidFill>
                  <a:srgbClr val="000000"/>
                </a:solidFill>
                <a:effectLst/>
                <a:latin typeface="Century Gothic" panose="020B0502020202020204" pitchFamily="34" charset="0"/>
              </a:rPr>
              <a:t>​</a:t>
            </a:r>
            <a:endParaRPr lang="en-US" dirty="0"/>
          </a:p>
        </p:txBody>
      </p:sp>
      <p:sp>
        <p:nvSpPr>
          <p:cNvPr id="6" name="Subtitle 5">
            <a:extLst>
              <a:ext uri="{FF2B5EF4-FFF2-40B4-BE49-F238E27FC236}">
                <a16:creationId xmlns:a16="http://schemas.microsoft.com/office/drawing/2014/main" id="{1DAC4F43-E570-A525-7C32-8E9508DB5866}"/>
              </a:ext>
            </a:extLst>
          </p:cNvPr>
          <p:cNvSpPr>
            <a:spLocks noGrp="1"/>
          </p:cNvSpPr>
          <p:nvPr>
            <p:ph type="subTitle" idx="1"/>
          </p:nvPr>
        </p:nvSpPr>
        <p:spPr>
          <a:xfrm>
            <a:off x="106679" y="3581468"/>
            <a:ext cx="11978641" cy="2482902"/>
          </a:xfrm>
        </p:spPr>
        <p:txBody>
          <a:bodyPr>
            <a:noAutofit/>
          </a:bodyPr>
          <a:lstStyle/>
          <a:p>
            <a:pPr marL="342900" indent="-342900">
              <a:buFont typeface="Arial" panose="020B0604020202020204" pitchFamily="34" charset="0"/>
              <a:buChar char="•"/>
            </a:pPr>
            <a:r>
              <a:rPr lang="en-US" sz="2400" b="0" i="0" dirty="0">
                <a:solidFill>
                  <a:srgbClr val="444444"/>
                </a:solidFill>
                <a:effectLst/>
                <a:latin typeface="Calibri" panose="020F0502020204030204" pitchFamily="34" charset="0"/>
              </a:rPr>
              <a:t>We can conclude that the whole orchestration process gets automated once all the resources are in place and then there is no need of any supervision or Manual inputs unless and until any unexpected error occurs.</a:t>
            </a:r>
          </a:p>
          <a:p>
            <a:pPr marL="342900" indent="-342900">
              <a:buFont typeface="Arial" panose="020B0604020202020204" pitchFamily="34" charset="0"/>
              <a:buChar char="•"/>
            </a:pPr>
            <a:r>
              <a:rPr lang="en-US" sz="2400" dirty="0">
                <a:solidFill>
                  <a:srgbClr val="444444"/>
                </a:solidFill>
                <a:latin typeface="Calibri" panose="020F0502020204030204" pitchFamily="34" charset="0"/>
              </a:rPr>
              <a:t>W</a:t>
            </a:r>
            <a:r>
              <a:rPr lang="en-US" sz="2400" b="0" i="0" dirty="0">
                <a:solidFill>
                  <a:srgbClr val="444444"/>
                </a:solidFill>
                <a:effectLst/>
                <a:latin typeface="Calibri" panose="020F0502020204030204" pitchFamily="34" charset="0"/>
              </a:rPr>
              <a:t>ith the help of Power BI, we can easily gain useful insights for given Zomato Data​</a:t>
            </a:r>
          </a:p>
        </p:txBody>
      </p:sp>
    </p:spTree>
    <p:extLst>
      <p:ext uri="{BB962C8B-B14F-4D97-AF65-F5344CB8AC3E}">
        <p14:creationId xmlns:p14="http://schemas.microsoft.com/office/powerpoint/2010/main" val="3402289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7285C1-00F7-9B7A-06EC-30931BDA4AD5}"/>
              </a:ext>
            </a:extLst>
          </p:cNvPr>
          <p:cNvSpPr>
            <a:spLocks noGrp="1"/>
          </p:cNvSpPr>
          <p:nvPr>
            <p:ph type="ctrTitle"/>
          </p:nvPr>
        </p:nvSpPr>
        <p:spPr/>
        <p:txBody>
          <a:bodyPr>
            <a:normAutofit fontScale="90000"/>
          </a:bodyPr>
          <a:lstStyle/>
          <a:p>
            <a:r>
              <a:rPr lang="en-US" b="0" i="0" u="none" strike="noStrike" dirty="0">
                <a:solidFill>
                  <a:srgbClr val="154A86"/>
                </a:solidFill>
                <a:effectLst/>
                <a:latin typeface="Century Gothic" panose="020B0502020202020204" pitchFamily="34" charset="0"/>
              </a:rPr>
              <a:t>​</a:t>
            </a:r>
            <a:r>
              <a:rPr lang="en-US" b="0" i="0" dirty="0">
                <a:solidFill>
                  <a:srgbClr val="000000"/>
                </a:solidFill>
                <a:effectLst/>
                <a:latin typeface="Century Gothic" panose="020B0502020202020204" pitchFamily="34" charset="0"/>
              </a:rPr>
              <a:t>​</a:t>
            </a:r>
            <a:br>
              <a:rPr lang="en-US" b="0" i="0" dirty="0">
                <a:solidFill>
                  <a:srgbClr val="000000"/>
                </a:solidFill>
                <a:effectLst/>
                <a:latin typeface="Century Gothic" panose="020B0502020202020204" pitchFamily="34" charset="0"/>
              </a:rPr>
            </a:br>
            <a:r>
              <a:rPr lang="en-US" b="0" i="0" u="none" strike="noStrike" dirty="0">
                <a:solidFill>
                  <a:srgbClr val="154A86"/>
                </a:solidFill>
                <a:effectLst/>
                <a:latin typeface="Century Gothic" panose="020B0502020202020204" pitchFamily="34" charset="0"/>
              </a:rPr>
              <a:t>​</a:t>
            </a:r>
            <a:r>
              <a:rPr lang="en-US" b="0" i="0" dirty="0">
                <a:solidFill>
                  <a:srgbClr val="000000"/>
                </a:solidFill>
                <a:effectLst/>
                <a:latin typeface="Century Gothic" panose="020B0502020202020204" pitchFamily="34" charset="0"/>
              </a:rPr>
              <a:t>​</a:t>
            </a:r>
            <a:br>
              <a:rPr lang="en-US" b="0" i="0" dirty="0">
                <a:solidFill>
                  <a:srgbClr val="000000"/>
                </a:solidFill>
                <a:effectLst/>
                <a:latin typeface="Century Gothic" panose="020B0502020202020204" pitchFamily="34" charset="0"/>
              </a:rPr>
            </a:br>
            <a:r>
              <a:rPr lang="en-US" b="1" i="0" u="none" strike="noStrike" dirty="0">
                <a:solidFill>
                  <a:srgbClr val="FFFFFF"/>
                </a:solidFill>
                <a:effectLst/>
                <a:latin typeface="Century Gothic" panose="020B0502020202020204" pitchFamily="34" charset="0"/>
              </a:rPr>
              <a:t>References</a:t>
            </a:r>
            <a:r>
              <a:rPr lang="en-US" b="0" i="0" u="none" strike="noStrike" dirty="0">
                <a:solidFill>
                  <a:srgbClr val="FFFFFF"/>
                </a:solidFill>
                <a:effectLst/>
                <a:latin typeface="Century Gothic" panose="020B0502020202020204" pitchFamily="34" charset="0"/>
              </a:rPr>
              <a:t>​</a:t>
            </a:r>
            <a:r>
              <a:rPr lang="en-US" b="0" i="0" dirty="0">
                <a:solidFill>
                  <a:srgbClr val="000000"/>
                </a:solidFill>
                <a:effectLst/>
                <a:latin typeface="Century Gothic" panose="020B0502020202020204" pitchFamily="34" charset="0"/>
              </a:rPr>
              <a:t>​</a:t>
            </a:r>
            <a:br>
              <a:rPr lang="en-US" b="0" i="0" dirty="0">
                <a:solidFill>
                  <a:srgbClr val="000000"/>
                </a:solidFill>
                <a:effectLst/>
                <a:latin typeface="Century Gothic" panose="020B0502020202020204" pitchFamily="34" charset="0"/>
              </a:rPr>
            </a:br>
            <a:r>
              <a:rPr lang="en-US" b="0" i="0" dirty="0">
                <a:solidFill>
                  <a:srgbClr val="000000"/>
                </a:solidFill>
                <a:effectLst/>
                <a:latin typeface="Century Gothic" panose="020B0502020202020204" pitchFamily="34" charset="0"/>
              </a:rPr>
              <a:t>​</a:t>
            </a:r>
            <a:br>
              <a:rPr lang="en-US" b="0" i="0" dirty="0">
                <a:solidFill>
                  <a:srgbClr val="000000"/>
                </a:solidFill>
                <a:effectLst/>
                <a:latin typeface="Century Gothic" panose="020B0502020202020204" pitchFamily="34" charset="0"/>
              </a:rPr>
            </a:br>
            <a:r>
              <a:rPr lang="en-US" b="0" i="0" dirty="0">
                <a:solidFill>
                  <a:srgbClr val="000000"/>
                </a:solidFill>
                <a:effectLst/>
                <a:latin typeface="Century Gothic" panose="020B0502020202020204" pitchFamily="34" charset="0"/>
              </a:rPr>
              <a:t>​</a:t>
            </a:r>
            <a:endParaRPr lang="en-US" dirty="0"/>
          </a:p>
        </p:txBody>
      </p:sp>
      <p:sp>
        <p:nvSpPr>
          <p:cNvPr id="6" name="Subtitle 5">
            <a:extLst>
              <a:ext uri="{FF2B5EF4-FFF2-40B4-BE49-F238E27FC236}">
                <a16:creationId xmlns:a16="http://schemas.microsoft.com/office/drawing/2014/main" id="{1DAC4F43-E570-A525-7C32-8E9508DB5866}"/>
              </a:ext>
            </a:extLst>
          </p:cNvPr>
          <p:cNvSpPr>
            <a:spLocks noGrp="1"/>
          </p:cNvSpPr>
          <p:nvPr>
            <p:ph type="subTitle" idx="1"/>
          </p:nvPr>
        </p:nvSpPr>
        <p:spPr>
          <a:xfrm>
            <a:off x="106679" y="3581468"/>
            <a:ext cx="11978641" cy="2482902"/>
          </a:xfrm>
        </p:spPr>
        <p:txBody>
          <a:bodyPr>
            <a:noAutofit/>
          </a:bodyPr>
          <a:lstStyle/>
          <a:p>
            <a:r>
              <a:rPr lang="en-US" sz="2400" dirty="0">
                <a:solidFill>
                  <a:srgbClr val="444444"/>
                </a:solidFill>
                <a:latin typeface="Calibri" panose="020F0502020204030204" pitchFamily="34" charset="0"/>
              </a:rPr>
              <a:t>https://learn.microsoft.com/en-us/azure/data-factory/ </a:t>
            </a:r>
          </a:p>
          <a:p>
            <a:r>
              <a:rPr lang="en-US" sz="2400" dirty="0">
                <a:solidFill>
                  <a:srgbClr val="444444"/>
                </a:solidFill>
                <a:latin typeface="Calibri" panose="020F0502020204030204" pitchFamily="34" charset="0"/>
              </a:rPr>
              <a:t>https://docs.snowflake.com/ /​</a:t>
            </a:r>
          </a:p>
          <a:p>
            <a:r>
              <a:rPr lang="en-US" sz="2400" dirty="0">
                <a:solidFill>
                  <a:srgbClr val="444444"/>
                </a:solidFill>
                <a:latin typeface="Calibri" panose="020F0502020204030204" pitchFamily="34" charset="0"/>
              </a:rPr>
              <a:t>https://docs.snowflake.com/en/developer-guide/snowpark/index</a:t>
            </a:r>
          </a:p>
          <a:p>
            <a:r>
              <a:rPr lang="en-US" sz="2400" dirty="0">
                <a:solidFill>
                  <a:srgbClr val="444444"/>
                </a:solidFill>
                <a:latin typeface="Calibri" panose="020F0502020204030204" pitchFamily="34" charset="0"/>
              </a:rPr>
              <a:t>https://learn.microsoft.com/en-us/power-bi/</a:t>
            </a:r>
            <a:endParaRPr lang="en-US" sz="2400" b="0" i="0" dirty="0">
              <a:solidFill>
                <a:srgbClr val="444444"/>
              </a:solidFill>
              <a:effectLst/>
              <a:latin typeface="Calibri" panose="020F0502020204030204" pitchFamily="34" charset="0"/>
            </a:endParaRPr>
          </a:p>
        </p:txBody>
      </p:sp>
    </p:spTree>
    <p:extLst>
      <p:ext uri="{BB962C8B-B14F-4D97-AF65-F5344CB8AC3E}">
        <p14:creationId xmlns:p14="http://schemas.microsoft.com/office/powerpoint/2010/main" val="108918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21F1C3A-FBCB-6C8D-513A-07650D5B45EA}"/>
              </a:ext>
            </a:extLst>
          </p:cNvPr>
          <p:cNvSpPr>
            <a:spLocks noGrp="1"/>
          </p:cNvSpPr>
          <p:nvPr>
            <p:ph type="subTitle" idx="4294967295"/>
          </p:nvPr>
        </p:nvSpPr>
        <p:spPr>
          <a:xfrm>
            <a:off x="884179" y="2727840"/>
            <a:ext cx="2470680" cy="387055"/>
          </a:xfrm>
        </p:spPr>
        <p:txBody>
          <a:bodyPr>
            <a:normAutofit lnSpcReduction="10000"/>
          </a:bodyPr>
          <a:lstStyle/>
          <a:p>
            <a:pPr marL="0" indent="0">
              <a:buNone/>
            </a:pPr>
            <a:r>
              <a:rPr lang="en-US" dirty="0">
                <a:solidFill>
                  <a:schemeClr val="tx2"/>
                </a:solidFill>
              </a:rPr>
              <a:t>www.anblicks.com</a:t>
            </a:r>
          </a:p>
        </p:txBody>
      </p:sp>
      <p:grpSp>
        <p:nvGrpSpPr>
          <p:cNvPr id="3" name="Group 2">
            <a:extLst>
              <a:ext uri="{FF2B5EF4-FFF2-40B4-BE49-F238E27FC236}">
                <a16:creationId xmlns:a16="http://schemas.microsoft.com/office/drawing/2014/main" id="{197C4AAD-9A63-7BE5-743A-DF5117C1DF16}"/>
              </a:ext>
            </a:extLst>
          </p:cNvPr>
          <p:cNvGrpSpPr/>
          <p:nvPr/>
        </p:nvGrpSpPr>
        <p:grpSpPr>
          <a:xfrm>
            <a:off x="440332" y="4448191"/>
            <a:ext cx="10961891" cy="1123934"/>
            <a:chOff x="440332" y="4448191"/>
            <a:chExt cx="10961891" cy="1123934"/>
          </a:xfrm>
        </p:grpSpPr>
        <p:pic>
          <p:nvPicPr>
            <p:cNvPr id="4" name="Picture 3" descr="Diagram&#10;&#10;Description automatically generated with medium confidence">
              <a:extLst>
                <a:ext uri="{FF2B5EF4-FFF2-40B4-BE49-F238E27FC236}">
                  <a16:creationId xmlns:a16="http://schemas.microsoft.com/office/drawing/2014/main" id="{33881544-AD4C-AB7B-1F57-F36F29C6C8C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40332" y="4448191"/>
              <a:ext cx="1123934" cy="1123934"/>
            </a:xfrm>
            <a:prstGeom prst="rect">
              <a:avLst/>
            </a:prstGeom>
          </p:spPr>
        </p:pic>
        <p:pic>
          <p:nvPicPr>
            <p:cNvPr id="5" name="Picture 4">
              <a:extLst>
                <a:ext uri="{FF2B5EF4-FFF2-40B4-BE49-F238E27FC236}">
                  <a16:creationId xmlns:a16="http://schemas.microsoft.com/office/drawing/2014/main" id="{6E53816B-0973-3AB5-95D6-AA09ACAD5C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1152" y="4550323"/>
              <a:ext cx="901637" cy="9196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0180D59-90AB-9C3F-67B0-19E9EEBBF00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311822" y="4730250"/>
              <a:ext cx="2561774" cy="55981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dbt-logo - Carlin Leung - Product and Marketing Analytics Professional">
              <a:extLst>
                <a:ext uri="{FF2B5EF4-FFF2-40B4-BE49-F238E27FC236}">
                  <a16:creationId xmlns:a16="http://schemas.microsoft.com/office/drawing/2014/main" id="{6F9D5A6C-27B4-2F69-CE92-54538B8E3C01}"/>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270345" y="4760447"/>
              <a:ext cx="1498269" cy="49942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D53C8D5C-6B84-02A0-A02D-6842147238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16169" y="4755760"/>
              <a:ext cx="1886054" cy="508796"/>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itle 2">
            <a:extLst>
              <a:ext uri="{FF2B5EF4-FFF2-40B4-BE49-F238E27FC236}">
                <a16:creationId xmlns:a16="http://schemas.microsoft.com/office/drawing/2014/main" id="{79139B03-AF5C-832B-CDA5-D28099898640}"/>
              </a:ext>
            </a:extLst>
          </p:cNvPr>
          <p:cNvSpPr txBox="1">
            <a:spLocks/>
          </p:cNvSpPr>
          <p:nvPr/>
        </p:nvSpPr>
        <p:spPr>
          <a:xfrm>
            <a:off x="367808" y="3785358"/>
            <a:ext cx="5041590" cy="46410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sz="1800" dirty="0"/>
              <a:t>Technology Partnerships</a:t>
            </a:r>
          </a:p>
        </p:txBody>
      </p:sp>
      <p:sp>
        <p:nvSpPr>
          <p:cNvPr id="12" name="Subtitle 1">
            <a:extLst>
              <a:ext uri="{FF2B5EF4-FFF2-40B4-BE49-F238E27FC236}">
                <a16:creationId xmlns:a16="http://schemas.microsoft.com/office/drawing/2014/main" id="{A21F1C3A-FBCB-6C8D-513A-07650D5B45EA}"/>
              </a:ext>
            </a:extLst>
          </p:cNvPr>
          <p:cNvSpPr>
            <a:spLocks noGrp="1"/>
          </p:cNvSpPr>
          <p:nvPr>
            <p:ph type="subTitle" idx="4294967295"/>
          </p:nvPr>
        </p:nvSpPr>
        <p:spPr>
          <a:xfrm>
            <a:off x="4174058" y="2727840"/>
            <a:ext cx="2470680" cy="387055"/>
          </a:xfrm>
        </p:spPr>
        <p:txBody>
          <a:bodyPr>
            <a:normAutofit lnSpcReduction="10000"/>
          </a:bodyPr>
          <a:lstStyle/>
          <a:p>
            <a:pPr marL="0" indent="0">
              <a:buNone/>
            </a:pPr>
            <a:r>
              <a:rPr lang="en-US" dirty="0">
                <a:solidFill>
                  <a:schemeClr val="tx2"/>
                </a:solidFill>
              </a:rPr>
              <a:t>Your Mail</a:t>
            </a:r>
          </a:p>
        </p:txBody>
      </p:sp>
    </p:spTree>
    <p:extLst>
      <p:ext uri="{BB962C8B-B14F-4D97-AF65-F5344CB8AC3E}">
        <p14:creationId xmlns:p14="http://schemas.microsoft.com/office/powerpoint/2010/main" val="703704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02748A-F0FD-CE17-C6BC-224631DDDCE2}"/>
              </a:ext>
            </a:extLst>
          </p:cNvPr>
          <p:cNvSpPr>
            <a:spLocks noGrp="1"/>
          </p:cNvSpPr>
          <p:nvPr>
            <p:ph type="title"/>
          </p:nvPr>
        </p:nvSpPr>
        <p:spPr/>
        <p:txBody>
          <a:bodyPr/>
          <a:lstStyle/>
          <a:p>
            <a:r>
              <a:rPr lang="en-US" dirty="0"/>
              <a:t>Agenda</a:t>
            </a:r>
          </a:p>
        </p:txBody>
      </p:sp>
      <p:sp>
        <p:nvSpPr>
          <p:cNvPr id="8" name="Subtitle 7">
            <a:extLst>
              <a:ext uri="{FF2B5EF4-FFF2-40B4-BE49-F238E27FC236}">
                <a16:creationId xmlns:a16="http://schemas.microsoft.com/office/drawing/2014/main" id="{A1F3A7E2-4435-BF6D-6641-AE94E6F8C040}"/>
              </a:ext>
            </a:extLst>
          </p:cNvPr>
          <p:cNvSpPr>
            <a:spLocks noGrp="1"/>
          </p:cNvSpPr>
          <p:nvPr>
            <p:ph idx="1"/>
          </p:nvPr>
        </p:nvSpPr>
        <p:spPr/>
        <p:txBody>
          <a:bodyPr>
            <a:normAutofit/>
          </a:bodyPr>
          <a:lstStyle/>
          <a:p>
            <a:pPr algn="l" rtl="0" fontAlgn="base">
              <a:buFont typeface="Arial" panose="020B0604020202020204" pitchFamily="34" charset="0"/>
              <a:buChar char="•"/>
            </a:pPr>
            <a:r>
              <a:rPr lang="en-US" b="0" i="0" u="none" strike="noStrike" dirty="0">
                <a:solidFill>
                  <a:srgbClr val="003D79"/>
                </a:solidFill>
                <a:effectLst/>
                <a:latin typeface="Bierstadt Regular"/>
              </a:rPr>
              <a:t>Problem Statement</a:t>
            </a:r>
            <a:r>
              <a:rPr lang="en-US" b="0" i="0" dirty="0">
                <a:solidFill>
                  <a:srgbClr val="003D79"/>
                </a:solidFill>
                <a:effectLst/>
                <a:latin typeface="Bierstadt Regular"/>
              </a:rPr>
              <a:t>​</a:t>
            </a:r>
            <a:endParaRPr lang="en-US" b="0" i="0" dirty="0">
              <a:solidFill>
                <a:srgbClr val="003D79"/>
              </a:solidFill>
              <a:effectLst/>
              <a:latin typeface="Arial" panose="020B0604020202020204" pitchFamily="34" charset="0"/>
            </a:endParaRPr>
          </a:p>
          <a:p>
            <a:pPr algn="l" rtl="0" fontAlgn="base">
              <a:buFont typeface="Arial" panose="020B0604020202020204" pitchFamily="34" charset="0"/>
              <a:buChar char="•"/>
            </a:pPr>
            <a:r>
              <a:rPr lang="en-US" b="0" i="0" u="none" strike="noStrike" dirty="0">
                <a:solidFill>
                  <a:srgbClr val="003D79"/>
                </a:solidFill>
                <a:effectLst/>
                <a:latin typeface="Bierstadt Regular"/>
              </a:rPr>
              <a:t>Resource-Requirement and Specification</a:t>
            </a:r>
            <a:r>
              <a:rPr lang="en-US" b="0" i="0" dirty="0">
                <a:solidFill>
                  <a:srgbClr val="003D79"/>
                </a:solidFill>
                <a:effectLst/>
                <a:latin typeface="Bierstadt Regular"/>
              </a:rPr>
              <a:t>​</a:t>
            </a:r>
            <a:endParaRPr lang="en-US" b="0" i="0" dirty="0">
              <a:solidFill>
                <a:srgbClr val="003D79"/>
              </a:solidFill>
              <a:effectLst/>
              <a:latin typeface="Arial" panose="020B0604020202020204" pitchFamily="34" charset="0"/>
            </a:endParaRPr>
          </a:p>
          <a:p>
            <a:pPr algn="l" rtl="0" fontAlgn="base">
              <a:buFont typeface="Arial" panose="020B0604020202020204" pitchFamily="34" charset="0"/>
              <a:buChar char="•"/>
            </a:pPr>
            <a:r>
              <a:rPr lang="en-US" b="0" i="0" u="none" strike="noStrike" dirty="0">
                <a:solidFill>
                  <a:srgbClr val="003D79"/>
                </a:solidFill>
                <a:effectLst/>
                <a:latin typeface="Bierstadt Regular"/>
              </a:rPr>
              <a:t>​Solution Approach</a:t>
            </a:r>
            <a:r>
              <a:rPr lang="en-US" b="0" i="0" dirty="0">
                <a:solidFill>
                  <a:srgbClr val="003D79"/>
                </a:solidFill>
                <a:effectLst/>
                <a:latin typeface="Bierstadt Regular"/>
              </a:rPr>
              <a:t>​</a:t>
            </a:r>
          </a:p>
          <a:p>
            <a:pPr lvl="1" fontAlgn="base">
              <a:buFont typeface="Arial" panose="020B0604020202020204" pitchFamily="34" charset="0"/>
              <a:buChar char="•"/>
            </a:pPr>
            <a:r>
              <a:rPr lang="en-US" b="0" i="0" u="none" strike="noStrike" dirty="0">
                <a:solidFill>
                  <a:srgbClr val="003D79"/>
                </a:solidFill>
                <a:effectLst/>
                <a:latin typeface="Bierstadt Regular"/>
              </a:rPr>
              <a:t>Services and Tools to be used</a:t>
            </a:r>
            <a:r>
              <a:rPr lang="en-US" b="0" i="0" dirty="0">
                <a:solidFill>
                  <a:srgbClr val="003D79"/>
                </a:solidFill>
                <a:effectLst/>
                <a:latin typeface="Bierstadt Regular"/>
              </a:rPr>
              <a:t>​</a:t>
            </a:r>
          </a:p>
          <a:p>
            <a:pPr lvl="1" fontAlgn="base">
              <a:buFont typeface="Arial" panose="020B0604020202020204" pitchFamily="34" charset="0"/>
              <a:buChar char="•"/>
            </a:pPr>
            <a:r>
              <a:rPr lang="en-US" b="0" i="0" u="none" strike="noStrike" dirty="0">
                <a:solidFill>
                  <a:srgbClr val="003D79"/>
                </a:solidFill>
                <a:effectLst/>
                <a:latin typeface="Bierstadt Regular"/>
              </a:rPr>
              <a:t> Architecture</a:t>
            </a:r>
            <a:r>
              <a:rPr lang="en-US" b="0" i="0" dirty="0">
                <a:solidFill>
                  <a:srgbClr val="003D79"/>
                </a:solidFill>
                <a:effectLst/>
                <a:latin typeface="Bierstadt Regular"/>
              </a:rPr>
              <a:t>​</a:t>
            </a:r>
          </a:p>
          <a:p>
            <a:pPr lvl="1" fontAlgn="base">
              <a:buFont typeface="Arial" panose="020B0604020202020204" pitchFamily="34" charset="0"/>
              <a:buChar char="•"/>
            </a:pPr>
            <a:r>
              <a:rPr lang="en-US" b="0" i="0" u="none" strike="noStrike" dirty="0">
                <a:solidFill>
                  <a:srgbClr val="003D79"/>
                </a:solidFill>
                <a:effectLst/>
                <a:latin typeface="Bierstadt Regular"/>
              </a:rPr>
              <a:t>Workflow </a:t>
            </a:r>
            <a:r>
              <a:rPr lang="en-US" b="0" i="0" dirty="0">
                <a:solidFill>
                  <a:srgbClr val="003D79"/>
                </a:solidFill>
                <a:effectLst/>
                <a:latin typeface="Bierstadt Regular"/>
              </a:rPr>
              <a:t>​</a:t>
            </a:r>
            <a:endParaRPr lang="en-US" b="0" i="0" dirty="0">
              <a:solidFill>
                <a:srgbClr val="003D79"/>
              </a:solidFill>
              <a:effectLst/>
              <a:latin typeface="Arial" panose="020B0604020202020204" pitchFamily="34" charset="0"/>
            </a:endParaRPr>
          </a:p>
          <a:p>
            <a:pPr algn="l" rtl="0" fontAlgn="base">
              <a:buFont typeface="Arial" panose="020B0604020202020204" pitchFamily="34" charset="0"/>
              <a:buChar char="•"/>
            </a:pPr>
            <a:r>
              <a:rPr lang="en-US" b="0" i="0" u="none" strike="noStrike" dirty="0">
                <a:solidFill>
                  <a:srgbClr val="003D79"/>
                </a:solidFill>
                <a:effectLst/>
                <a:latin typeface="Bierstadt Regular"/>
              </a:rPr>
              <a:t>Results</a:t>
            </a:r>
            <a:r>
              <a:rPr lang="en-US" b="0" i="0" dirty="0">
                <a:solidFill>
                  <a:srgbClr val="003D79"/>
                </a:solidFill>
                <a:effectLst/>
                <a:latin typeface="Bierstadt Regular"/>
              </a:rPr>
              <a:t>​</a:t>
            </a:r>
            <a:endParaRPr lang="en-US" b="0" i="0" dirty="0">
              <a:solidFill>
                <a:srgbClr val="003D79"/>
              </a:solidFill>
              <a:effectLst/>
              <a:latin typeface="Arial" panose="020B0604020202020204" pitchFamily="34" charset="0"/>
            </a:endParaRPr>
          </a:p>
          <a:p>
            <a:pPr algn="l" rtl="0" fontAlgn="base">
              <a:buFont typeface="Arial" panose="020B0604020202020204" pitchFamily="34" charset="0"/>
              <a:buChar char="•"/>
            </a:pPr>
            <a:r>
              <a:rPr lang="en-US" b="0" i="0" u="none" strike="noStrike" dirty="0">
                <a:solidFill>
                  <a:srgbClr val="003D79"/>
                </a:solidFill>
                <a:effectLst/>
                <a:latin typeface="Bierstadt Regular"/>
              </a:rPr>
              <a:t>Conclusion</a:t>
            </a:r>
            <a:r>
              <a:rPr lang="en-US" b="0" i="0" dirty="0">
                <a:solidFill>
                  <a:srgbClr val="003D79"/>
                </a:solidFill>
                <a:effectLst/>
                <a:latin typeface="Bierstadt Regular"/>
              </a:rPr>
              <a:t>​</a:t>
            </a:r>
            <a:endParaRPr lang="en-US" b="0" i="0" dirty="0">
              <a:solidFill>
                <a:srgbClr val="003D79"/>
              </a:solidFill>
              <a:effectLst/>
              <a:latin typeface="Arial" panose="020B0604020202020204" pitchFamily="34" charset="0"/>
            </a:endParaRPr>
          </a:p>
          <a:p>
            <a:pPr algn="l" rtl="0" fontAlgn="base">
              <a:buFont typeface="Arial" panose="020B0604020202020204" pitchFamily="34" charset="0"/>
              <a:buChar char="•"/>
            </a:pPr>
            <a:r>
              <a:rPr lang="en-US" b="0" i="0" u="none" strike="noStrike" dirty="0">
                <a:solidFill>
                  <a:srgbClr val="003D79"/>
                </a:solidFill>
                <a:effectLst/>
                <a:latin typeface="Bierstadt Regular"/>
              </a:rPr>
              <a:t>Future Scope</a:t>
            </a:r>
            <a:r>
              <a:rPr lang="en-US" b="0" i="0" dirty="0">
                <a:solidFill>
                  <a:srgbClr val="003D79"/>
                </a:solidFill>
                <a:effectLst/>
                <a:latin typeface="Bierstadt Regular"/>
              </a:rPr>
              <a:t>​</a:t>
            </a:r>
            <a:endParaRPr lang="en-US" b="0" i="0" dirty="0">
              <a:solidFill>
                <a:srgbClr val="003D79"/>
              </a:solidFill>
              <a:effectLst/>
              <a:latin typeface="Arial" panose="020B0604020202020204" pitchFamily="34" charset="0"/>
            </a:endParaRPr>
          </a:p>
          <a:p>
            <a:pPr algn="l" rtl="0" fontAlgn="base">
              <a:buFont typeface="Arial" panose="020B0604020202020204" pitchFamily="34" charset="0"/>
              <a:buChar char="•"/>
            </a:pPr>
            <a:r>
              <a:rPr lang="en-US" b="0" i="0" u="none" strike="noStrike" dirty="0">
                <a:solidFill>
                  <a:srgbClr val="003D79"/>
                </a:solidFill>
                <a:effectLst/>
                <a:latin typeface="Bierstadt Regular"/>
              </a:rPr>
              <a:t>References</a:t>
            </a:r>
            <a:r>
              <a:rPr lang="en-US" b="0" i="0" dirty="0">
                <a:solidFill>
                  <a:srgbClr val="003D79"/>
                </a:solidFill>
                <a:effectLst/>
                <a:latin typeface="Bierstadt Regular"/>
              </a:rPr>
              <a:t>​</a:t>
            </a:r>
            <a:endParaRPr lang="en-US" b="0" i="0" dirty="0">
              <a:solidFill>
                <a:srgbClr val="003D79"/>
              </a:solidFill>
              <a:effectLst/>
              <a:latin typeface="Arial" panose="020B0604020202020204" pitchFamily="34" charset="0"/>
            </a:endParaRPr>
          </a:p>
        </p:txBody>
      </p:sp>
    </p:spTree>
    <p:extLst>
      <p:ext uri="{BB962C8B-B14F-4D97-AF65-F5344CB8AC3E}">
        <p14:creationId xmlns:p14="http://schemas.microsoft.com/office/powerpoint/2010/main" val="1647691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7285C1-00F7-9B7A-06EC-30931BDA4AD5}"/>
              </a:ext>
            </a:extLst>
          </p:cNvPr>
          <p:cNvSpPr>
            <a:spLocks noGrp="1"/>
          </p:cNvSpPr>
          <p:nvPr>
            <p:ph type="ctrTitle"/>
          </p:nvPr>
        </p:nvSpPr>
        <p:spPr/>
        <p:txBody>
          <a:bodyPr/>
          <a:lstStyle/>
          <a:p>
            <a:r>
              <a:rPr lang="en-US" dirty="0"/>
              <a:t>Problem Statement​</a:t>
            </a:r>
          </a:p>
        </p:txBody>
      </p:sp>
      <p:sp>
        <p:nvSpPr>
          <p:cNvPr id="6" name="Subtitle 5">
            <a:extLst>
              <a:ext uri="{FF2B5EF4-FFF2-40B4-BE49-F238E27FC236}">
                <a16:creationId xmlns:a16="http://schemas.microsoft.com/office/drawing/2014/main" id="{1DAC4F43-E570-A525-7C32-8E9508DB5866}"/>
              </a:ext>
            </a:extLst>
          </p:cNvPr>
          <p:cNvSpPr>
            <a:spLocks noGrp="1"/>
          </p:cNvSpPr>
          <p:nvPr>
            <p:ph type="subTitle" idx="1"/>
          </p:nvPr>
        </p:nvSpPr>
        <p:spPr>
          <a:xfrm>
            <a:off x="106679" y="3581468"/>
            <a:ext cx="11978641" cy="2482902"/>
          </a:xfrm>
        </p:spPr>
        <p:txBody>
          <a:bodyPr>
            <a:noAutofit/>
          </a:bodyPr>
          <a:lstStyle/>
          <a:p>
            <a:pPr algn="ctr"/>
            <a:r>
              <a:rPr lang="en-US" sz="2400" dirty="0">
                <a:solidFill>
                  <a:srgbClr val="444444"/>
                </a:solidFill>
                <a:latin typeface="Calibri" panose="020F0502020204030204" pitchFamily="34" charset="0"/>
              </a:rPr>
              <a:t>We need to analyze a dataset from Zomato in order to create some insightful findings that will improve convenience and consumer happiness. The business operations for the expansion of Zomato as an organization and the restaurants as people will also benefit from this procedure.</a:t>
            </a:r>
          </a:p>
        </p:txBody>
      </p:sp>
    </p:spTree>
    <p:extLst>
      <p:ext uri="{BB962C8B-B14F-4D97-AF65-F5344CB8AC3E}">
        <p14:creationId xmlns:p14="http://schemas.microsoft.com/office/powerpoint/2010/main" val="2007495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701D0C-45AB-4EBA-A3E0-BB6C713630EC}"/>
              </a:ext>
            </a:extLst>
          </p:cNvPr>
          <p:cNvSpPr>
            <a:spLocks noGrp="1"/>
          </p:cNvSpPr>
          <p:nvPr>
            <p:ph type="title"/>
          </p:nvPr>
        </p:nvSpPr>
        <p:spPr/>
        <p:txBody>
          <a:bodyPr/>
          <a:lstStyle/>
          <a:p>
            <a:r>
              <a:rPr lang="en-US" dirty="0"/>
              <a:t>Resource-Requirement and Specifications​​</a:t>
            </a:r>
          </a:p>
        </p:txBody>
      </p:sp>
      <p:sp>
        <p:nvSpPr>
          <p:cNvPr id="5" name="Content Placeholder 4">
            <a:extLst>
              <a:ext uri="{FF2B5EF4-FFF2-40B4-BE49-F238E27FC236}">
                <a16:creationId xmlns:a16="http://schemas.microsoft.com/office/drawing/2014/main" id="{4E2465B5-984A-4109-A28F-D79FAAAC21D6}"/>
              </a:ext>
            </a:extLst>
          </p:cNvPr>
          <p:cNvSpPr>
            <a:spLocks noGrp="1"/>
          </p:cNvSpPr>
          <p:nvPr>
            <p:ph idx="1"/>
          </p:nvPr>
        </p:nvSpPr>
        <p:spPr/>
        <p:txBody>
          <a:bodyPr>
            <a:normAutofit fontScale="70000" lnSpcReduction="20000"/>
          </a:bodyPr>
          <a:lstStyle/>
          <a:p>
            <a:pPr>
              <a:lnSpc>
                <a:spcPct val="150000"/>
              </a:lnSpc>
            </a:pPr>
            <a:r>
              <a:rPr lang="en-US" sz="2400" b="1" dirty="0"/>
              <a:t>Resource​</a:t>
            </a:r>
          </a:p>
          <a:p>
            <a:pPr lvl="1">
              <a:lnSpc>
                <a:spcPct val="150000"/>
              </a:lnSpc>
            </a:pPr>
            <a:r>
              <a:rPr lang="en-US" sz="2400" dirty="0"/>
              <a:t>There are CSV files of Restaurant information with All Required Details</a:t>
            </a:r>
          </a:p>
          <a:p>
            <a:pPr>
              <a:lnSpc>
                <a:spcPct val="150000"/>
              </a:lnSpc>
            </a:pPr>
            <a:r>
              <a:rPr lang="en-US" sz="2400" b="1" dirty="0"/>
              <a:t>Requirements​</a:t>
            </a:r>
          </a:p>
          <a:p>
            <a:pPr lvl="1">
              <a:lnSpc>
                <a:spcPct val="150000"/>
              </a:lnSpc>
            </a:pPr>
            <a:r>
              <a:rPr lang="en-US" sz="2400" dirty="0"/>
              <a:t>Azure Portal Access</a:t>
            </a:r>
          </a:p>
          <a:p>
            <a:pPr marL="457200" lvl="1" indent="0">
              <a:lnSpc>
                <a:spcPct val="150000"/>
              </a:lnSpc>
              <a:buNone/>
            </a:pPr>
            <a:r>
              <a:rPr lang="en-US" sz="2400" dirty="0"/>
              <a:t>	1. Resource Group</a:t>
            </a:r>
          </a:p>
          <a:p>
            <a:pPr marL="457200" lvl="1" indent="0">
              <a:lnSpc>
                <a:spcPct val="150000"/>
              </a:lnSpc>
              <a:buNone/>
            </a:pPr>
            <a:r>
              <a:rPr lang="en-US" sz="2400" dirty="0"/>
              <a:t>	2. Azure Data Factory</a:t>
            </a:r>
          </a:p>
          <a:p>
            <a:pPr marL="457200" lvl="1" indent="0">
              <a:lnSpc>
                <a:spcPct val="150000"/>
              </a:lnSpc>
              <a:buNone/>
            </a:pPr>
            <a:r>
              <a:rPr lang="en-US" sz="2400" dirty="0"/>
              <a:t>	3. Storage Account(Blob/ADLSgen2)​</a:t>
            </a:r>
          </a:p>
          <a:p>
            <a:pPr marL="457200" lvl="1" indent="0">
              <a:lnSpc>
                <a:spcPct val="150000"/>
              </a:lnSpc>
              <a:buNone/>
            </a:pPr>
            <a:r>
              <a:rPr lang="en-US" sz="2400" dirty="0"/>
              <a:t>	4. Logic Apps</a:t>
            </a:r>
          </a:p>
          <a:p>
            <a:pPr marL="457200" lvl="1" indent="0">
              <a:lnSpc>
                <a:spcPct val="150000"/>
              </a:lnSpc>
              <a:buNone/>
            </a:pPr>
            <a:r>
              <a:rPr lang="en-US" sz="2400" dirty="0"/>
              <a:t>	5. Azure Key Vault</a:t>
            </a:r>
          </a:p>
          <a:p>
            <a:pPr lvl="1">
              <a:lnSpc>
                <a:spcPct val="150000"/>
              </a:lnSpc>
            </a:pPr>
            <a:r>
              <a:rPr lang="en-US" sz="2400" dirty="0"/>
              <a:t>Snowflake</a:t>
            </a:r>
          </a:p>
          <a:p>
            <a:pPr lvl="1">
              <a:lnSpc>
                <a:spcPct val="150000"/>
              </a:lnSpc>
            </a:pPr>
            <a:r>
              <a:rPr lang="en-US" sz="2400" dirty="0"/>
              <a:t>Power BI</a:t>
            </a:r>
          </a:p>
          <a:p>
            <a:pPr lvl="1">
              <a:lnSpc>
                <a:spcPct val="150000"/>
              </a:lnSpc>
            </a:pPr>
            <a:r>
              <a:rPr lang="en-US" sz="2400" dirty="0"/>
              <a:t>Azure DevOps</a:t>
            </a:r>
          </a:p>
          <a:p>
            <a:pPr marL="457200" lvl="1" indent="0">
              <a:lnSpc>
                <a:spcPct val="150000"/>
              </a:lnSpc>
              <a:buNone/>
            </a:pPr>
            <a:endParaRPr lang="en-US" sz="2400" dirty="0"/>
          </a:p>
        </p:txBody>
      </p:sp>
    </p:spTree>
    <p:extLst>
      <p:ext uri="{BB962C8B-B14F-4D97-AF65-F5344CB8AC3E}">
        <p14:creationId xmlns:p14="http://schemas.microsoft.com/office/powerpoint/2010/main" val="3253584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7285C1-00F7-9B7A-06EC-30931BDA4AD5}"/>
              </a:ext>
            </a:extLst>
          </p:cNvPr>
          <p:cNvSpPr>
            <a:spLocks noGrp="1"/>
          </p:cNvSpPr>
          <p:nvPr>
            <p:ph type="ctrTitle"/>
          </p:nvPr>
        </p:nvSpPr>
        <p:spPr/>
        <p:txBody>
          <a:bodyPr>
            <a:normAutofit fontScale="90000"/>
          </a:bodyPr>
          <a:lstStyle/>
          <a:p>
            <a:r>
              <a:rPr lang="en-US" b="0" i="0" u="none" strike="noStrike" dirty="0">
                <a:solidFill>
                  <a:srgbClr val="154A86"/>
                </a:solidFill>
                <a:effectLst/>
                <a:latin typeface="Century Gothic" panose="020B0502020202020204" pitchFamily="34" charset="0"/>
              </a:rPr>
              <a:t>​</a:t>
            </a:r>
            <a:r>
              <a:rPr lang="en-US" b="0" i="0" dirty="0">
                <a:solidFill>
                  <a:srgbClr val="000000"/>
                </a:solidFill>
                <a:effectLst/>
                <a:latin typeface="Century Gothic" panose="020B0502020202020204" pitchFamily="34" charset="0"/>
              </a:rPr>
              <a:t>​</a:t>
            </a:r>
            <a:br>
              <a:rPr lang="en-US" b="0" i="0" dirty="0">
                <a:solidFill>
                  <a:srgbClr val="000000"/>
                </a:solidFill>
                <a:effectLst/>
                <a:latin typeface="Century Gothic" panose="020B0502020202020204" pitchFamily="34" charset="0"/>
              </a:rPr>
            </a:br>
            <a:r>
              <a:rPr lang="en-US" dirty="0">
                <a:solidFill>
                  <a:srgbClr val="FFFFFF"/>
                </a:solidFill>
                <a:latin typeface="Century Gothic" panose="020B0502020202020204" pitchFamily="34" charset="0"/>
              </a:rPr>
              <a:t>R</a:t>
            </a:r>
            <a:r>
              <a:rPr lang="en-US" b="1" i="0" u="none" strike="noStrike" dirty="0">
                <a:solidFill>
                  <a:srgbClr val="FFFFFF"/>
                </a:solidFill>
                <a:effectLst/>
                <a:latin typeface="Century Gothic" panose="020B0502020202020204" pitchFamily="34" charset="0"/>
              </a:rPr>
              <a:t>ole Allocation</a:t>
            </a:r>
            <a:br>
              <a:rPr lang="en-US" b="0" i="0" dirty="0">
                <a:solidFill>
                  <a:srgbClr val="000000"/>
                </a:solidFill>
                <a:effectLst/>
                <a:latin typeface="Century Gothic" panose="020B0502020202020204" pitchFamily="34" charset="0"/>
              </a:rPr>
            </a:br>
            <a:r>
              <a:rPr lang="en-US" b="0" i="0" dirty="0">
                <a:solidFill>
                  <a:srgbClr val="000000"/>
                </a:solidFill>
                <a:effectLst/>
                <a:latin typeface="Century Gothic" panose="020B0502020202020204" pitchFamily="34" charset="0"/>
              </a:rPr>
              <a:t>​</a:t>
            </a:r>
            <a:endParaRPr lang="en-US" dirty="0"/>
          </a:p>
        </p:txBody>
      </p:sp>
      <p:sp>
        <p:nvSpPr>
          <p:cNvPr id="6" name="Subtitle 5">
            <a:extLst>
              <a:ext uri="{FF2B5EF4-FFF2-40B4-BE49-F238E27FC236}">
                <a16:creationId xmlns:a16="http://schemas.microsoft.com/office/drawing/2014/main" id="{1DAC4F43-E570-A525-7C32-8E9508DB5866}"/>
              </a:ext>
            </a:extLst>
          </p:cNvPr>
          <p:cNvSpPr>
            <a:spLocks noGrp="1"/>
          </p:cNvSpPr>
          <p:nvPr>
            <p:ph type="subTitle" idx="1"/>
          </p:nvPr>
        </p:nvSpPr>
        <p:spPr>
          <a:xfrm>
            <a:off x="106679" y="4074568"/>
            <a:ext cx="11978641" cy="2482902"/>
          </a:xfrm>
        </p:spPr>
        <p:txBody>
          <a:bodyPr>
            <a:noAutofit/>
          </a:bodyPr>
          <a:lstStyle/>
          <a:p>
            <a:r>
              <a:rPr lang="en-US" sz="2400" dirty="0">
                <a:solidFill>
                  <a:srgbClr val="444444"/>
                </a:solidFill>
                <a:latin typeface="Calibri" panose="020F0502020204030204" pitchFamily="34" charset="0"/>
              </a:rPr>
              <a:t>Azure Data Factory &amp; DevOps : AKSHAT PATEL &amp; YASH SHAH (Supporting role)</a:t>
            </a:r>
          </a:p>
          <a:p>
            <a:r>
              <a:rPr lang="en-US" sz="2400" dirty="0">
                <a:solidFill>
                  <a:srgbClr val="444444"/>
                </a:solidFill>
                <a:latin typeface="Calibri" panose="020F0502020204030204" pitchFamily="34" charset="0"/>
              </a:rPr>
              <a:t>Snowflake &amp; Snowpark : BHAGYESH BHUT &amp; DHARAM RAJVADIYA (Supporting role)</a:t>
            </a:r>
          </a:p>
          <a:p>
            <a:r>
              <a:rPr lang="en-US" sz="2400" b="0" i="0" dirty="0">
                <a:solidFill>
                  <a:srgbClr val="444444"/>
                </a:solidFill>
                <a:effectLst/>
                <a:latin typeface="Calibri" panose="020F0502020204030204" pitchFamily="34" charset="0"/>
              </a:rPr>
              <a:t>Power BI : YASH SHAH, RIYA ANADANI &amp; </a:t>
            </a:r>
            <a:r>
              <a:rPr lang="en-US" sz="2400" dirty="0">
                <a:solidFill>
                  <a:srgbClr val="444444"/>
                </a:solidFill>
                <a:latin typeface="Calibri" panose="020F0502020204030204" pitchFamily="34" charset="0"/>
              </a:rPr>
              <a:t>DHARAM RAJVADIYA</a:t>
            </a:r>
          </a:p>
        </p:txBody>
      </p:sp>
    </p:spTree>
    <p:extLst>
      <p:ext uri="{BB962C8B-B14F-4D97-AF65-F5344CB8AC3E}">
        <p14:creationId xmlns:p14="http://schemas.microsoft.com/office/powerpoint/2010/main" val="302910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FC134-7F98-A6C3-7FBD-989C88CD9BD4}"/>
              </a:ext>
            </a:extLst>
          </p:cNvPr>
          <p:cNvSpPr>
            <a:spLocks noGrp="1"/>
          </p:cNvSpPr>
          <p:nvPr>
            <p:ph type="title"/>
          </p:nvPr>
        </p:nvSpPr>
        <p:spPr>
          <a:xfrm>
            <a:off x="3447708" y="3069018"/>
            <a:ext cx="5296583" cy="719963"/>
          </a:xfrm>
        </p:spPr>
        <p:txBody>
          <a:bodyPr>
            <a:noAutofit/>
          </a:bodyPr>
          <a:lstStyle/>
          <a:p>
            <a:r>
              <a:rPr lang="en-IN" sz="4400" dirty="0"/>
              <a:t>Solution Approach </a:t>
            </a:r>
          </a:p>
        </p:txBody>
      </p:sp>
    </p:spTree>
    <p:extLst>
      <p:ext uri="{BB962C8B-B14F-4D97-AF65-F5344CB8AC3E}">
        <p14:creationId xmlns:p14="http://schemas.microsoft.com/office/powerpoint/2010/main" val="60820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701D0C-45AB-4EBA-A3E0-BB6C713630EC}"/>
              </a:ext>
            </a:extLst>
          </p:cNvPr>
          <p:cNvSpPr>
            <a:spLocks noGrp="1"/>
          </p:cNvSpPr>
          <p:nvPr>
            <p:ph type="title"/>
          </p:nvPr>
        </p:nvSpPr>
        <p:spPr/>
        <p:txBody>
          <a:bodyPr/>
          <a:lstStyle/>
          <a:p>
            <a:r>
              <a:rPr lang="en-US" b="1" i="0" u="none" strike="noStrike" dirty="0">
                <a:solidFill>
                  <a:srgbClr val="003D79"/>
                </a:solidFill>
                <a:effectLst/>
                <a:latin typeface="Century Gothic" panose="020B0502020202020204" pitchFamily="34" charset="0"/>
              </a:rPr>
              <a:t>Services and Tools to be used</a:t>
            </a:r>
            <a:r>
              <a:rPr lang="en-US" b="0" i="0" dirty="0">
                <a:solidFill>
                  <a:srgbClr val="000000"/>
                </a:solidFill>
                <a:effectLst/>
                <a:latin typeface="Century Gothic" panose="020B0502020202020204" pitchFamily="34" charset="0"/>
              </a:rPr>
              <a:t>​</a:t>
            </a:r>
            <a:endParaRPr lang="en-US" dirty="0"/>
          </a:p>
        </p:txBody>
      </p:sp>
      <p:sp>
        <p:nvSpPr>
          <p:cNvPr id="5" name="Content Placeholder 4">
            <a:extLst>
              <a:ext uri="{FF2B5EF4-FFF2-40B4-BE49-F238E27FC236}">
                <a16:creationId xmlns:a16="http://schemas.microsoft.com/office/drawing/2014/main" id="{4E2465B5-984A-4109-A28F-D79FAAAC21D6}"/>
              </a:ext>
            </a:extLst>
          </p:cNvPr>
          <p:cNvSpPr>
            <a:spLocks noGrp="1"/>
          </p:cNvSpPr>
          <p:nvPr>
            <p:ph idx="1"/>
          </p:nvPr>
        </p:nvSpPr>
        <p:spPr/>
        <p:txBody>
          <a:bodyPr>
            <a:normAutofit fontScale="70000" lnSpcReduction="20000"/>
          </a:bodyPr>
          <a:lstStyle/>
          <a:p>
            <a:r>
              <a:rPr lang="en-US" sz="2000" dirty="0"/>
              <a:t>Azure DevOps</a:t>
            </a:r>
          </a:p>
          <a:p>
            <a:r>
              <a:rPr lang="en-US" sz="2000" dirty="0"/>
              <a:t>Azure Storage Account</a:t>
            </a:r>
          </a:p>
          <a:p>
            <a:pPr lvl="1"/>
            <a:r>
              <a:rPr lang="en-US" dirty="0"/>
              <a:t>Azure Data Lake Gen-2</a:t>
            </a:r>
            <a:endParaRPr lang="en-US" sz="1800" dirty="0"/>
          </a:p>
          <a:p>
            <a:pPr lvl="1"/>
            <a:r>
              <a:rPr lang="en-US" dirty="0"/>
              <a:t>Blob Storage</a:t>
            </a:r>
          </a:p>
          <a:p>
            <a:r>
              <a:rPr lang="en-US" dirty="0"/>
              <a:t>Azure Data Factory</a:t>
            </a:r>
          </a:p>
          <a:p>
            <a:pPr lvl="1"/>
            <a:r>
              <a:rPr lang="en-US" dirty="0"/>
              <a:t>Get Metadata Activity</a:t>
            </a:r>
          </a:p>
          <a:p>
            <a:pPr lvl="1"/>
            <a:r>
              <a:rPr lang="en-US" dirty="0"/>
              <a:t>Lookup Activity</a:t>
            </a:r>
          </a:p>
          <a:p>
            <a:pPr lvl="1"/>
            <a:r>
              <a:rPr lang="en-US" dirty="0"/>
              <a:t>For each Activity</a:t>
            </a:r>
          </a:p>
          <a:p>
            <a:pPr lvl="1"/>
            <a:r>
              <a:rPr lang="en-US" dirty="0"/>
              <a:t>Set variable Activity</a:t>
            </a:r>
          </a:p>
          <a:p>
            <a:pPr lvl="1"/>
            <a:r>
              <a:rPr lang="en-US" dirty="0"/>
              <a:t>Copy data Activity</a:t>
            </a:r>
          </a:p>
          <a:p>
            <a:pPr lvl="1"/>
            <a:r>
              <a:rPr lang="en-US" dirty="0"/>
              <a:t>Script Activity</a:t>
            </a:r>
          </a:p>
          <a:p>
            <a:pPr lvl="1"/>
            <a:r>
              <a:rPr lang="en-US" dirty="0"/>
              <a:t>Web Activity</a:t>
            </a:r>
          </a:p>
          <a:p>
            <a:pPr lvl="1"/>
            <a:r>
              <a:rPr lang="en-US" dirty="0"/>
              <a:t>Linked Service</a:t>
            </a:r>
          </a:p>
          <a:p>
            <a:r>
              <a:rPr lang="en-US" dirty="0"/>
              <a:t>Snowflake</a:t>
            </a:r>
          </a:p>
          <a:p>
            <a:pPr lvl="1"/>
            <a:r>
              <a:rPr lang="en-US" dirty="0"/>
              <a:t>Snowpark</a:t>
            </a:r>
          </a:p>
          <a:p>
            <a:pPr lvl="1"/>
            <a:r>
              <a:rPr lang="en-US" dirty="0"/>
              <a:t>Tables and schemas</a:t>
            </a:r>
          </a:p>
          <a:p>
            <a:pPr lvl="1"/>
            <a:r>
              <a:rPr lang="en-US" dirty="0"/>
              <a:t>views</a:t>
            </a:r>
            <a:endParaRPr lang="en-US" sz="2000" dirty="0"/>
          </a:p>
          <a:p>
            <a:r>
              <a:rPr lang="en-US" sz="2000" dirty="0"/>
              <a:t>Power BI</a:t>
            </a:r>
          </a:p>
        </p:txBody>
      </p:sp>
    </p:spTree>
    <p:extLst>
      <p:ext uri="{BB962C8B-B14F-4D97-AF65-F5344CB8AC3E}">
        <p14:creationId xmlns:p14="http://schemas.microsoft.com/office/powerpoint/2010/main" val="1006270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986D-511A-928A-A9E0-CBCDFF3ED449}"/>
              </a:ext>
            </a:extLst>
          </p:cNvPr>
          <p:cNvSpPr>
            <a:spLocks noGrp="1"/>
          </p:cNvSpPr>
          <p:nvPr>
            <p:ph type="title"/>
          </p:nvPr>
        </p:nvSpPr>
        <p:spPr/>
        <p:txBody>
          <a:bodyPr/>
          <a:lstStyle/>
          <a:p>
            <a:r>
              <a:rPr lang="en-IN" dirty="0"/>
              <a:t>High Level </a:t>
            </a:r>
            <a:r>
              <a:rPr lang="en-US" b="1" i="0" dirty="0">
                <a:solidFill>
                  <a:srgbClr val="003D79"/>
                </a:solidFill>
                <a:effectLst/>
                <a:latin typeface="Century Gothic" panose="020B0502020202020204" pitchFamily="34" charset="0"/>
              </a:rPr>
              <a:t>Architecture</a:t>
            </a:r>
            <a:endParaRPr lang="en-IN" dirty="0"/>
          </a:p>
        </p:txBody>
      </p:sp>
      <p:sp>
        <p:nvSpPr>
          <p:cNvPr id="7" name="Content Placeholder 6">
            <a:extLst>
              <a:ext uri="{FF2B5EF4-FFF2-40B4-BE49-F238E27FC236}">
                <a16:creationId xmlns:a16="http://schemas.microsoft.com/office/drawing/2014/main" id="{E7FB3179-B5C0-8FB9-50E3-45B8FBD9FFB1}"/>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D801AE5B-5135-A1B1-9CB6-95582D4ECCBE}"/>
              </a:ext>
            </a:extLst>
          </p:cNvPr>
          <p:cNvPicPr>
            <a:picLocks noChangeAspect="1"/>
          </p:cNvPicPr>
          <p:nvPr/>
        </p:nvPicPr>
        <p:blipFill>
          <a:blip r:embed="rId2"/>
          <a:stretch>
            <a:fillRect/>
          </a:stretch>
        </p:blipFill>
        <p:spPr>
          <a:xfrm>
            <a:off x="0" y="739850"/>
            <a:ext cx="12192000" cy="5576476"/>
          </a:xfrm>
          <a:prstGeom prst="rect">
            <a:avLst/>
          </a:prstGeom>
        </p:spPr>
      </p:pic>
    </p:spTree>
    <p:extLst>
      <p:ext uri="{BB962C8B-B14F-4D97-AF65-F5344CB8AC3E}">
        <p14:creationId xmlns:p14="http://schemas.microsoft.com/office/powerpoint/2010/main" val="1684775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D3AAE-D619-B50A-EB97-63D03EBA8071}"/>
              </a:ext>
            </a:extLst>
          </p:cNvPr>
          <p:cNvSpPr>
            <a:spLocks noGrp="1"/>
          </p:cNvSpPr>
          <p:nvPr>
            <p:ph type="title"/>
          </p:nvPr>
        </p:nvSpPr>
        <p:spPr/>
        <p:txBody>
          <a:bodyPr/>
          <a:lstStyle/>
          <a:p>
            <a:r>
              <a:rPr lang="en-IN" dirty="0"/>
              <a:t>Workflow</a:t>
            </a:r>
          </a:p>
        </p:txBody>
      </p:sp>
      <p:pic>
        <p:nvPicPr>
          <p:cNvPr id="5" name="Content Placeholder 4">
            <a:extLst>
              <a:ext uri="{FF2B5EF4-FFF2-40B4-BE49-F238E27FC236}">
                <a16:creationId xmlns:a16="http://schemas.microsoft.com/office/drawing/2014/main" id="{9D5EE3FA-6B0C-7B85-210D-3765D0AC9830}"/>
              </a:ext>
            </a:extLst>
          </p:cNvPr>
          <p:cNvPicPr>
            <a:picLocks noGrp="1" noChangeAspect="1"/>
          </p:cNvPicPr>
          <p:nvPr>
            <p:ph idx="1"/>
          </p:nvPr>
        </p:nvPicPr>
        <p:blipFill>
          <a:blip r:embed="rId2"/>
          <a:stretch>
            <a:fillRect/>
          </a:stretch>
        </p:blipFill>
        <p:spPr>
          <a:xfrm>
            <a:off x="414417" y="879475"/>
            <a:ext cx="11247278" cy="5297488"/>
          </a:xfrm>
        </p:spPr>
      </p:pic>
    </p:spTree>
    <p:extLst>
      <p:ext uri="{BB962C8B-B14F-4D97-AF65-F5344CB8AC3E}">
        <p14:creationId xmlns:p14="http://schemas.microsoft.com/office/powerpoint/2010/main" val="3634891021"/>
      </p:ext>
    </p:extLst>
  </p:cSld>
  <p:clrMapOvr>
    <a:masterClrMapping/>
  </p:clrMapOvr>
</p:sld>
</file>

<file path=ppt/theme/theme1.xml><?xml version="1.0" encoding="utf-8"?>
<a:theme xmlns:a="http://schemas.openxmlformats.org/drawingml/2006/main" name="Office Theme">
  <a:themeElements>
    <a:clrScheme name="Anblicks New Theme">
      <a:dk1>
        <a:srgbClr val="003D79"/>
      </a:dk1>
      <a:lt1>
        <a:sysClr val="window" lastClr="FFFFFF"/>
      </a:lt1>
      <a:dk2>
        <a:srgbClr val="000000"/>
      </a:dk2>
      <a:lt2>
        <a:srgbClr val="E6ECF3"/>
      </a:lt2>
      <a:accent1>
        <a:srgbClr val="003D79"/>
      </a:accent1>
      <a:accent2>
        <a:srgbClr val="E01F27"/>
      </a:accent2>
      <a:accent3>
        <a:srgbClr val="1369EA"/>
      </a:accent3>
      <a:accent4>
        <a:srgbClr val="FFFF00"/>
      </a:accent4>
      <a:accent5>
        <a:srgbClr val="707070"/>
      </a:accent5>
      <a:accent6>
        <a:srgbClr val="CFDBE8"/>
      </a:accent6>
      <a:hlink>
        <a:srgbClr val="1369EA"/>
      </a:hlink>
      <a:folHlink>
        <a:srgbClr val="1369EA"/>
      </a:folHlink>
    </a:clrScheme>
    <a:fontScheme name="Anblicks New Theme">
      <a:majorFont>
        <a:latin typeface="Century Gothic"/>
        <a:ea typeface=""/>
        <a:cs typeface=""/>
      </a:majorFont>
      <a:minorFont>
        <a:latin typeface="Bierstadt 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F89CADD95E612438A19C43F36C0B3EC" ma:contentTypeVersion="12" ma:contentTypeDescription="Create a new document." ma:contentTypeScope="" ma:versionID="5f1310775a734cdf2f90039adce106be">
  <xsd:schema xmlns:xsd="http://www.w3.org/2001/XMLSchema" xmlns:xs="http://www.w3.org/2001/XMLSchema" xmlns:p="http://schemas.microsoft.com/office/2006/metadata/properties" xmlns:ns2="45b6b999-8aa5-4f6b-bbbb-a0e8ce56b12a" xmlns:ns3="a754b0f2-f799-43a7-908a-b2325132210b" targetNamespace="http://schemas.microsoft.com/office/2006/metadata/properties" ma:root="true" ma:fieldsID="e20a7c193a7f3913141293d2c6cf7743" ns2:_="" ns3:_="">
    <xsd:import namespace="45b6b999-8aa5-4f6b-bbbb-a0e8ce56b12a"/>
    <xsd:import namespace="a754b0f2-f799-43a7-908a-b2325132210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2:MediaServiceOCR" minOccurs="0"/>
                <xsd:element ref="ns2:MediaServiceGenerationTime" minOccurs="0"/>
                <xsd:element ref="ns2:MediaServiceEventHashCode" minOccurs="0"/>
                <xsd:element ref="ns2:S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b6b999-8aa5-4f6b-bbbb-a0e8ce56b1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f75711-0b8f-4486-be74-436b373ad750"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Sl" ma:index="19" nillable="true" ma:displayName="Sl" ma:format="Dropdown" ma:internalName="Sl" ma:percentage="FALS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a754b0f2-f799-43a7-908a-b2325132210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5b6b999-8aa5-4f6b-bbbb-a0e8ce56b12a">
      <Terms xmlns="http://schemas.microsoft.com/office/infopath/2007/PartnerControls"/>
    </lcf76f155ced4ddcb4097134ff3c332f>
    <Sl xmlns="45b6b999-8aa5-4f6b-bbbb-a0e8ce56b12a" xsi:nil="true"/>
  </documentManagement>
</p:properties>
</file>

<file path=customXml/itemProps1.xml><?xml version="1.0" encoding="utf-8"?>
<ds:datastoreItem xmlns:ds="http://schemas.openxmlformats.org/officeDocument/2006/customXml" ds:itemID="{FE651B6E-93E8-4502-AACB-E16D9A3EE4A3}">
  <ds:schemaRefs>
    <ds:schemaRef ds:uri="http://schemas.microsoft.com/sharepoint/v3/contenttype/forms"/>
  </ds:schemaRefs>
</ds:datastoreItem>
</file>

<file path=customXml/itemProps2.xml><?xml version="1.0" encoding="utf-8"?>
<ds:datastoreItem xmlns:ds="http://schemas.openxmlformats.org/officeDocument/2006/customXml" ds:itemID="{E33DE370-FF9C-42C5-9FB0-8A9C77E102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b6b999-8aa5-4f6b-bbbb-a0e8ce56b12a"/>
    <ds:schemaRef ds:uri="a754b0f2-f799-43a7-908a-b232513221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16B33D-21C9-4124-BD73-943A8077BDDA}">
  <ds:schemaRefs>
    <ds:schemaRef ds:uri="http://schemas.microsoft.com/office/2006/metadata/properties"/>
    <ds:schemaRef ds:uri="http://purl.org/dc/dcmitype/"/>
    <ds:schemaRef ds:uri="http://schemas.openxmlformats.org/package/2006/metadata/core-properties"/>
    <ds:schemaRef ds:uri="http://www.w3.org/XML/1998/namespace"/>
    <ds:schemaRef ds:uri="http://purl.org/dc/terms/"/>
    <ds:schemaRef ds:uri="cc5199ba-2255-415b-8a59-4cc11b8e77b4"/>
    <ds:schemaRef ds:uri="a2509e75-ead0-40ac-8be5-00ce6da0614c"/>
    <ds:schemaRef ds:uri="http://schemas.microsoft.com/office/2006/documentManagement/types"/>
    <ds:schemaRef ds:uri="http://schemas.microsoft.com/office/infopath/2007/PartnerControls"/>
    <ds:schemaRef ds:uri="http://purl.org/dc/elements/1.1/"/>
    <ds:schemaRef ds:uri="45b6b999-8aa5-4f6b-bbbb-a0e8ce56b12a"/>
  </ds:schemaRefs>
</ds:datastoreItem>
</file>

<file path=docProps/app.xml><?xml version="1.0" encoding="utf-8"?>
<Properties xmlns="http://schemas.openxmlformats.org/officeDocument/2006/extended-properties" xmlns:vt="http://schemas.openxmlformats.org/officeDocument/2006/docPropsVTypes">
  <TotalTime>2209</TotalTime>
  <Words>473</Words>
  <Application>Microsoft Office PowerPoint</Application>
  <PresentationFormat>Widescreen</PresentationFormat>
  <Paragraphs>81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Bierstadt Regular</vt:lpstr>
      <vt:lpstr>Calibri</vt:lpstr>
      <vt:lpstr>Century Gothic</vt:lpstr>
      <vt:lpstr>Wingdings</vt:lpstr>
      <vt:lpstr>Office Theme</vt:lpstr>
      <vt:lpstr>Zomato Data Analysis</vt:lpstr>
      <vt:lpstr>Agenda</vt:lpstr>
      <vt:lpstr>Problem Statement​</vt:lpstr>
      <vt:lpstr>Resource-Requirement and Specifications​​</vt:lpstr>
      <vt:lpstr>​​ Role Allocation ​</vt:lpstr>
      <vt:lpstr>Solution Approach </vt:lpstr>
      <vt:lpstr>Services and Tools to be used​</vt:lpstr>
      <vt:lpstr>High Level Architecture</vt:lpstr>
      <vt:lpstr>Workflow</vt:lpstr>
      <vt:lpstr>Solution</vt:lpstr>
      <vt:lpstr>Zomato Raw Data Table</vt:lpstr>
      <vt:lpstr>Country-code Raw Data Table</vt:lpstr>
      <vt:lpstr>Transformed Data Table</vt:lpstr>
      <vt:lpstr>Power BI Dashboard</vt:lpstr>
      <vt:lpstr>​​ Future Scope ​</vt:lpstr>
      <vt:lpstr>​​ Conclusion​ ​</vt:lpstr>
      <vt:lpstr>​​ ​​ References​​ ​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Nilesh Jain</dc:creator>
  <cp:lastModifiedBy>Akshat Patel</cp:lastModifiedBy>
  <cp:revision>307</cp:revision>
  <dcterms:created xsi:type="dcterms:W3CDTF">2022-07-20T07:12:15Z</dcterms:created>
  <dcterms:modified xsi:type="dcterms:W3CDTF">2023-03-13T12:52:52Z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0x0101006F89CADD95E612438A19C43F36C0B3EC</vt:lpwstr>
  </property>
  <property fmtid="{D5CDD505-2E9C-101B-9397-08002B2CF9AE}" pid="3" name="MediaServiceImageTags">
    <vt:lpwstr/>
  </property>
</Properties>
</file>