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6" r:id="rId3"/>
    <p:sldId id="262" r:id="rId4"/>
    <p:sldId id="263" r:id="rId5"/>
    <p:sldId id="280" r:id="rId6"/>
    <p:sldId id="265" r:id="rId7"/>
    <p:sldId id="266" r:id="rId8"/>
    <p:sldId id="279" r:id="rId9"/>
    <p:sldId id="281" r:id="rId10"/>
    <p:sldId id="260" r:id="rId11"/>
    <p:sldId id="275" r:id="rId12"/>
    <p:sldId id="270" r:id="rId13"/>
    <p:sldId id="278"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p:scale>
          <a:sx n="66" d="100"/>
          <a:sy n="66" d="100"/>
        </p:scale>
        <p:origin x="-1339" y="-3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FCF0DC-1F22-4012-AC0F-3CF7E971E31D}" type="datetimeFigureOut">
              <a:rPr lang="en-US" smtClean="0"/>
              <a:t>10/19/2023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B5AB5A-6330-4FFA-92FF-A3C348DB4593}" type="slidenum">
              <a:rPr lang="en-US" smtClean="0"/>
              <a:t>‹#›</a:t>
            </a:fld>
            <a:endParaRPr lang="en-US"/>
          </a:p>
        </p:txBody>
      </p:sp>
    </p:spTree>
    <p:extLst>
      <p:ext uri="{BB962C8B-B14F-4D97-AF65-F5344CB8AC3E}">
        <p14:creationId xmlns:p14="http://schemas.microsoft.com/office/powerpoint/2010/main" val="1667506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337E27-3159-435D-48C1-1D70334852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BFDC49A6-D8A8-A046-F50D-0586874C7D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D36D634C-E09D-1BB0-C176-F791C00292FC}"/>
              </a:ext>
            </a:extLst>
          </p:cNvPr>
          <p:cNvSpPr>
            <a:spLocks noGrp="1"/>
          </p:cNvSpPr>
          <p:nvPr>
            <p:ph type="dt" sz="half" idx="10"/>
          </p:nvPr>
        </p:nvSpPr>
        <p:spPr/>
        <p:txBody>
          <a:bodyPr/>
          <a:lstStyle/>
          <a:p>
            <a:fld id="{6E6E9D17-3BF0-477F-BCE8-C9A28A686786}" type="datetime1">
              <a:rPr lang="en-US" smtClean="0"/>
              <a:t>10/19/2023</a:t>
            </a:fld>
            <a:endParaRPr lang="en-US"/>
          </a:p>
        </p:txBody>
      </p:sp>
      <p:sp>
        <p:nvSpPr>
          <p:cNvPr id="5" name="Footer Placeholder 4">
            <a:extLst>
              <a:ext uri="{FF2B5EF4-FFF2-40B4-BE49-F238E27FC236}">
                <a16:creationId xmlns="" xmlns:a16="http://schemas.microsoft.com/office/drawing/2014/main" id="{28C02BF5-71CE-F7BB-B225-099D4C2A1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F5DBDA2-79B1-0B58-0423-95996CA613CE}"/>
              </a:ext>
            </a:extLst>
          </p:cNvPr>
          <p:cNvSpPr>
            <a:spLocks noGrp="1"/>
          </p:cNvSpPr>
          <p:nvPr>
            <p:ph type="sldNum" sz="quarter" idx="12"/>
          </p:nvPr>
        </p:nvSpPr>
        <p:spPr/>
        <p:txBody>
          <a:bodyPr/>
          <a:lstStyle/>
          <a:p>
            <a:fld id="{D6FA3A06-FA2A-41BA-99BA-8C5BBF11C3A2}" type="slidenum">
              <a:rPr lang="en-US" smtClean="0"/>
              <a:t>‹#›</a:t>
            </a:fld>
            <a:endParaRPr lang="en-US"/>
          </a:p>
        </p:txBody>
      </p:sp>
    </p:spTree>
    <p:extLst>
      <p:ext uri="{BB962C8B-B14F-4D97-AF65-F5344CB8AC3E}">
        <p14:creationId xmlns:p14="http://schemas.microsoft.com/office/powerpoint/2010/main" val="4024015580"/>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FB0D29-2DC8-043E-FC91-3332C83412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64C64B39-2DAE-5314-DB8B-8865E339FA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9546903-6258-0A9C-0E96-CFB70B704F85}"/>
              </a:ext>
            </a:extLst>
          </p:cNvPr>
          <p:cNvSpPr>
            <a:spLocks noGrp="1"/>
          </p:cNvSpPr>
          <p:nvPr>
            <p:ph type="dt" sz="half" idx="10"/>
          </p:nvPr>
        </p:nvSpPr>
        <p:spPr/>
        <p:txBody>
          <a:bodyPr/>
          <a:lstStyle/>
          <a:p>
            <a:fld id="{79D1DB07-4B3A-4B9D-8E9B-FCDCEAC85E17}" type="datetime1">
              <a:rPr lang="en-US" smtClean="0"/>
              <a:t>10/19/2023</a:t>
            </a:fld>
            <a:endParaRPr lang="en-US"/>
          </a:p>
        </p:txBody>
      </p:sp>
      <p:sp>
        <p:nvSpPr>
          <p:cNvPr id="5" name="Footer Placeholder 4">
            <a:extLst>
              <a:ext uri="{FF2B5EF4-FFF2-40B4-BE49-F238E27FC236}">
                <a16:creationId xmlns="" xmlns:a16="http://schemas.microsoft.com/office/drawing/2014/main" id="{465D2E79-CE7D-E555-EBE0-F8C4CCE8B4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1DA1248-F4AC-93E8-0140-93B370E93D9B}"/>
              </a:ext>
            </a:extLst>
          </p:cNvPr>
          <p:cNvSpPr>
            <a:spLocks noGrp="1"/>
          </p:cNvSpPr>
          <p:nvPr>
            <p:ph type="sldNum" sz="quarter" idx="12"/>
          </p:nvPr>
        </p:nvSpPr>
        <p:spPr/>
        <p:txBody>
          <a:bodyPr/>
          <a:lstStyle/>
          <a:p>
            <a:fld id="{D6FA3A06-FA2A-41BA-99BA-8C5BBF11C3A2}" type="slidenum">
              <a:rPr lang="en-US" smtClean="0"/>
              <a:t>‹#›</a:t>
            </a:fld>
            <a:endParaRPr lang="en-US"/>
          </a:p>
        </p:txBody>
      </p:sp>
    </p:spTree>
    <p:extLst>
      <p:ext uri="{BB962C8B-B14F-4D97-AF65-F5344CB8AC3E}">
        <p14:creationId xmlns:p14="http://schemas.microsoft.com/office/powerpoint/2010/main" val="4039196834"/>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F22ACF5-7ADC-3CA2-1803-B0705DA2F6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CC2D19FF-C1BB-B82F-59C9-64DB2A4153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5D32A1B-13A7-B95F-9387-BA407DE09F8F}"/>
              </a:ext>
            </a:extLst>
          </p:cNvPr>
          <p:cNvSpPr>
            <a:spLocks noGrp="1"/>
          </p:cNvSpPr>
          <p:nvPr>
            <p:ph type="dt" sz="half" idx="10"/>
          </p:nvPr>
        </p:nvSpPr>
        <p:spPr/>
        <p:txBody>
          <a:bodyPr/>
          <a:lstStyle/>
          <a:p>
            <a:fld id="{3B958BB0-FE48-4659-A92D-F80EF4C58E42}" type="datetime1">
              <a:rPr lang="en-US" smtClean="0"/>
              <a:t>10/19/2023</a:t>
            </a:fld>
            <a:endParaRPr lang="en-US"/>
          </a:p>
        </p:txBody>
      </p:sp>
      <p:sp>
        <p:nvSpPr>
          <p:cNvPr id="5" name="Footer Placeholder 4">
            <a:extLst>
              <a:ext uri="{FF2B5EF4-FFF2-40B4-BE49-F238E27FC236}">
                <a16:creationId xmlns="" xmlns:a16="http://schemas.microsoft.com/office/drawing/2014/main" id="{DA372146-6909-D051-ECBF-5C08F61587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0A1F339-9E20-17D1-8BD7-D1E9B49EB1DC}"/>
              </a:ext>
            </a:extLst>
          </p:cNvPr>
          <p:cNvSpPr>
            <a:spLocks noGrp="1"/>
          </p:cNvSpPr>
          <p:nvPr>
            <p:ph type="sldNum" sz="quarter" idx="12"/>
          </p:nvPr>
        </p:nvSpPr>
        <p:spPr/>
        <p:txBody>
          <a:bodyPr/>
          <a:lstStyle/>
          <a:p>
            <a:fld id="{D6FA3A06-FA2A-41BA-99BA-8C5BBF11C3A2}" type="slidenum">
              <a:rPr lang="en-US" smtClean="0"/>
              <a:t>‹#›</a:t>
            </a:fld>
            <a:endParaRPr lang="en-US"/>
          </a:p>
        </p:txBody>
      </p:sp>
    </p:spTree>
    <p:extLst>
      <p:ext uri="{BB962C8B-B14F-4D97-AF65-F5344CB8AC3E}">
        <p14:creationId xmlns:p14="http://schemas.microsoft.com/office/powerpoint/2010/main" val="1610162528"/>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EEBAE6-8C5A-8896-EB22-4D294860E8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E9B6996-7954-23B1-5A28-508C0819E7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A970997-BBE3-2D9E-FCB9-72EEEA121167}"/>
              </a:ext>
            </a:extLst>
          </p:cNvPr>
          <p:cNvSpPr>
            <a:spLocks noGrp="1"/>
          </p:cNvSpPr>
          <p:nvPr>
            <p:ph type="dt" sz="half" idx="10"/>
          </p:nvPr>
        </p:nvSpPr>
        <p:spPr/>
        <p:txBody>
          <a:bodyPr/>
          <a:lstStyle/>
          <a:p>
            <a:fld id="{A4F1C84A-5B81-467F-A2D4-610687862D44}" type="datetime1">
              <a:rPr lang="en-US" smtClean="0"/>
              <a:t>10/19/2023</a:t>
            </a:fld>
            <a:endParaRPr lang="en-US"/>
          </a:p>
        </p:txBody>
      </p:sp>
      <p:sp>
        <p:nvSpPr>
          <p:cNvPr id="5" name="Footer Placeholder 4">
            <a:extLst>
              <a:ext uri="{FF2B5EF4-FFF2-40B4-BE49-F238E27FC236}">
                <a16:creationId xmlns="" xmlns:a16="http://schemas.microsoft.com/office/drawing/2014/main" id="{F7790A2F-C6A5-7E75-4CAA-A8E74503C6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31366E8-E561-0521-308C-A204B7D2527C}"/>
              </a:ext>
            </a:extLst>
          </p:cNvPr>
          <p:cNvSpPr>
            <a:spLocks noGrp="1"/>
          </p:cNvSpPr>
          <p:nvPr>
            <p:ph type="sldNum" sz="quarter" idx="12"/>
          </p:nvPr>
        </p:nvSpPr>
        <p:spPr/>
        <p:txBody>
          <a:bodyPr/>
          <a:lstStyle/>
          <a:p>
            <a:fld id="{D6FA3A06-FA2A-41BA-99BA-8C5BBF11C3A2}" type="slidenum">
              <a:rPr lang="en-US" smtClean="0"/>
              <a:t>‹#›</a:t>
            </a:fld>
            <a:endParaRPr lang="en-US"/>
          </a:p>
        </p:txBody>
      </p:sp>
    </p:spTree>
    <p:extLst>
      <p:ext uri="{BB962C8B-B14F-4D97-AF65-F5344CB8AC3E}">
        <p14:creationId xmlns:p14="http://schemas.microsoft.com/office/powerpoint/2010/main" val="426731210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B54A73-4F57-6293-334E-0A7A90ABFA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A8DC3BCA-FEAD-9084-866E-CFFD7B1F1C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D5EC620-B4EF-723A-59C7-923F026D0C9C}"/>
              </a:ext>
            </a:extLst>
          </p:cNvPr>
          <p:cNvSpPr>
            <a:spLocks noGrp="1"/>
          </p:cNvSpPr>
          <p:nvPr>
            <p:ph type="dt" sz="half" idx="10"/>
          </p:nvPr>
        </p:nvSpPr>
        <p:spPr/>
        <p:txBody>
          <a:bodyPr/>
          <a:lstStyle/>
          <a:p>
            <a:fld id="{DFE9B747-3428-4DE0-929B-7752319B6CD4}" type="datetime1">
              <a:rPr lang="en-US" smtClean="0"/>
              <a:t>10/19/2023</a:t>
            </a:fld>
            <a:endParaRPr lang="en-US"/>
          </a:p>
        </p:txBody>
      </p:sp>
      <p:sp>
        <p:nvSpPr>
          <p:cNvPr id="5" name="Footer Placeholder 4">
            <a:extLst>
              <a:ext uri="{FF2B5EF4-FFF2-40B4-BE49-F238E27FC236}">
                <a16:creationId xmlns="" xmlns:a16="http://schemas.microsoft.com/office/drawing/2014/main" id="{4E4CBB46-6BED-E5F0-864A-1E4E756433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51B4E37-B981-37E5-E8A8-01DE85324E69}"/>
              </a:ext>
            </a:extLst>
          </p:cNvPr>
          <p:cNvSpPr>
            <a:spLocks noGrp="1"/>
          </p:cNvSpPr>
          <p:nvPr>
            <p:ph type="sldNum" sz="quarter" idx="12"/>
          </p:nvPr>
        </p:nvSpPr>
        <p:spPr/>
        <p:txBody>
          <a:bodyPr/>
          <a:lstStyle/>
          <a:p>
            <a:fld id="{D6FA3A06-FA2A-41BA-99BA-8C5BBF11C3A2}" type="slidenum">
              <a:rPr lang="en-US" smtClean="0"/>
              <a:t>‹#›</a:t>
            </a:fld>
            <a:endParaRPr lang="en-US"/>
          </a:p>
        </p:txBody>
      </p:sp>
    </p:spTree>
    <p:extLst>
      <p:ext uri="{BB962C8B-B14F-4D97-AF65-F5344CB8AC3E}">
        <p14:creationId xmlns:p14="http://schemas.microsoft.com/office/powerpoint/2010/main" val="3441871667"/>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DA4F62-FBE4-9880-4778-C5C8DC7B47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94FFB3E-B600-5B73-BF14-82BEC1F8C8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13AE557D-54A1-9A56-3E23-6C9609D48B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57D19F37-2FE7-5687-D26F-53A3E93BC8D0}"/>
              </a:ext>
            </a:extLst>
          </p:cNvPr>
          <p:cNvSpPr>
            <a:spLocks noGrp="1"/>
          </p:cNvSpPr>
          <p:nvPr>
            <p:ph type="dt" sz="half" idx="10"/>
          </p:nvPr>
        </p:nvSpPr>
        <p:spPr/>
        <p:txBody>
          <a:bodyPr/>
          <a:lstStyle/>
          <a:p>
            <a:fld id="{2B8DCA84-C964-4B4A-BCE2-A042ED4E7E96}" type="datetime1">
              <a:rPr lang="en-US" smtClean="0"/>
              <a:t>10/19/2023</a:t>
            </a:fld>
            <a:endParaRPr lang="en-US"/>
          </a:p>
        </p:txBody>
      </p:sp>
      <p:sp>
        <p:nvSpPr>
          <p:cNvPr id="6" name="Footer Placeholder 5">
            <a:extLst>
              <a:ext uri="{FF2B5EF4-FFF2-40B4-BE49-F238E27FC236}">
                <a16:creationId xmlns="" xmlns:a16="http://schemas.microsoft.com/office/drawing/2014/main" id="{820A8E7A-B75B-F1FA-DA8C-47499AFE51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0A15261-56D2-C7C0-6A5B-95424867CEB7}"/>
              </a:ext>
            </a:extLst>
          </p:cNvPr>
          <p:cNvSpPr>
            <a:spLocks noGrp="1"/>
          </p:cNvSpPr>
          <p:nvPr>
            <p:ph type="sldNum" sz="quarter" idx="12"/>
          </p:nvPr>
        </p:nvSpPr>
        <p:spPr/>
        <p:txBody>
          <a:bodyPr/>
          <a:lstStyle/>
          <a:p>
            <a:fld id="{D6FA3A06-FA2A-41BA-99BA-8C5BBF11C3A2}" type="slidenum">
              <a:rPr lang="en-US" smtClean="0"/>
              <a:t>‹#›</a:t>
            </a:fld>
            <a:endParaRPr lang="en-US"/>
          </a:p>
        </p:txBody>
      </p:sp>
    </p:spTree>
    <p:extLst>
      <p:ext uri="{BB962C8B-B14F-4D97-AF65-F5344CB8AC3E}">
        <p14:creationId xmlns:p14="http://schemas.microsoft.com/office/powerpoint/2010/main" val="3240317150"/>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D136EB-02AE-70A0-5D29-57AFEF65AB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F1FE1C7B-F110-1636-90EC-F21660C949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36F4392D-35EA-61A8-2302-E629E01237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D686D8FB-CCFA-BF3C-73B8-96D0A78D22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6BEF602-7574-5CB1-6AEF-26156ACA31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7C95176-9CE4-59AE-8BEA-129A56F8DE3B}"/>
              </a:ext>
            </a:extLst>
          </p:cNvPr>
          <p:cNvSpPr>
            <a:spLocks noGrp="1"/>
          </p:cNvSpPr>
          <p:nvPr>
            <p:ph type="dt" sz="half" idx="10"/>
          </p:nvPr>
        </p:nvSpPr>
        <p:spPr/>
        <p:txBody>
          <a:bodyPr/>
          <a:lstStyle/>
          <a:p>
            <a:fld id="{8993BA88-247D-4430-9D45-0A927B70A647}" type="datetime1">
              <a:rPr lang="en-US" smtClean="0"/>
              <a:t>10/19/2023</a:t>
            </a:fld>
            <a:endParaRPr lang="en-US"/>
          </a:p>
        </p:txBody>
      </p:sp>
      <p:sp>
        <p:nvSpPr>
          <p:cNvPr id="8" name="Footer Placeholder 7">
            <a:extLst>
              <a:ext uri="{FF2B5EF4-FFF2-40B4-BE49-F238E27FC236}">
                <a16:creationId xmlns="" xmlns:a16="http://schemas.microsoft.com/office/drawing/2014/main" id="{4E904C9A-2847-6ED1-0F1C-6B18BCBF14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E0D9907F-A4C6-0A91-949F-5D92D75EADE0}"/>
              </a:ext>
            </a:extLst>
          </p:cNvPr>
          <p:cNvSpPr>
            <a:spLocks noGrp="1"/>
          </p:cNvSpPr>
          <p:nvPr>
            <p:ph type="sldNum" sz="quarter" idx="12"/>
          </p:nvPr>
        </p:nvSpPr>
        <p:spPr/>
        <p:txBody>
          <a:bodyPr/>
          <a:lstStyle/>
          <a:p>
            <a:fld id="{D6FA3A06-FA2A-41BA-99BA-8C5BBF11C3A2}" type="slidenum">
              <a:rPr lang="en-US" smtClean="0"/>
              <a:t>‹#›</a:t>
            </a:fld>
            <a:endParaRPr lang="en-US"/>
          </a:p>
        </p:txBody>
      </p:sp>
    </p:spTree>
    <p:extLst>
      <p:ext uri="{BB962C8B-B14F-4D97-AF65-F5344CB8AC3E}">
        <p14:creationId xmlns:p14="http://schemas.microsoft.com/office/powerpoint/2010/main" val="121945480"/>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64CEC0-F911-5660-6677-B1095102CF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A276E94A-37B3-2B6D-8971-DE78A48DCADA}"/>
              </a:ext>
            </a:extLst>
          </p:cNvPr>
          <p:cNvSpPr>
            <a:spLocks noGrp="1"/>
          </p:cNvSpPr>
          <p:nvPr>
            <p:ph type="dt" sz="half" idx="10"/>
          </p:nvPr>
        </p:nvSpPr>
        <p:spPr/>
        <p:txBody>
          <a:bodyPr/>
          <a:lstStyle/>
          <a:p>
            <a:fld id="{C2986551-38B2-4C19-8659-ED6B4EEC6F2B}" type="datetime1">
              <a:rPr lang="en-US" smtClean="0"/>
              <a:t>10/19/2023</a:t>
            </a:fld>
            <a:endParaRPr lang="en-US"/>
          </a:p>
        </p:txBody>
      </p:sp>
      <p:sp>
        <p:nvSpPr>
          <p:cNvPr id="4" name="Footer Placeholder 3">
            <a:extLst>
              <a:ext uri="{FF2B5EF4-FFF2-40B4-BE49-F238E27FC236}">
                <a16:creationId xmlns="" xmlns:a16="http://schemas.microsoft.com/office/drawing/2014/main" id="{A596D9B1-1715-041D-28E9-3773DB57DC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E6AC2FAD-CA8C-8173-920F-8EB479944896}"/>
              </a:ext>
            </a:extLst>
          </p:cNvPr>
          <p:cNvSpPr>
            <a:spLocks noGrp="1"/>
          </p:cNvSpPr>
          <p:nvPr>
            <p:ph type="sldNum" sz="quarter" idx="12"/>
          </p:nvPr>
        </p:nvSpPr>
        <p:spPr/>
        <p:txBody>
          <a:bodyPr/>
          <a:lstStyle/>
          <a:p>
            <a:fld id="{D6FA3A06-FA2A-41BA-99BA-8C5BBF11C3A2}" type="slidenum">
              <a:rPr lang="en-US" smtClean="0"/>
              <a:t>‹#›</a:t>
            </a:fld>
            <a:endParaRPr lang="en-US"/>
          </a:p>
        </p:txBody>
      </p:sp>
    </p:spTree>
    <p:extLst>
      <p:ext uri="{BB962C8B-B14F-4D97-AF65-F5344CB8AC3E}">
        <p14:creationId xmlns:p14="http://schemas.microsoft.com/office/powerpoint/2010/main" val="3851316524"/>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B45E580-C61A-B32A-FCC2-3FCAB77552B8}"/>
              </a:ext>
            </a:extLst>
          </p:cNvPr>
          <p:cNvSpPr>
            <a:spLocks noGrp="1"/>
          </p:cNvSpPr>
          <p:nvPr>
            <p:ph type="dt" sz="half" idx="10"/>
          </p:nvPr>
        </p:nvSpPr>
        <p:spPr/>
        <p:txBody>
          <a:bodyPr/>
          <a:lstStyle/>
          <a:p>
            <a:fld id="{51300F7E-59C6-4B35-AD0B-B121DB2D911D}" type="datetime1">
              <a:rPr lang="en-US" smtClean="0"/>
              <a:t>10/19/2023</a:t>
            </a:fld>
            <a:endParaRPr lang="en-US"/>
          </a:p>
        </p:txBody>
      </p:sp>
      <p:sp>
        <p:nvSpPr>
          <p:cNvPr id="3" name="Footer Placeholder 2">
            <a:extLst>
              <a:ext uri="{FF2B5EF4-FFF2-40B4-BE49-F238E27FC236}">
                <a16:creationId xmlns="" xmlns:a16="http://schemas.microsoft.com/office/drawing/2014/main" id="{0C2A2523-1049-A6FD-2370-3B407B19EB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7DE860AC-90D6-9491-FF8E-CC49C15C09D9}"/>
              </a:ext>
            </a:extLst>
          </p:cNvPr>
          <p:cNvSpPr>
            <a:spLocks noGrp="1"/>
          </p:cNvSpPr>
          <p:nvPr>
            <p:ph type="sldNum" sz="quarter" idx="12"/>
          </p:nvPr>
        </p:nvSpPr>
        <p:spPr/>
        <p:txBody>
          <a:bodyPr/>
          <a:lstStyle/>
          <a:p>
            <a:fld id="{D6FA3A06-FA2A-41BA-99BA-8C5BBF11C3A2}" type="slidenum">
              <a:rPr lang="en-US" smtClean="0"/>
              <a:t>‹#›</a:t>
            </a:fld>
            <a:endParaRPr lang="en-US"/>
          </a:p>
        </p:txBody>
      </p:sp>
    </p:spTree>
    <p:extLst>
      <p:ext uri="{BB962C8B-B14F-4D97-AF65-F5344CB8AC3E}">
        <p14:creationId xmlns:p14="http://schemas.microsoft.com/office/powerpoint/2010/main" val="3601601448"/>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0C42EB-49DD-58F9-0482-2C4AB2014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AA5813A4-C7F4-D0C2-487F-76B38665AB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5A013EB8-0E12-C564-1D4A-94C98D1834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A3736C6-98BD-C18C-7572-DEB91E7C037C}"/>
              </a:ext>
            </a:extLst>
          </p:cNvPr>
          <p:cNvSpPr>
            <a:spLocks noGrp="1"/>
          </p:cNvSpPr>
          <p:nvPr>
            <p:ph type="dt" sz="half" idx="10"/>
          </p:nvPr>
        </p:nvSpPr>
        <p:spPr/>
        <p:txBody>
          <a:bodyPr/>
          <a:lstStyle/>
          <a:p>
            <a:fld id="{652164E7-88BB-421F-9679-039E211663C1}" type="datetime1">
              <a:rPr lang="en-US" smtClean="0"/>
              <a:t>10/19/2023</a:t>
            </a:fld>
            <a:endParaRPr lang="en-US"/>
          </a:p>
        </p:txBody>
      </p:sp>
      <p:sp>
        <p:nvSpPr>
          <p:cNvPr id="6" name="Footer Placeholder 5">
            <a:extLst>
              <a:ext uri="{FF2B5EF4-FFF2-40B4-BE49-F238E27FC236}">
                <a16:creationId xmlns="" xmlns:a16="http://schemas.microsoft.com/office/drawing/2014/main" id="{CAB94378-EA9E-7315-B4CD-84E36515A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9424F16-E08A-BEED-6A7E-580D1F7FAA98}"/>
              </a:ext>
            </a:extLst>
          </p:cNvPr>
          <p:cNvSpPr>
            <a:spLocks noGrp="1"/>
          </p:cNvSpPr>
          <p:nvPr>
            <p:ph type="sldNum" sz="quarter" idx="12"/>
          </p:nvPr>
        </p:nvSpPr>
        <p:spPr/>
        <p:txBody>
          <a:bodyPr/>
          <a:lstStyle/>
          <a:p>
            <a:fld id="{D6FA3A06-FA2A-41BA-99BA-8C5BBF11C3A2}" type="slidenum">
              <a:rPr lang="en-US" smtClean="0"/>
              <a:t>‹#›</a:t>
            </a:fld>
            <a:endParaRPr lang="en-US"/>
          </a:p>
        </p:txBody>
      </p:sp>
    </p:spTree>
    <p:extLst>
      <p:ext uri="{BB962C8B-B14F-4D97-AF65-F5344CB8AC3E}">
        <p14:creationId xmlns:p14="http://schemas.microsoft.com/office/powerpoint/2010/main" val="1792417665"/>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060CCD-6F70-012F-6155-9BFAA201F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7ACB85F-F678-2389-1756-221F55100E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382447A-FFB6-D8D1-6B2D-2329D6239E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F8AC15E-7172-5DEC-D2F1-2CC103F32309}"/>
              </a:ext>
            </a:extLst>
          </p:cNvPr>
          <p:cNvSpPr>
            <a:spLocks noGrp="1"/>
          </p:cNvSpPr>
          <p:nvPr>
            <p:ph type="dt" sz="half" idx="10"/>
          </p:nvPr>
        </p:nvSpPr>
        <p:spPr/>
        <p:txBody>
          <a:bodyPr/>
          <a:lstStyle/>
          <a:p>
            <a:fld id="{01716498-5874-4D1F-BD1E-09CE951F1C30}" type="datetime1">
              <a:rPr lang="en-US" smtClean="0"/>
              <a:t>10/19/2023</a:t>
            </a:fld>
            <a:endParaRPr lang="en-US"/>
          </a:p>
        </p:txBody>
      </p:sp>
      <p:sp>
        <p:nvSpPr>
          <p:cNvPr id="6" name="Footer Placeholder 5">
            <a:extLst>
              <a:ext uri="{FF2B5EF4-FFF2-40B4-BE49-F238E27FC236}">
                <a16:creationId xmlns="" xmlns:a16="http://schemas.microsoft.com/office/drawing/2014/main" id="{85A40810-B2C5-568C-AB62-F01A5601EC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BEC3829-AB5B-1D20-8F93-D97EC68F09BA}"/>
              </a:ext>
            </a:extLst>
          </p:cNvPr>
          <p:cNvSpPr>
            <a:spLocks noGrp="1"/>
          </p:cNvSpPr>
          <p:nvPr>
            <p:ph type="sldNum" sz="quarter" idx="12"/>
          </p:nvPr>
        </p:nvSpPr>
        <p:spPr/>
        <p:txBody>
          <a:bodyPr/>
          <a:lstStyle/>
          <a:p>
            <a:fld id="{D6FA3A06-FA2A-41BA-99BA-8C5BBF11C3A2}" type="slidenum">
              <a:rPr lang="en-US" smtClean="0"/>
              <a:t>‹#›</a:t>
            </a:fld>
            <a:endParaRPr lang="en-US"/>
          </a:p>
        </p:txBody>
      </p:sp>
    </p:spTree>
    <p:extLst>
      <p:ext uri="{BB962C8B-B14F-4D97-AF65-F5344CB8AC3E}">
        <p14:creationId xmlns:p14="http://schemas.microsoft.com/office/powerpoint/2010/main" val="636359889"/>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AAC6FD4-555B-DF2F-B834-5DA08A0C31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8CB00C20-1636-417F-974B-1BFE61A005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BA569AE-EA79-47B7-1DE4-84A77211E1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B44B26-B881-4E59-AB08-D4746453FE6B}" type="datetime1">
              <a:rPr lang="en-US" smtClean="0"/>
              <a:t>10/19/2023</a:t>
            </a:fld>
            <a:endParaRPr lang="en-US"/>
          </a:p>
        </p:txBody>
      </p:sp>
      <p:sp>
        <p:nvSpPr>
          <p:cNvPr id="5" name="Footer Placeholder 4">
            <a:extLst>
              <a:ext uri="{FF2B5EF4-FFF2-40B4-BE49-F238E27FC236}">
                <a16:creationId xmlns="" xmlns:a16="http://schemas.microsoft.com/office/drawing/2014/main" id="{AF5611FD-2DF6-281D-4D51-0A08CCAE2D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B0CE3179-F3B2-3938-6A81-993616D0A8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FA3A06-FA2A-41BA-99BA-8C5BBF11C3A2}" type="slidenum">
              <a:rPr lang="en-US" smtClean="0"/>
              <a:t>‹#›</a:t>
            </a:fld>
            <a:endParaRPr lang="en-US"/>
          </a:p>
        </p:txBody>
      </p:sp>
    </p:spTree>
    <p:extLst>
      <p:ext uri="{BB962C8B-B14F-4D97-AF65-F5344CB8AC3E}">
        <p14:creationId xmlns:p14="http://schemas.microsoft.com/office/powerpoint/2010/main" val="339032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 xmlns:a16="http://schemas.microsoft.com/office/drawing/2014/main" id="{081EA652-8C6A-4E69-BEB9-1708094745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 xmlns:a16="http://schemas.microsoft.com/office/drawing/2014/main" id="{A4026A73-1F7F-49F2-B319-8CA3B3D5326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ight Triangle 27">
            <a:extLst>
              <a:ext uri="{FF2B5EF4-FFF2-40B4-BE49-F238E27FC236}">
                <a16:creationId xmlns="" xmlns:a16="http://schemas.microsoft.com/office/drawing/2014/main" id="{5298780A-33B9-4EA2-8F67-DE68AD628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 xmlns:a16="http://schemas.microsoft.com/office/drawing/2014/main" id="{7F488E8B-4E1E-4402-8935-D4E6C02615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3E2885BD-9BC4-07DB-B53B-A767739E20B6}"/>
              </a:ext>
            </a:extLst>
          </p:cNvPr>
          <p:cNvSpPr>
            <a:spLocks noGrp="1"/>
          </p:cNvSpPr>
          <p:nvPr>
            <p:ph type="ctrTitle"/>
          </p:nvPr>
        </p:nvSpPr>
        <p:spPr>
          <a:xfrm>
            <a:off x="1388971" y="1465135"/>
            <a:ext cx="2903246" cy="4180542"/>
          </a:xfrm>
        </p:spPr>
        <p:txBody>
          <a:bodyPr vert="horz" lIns="91440" tIns="45720" rIns="91440" bIns="45720" rtlCol="0" anchor="ctr">
            <a:normAutofit/>
          </a:bodyPr>
          <a:lstStyle/>
          <a:p>
            <a:pPr algn="r"/>
            <a:r>
              <a:rPr lang="en-US" sz="3200" b="1" dirty="0">
                <a:latin typeface="Times New Roman" pitchFamily="18" charset="0"/>
                <a:cs typeface="Times New Roman" pitchFamily="18" charset="0"/>
              </a:rPr>
              <a:t>PDF Evaluator</a:t>
            </a:r>
            <a:r>
              <a:rPr lang="en-US" sz="3200" b="1" dirty="0">
                <a:solidFill>
                  <a:srgbClr val="FFFFFF"/>
                </a:solidFill>
                <a:latin typeface="Times New Roman" pitchFamily="18" charset="0"/>
                <a:cs typeface="Times New Roman" pitchFamily="18" charset="0"/>
              </a:rPr>
              <a:t> </a:t>
            </a:r>
            <a:r>
              <a:rPr lang="en-US" sz="3600" dirty="0">
                <a:solidFill>
                  <a:srgbClr val="FFFFFF"/>
                </a:solidFill>
              </a:rPr>
              <a:t>PDF Evaluator</a:t>
            </a:r>
            <a:endParaRPr lang="en-US" sz="3600" b="1" kern="1200" dirty="0">
              <a:solidFill>
                <a:schemeClr val="tx1"/>
              </a:solidFill>
              <a:latin typeface="+mj-lt"/>
              <a:ea typeface="+mj-ea"/>
              <a:cs typeface="+mj-cs"/>
            </a:endParaRPr>
          </a:p>
        </p:txBody>
      </p:sp>
      <p:cxnSp>
        <p:nvCxnSpPr>
          <p:cNvPr id="32" name="Straight Connector 31">
            <a:extLst>
              <a:ext uri="{FF2B5EF4-FFF2-40B4-BE49-F238E27FC236}">
                <a16:creationId xmlns="" xmlns:a16="http://schemas.microsoft.com/office/drawing/2014/main" id="{23AAC9B5-8015-485C-ACF9-A750390E9A5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 xmlns:a16="http://schemas.microsoft.com/office/drawing/2014/main" id="{70C9FEB4-5E84-790F-0943-DC50D0A8E4CA}"/>
              </a:ext>
            </a:extLst>
          </p:cNvPr>
          <p:cNvSpPr>
            <a:spLocks noGrp="1"/>
          </p:cNvSpPr>
          <p:nvPr>
            <p:ph type="subTitle" idx="1"/>
          </p:nvPr>
        </p:nvSpPr>
        <p:spPr>
          <a:xfrm>
            <a:off x="5138928" y="1338729"/>
            <a:ext cx="4795584" cy="4180542"/>
          </a:xfrm>
        </p:spPr>
        <p:txBody>
          <a:bodyPr vert="horz" lIns="91440" tIns="45720" rIns="91440" bIns="45720" rtlCol="0" anchor="ctr">
            <a:normAutofit/>
          </a:bodyPr>
          <a:lstStyle/>
          <a:p>
            <a:pPr algn="l"/>
            <a:r>
              <a:rPr lang="en-US" b="1" dirty="0" smtClean="0">
                <a:latin typeface="Times New Roman" pitchFamily="18" charset="0"/>
                <a:cs typeface="Times New Roman" pitchFamily="18" charset="0"/>
              </a:rPr>
              <a:t>TEAM_10  -  Achievers</a:t>
            </a:r>
            <a:endParaRPr lang="en-US" i="1" dirty="0">
              <a:latin typeface="Times New Roman" pitchFamily="18" charset="0"/>
              <a:cs typeface="Times New Roman" pitchFamily="18" charset="0"/>
            </a:endParaRPr>
          </a:p>
          <a:p>
            <a:pPr indent="-228600" algn="l">
              <a:buFont typeface="Arial" panose="020B0604020202020204" pitchFamily="34" charset="0"/>
              <a:buChar char="•"/>
            </a:pPr>
            <a:r>
              <a:rPr lang="en-US" dirty="0">
                <a:latin typeface="Times New Roman" pitchFamily="18" charset="0"/>
                <a:cs typeface="Times New Roman" pitchFamily="18" charset="0"/>
              </a:rPr>
              <a:t>Swapna Priya Pala Chitti Babu</a:t>
            </a:r>
          </a:p>
          <a:p>
            <a:pPr indent="-228600" algn="l">
              <a:buFont typeface="Arial" panose="020B0604020202020204" pitchFamily="34" charset="0"/>
              <a:buChar char="•"/>
            </a:pPr>
            <a:r>
              <a:rPr lang="en-US" dirty="0">
                <a:latin typeface="Times New Roman" pitchFamily="18" charset="0"/>
                <a:cs typeface="Times New Roman" pitchFamily="18" charset="0"/>
              </a:rPr>
              <a:t>Devi </a:t>
            </a:r>
            <a:r>
              <a:rPr lang="en-US" dirty="0" err="1">
                <a:latin typeface="Times New Roman" pitchFamily="18" charset="0"/>
                <a:cs typeface="Times New Roman" pitchFamily="18" charset="0"/>
              </a:rPr>
              <a:t>Inakollu</a:t>
            </a:r>
            <a:r>
              <a:rPr lang="en-US" dirty="0">
                <a:latin typeface="Times New Roman" pitchFamily="18" charset="0"/>
                <a:cs typeface="Times New Roman" pitchFamily="18" charset="0"/>
              </a:rPr>
              <a:t> </a:t>
            </a:r>
          </a:p>
          <a:p>
            <a:pPr indent="-228600" algn="l">
              <a:buFont typeface="Arial" panose="020B0604020202020204" pitchFamily="34" charset="0"/>
              <a:buChar char="•"/>
            </a:pPr>
            <a:r>
              <a:rPr lang="en-US" dirty="0">
                <a:latin typeface="Times New Roman" pitchFamily="18" charset="0"/>
                <a:cs typeface="Times New Roman" pitchFamily="18" charset="0"/>
              </a:rPr>
              <a:t>Dharam Sigh </a:t>
            </a:r>
            <a:r>
              <a:rPr lang="en-US" dirty="0" err="1">
                <a:latin typeface="Times New Roman" pitchFamily="18" charset="0"/>
                <a:cs typeface="Times New Roman" pitchFamily="18" charset="0"/>
              </a:rPr>
              <a:t>Vislavath</a:t>
            </a:r>
            <a:r>
              <a:rPr lang="en-US" dirty="0">
                <a:latin typeface="Times New Roman" pitchFamily="18" charset="0"/>
                <a:cs typeface="Times New Roman" pitchFamily="18" charset="0"/>
              </a:rPr>
              <a:t> </a:t>
            </a:r>
          </a:p>
          <a:p>
            <a:pPr indent="-228600" algn="l">
              <a:buFont typeface="Arial" panose="020B0604020202020204" pitchFamily="34" charset="0"/>
              <a:buChar char="•"/>
            </a:pPr>
            <a:r>
              <a:rPr lang="en-US" dirty="0">
                <a:latin typeface="Times New Roman" pitchFamily="18" charset="0"/>
                <a:cs typeface="Times New Roman" pitchFamily="18" charset="0"/>
              </a:rPr>
              <a:t>M. Sai Anmol</a:t>
            </a:r>
          </a:p>
          <a:p>
            <a:pPr indent="-228600" algn="l">
              <a:buFont typeface="Arial" panose="020B0604020202020204" pitchFamily="34" charset="0"/>
              <a:buChar char="•"/>
            </a:pPr>
            <a:r>
              <a:rPr lang="en-US" dirty="0">
                <a:latin typeface="Times New Roman" pitchFamily="18" charset="0"/>
                <a:cs typeface="Times New Roman" pitchFamily="18" charset="0"/>
              </a:rPr>
              <a:t>Venkata Subha Sri </a:t>
            </a:r>
            <a:r>
              <a:rPr lang="en-US" dirty="0" err="1">
                <a:latin typeface="Times New Roman" pitchFamily="18" charset="0"/>
                <a:cs typeface="Times New Roman" pitchFamily="18" charset="0"/>
              </a:rPr>
              <a:t>Boddu</a:t>
            </a:r>
            <a:endParaRPr lang="en-US" dirty="0">
              <a:latin typeface="Times New Roman" pitchFamily="18" charset="0"/>
              <a:cs typeface="Times New Roman" pitchFamily="18" charset="0"/>
            </a:endParaRPr>
          </a:p>
          <a:p>
            <a:pPr indent="-228600" algn="l">
              <a:buFont typeface="Arial" panose="020B0604020202020204" pitchFamily="34" charset="0"/>
              <a:buChar char="•"/>
            </a:pPr>
            <a:endParaRPr lang="en-US" i="1" dirty="0"/>
          </a:p>
        </p:txBody>
      </p:sp>
      <p:sp>
        <p:nvSpPr>
          <p:cNvPr id="4" name="Slide Number Placeholder 3">
            <a:extLst>
              <a:ext uri="{FF2B5EF4-FFF2-40B4-BE49-F238E27FC236}">
                <a16:creationId xmlns="" xmlns:a16="http://schemas.microsoft.com/office/drawing/2014/main" id="{CAB89B26-E06D-B451-2E7C-7D85F30B1166}"/>
              </a:ext>
            </a:extLst>
          </p:cNvPr>
          <p:cNvSpPr>
            <a:spLocks noGrp="1"/>
          </p:cNvSpPr>
          <p:nvPr>
            <p:ph type="sldNum" sz="quarter" idx="12"/>
          </p:nvPr>
        </p:nvSpPr>
        <p:spPr>
          <a:xfrm>
            <a:off x="9683496" y="4892040"/>
            <a:ext cx="1673352" cy="1005840"/>
          </a:xfrm>
        </p:spPr>
        <p:txBody>
          <a:bodyPr vert="horz" lIns="91440" tIns="45720" rIns="91440" bIns="45720" rtlCol="0" anchor="ctr">
            <a:normAutofit/>
          </a:bodyPr>
          <a:lstStyle/>
          <a:p>
            <a:pPr>
              <a:lnSpc>
                <a:spcPct val="90000"/>
              </a:lnSpc>
              <a:spcAft>
                <a:spcPts val="600"/>
              </a:spcAft>
            </a:pPr>
            <a:fld id="{D6FA3A06-FA2A-41BA-99BA-8C5BBF11C3A2}" type="slidenum">
              <a:rPr lang="en-US" sz="6600">
                <a:solidFill>
                  <a:srgbClr val="FFFFFF"/>
                </a:solidFill>
              </a:rPr>
              <a:pPr>
                <a:lnSpc>
                  <a:spcPct val="90000"/>
                </a:lnSpc>
                <a:spcAft>
                  <a:spcPts val="600"/>
                </a:spcAft>
              </a:pPr>
              <a:t>1</a:t>
            </a:fld>
            <a:endParaRPr lang="en-US" sz="6600">
              <a:solidFill>
                <a:srgbClr val="FFFFFF"/>
              </a:solidFill>
            </a:endParaRPr>
          </a:p>
        </p:txBody>
      </p:sp>
    </p:spTree>
    <p:extLst>
      <p:ext uri="{BB962C8B-B14F-4D97-AF65-F5344CB8AC3E}">
        <p14:creationId xmlns:p14="http://schemas.microsoft.com/office/powerpoint/2010/main" val="3993594148"/>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 xmlns:a16="http://schemas.microsoft.com/office/drawing/2014/main" id="{081EA652-8C6A-4E69-BEB9-1708094745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 xmlns:a16="http://schemas.microsoft.com/office/drawing/2014/main" id="{5298780A-33B9-4EA2-8F67-DE68AD628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 xmlns:a16="http://schemas.microsoft.com/office/drawing/2014/main" id="{7F488E8B-4E1E-4402-8935-D4E6C02615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 xmlns:a16="http://schemas.microsoft.com/office/drawing/2014/main" id="{7CC3C1DA-2F50-CE53-54C6-A21AC89D7474}"/>
              </a:ext>
            </a:extLst>
          </p:cNvPr>
          <p:cNvSpPr>
            <a:spLocks noGrp="1"/>
          </p:cNvSpPr>
          <p:nvPr>
            <p:ph type="sldNum" sz="quarter" idx="12"/>
          </p:nvPr>
        </p:nvSpPr>
        <p:spPr>
          <a:xfrm>
            <a:off x="9683496" y="4892040"/>
            <a:ext cx="1673352" cy="1005840"/>
          </a:xfrm>
        </p:spPr>
        <p:txBody>
          <a:bodyPr>
            <a:normAutofit/>
          </a:bodyPr>
          <a:lstStyle/>
          <a:p>
            <a:pPr>
              <a:lnSpc>
                <a:spcPct val="90000"/>
              </a:lnSpc>
              <a:spcAft>
                <a:spcPts val="600"/>
              </a:spcAft>
            </a:pPr>
            <a:fld id="{D6FA3A06-FA2A-41BA-99BA-8C5BBF11C3A2}" type="slidenum">
              <a:rPr lang="en-US" sz="6600">
                <a:solidFill>
                  <a:srgbClr val="FFFFFF"/>
                </a:solidFill>
              </a:rPr>
              <a:pPr>
                <a:lnSpc>
                  <a:spcPct val="90000"/>
                </a:lnSpc>
                <a:spcAft>
                  <a:spcPts val="600"/>
                </a:spcAft>
              </a:pPr>
              <a:t>10</a:t>
            </a:fld>
            <a:endParaRPr lang="en-US" sz="6600">
              <a:solidFill>
                <a:srgbClr val="FFFFFF"/>
              </a:solidFill>
            </a:endParaRPr>
          </a:p>
        </p:txBody>
      </p:sp>
      <p:sp>
        <p:nvSpPr>
          <p:cNvPr id="12" name="Title 11">
            <a:extLst>
              <a:ext uri="{FF2B5EF4-FFF2-40B4-BE49-F238E27FC236}">
                <a16:creationId xmlns="" xmlns:a16="http://schemas.microsoft.com/office/drawing/2014/main" id="{1B15BF12-87CD-F660-7437-8931279247A0}"/>
              </a:ext>
            </a:extLst>
          </p:cNvPr>
          <p:cNvSpPr>
            <a:spLocks noGrp="1"/>
          </p:cNvSpPr>
          <p:nvPr>
            <p:ph type="title"/>
          </p:nvPr>
        </p:nvSpPr>
        <p:spPr>
          <a:xfrm>
            <a:off x="841248" y="763073"/>
            <a:ext cx="10515600" cy="1325563"/>
          </a:xfrm>
        </p:spPr>
        <p:txBody>
          <a:bodyPr>
            <a:normAutofit/>
          </a:bodyPr>
          <a:lstStyle/>
          <a:p>
            <a:r>
              <a:rPr lang="en-IN" sz="3600" b="1" dirty="0">
                <a:latin typeface="Times New Roman" pitchFamily="18" charset="0"/>
                <a:cs typeface="Times New Roman" pitchFamily="18" charset="0"/>
              </a:rPr>
              <a:t>Release_2:</a:t>
            </a:r>
          </a:p>
        </p:txBody>
      </p:sp>
      <p:sp>
        <p:nvSpPr>
          <p:cNvPr id="3" name="TextBox 2">
            <a:extLst>
              <a:ext uri="{FF2B5EF4-FFF2-40B4-BE49-F238E27FC236}">
                <a16:creationId xmlns="" xmlns:a16="http://schemas.microsoft.com/office/drawing/2014/main" id="{BF38332E-6854-FF91-8D12-FEF30FFFA428}"/>
              </a:ext>
            </a:extLst>
          </p:cNvPr>
          <p:cNvSpPr txBox="1"/>
          <p:nvPr/>
        </p:nvSpPr>
        <p:spPr>
          <a:xfrm>
            <a:off x="1280161" y="2181705"/>
            <a:ext cx="7758162" cy="2308324"/>
          </a:xfrm>
          <a:prstGeom prst="rect">
            <a:avLst/>
          </a:prstGeom>
          <a:noFill/>
        </p:spPr>
        <p:txBody>
          <a:bodyPr wrap="square">
            <a:spAutoFit/>
          </a:bodyPr>
          <a:lstStyle/>
          <a:p>
            <a:pPr marL="342900" indent="-342900">
              <a:buFont typeface="Arial" pitchFamily="34" charset="0"/>
              <a:buChar char="•"/>
            </a:pPr>
            <a:r>
              <a:rPr lang="en-US" sz="2400" dirty="0">
                <a:latin typeface="Times New Roman" pitchFamily="18" charset="0"/>
                <a:cs typeface="Times New Roman" pitchFamily="18" charset="0"/>
              </a:rPr>
              <a:t>Admin dashboard </a:t>
            </a:r>
          </a:p>
          <a:p>
            <a:pPr marL="342900" indent="-342900">
              <a:buFont typeface="Arial" pitchFamily="34" charset="0"/>
              <a:buChar char="•"/>
            </a:pPr>
            <a:r>
              <a:rPr lang="en-US" sz="2400" dirty="0">
                <a:latin typeface="Times New Roman" pitchFamily="18" charset="0"/>
                <a:cs typeface="Times New Roman" pitchFamily="18" charset="0"/>
              </a:rPr>
              <a:t>Convert word to pdf </a:t>
            </a:r>
          </a:p>
          <a:p>
            <a:pPr marL="342900" indent="-342900">
              <a:buFont typeface="Arial" pitchFamily="34" charset="0"/>
              <a:buChar char="•"/>
            </a:pPr>
            <a:r>
              <a:rPr lang="en-US" sz="2400" dirty="0">
                <a:latin typeface="Times New Roman" pitchFamily="18" charset="0"/>
                <a:cs typeface="Times New Roman" pitchFamily="18" charset="0"/>
              </a:rPr>
              <a:t>Water mark </a:t>
            </a:r>
          </a:p>
          <a:p>
            <a:pPr marL="342900" indent="-342900">
              <a:buFont typeface="Arial" pitchFamily="34" charset="0"/>
              <a:buChar char="•"/>
            </a:pPr>
            <a:r>
              <a:rPr lang="en-US" sz="2400" dirty="0">
                <a:latin typeface="Times New Roman" pitchFamily="18" charset="0"/>
                <a:cs typeface="Times New Roman" pitchFamily="18" charset="0"/>
              </a:rPr>
              <a:t>Delete the uploaded doc </a:t>
            </a:r>
          </a:p>
          <a:p>
            <a:pPr marL="342900" indent="-342900">
              <a:buFont typeface="Arial" pitchFamily="34" charset="0"/>
              <a:buChar char="•"/>
            </a:pPr>
            <a:r>
              <a:rPr lang="en-US" sz="2400" dirty="0">
                <a:latin typeface="Times New Roman" pitchFamily="18" charset="0"/>
                <a:cs typeface="Times New Roman" pitchFamily="18" charset="0"/>
              </a:rPr>
              <a:t>Pdf sharing analysis</a:t>
            </a:r>
          </a:p>
          <a:p>
            <a:pPr marL="342900" indent="-342900">
              <a:buFont typeface="Arial" pitchFamily="34" charset="0"/>
              <a:buChar char="•"/>
            </a:pPr>
            <a:r>
              <a:rPr lang="en-US" sz="2400" dirty="0">
                <a:latin typeface="Times New Roman" pitchFamily="18" charset="0"/>
                <a:cs typeface="Times New Roman" pitchFamily="18" charset="0"/>
              </a:rPr>
              <a:t>Keyword search</a:t>
            </a:r>
          </a:p>
        </p:txBody>
      </p:sp>
    </p:spTree>
    <p:extLst>
      <p:ext uri="{BB962C8B-B14F-4D97-AF65-F5344CB8AC3E}">
        <p14:creationId xmlns:p14="http://schemas.microsoft.com/office/powerpoint/2010/main" val="2715223314"/>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460B0EFB-53ED-4F35-B05D-F658EA021C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Light bulb on yellow background with sketched light beams and cord">
            <a:extLst>
              <a:ext uri="{FF2B5EF4-FFF2-40B4-BE49-F238E27FC236}">
                <a16:creationId xmlns="" xmlns:a16="http://schemas.microsoft.com/office/drawing/2014/main" id="{7930A72F-26EA-277C-9C3D-DD0B6045AF49}"/>
              </a:ext>
            </a:extLst>
          </p:cNvPr>
          <p:cNvPicPr>
            <a:picLocks noChangeAspect="1"/>
          </p:cNvPicPr>
          <p:nvPr/>
        </p:nvPicPr>
        <p:blipFill rotWithShape="1">
          <a:blip r:embed="rId2"/>
          <a:srcRect l="50357" r="6099"/>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 xmlns:a16="http://schemas.microsoft.com/office/drawing/2014/main" id="{835EF3DD-7D43-4A27-8967-A92FD8CC93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CDCD6BEE-C4D4-E1CB-9AF2-5C92C4542CF6}"/>
              </a:ext>
            </a:extLst>
          </p:cNvPr>
          <p:cNvSpPr>
            <a:spLocks noGrp="1"/>
          </p:cNvSpPr>
          <p:nvPr>
            <p:ph type="title"/>
          </p:nvPr>
        </p:nvSpPr>
        <p:spPr>
          <a:xfrm>
            <a:off x="4784333" y="170270"/>
            <a:ext cx="7407667" cy="1044911"/>
          </a:xfrm>
        </p:spPr>
        <p:txBody>
          <a:bodyPr>
            <a:normAutofit/>
          </a:bodyPr>
          <a:lstStyle/>
          <a:p>
            <a:r>
              <a:rPr lang="en-US" sz="3600" b="1" u="sng" dirty="0">
                <a:latin typeface="Times New Roman" pitchFamily="18" charset="0"/>
                <a:cs typeface="Times New Roman" pitchFamily="18" charset="0"/>
              </a:rPr>
              <a:t>Individual contributions</a:t>
            </a:r>
          </a:p>
        </p:txBody>
      </p:sp>
      <p:sp>
        <p:nvSpPr>
          <p:cNvPr id="3" name="Content Placeholder 2">
            <a:extLst>
              <a:ext uri="{FF2B5EF4-FFF2-40B4-BE49-F238E27FC236}">
                <a16:creationId xmlns="" xmlns:a16="http://schemas.microsoft.com/office/drawing/2014/main" id="{6C41E0BF-2BB3-CAA8-7CD7-A292D3FACC17}"/>
              </a:ext>
            </a:extLst>
          </p:cNvPr>
          <p:cNvSpPr>
            <a:spLocks noGrp="1"/>
          </p:cNvSpPr>
          <p:nvPr>
            <p:ph idx="1"/>
          </p:nvPr>
        </p:nvSpPr>
        <p:spPr>
          <a:xfrm>
            <a:off x="5378812" y="1746606"/>
            <a:ext cx="6813187" cy="4703407"/>
          </a:xfrm>
        </p:spPr>
        <p:txBody>
          <a:bodyPr>
            <a:normAutofit/>
          </a:bodyPr>
          <a:lstStyle/>
          <a:p>
            <a:pPr algn="just">
              <a:lnSpc>
                <a:spcPct val="150000"/>
              </a:lnSpc>
            </a:pPr>
            <a:r>
              <a:rPr lang="en-US" sz="2400" dirty="0">
                <a:latin typeface="Times New Roman" pitchFamily="18" charset="0"/>
                <a:cs typeface="Times New Roman" pitchFamily="18" charset="0"/>
              </a:rPr>
              <a:t>Swapna Priya Pala </a:t>
            </a:r>
            <a:r>
              <a:rPr lang="en-US" sz="2400" dirty="0" err="1">
                <a:latin typeface="Times New Roman" pitchFamily="18" charset="0"/>
                <a:cs typeface="Times New Roman" pitchFamily="18" charset="0"/>
              </a:rPr>
              <a:t>Chitti</a:t>
            </a:r>
            <a:r>
              <a:rPr lang="en-US" sz="2400" dirty="0">
                <a:latin typeface="Times New Roman" pitchFamily="18" charset="0"/>
                <a:cs typeface="Times New Roman" pitchFamily="18" charset="0"/>
              </a:rPr>
              <a:t> Babu- </a:t>
            </a:r>
            <a:r>
              <a:rPr lang="en-US" sz="2400" dirty="0" err="1">
                <a:latin typeface="Times New Roman" pitchFamily="18" charset="0"/>
                <a:cs typeface="Times New Roman" pitchFamily="18" charset="0"/>
              </a:rPr>
              <a:t>Analyse</a:t>
            </a:r>
            <a:r>
              <a:rPr lang="en-US" sz="2400" dirty="0">
                <a:latin typeface="Times New Roman" pitchFamily="18" charset="0"/>
                <a:cs typeface="Times New Roman" pitchFamily="18" charset="0"/>
              </a:rPr>
              <a:t> full pdf</a:t>
            </a:r>
          </a:p>
          <a:p>
            <a:pPr algn="just">
              <a:lnSpc>
                <a:spcPct val="150000"/>
              </a:lnSpc>
            </a:pPr>
            <a:r>
              <a:rPr lang="en-US" sz="2400" dirty="0">
                <a:latin typeface="Times New Roman" pitchFamily="18" charset="0"/>
                <a:cs typeface="Times New Roman" pitchFamily="18" charset="0"/>
              </a:rPr>
              <a:t>Devi </a:t>
            </a:r>
            <a:r>
              <a:rPr lang="en-US" sz="2400" dirty="0" err="1">
                <a:latin typeface="Times New Roman" pitchFamily="18" charset="0"/>
                <a:cs typeface="Times New Roman" pitchFamily="18" charset="0"/>
              </a:rPr>
              <a:t>Inakollu</a:t>
            </a:r>
            <a:r>
              <a:rPr lang="en-US" sz="2400" dirty="0">
                <a:latin typeface="Times New Roman" pitchFamily="18" charset="0"/>
                <a:cs typeface="Times New Roman" pitchFamily="18" charset="0"/>
              </a:rPr>
              <a:t> – Help page</a:t>
            </a:r>
          </a:p>
          <a:p>
            <a:pPr algn="just">
              <a:lnSpc>
                <a:spcPct val="150000"/>
              </a:lnSpc>
            </a:pPr>
            <a:r>
              <a:rPr lang="en-US" sz="2400" dirty="0">
                <a:latin typeface="Times New Roman" pitchFamily="18" charset="0"/>
                <a:cs typeface="Times New Roman" pitchFamily="18" charset="0"/>
              </a:rPr>
              <a:t>Dharam Sigh </a:t>
            </a:r>
            <a:r>
              <a:rPr lang="en-US" sz="2400" dirty="0" err="1">
                <a:latin typeface="Times New Roman" pitchFamily="18" charset="0"/>
                <a:cs typeface="Times New Roman" pitchFamily="18" charset="0"/>
              </a:rPr>
              <a:t>Vislavath</a:t>
            </a:r>
            <a:r>
              <a:rPr lang="en-US" sz="2400" dirty="0">
                <a:latin typeface="Times New Roman" pitchFamily="18" charset="0"/>
                <a:cs typeface="Times New Roman" pitchFamily="18" charset="0"/>
              </a:rPr>
              <a:t> - view uploaded doc, Share report to mail. </a:t>
            </a:r>
          </a:p>
          <a:p>
            <a:pPr algn="just">
              <a:lnSpc>
                <a:spcPct val="150000"/>
              </a:lnSpc>
            </a:pPr>
            <a:r>
              <a:rPr lang="en-US" sz="2400" dirty="0">
                <a:latin typeface="Times New Roman" pitchFamily="18" charset="0"/>
                <a:cs typeface="Times New Roman" pitchFamily="18" charset="0"/>
              </a:rPr>
              <a:t>M. Sai Anmol- Upload pdf, </a:t>
            </a:r>
            <a:r>
              <a:rPr lang="en-US" sz="2400" dirty="0" err="1">
                <a:latin typeface="Times New Roman" pitchFamily="18" charset="0"/>
                <a:cs typeface="Times New Roman" pitchFamily="18" charset="0"/>
              </a:rPr>
              <a:t>Analyse</a:t>
            </a:r>
            <a:r>
              <a:rPr lang="en-US" sz="2400" dirty="0">
                <a:latin typeface="Times New Roman" pitchFamily="18" charset="0"/>
                <a:cs typeface="Times New Roman" pitchFamily="18" charset="0"/>
              </a:rPr>
              <a:t>.</a:t>
            </a:r>
          </a:p>
          <a:p>
            <a:pPr algn="just">
              <a:lnSpc>
                <a:spcPct val="150000"/>
              </a:lnSpc>
            </a:pPr>
            <a:r>
              <a:rPr lang="en-US" sz="2400" dirty="0">
                <a:latin typeface="Times New Roman" pitchFamily="18" charset="0"/>
                <a:cs typeface="Times New Roman" pitchFamily="18" charset="0"/>
              </a:rPr>
              <a:t>Subha </a:t>
            </a:r>
            <a:r>
              <a:rPr lang="en-US" sz="2400" dirty="0" err="1">
                <a:latin typeface="Times New Roman" pitchFamily="18" charset="0"/>
                <a:cs typeface="Times New Roman" pitchFamily="18" charset="0"/>
              </a:rPr>
              <a:t>sri</a:t>
            </a:r>
            <a:r>
              <a:rPr lang="en-US" sz="2400" dirty="0">
                <a:latin typeface="Times New Roman" pitchFamily="18" charset="0"/>
                <a:cs typeface="Times New Roman" pitchFamily="18" charset="0"/>
              </a:rPr>
              <a:t>- Search required document from the uploaded document</a:t>
            </a:r>
          </a:p>
          <a:p>
            <a:pPr marL="0" indent="0" algn="l">
              <a:buNone/>
            </a:pPr>
            <a:endParaRPr lang="en-US" i="1" dirty="0"/>
          </a:p>
          <a:p>
            <a:pPr marL="0" indent="0">
              <a:buNone/>
            </a:pPr>
            <a:endParaRPr lang="en-US" dirty="0">
              <a:latin typeface="Garamond" panose="02020404030301010803" pitchFamily="18" charset="0"/>
            </a:endParaRPr>
          </a:p>
        </p:txBody>
      </p:sp>
      <p:sp>
        <p:nvSpPr>
          <p:cNvPr id="4" name="Slide Number Placeholder 3">
            <a:extLst>
              <a:ext uri="{FF2B5EF4-FFF2-40B4-BE49-F238E27FC236}">
                <a16:creationId xmlns="" xmlns:a16="http://schemas.microsoft.com/office/drawing/2014/main" id="{AE930141-18A6-E88D-B39E-FEC037E8DFB4}"/>
              </a:ext>
            </a:extLst>
          </p:cNvPr>
          <p:cNvSpPr>
            <a:spLocks noGrp="1"/>
          </p:cNvSpPr>
          <p:nvPr>
            <p:ph type="sldNum" sz="quarter" idx="12"/>
          </p:nvPr>
        </p:nvSpPr>
        <p:spPr>
          <a:xfrm>
            <a:off x="10047382" y="6356350"/>
            <a:ext cx="1306417" cy="365125"/>
          </a:xfrm>
        </p:spPr>
        <p:txBody>
          <a:bodyPr>
            <a:normAutofit/>
          </a:bodyPr>
          <a:lstStyle/>
          <a:p>
            <a:pPr>
              <a:spcAft>
                <a:spcPts val="600"/>
              </a:spcAft>
            </a:pPr>
            <a:fld id="{D6FA3A06-FA2A-41BA-99BA-8C5BBF11C3A2}" type="slidenum">
              <a:rPr lang="en-US" smtClean="0"/>
              <a:pPr>
                <a:spcAft>
                  <a:spcPts val="600"/>
                </a:spcAft>
              </a:pPr>
              <a:t>11</a:t>
            </a:fld>
            <a:endParaRPr lang="en-US"/>
          </a:p>
        </p:txBody>
      </p:sp>
    </p:spTree>
    <p:extLst>
      <p:ext uri="{BB962C8B-B14F-4D97-AF65-F5344CB8AC3E}">
        <p14:creationId xmlns:p14="http://schemas.microsoft.com/office/powerpoint/2010/main" val="1282005733"/>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 xmlns:a16="http://schemas.microsoft.com/office/drawing/2014/main" id="{19D32F93-50AC-4C46-A5DB-291C60DDB7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Triangle 42">
            <a:extLst>
              <a:ext uri="{FF2B5EF4-FFF2-40B4-BE49-F238E27FC236}">
                <a16:creationId xmlns="" xmlns:a16="http://schemas.microsoft.com/office/drawing/2014/main" id="{827DC2C4-B485-428A-BF4A-472D2967F4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 xmlns:a16="http://schemas.microsoft.com/office/drawing/2014/main" id="{EE04B5EB-F158-4507-90DD-BD23620C7C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 xmlns:a16="http://schemas.microsoft.com/office/drawing/2014/main" id="{1E86C7BA-2740-D41E-9960-11E987E51BED}"/>
              </a:ext>
            </a:extLst>
          </p:cNvPr>
          <p:cNvSpPr>
            <a:spLocks noGrp="1"/>
          </p:cNvSpPr>
          <p:nvPr>
            <p:ph type="sldNum" sz="quarter" idx="12"/>
          </p:nvPr>
        </p:nvSpPr>
        <p:spPr>
          <a:xfrm>
            <a:off x="9684689" y="4887261"/>
            <a:ext cx="1669112" cy="1008213"/>
          </a:xfrm>
        </p:spPr>
        <p:txBody>
          <a:bodyPr vert="horz" lIns="91440" tIns="45720" rIns="91440" bIns="45720" rtlCol="0" anchor="ctr">
            <a:normAutofit/>
          </a:bodyPr>
          <a:lstStyle/>
          <a:p>
            <a:pPr>
              <a:lnSpc>
                <a:spcPct val="90000"/>
              </a:lnSpc>
              <a:spcAft>
                <a:spcPts val="600"/>
              </a:spcAft>
            </a:pPr>
            <a:fld id="{D6FA3A06-FA2A-41BA-99BA-8C5BBF11C3A2}" type="slidenum">
              <a:rPr lang="en-US" sz="6600">
                <a:solidFill>
                  <a:srgbClr val="FFFFFF"/>
                </a:solidFill>
              </a:rPr>
              <a:pPr>
                <a:lnSpc>
                  <a:spcPct val="90000"/>
                </a:lnSpc>
                <a:spcAft>
                  <a:spcPts val="600"/>
                </a:spcAft>
              </a:pPr>
              <a:t>12</a:t>
            </a:fld>
            <a:endParaRPr lang="en-US" sz="6600">
              <a:solidFill>
                <a:srgbClr val="FFFFFF"/>
              </a:solidFill>
            </a:endParaRPr>
          </a:p>
        </p:txBody>
      </p:sp>
      <p:sp>
        <p:nvSpPr>
          <p:cNvPr id="8" name="Title 1">
            <a:extLst>
              <a:ext uri="{FF2B5EF4-FFF2-40B4-BE49-F238E27FC236}">
                <a16:creationId xmlns="" xmlns:a16="http://schemas.microsoft.com/office/drawing/2014/main" id="{8BC316C9-D769-3FD8-7813-7978CDF6399F}"/>
              </a:ext>
            </a:extLst>
          </p:cNvPr>
          <p:cNvSpPr>
            <a:spLocks noGrp="1"/>
          </p:cNvSpPr>
          <p:nvPr>
            <p:ph type="title"/>
          </p:nvPr>
        </p:nvSpPr>
        <p:spPr>
          <a:xfrm>
            <a:off x="1071993" y="1038788"/>
            <a:ext cx="8074815" cy="1087864"/>
          </a:xfrm>
        </p:spPr>
        <p:txBody>
          <a:bodyPr anchor="ctr">
            <a:normAutofit/>
          </a:bodyPr>
          <a:lstStyle/>
          <a:p>
            <a:r>
              <a:rPr lang="en-US" sz="3600" b="1" u="sng" dirty="0">
                <a:latin typeface="Times New Roman" pitchFamily="18" charset="0"/>
                <a:cs typeface="Times New Roman" pitchFamily="18" charset="0"/>
              </a:rPr>
              <a:t>Web Link</a:t>
            </a:r>
          </a:p>
        </p:txBody>
      </p:sp>
      <p:sp>
        <p:nvSpPr>
          <p:cNvPr id="2" name="TextBox 1">
            <a:extLst>
              <a:ext uri="{FF2B5EF4-FFF2-40B4-BE49-F238E27FC236}">
                <a16:creationId xmlns="" xmlns:a16="http://schemas.microsoft.com/office/drawing/2014/main" id="{5A869CFC-0E17-130E-5483-4AEAFDFDF894}"/>
              </a:ext>
            </a:extLst>
          </p:cNvPr>
          <p:cNvSpPr txBox="1"/>
          <p:nvPr/>
        </p:nvSpPr>
        <p:spPr>
          <a:xfrm>
            <a:off x="1429407" y="3057884"/>
            <a:ext cx="5084323" cy="461665"/>
          </a:xfrm>
          <a:prstGeom prst="rect">
            <a:avLst/>
          </a:prstGeom>
          <a:noFill/>
        </p:spPr>
        <p:txBody>
          <a:bodyPr wrap="square" rtlCol="0">
            <a:spAutoFit/>
          </a:bodyPr>
          <a:lstStyle/>
          <a:p>
            <a:r>
              <a:rPr lang="en-US" sz="2400" dirty="0">
                <a:latin typeface="Times New Roman" pitchFamily="18" charset="0"/>
                <a:cs typeface="Times New Roman" pitchFamily="18" charset="0"/>
              </a:rPr>
              <a:t>http://34.170.31.106:8080/</a:t>
            </a:r>
          </a:p>
        </p:txBody>
      </p:sp>
    </p:spTree>
    <p:extLst>
      <p:ext uri="{BB962C8B-B14F-4D97-AF65-F5344CB8AC3E}">
        <p14:creationId xmlns:p14="http://schemas.microsoft.com/office/powerpoint/2010/main" val="1023823601"/>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 xmlns:a16="http://schemas.microsoft.com/office/drawing/2014/main" id="{19D32F93-50AC-4C46-A5DB-291C60DDB7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Triangle 42">
            <a:extLst>
              <a:ext uri="{FF2B5EF4-FFF2-40B4-BE49-F238E27FC236}">
                <a16:creationId xmlns="" xmlns:a16="http://schemas.microsoft.com/office/drawing/2014/main" id="{827DC2C4-B485-428A-BF4A-472D2967F4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 xmlns:a16="http://schemas.microsoft.com/office/drawing/2014/main" id="{EE04B5EB-F158-4507-90DD-BD23620C7C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 xmlns:a16="http://schemas.microsoft.com/office/drawing/2014/main" id="{1E86C7BA-2740-D41E-9960-11E987E51BED}"/>
              </a:ext>
            </a:extLst>
          </p:cNvPr>
          <p:cNvSpPr>
            <a:spLocks noGrp="1"/>
          </p:cNvSpPr>
          <p:nvPr>
            <p:ph type="sldNum" sz="quarter" idx="12"/>
          </p:nvPr>
        </p:nvSpPr>
        <p:spPr>
          <a:xfrm>
            <a:off x="9684689" y="4887261"/>
            <a:ext cx="1669112" cy="1008213"/>
          </a:xfrm>
        </p:spPr>
        <p:txBody>
          <a:bodyPr vert="horz" lIns="91440" tIns="45720" rIns="91440" bIns="45720" rtlCol="0" anchor="ctr">
            <a:normAutofit/>
          </a:bodyPr>
          <a:lstStyle/>
          <a:p>
            <a:pPr>
              <a:lnSpc>
                <a:spcPct val="90000"/>
              </a:lnSpc>
              <a:spcAft>
                <a:spcPts val="600"/>
              </a:spcAft>
            </a:pPr>
            <a:fld id="{D6FA3A06-FA2A-41BA-99BA-8C5BBF11C3A2}" type="slidenum">
              <a:rPr lang="en-US" sz="6600">
                <a:solidFill>
                  <a:srgbClr val="FFFFFF"/>
                </a:solidFill>
              </a:rPr>
              <a:pPr>
                <a:lnSpc>
                  <a:spcPct val="90000"/>
                </a:lnSpc>
                <a:spcAft>
                  <a:spcPts val="600"/>
                </a:spcAft>
              </a:pPr>
              <a:t>13</a:t>
            </a:fld>
            <a:endParaRPr lang="en-US" sz="6600">
              <a:solidFill>
                <a:srgbClr val="FFFFFF"/>
              </a:solidFill>
            </a:endParaRPr>
          </a:p>
        </p:txBody>
      </p:sp>
      <p:sp>
        <p:nvSpPr>
          <p:cNvPr id="8" name="Title 1">
            <a:extLst>
              <a:ext uri="{FF2B5EF4-FFF2-40B4-BE49-F238E27FC236}">
                <a16:creationId xmlns="" xmlns:a16="http://schemas.microsoft.com/office/drawing/2014/main" id="{8BC316C9-D769-3FD8-7813-7978CDF6399F}"/>
              </a:ext>
            </a:extLst>
          </p:cNvPr>
          <p:cNvSpPr>
            <a:spLocks noGrp="1"/>
          </p:cNvSpPr>
          <p:nvPr>
            <p:ph type="title"/>
          </p:nvPr>
        </p:nvSpPr>
        <p:spPr>
          <a:xfrm>
            <a:off x="1071993" y="818869"/>
            <a:ext cx="8074815" cy="1087864"/>
          </a:xfrm>
        </p:spPr>
        <p:txBody>
          <a:bodyPr anchor="ctr">
            <a:normAutofit/>
          </a:bodyPr>
          <a:lstStyle/>
          <a:p>
            <a:r>
              <a:rPr lang="en-US" sz="3600" b="1" u="sng" dirty="0" smtClean="0">
                <a:latin typeface="Times New Roman" pitchFamily="18" charset="0"/>
                <a:cs typeface="Times New Roman" pitchFamily="18" charset="0"/>
              </a:rPr>
              <a:t>Conclusion</a:t>
            </a:r>
            <a:endParaRPr lang="en-US" sz="3600" b="1" u="sng" dirty="0">
              <a:latin typeface="Times New Roman" pitchFamily="18" charset="0"/>
              <a:cs typeface="Times New Roman" pitchFamily="18" charset="0"/>
            </a:endParaRPr>
          </a:p>
        </p:txBody>
      </p:sp>
      <p:sp>
        <p:nvSpPr>
          <p:cNvPr id="2" name="TextBox 1">
            <a:extLst>
              <a:ext uri="{FF2B5EF4-FFF2-40B4-BE49-F238E27FC236}">
                <a16:creationId xmlns="" xmlns:a16="http://schemas.microsoft.com/office/drawing/2014/main" id="{5A869CFC-0E17-130E-5483-4AEAFDFDF894}"/>
              </a:ext>
            </a:extLst>
          </p:cNvPr>
          <p:cNvSpPr txBox="1"/>
          <p:nvPr/>
        </p:nvSpPr>
        <p:spPr>
          <a:xfrm>
            <a:off x="1307361" y="1941237"/>
            <a:ext cx="9341347" cy="4154984"/>
          </a:xfrm>
          <a:prstGeom prst="rect">
            <a:avLst/>
          </a:prstGeom>
          <a:noFill/>
        </p:spPr>
        <p:txBody>
          <a:bodyPr wrap="square" rtlCol="0">
            <a:spAutoFit/>
          </a:bodyPr>
          <a:lstStyle/>
          <a:p>
            <a:pPr algn="just">
              <a:lnSpc>
                <a:spcPct val="150000"/>
              </a:lnSpc>
            </a:pPr>
            <a:r>
              <a:rPr lang="en-GB" sz="2200" dirty="0">
                <a:latin typeface="Times New Roman" pitchFamily="18" charset="0"/>
                <a:cs typeface="Times New Roman" pitchFamily="18" charset="0"/>
              </a:rPr>
              <a:t>To sum up, this project is a thorough attempt to develop a user-focused PDF inspection tool. The tool serves both new and returning users with its easy-to-use interface, extensive selection of PDF evaluation criteria, and seamless account signup process. The user experience is further improved with the ability to view, download, and edit profiles. In keeping with industry norms, the "Logout" feature places a strong emphasis on security and privacy. In general, the goal of this project is to provide an approachable and user-friendly method for efficiently evaluating PDF documents.</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670051428"/>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Triangle 5">
            <a:extLst>
              <a:ext uri="{FF2B5EF4-FFF2-40B4-BE49-F238E27FC236}">
                <a16:creationId xmlns="" xmlns:a16="http://schemas.microsoft.com/office/drawing/2014/main" id="{3A58119D-1D0D-BFB6-C304-2C5D0C8289E4}"/>
              </a:ext>
            </a:extLst>
          </p:cNvPr>
          <p:cNvSpPr/>
          <p:nvPr/>
        </p:nvSpPr>
        <p:spPr>
          <a:xfrm flipH="1">
            <a:off x="8408893" y="3133687"/>
            <a:ext cx="3242385" cy="3322604"/>
          </a:xfrm>
          <a:prstGeom prst="rtTriangl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 xmlns:a16="http://schemas.microsoft.com/office/drawing/2014/main" id="{C563914C-99A4-F50D-129E-91BFD0C2235E}"/>
              </a:ext>
            </a:extLst>
          </p:cNvPr>
          <p:cNvSpPr/>
          <p:nvPr/>
        </p:nvSpPr>
        <p:spPr>
          <a:xfrm>
            <a:off x="645459" y="962526"/>
            <a:ext cx="10708342" cy="528021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 xmlns:a16="http://schemas.microsoft.com/office/drawing/2014/main" id="{F12D1B7E-EECA-5E5A-A871-AFA36EE6F9D0}"/>
              </a:ext>
            </a:extLst>
          </p:cNvPr>
          <p:cNvSpPr>
            <a:spLocks noGrp="1"/>
          </p:cNvSpPr>
          <p:nvPr>
            <p:ph type="title"/>
          </p:nvPr>
        </p:nvSpPr>
        <p:spPr>
          <a:xfrm>
            <a:off x="965200" y="1383528"/>
            <a:ext cx="5925989" cy="3167510"/>
          </a:xfrm>
        </p:spPr>
        <p:txBody>
          <a:bodyPr vert="horz" lIns="91440" tIns="45720" rIns="91440" bIns="45720" rtlCol="0" anchor="b">
            <a:normAutofit/>
          </a:bodyPr>
          <a:lstStyle/>
          <a:p>
            <a:pPr algn="r"/>
            <a:r>
              <a:rPr lang="en-US" sz="9600" b="1" kern="1200" dirty="0">
                <a:solidFill>
                  <a:schemeClr val="accent1"/>
                </a:solidFill>
                <a:latin typeface="+mj-lt"/>
                <a:ea typeface="+mj-ea"/>
                <a:cs typeface="+mj-cs"/>
              </a:rPr>
              <a:t>Thank you</a:t>
            </a:r>
          </a:p>
        </p:txBody>
      </p:sp>
      <p:pic>
        <p:nvPicPr>
          <p:cNvPr id="38" name="Graphic 37" descr="Handshake">
            <a:extLst>
              <a:ext uri="{FF2B5EF4-FFF2-40B4-BE49-F238E27FC236}">
                <a16:creationId xmlns="" xmlns:a16="http://schemas.microsoft.com/office/drawing/2014/main" id="{674B7E39-C44D-8D31-9B25-5BDD885097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125102" y="962526"/>
            <a:ext cx="2489416" cy="2489416"/>
          </a:xfrm>
          <a:prstGeom prst="rect">
            <a:avLst/>
          </a:prstGeom>
        </p:spPr>
      </p:pic>
      <p:sp>
        <p:nvSpPr>
          <p:cNvPr id="3" name="Slide Number Placeholder 2">
            <a:extLst>
              <a:ext uri="{FF2B5EF4-FFF2-40B4-BE49-F238E27FC236}">
                <a16:creationId xmlns="" xmlns:a16="http://schemas.microsoft.com/office/drawing/2014/main" id="{1E86C7BA-2740-D41E-9960-11E987E51BED}"/>
              </a:ext>
            </a:extLst>
          </p:cNvPr>
          <p:cNvSpPr>
            <a:spLocks noGrp="1"/>
          </p:cNvSpPr>
          <p:nvPr>
            <p:ph type="sldNum" sz="quarter" idx="12"/>
          </p:nvPr>
        </p:nvSpPr>
        <p:spPr>
          <a:xfrm>
            <a:off x="9684689" y="4887261"/>
            <a:ext cx="1669112" cy="1008213"/>
          </a:xfrm>
        </p:spPr>
        <p:txBody>
          <a:bodyPr vert="horz" lIns="91440" tIns="45720" rIns="91440" bIns="45720" rtlCol="0" anchor="ctr">
            <a:normAutofit/>
          </a:bodyPr>
          <a:lstStyle/>
          <a:p>
            <a:pPr>
              <a:lnSpc>
                <a:spcPct val="90000"/>
              </a:lnSpc>
              <a:spcAft>
                <a:spcPts val="600"/>
              </a:spcAft>
            </a:pPr>
            <a:fld id="{D6FA3A06-FA2A-41BA-99BA-8C5BBF11C3A2}" type="slidenum">
              <a:rPr lang="en-US" sz="6600">
                <a:solidFill>
                  <a:srgbClr val="FFFFFF"/>
                </a:solidFill>
              </a:rPr>
              <a:pPr>
                <a:lnSpc>
                  <a:spcPct val="90000"/>
                </a:lnSpc>
                <a:spcAft>
                  <a:spcPts val="600"/>
                </a:spcAft>
              </a:pPr>
              <a:t>14</a:t>
            </a:fld>
            <a:endParaRPr lang="en-US" sz="6600">
              <a:solidFill>
                <a:srgbClr val="FFFFFF"/>
              </a:solidFill>
            </a:endParaRPr>
          </a:p>
        </p:txBody>
      </p:sp>
    </p:spTree>
    <p:extLst>
      <p:ext uri="{BB962C8B-B14F-4D97-AF65-F5344CB8AC3E}">
        <p14:creationId xmlns:p14="http://schemas.microsoft.com/office/powerpoint/2010/main" val="832185705"/>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081EA652-8C6A-4E69-BEB9-1708094745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A4026A73-1F7F-49F2-B319-8CA3B3D5326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 xmlns:a16="http://schemas.microsoft.com/office/drawing/2014/main" id="{5298780A-33B9-4EA2-8F67-DE68AD628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 xmlns:a16="http://schemas.microsoft.com/office/drawing/2014/main" id="{7F488E8B-4E1E-4402-8935-D4E6C02615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56BB78F4-5D93-A53A-ABCB-3AFAC57273E9}"/>
              </a:ext>
            </a:extLst>
          </p:cNvPr>
          <p:cNvSpPr>
            <a:spLocks noGrp="1"/>
          </p:cNvSpPr>
          <p:nvPr>
            <p:ph type="title"/>
          </p:nvPr>
        </p:nvSpPr>
        <p:spPr>
          <a:xfrm>
            <a:off x="1137037" y="1188637"/>
            <a:ext cx="3260033" cy="4480726"/>
          </a:xfrm>
        </p:spPr>
        <p:txBody>
          <a:bodyPr>
            <a:normAutofit/>
          </a:bodyPr>
          <a:lstStyle/>
          <a:p>
            <a:r>
              <a:rPr lang="en-US" sz="3200" b="1" u="sng" dirty="0">
                <a:latin typeface="Times New Roman" pitchFamily="18" charset="0"/>
                <a:cs typeface="Times New Roman" pitchFamily="18" charset="0"/>
              </a:rPr>
              <a:t>Table </a:t>
            </a:r>
            <a:r>
              <a:rPr lang="en-US" sz="3200" b="1" u="sng" dirty="0" smtClean="0">
                <a:latin typeface="Times New Roman" pitchFamily="18" charset="0"/>
                <a:cs typeface="Times New Roman" pitchFamily="18" charset="0"/>
              </a:rPr>
              <a:t>of Contents</a:t>
            </a:r>
            <a:endParaRPr lang="en-US" sz="3200" b="1" u="sng" dirty="0">
              <a:latin typeface="Times New Roman" pitchFamily="18" charset="0"/>
              <a:cs typeface="Times New Roman" pitchFamily="18" charset="0"/>
            </a:endParaRPr>
          </a:p>
        </p:txBody>
      </p:sp>
      <p:cxnSp>
        <p:nvCxnSpPr>
          <p:cNvPr id="17" name="Straight Connector 16">
            <a:extLst>
              <a:ext uri="{FF2B5EF4-FFF2-40B4-BE49-F238E27FC236}">
                <a16:creationId xmlns="" xmlns:a16="http://schemas.microsoft.com/office/drawing/2014/main" id="{23AAC9B5-8015-485C-ACF9-A750390E9A5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9C967291-02EF-CCEF-06A8-5B3102AB64AD}"/>
              </a:ext>
            </a:extLst>
          </p:cNvPr>
          <p:cNvSpPr>
            <a:spLocks noGrp="1"/>
          </p:cNvSpPr>
          <p:nvPr>
            <p:ph idx="1"/>
          </p:nvPr>
        </p:nvSpPr>
        <p:spPr>
          <a:xfrm>
            <a:off x="5138928" y="1338729"/>
            <a:ext cx="4795584" cy="4180542"/>
          </a:xfrm>
        </p:spPr>
        <p:txBody>
          <a:bodyPr anchor="ctr">
            <a:normAutofit/>
          </a:bodyPr>
          <a:lstStyle/>
          <a:p>
            <a:pPr>
              <a:buFont typeface="Wingdings" panose="05000000000000000000" pitchFamily="2" charset="2"/>
              <a:buChar char="Ø"/>
            </a:pPr>
            <a:r>
              <a:rPr lang="en-US" sz="2400" dirty="0">
                <a:latin typeface="Times New Roman" pitchFamily="18" charset="0"/>
                <a:cs typeface="Times New Roman" pitchFamily="18" charset="0"/>
              </a:rPr>
              <a:t>Abstract</a:t>
            </a:r>
          </a:p>
          <a:p>
            <a:pPr>
              <a:buFont typeface="Wingdings" panose="05000000000000000000" pitchFamily="2" charset="2"/>
              <a:buChar char="Ø"/>
            </a:pPr>
            <a:r>
              <a:rPr lang="en-US" sz="2400" dirty="0">
                <a:latin typeface="Times New Roman" pitchFamily="18" charset="0"/>
                <a:cs typeface="Times New Roman" pitchFamily="18" charset="0"/>
              </a:rPr>
              <a:t>Introduction</a:t>
            </a:r>
          </a:p>
          <a:p>
            <a:pPr>
              <a:buFont typeface="Wingdings" panose="05000000000000000000" pitchFamily="2" charset="2"/>
              <a:buChar char="Ø"/>
            </a:pPr>
            <a:r>
              <a:rPr lang="en-US" sz="2400" dirty="0">
                <a:latin typeface="Times New Roman" pitchFamily="18" charset="0"/>
                <a:cs typeface="Times New Roman" pitchFamily="18" charset="0"/>
              </a:rPr>
              <a:t>Technologies used</a:t>
            </a:r>
          </a:p>
          <a:p>
            <a:pPr>
              <a:buFont typeface="Wingdings" panose="05000000000000000000" pitchFamily="2" charset="2"/>
              <a:buChar char="Ø"/>
            </a:pPr>
            <a:r>
              <a:rPr lang="en-US" sz="2400" dirty="0">
                <a:latin typeface="Times New Roman" pitchFamily="18" charset="0"/>
                <a:cs typeface="Times New Roman" pitchFamily="18" charset="0"/>
              </a:rPr>
              <a:t>Type of Database</a:t>
            </a:r>
          </a:p>
          <a:p>
            <a:pPr>
              <a:buFont typeface="Wingdings" panose="05000000000000000000" pitchFamily="2" charset="2"/>
              <a:buChar char="Ø"/>
            </a:pPr>
            <a:r>
              <a:rPr lang="en-US" sz="2400" dirty="0">
                <a:latin typeface="Times New Roman" pitchFamily="18" charset="0"/>
                <a:cs typeface="Times New Roman" pitchFamily="18" charset="0"/>
              </a:rPr>
              <a:t>Release_1</a:t>
            </a:r>
          </a:p>
          <a:p>
            <a:pPr>
              <a:buFont typeface="Wingdings" panose="05000000000000000000" pitchFamily="2" charset="2"/>
              <a:buChar char="Ø"/>
            </a:pPr>
            <a:r>
              <a:rPr lang="en-US" sz="2400" dirty="0">
                <a:latin typeface="Times New Roman" pitchFamily="18" charset="0"/>
                <a:cs typeface="Times New Roman" pitchFamily="18" charset="0"/>
              </a:rPr>
              <a:t>Release_2</a:t>
            </a:r>
          </a:p>
          <a:p>
            <a:pPr>
              <a:buFont typeface="Wingdings" panose="05000000000000000000" pitchFamily="2" charset="2"/>
              <a:buChar char="Ø"/>
            </a:pPr>
            <a:r>
              <a:rPr lang="en-US" sz="2400" dirty="0">
                <a:latin typeface="Times New Roman" pitchFamily="18" charset="0"/>
                <a:cs typeface="Times New Roman" pitchFamily="18" charset="0"/>
              </a:rPr>
              <a:t>Individual Contribution</a:t>
            </a:r>
          </a:p>
          <a:p>
            <a:pPr>
              <a:buFont typeface="Wingdings" panose="05000000000000000000" pitchFamily="2" charset="2"/>
              <a:buChar char="Ø"/>
            </a:pPr>
            <a:r>
              <a:rPr lang="en-US" sz="2400" dirty="0">
                <a:latin typeface="Times New Roman" pitchFamily="18" charset="0"/>
                <a:cs typeface="Times New Roman" pitchFamily="18" charset="0"/>
              </a:rPr>
              <a:t>Web link</a:t>
            </a:r>
          </a:p>
        </p:txBody>
      </p:sp>
      <p:sp>
        <p:nvSpPr>
          <p:cNvPr id="4" name="Slide Number Placeholder 3">
            <a:extLst>
              <a:ext uri="{FF2B5EF4-FFF2-40B4-BE49-F238E27FC236}">
                <a16:creationId xmlns="" xmlns:a16="http://schemas.microsoft.com/office/drawing/2014/main" id="{34B1FF41-73FE-C424-3E23-0E0DC566CAD7}"/>
              </a:ext>
            </a:extLst>
          </p:cNvPr>
          <p:cNvSpPr>
            <a:spLocks noGrp="1"/>
          </p:cNvSpPr>
          <p:nvPr>
            <p:ph type="sldNum" sz="quarter" idx="12"/>
          </p:nvPr>
        </p:nvSpPr>
        <p:spPr>
          <a:xfrm>
            <a:off x="9683496" y="4892040"/>
            <a:ext cx="1673352" cy="1005840"/>
          </a:xfrm>
        </p:spPr>
        <p:txBody>
          <a:bodyPr>
            <a:normAutofit/>
          </a:bodyPr>
          <a:lstStyle/>
          <a:p>
            <a:pPr>
              <a:lnSpc>
                <a:spcPct val="90000"/>
              </a:lnSpc>
              <a:spcAft>
                <a:spcPts val="600"/>
              </a:spcAft>
            </a:pPr>
            <a:fld id="{D6FA3A06-FA2A-41BA-99BA-8C5BBF11C3A2}" type="slidenum">
              <a:rPr lang="en-US" sz="6600">
                <a:solidFill>
                  <a:srgbClr val="FFFFFF"/>
                </a:solidFill>
              </a:rPr>
              <a:pPr>
                <a:lnSpc>
                  <a:spcPct val="90000"/>
                </a:lnSpc>
                <a:spcAft>
                  <a:spcPts val="600"/>
                </a:spcAft>
              </a:pPr>
              <a:t>2</a:t>
            </a:fld>
            <a:endParaRPr lang="en-US" sz="6600">
              <a:solidFill>
                <a:srgbClr val="FFFFFF"/>
              </a:solidFill>
            </a:endParaRPr>
          </a:p>
        </p:txBody>
      </p:sp>
    </p:spTree>
    <p:extLst>
      <p:ext uri="{BB962C8B-B14F-4D97-AF65-F5344CB8AC3E}">
        <p14:creationId xmlns:p14="http://schemas.microsoft.com/office/powerpoint/2010/main" val="3027189557"/>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2">
            <a:extLst>
              <a:ext uri="{FF2B5EF4-FFF2-40B4-BE49-F238E27FC236}">
                <a16:creationId xmlns="" xmlns:a16="http://schemas.microsoft.com/office/drawing/2014/main" id="{9D25F302-27C5-414F-97F8-6EA0A6C028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4">
            <a:extLst>
              <a:ext uri="{FF2B5EF4-FFF2-40B4-BE49-F238E27FC236}">
                <a16:creationId xmlns="" xmlns:a16="http://schemas.microsoft.com/office/drawing/2014/main" id="{830A36F8-48C2-4842-A87B-8CE8DF4E7FD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26">
            <a:extLst>
              <a:ext uri="{FF2B5EF4-FFF2-40B4-BE49-F238E27FC236}">
                <a16:creationId xmlns="" xmlns:a16="http://schemas.microsoft.com/office/drawing/2014/main" id="{8F451A30-466B-4996-9BA5-CD6ABCC6D55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FC7B0DF-D194-F5BE-367D-AA950302FEC9}"/>
              </a:ext>
            </a:extLst>
          </p:cNvPr>
          <p:cNvSpPr>
            <a:spLocks noGrp="1"/>
          </p:cNvSpPr>
          <p:nvPr>
            <p:ph type="title"/>
          </p:nvPr>
        </p:nvSpPr>
        <p:spPr>
          <a:xfrm>
            <a:off x="4062715" y="1106172"/>
            <a:ext cx="3315030" cy="1597228"/>
          </a:xfrm>
        </p:spPr>
        <p:txBody>
          <a:bodyPr>
            <a:normAutofit/>
          </a:bodyPr>
          <a:lstStyle/>
          <a:p>
            <a:r>
              <a:rPr lang="en-US" sz="3600" b="1" u="sng" dirty="0">
                <a:latin typeface="Times New Roman" pitchFamily="18" charset="0"/>
                <a:cs typeface="Times New Roman" pitchFamily="18" charset="0"/>
              </a:rPr>
              <a:t>Abstract</a:t>
            </a:r>
          </a:p>
        </p:txBody>
      </p:sp>
      <p:pic>
        <p:nvPicPr>
          <p:cNvPr id="5" name="Picture 4" descr="Light bulb on yellow background with sketched light beams and cord">
            <a:extLst>
              <a:ext uri="{FF2B5EF4-FFF2-40B4-BE49-F238E27FC236}">
                <a16:creationId xmlns="" xmlns:a16="http://schemas.microsoft.com/office/drawing/2014/main" id="{ED101628-84F9-5234-53A0-C3D91675550C}"/>
              </a:ext>
            </a:extLst>
          </p:cNvPr>
          <p:cNvPicPr>
            <a:picLocks noChangeAspect="1"/>
          </p:cNvPicPr>
          <p:nvPr/>
        </p:nvPicPr>
        <p:blipFill rotWithShape="1">
          <a:blip r:embed="rId2"/>
          <a:srcRect l="38500" r="-1" b="-1"/>
          <a:stretch/>
        </p:blipFill>
        <p:spPr>
          <a:xfrm>
            <a:off x="944063" y="938600"/>
            <a:ext cx="945656" cy="945650"/>
          </a:xfrm>
          <a:prstGeom prst="rect">
            <a:avLst/>
          </a:prstGeom>
        </p:spPr>
      </p:pic>
      <p:sp>
        <p:nvSpPr>
          <p:cNvPr id="4" name="Slide Number Placeholder 3">
            <a:extLst>
              <a:ext uri="{FF2B5EF4-FFF2-40B4-BE49-F238E27FC236}">
                <a16:creationId xmlns="" xmlns:a16="http://schemas.microsoft.com/office/drawing/2014/main" id="{9DCEB458-9EAA-3839-CDB1-E092439BDF97}"/>
              </a:ext>
            </a:extLst>
          </p:cNvPr>
          <p:cNvSpPr>
            <a:spLocks noGrp="1"/>
          </p:cNvSpPr>
          <p:nvPr>
            <p:ph type="sldNum" sz="quarter" idx="12"/>
          </p:nvPr>
        </p:nvSpPr>
        <p:spPr>
          <a:xfrm>
            <a:off x="9683496" y="4892040"/>
            <a:ext cx="1673352" cy="1005840"/>
          </a:xfrm>
        </p:spPr>
        <p:txBody>
          <a:bodyPr>
            <a:normAutofit/>
          </a:bodyPr>
          <a:lstStyle/>
          <a:p>
            <a:pPr>
              <a:lnSpc>
                <a:spcPct val="90000"/>
              </a:lnSpc>
              <a:spcAft>
                <a:spcPts val="600"/>
              </a:spcAft>
            </a:pPr>
            <a:fld id="{D6FA3A06-FA2A-41BA-99BA-8C5BBF11C3A2}" type="slidenum">
              <a:rPr lang="en-US" sz="6600">
                <a:solidFill>
                  <a:srgbClr val="FFFFFF"/>
                </a:solidFill>
              </a:rPr>
              <a:pPr>
                <a:lnSpc>
                  <a:spcPct val="90000"/>
                </a:lnSpc>
                <a:spcAft>
                  <a:spcPts val="600"/>
                </a:spcAft>
              </a:pPr>
              <a:t>3</a:t>
            </a:fld>
            <a:endParaRPr lang="en-US" sz="6600">
              <a:solidFill>
                <a:srgbClr val="FFFFFF"/>
              </a:solidFill>
            </a:endParaRPr>
          </a:p>
        </p:txBody>
      </p:sp>
      <p:sp>
        <p:nvSpPr>
          <p:cNvPr id="16" name="TextBox 15">
            <a:extLst>
              <a:ext uri="{FF2B5EF4-FFF2-40B4-BE49-F238E27FC236}">
                <a16:creationId xmlns="" xmlns:a16="http://schemas.microsoft.com/office/drawing/2014/main" id="{AAB358E0-5149-753E-F8F8-40C7B0CFE6EA}"/>
              </a:ext>
            </a:extLst>
          </p:cNvPr>
          <p:cNvSpPr txBox="1"/>
          <p:nvPr/>
        </p:nvSpPr>
        <p:spPr>
          <a:xfrm>
            <a:off x="1266093" y="2587916"/>
            <a:ext cx="8418596" cy="3647152"/>
          </a:xfrm>
          <a:prstGeom prst="rect">
            <a:avLst/>
          </a:prstGeom>
          <a:noFill/>
        </p:spPr>
        <p:txBody>
          <a:bodyPr wrap="square">
            <a:spAutoFit/>
          </a:bodyPr>
          <a:lstStyle/>
          <a:p>
            <a:pPr algn="just">
              <a:lnSpc>
                <a:spcPct val="150000"/>
              </a:lnSpc>
            </a:pPr>
            <a:r>
              <a:rPr lang="en-US" sz="2200" b="0" i="0" dirty="0">
                <a:effectLst/>
                <a:latin typeface="Times New Roman" pitchFamily="18" charset="0"/>
                <a:cs typeface="Times New Roman" pitchFamily="18" charset="0"/>
              </a:rPr>
              <a:t>The PDF Evaluator is a web-based platform designed to offer a comprehensive and efficient evaluation of Portable Document Format (PDF) documents. In an era where digital documentation has become ubiquitous, ensuring the accessibility, quality, and compliance of PDFs is paramount. This tool addresses this need by providing a user-friendly interface for individuals, businesses, and organizations seeking to assess the integrity and suitability of their PDF files.</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057811617"/>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 xmlns:a16="http://schemas.microsoft.com/office/drawing/2014/main" id="{081EA652-8C6A-4E69-BEB9-1708094745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Triangle 67">
            <a:extLst>
              <a:ext uri="{FF2B5EF4-FFF2-40B4-BE49-F238E27FC236}">
                <a16:creationId xmlns="" xmlns:a16="http://schemas.microsoft.com/office/drawing/2014/main" id="{5298780A-33B9-4EA2-8F67-DE68AD628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 xmlns:a16="http://schemas.microsoft.com/office/drawing/2014/main" id="{7F488E8B-4E1E-4402-8935-D4E6C02615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0B96E84-FC44-0BEB-B7FE-4BF8167A8B95}"/>
              </a:ext>
            </a:extLst>
          </p:cNvPr>
          <p:cNvSpPr>
            <a:spLocks noGrp="1"/>
          </p:cNvSpPr>
          <p:nvPr>
            <p:ph type="title"/>
          </p:nvPr>
        </p:nvSpPr>
        <p:spPr>
          <a:xfrm>
            <a:off x="1079052" y="858689"/>
            <a:ext cx="8074815" cy="1618489"/>
          </a:xfrm>
        </p:spPr>
        <p:txBody>
          <a:bodyPr anchor="ctr">
            <a:normAutofit/>
          </a:bodyPr>
          <a:lstStyle/>
          <a:p>
            <a:r>
              <a:rPr lang="en-US" sz="3600" b="1" u="sng" dirty="0">
                <a:latin typeface="Times New Roman" pitchFamily="18" charset="0"/>
                <a:cs typeface="Times New Roman" pitchFamily="18" charset="0"/>
              </a:rPr>
              <a:t>Introduction</a:t>
            </a:r>
            <a:r>
              <a:rPr lang="en-US" sz="3600" b="1" dirty="0">
                <a:latin typeface="Times New Roman" pitchFamily="18" charset="0"/>
                <a:cs typeface="Times New Roman" pitchFamily="18" charset="0"/>
              </a:rPr>
              <a:t>:</a:t>
            </a:r>
          </a:p>
        </p:txBody>
      </p:sp>
      <p:sp>
        <p:nvSpPr>
          <p:cNvPr id="3" name="Content Placeholder 2">
            <a:extLst>
              <a:ext uri="{FF2B5EF4-FFF2-40B4-BE49-F238E27FC236}">
                <a16:creationId xmlns="" xmlns:a16="http://schemas.microsoft.com/office/drawing/2014/main" id="{01D2931F-BDD9-2A95-B577-D002A56B1636}"/>
              </a:ext>
            </a:extLst>
          </p:cNvPr>
          <p:cNvSpPr>
            <a:spLocks noGrp="1"/>
          </p:cNvSpPr>
          <p:nvPr>
            <p:ph idx="1"/>
          </p:nvPr>
        </p:nvSpPr>
        <p:spPr>
          <a:xfrm>
            <a:off x="1079052" y="2299479"/>
            <a:ext cx="9621520" cy="3699832"/>
          </a:xfrm>
        </p:spPr>
        <p:txBody>
          <a:bodyPr anchor="t">
            <a:noAutofit/>
          </a:bodyPr>
          <a:lstStyle/>
          <a:p>
            <a:pPr algn="just">
              <a:lnSpc>
                <a:spcPct val="150000"/>
              </a:lnSpc>
            </a:pPr>
            <a:r>
              <a:rPr lang="en-US" sz="2200" dirty="0">
                <a:latin typeface="Times New Roman" pitchFamily="18" charset="0"/>
                <a:cs typeface="Times New Roman" pitchFamily="18" charset="0"/>
              </a:rPr>
              <a:t>This project aims to provide a solution that addresses the problems like inadequate PDF analysis tools, incompatible and non-availability of cross platform support, absence of user-friendly interface, limited PDF content types, not considering workflows, </a:t>
            </a:r>
            <a:r>
              <a:rPr lang="en-US" sz="2200" dirty="0" err="1">
                <a:latin typeface="Times New Roman" pitchFamily="18" charset="0"/>
                <a:cs typeface="Times New Roman" pitchFamily="18" charset="0"/>
              </a:rPr>
              <a:t>etc</a:t>
            </a:r>
            <a:r>
              <a:rPr lang="en-US" sz="2200" dirty="0">
                <a:latin typeface="Times New Roman" pitchFamily="18" charset="0"/>
                <a:cs typeface="Times New Roman" pitchFamily="18" charset="0"/>
              </a:rPr>
              <a:t> and </a:t>
            </a:r>
          </a:p>
          <a:p>
            <a:pPr algn="just">
              <a:lnSpc>
                <a:spcPct val="150000"/>
              </a:lnSpc>
            </a:pPr>
            <a:r>
              <a:rPr lang="en-US" sz="2200" dirty="0">
                <a:latin typeface="Times New Roman" pitchFamily="18" charset="0"/>
                <a:cs typeface="Times New Roman" pitchFamily="18" charset="0"/>
              </a:rPr>
              <a:t>facilitate better understanding, utilization, and management of the varied content </a:t>
            </a:r>
          </a:p>
          <a:p>
            <a:pPr algn="just">
              <a:lnSpc>
                <a:spcPct val="150000"/>
              </a:lnSpc>
            </a:pPr>
            <a:r>
              <a:rPr lang="en-US" sz="2200" dirty="0">
                <a:latin typeface="Times New Roman" pitchFamily="18" charset="0"/>
                <a:cs typeface="Times New Roman" pitchFamily="18" charset="0"/>
              </a:rPr>
              <a:t>contained within PDF documents by thoroughly addressing these </a:t>
            </a:r>
            <a:endParaRPr lang="en-US" sz="2200" dirty="0" smtClean="0">
              <a:latin typeface="Times New Roman" pitchFamily="18" charset="0"/>
              <a:cs typeface="Times New Roman" pitchFamily="18" charset="0"/>
            </a:endParaRPr>
          </a:p>
          <a:p>
            <a:pPr marL="0" indent="0" algn="just">
              <a:lnSpc>
                <a:spcPct val="150000"/>
              </a:lnSpc>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aspects</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ultimately.</a:t>
            </a:r>
            <a:endParaRPr lang="en-US" sz="2200"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F235D4F3-C9A2-6BA2-306A-B1A5EF4D1654}"/>
              </a:ext>
            </a:extLst>
          </p:cNvPr>
          <p:cNvSpPr>
            <a:spLocks noGrp="1"/>
          </p:cNvSpPr>
          <p:nvPr>
            <p:ph type="sldNum" sz="quarter" idx="12"/>
          </p:nvPr>
        </p:nvSpPr>
        <p:spPr>
          <a:xfrm>
            <a:off x="9683496" y="4892040"/>
            <a:ext cx="1673352" cy="1005840"/>
          </a:xfrm>
        </p:spPr>
        <p:txBody>
          <a:bodyPr>
            <a:normAutofit fontScale="55000" lnSpcReduction="20000"/>
          </a:bodyPr>
          <a:lstStyle/>
          <a:p>
            <a:pPr>
              <a:lnSpc>
                <a:spcPct val="90000"/>
              </a:lnSpc>
              <a:spcAft>
                <a:spcPts val="600"/>
              </a:spcAft>
            </a:pPr>
            <a:endParaRPr lang="en-US" sz="6600" dirty="0" smtClean="0">
              <a:solidFill>
                <a:srgbClr val="FFFFFF"/>
              </a:solidFill>
            </a:endParaRPr>
          </a:p>
          <a:p>
            <a:pPr>
              <a:lnSpc>
                <a:spcPct val="90000"/>
              </a:lnSpc>
              <a:spcAft>
                <a:spcPts val="600"/>
              </a:spcAft>
            </a:pPr>
            <a:fld id="{D6FA3A06-FA2A-41BA-99BA-8C5BBF11C3A2}" type="slidenum">
              <a:rPr lang="en-US" sz="6600" smtClean="0">
                <a:solidFill>
                  <a:srgbClr val="FFFFFF"/>
                </a:solidFill>
              </a:rPr>
              <a:pPr>
                <a:lnSpc>
                  <a:spcPct val="90000"/>
                </a:lnSpc>
                <a:spcAft>
                  <a:spcPts val="600"/>
                </a:spcAft>
              </a:pPr>
              <a:t>4</a:t>
            </a:fld>
            <a:endParaRPr lang="en-US" sz="6600" dirty="0">
              <a:solidFill>
                <a:srgbClr val="FFFFFF"/>
              </a:solidFill>
            </a:endParaRPr>
          </a:p>
        </p:txBody>
      </p:sp>
    </p:spTree>
    <p:extLst>
      <p:ext uri="{BB962C8B-B14F-4D97-AF65-F5344CB8AC3E}">
        <p14:creationId xmlns:p14="http://schemas.microsoft.com/office/powerpoint/2010/main" val="875629800"/>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 xmlns:a16="http://schemas.microsoft.com/office/drawing/2014/main" id="{081EA652-8C6A-4E69-BEB9-1708094745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Triangle 67">
            <a:extLst>
              <a:ext uri="{FF2B5EF4-FFF2-40B4-BE49-F238E27FC236}">
                <a16:creationId xmlns="" xmlns:a16="http://schemas.microsoft.com/office/drawing/2014/main" id="{5298780A-33B9-4EA2-8F67-DE68AD628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 xmlns:a16="http://schemas.microsoft.com/office/drawing/2014/main" id="{7F488E8B-4E1E-4402-8935-D4E6C02615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0B96E84-FC44-0BEB-B7FE-4BF8167A8B95}"/>
              </a:ext>
            </a:extLst>
          </p:cNvPr>
          <p:cNvSpPr>
            <a:spLocks noGrp="1"/>
          </p:cNvSpPr>
          <p:nvPr>
            <p:ph type="title"/>
          </p:nvPr>
        </p:nvSpPr>
        <p:spPr>
          <a:xfrm>
            <a:off x="1079052" y="1310640"/>
            <a:ext cx="8074815" cy="1166538"/>
          </a:xfrm>
        </p:spPr>
        <p:txBody>
          <a:bodyPr anchor="ctr">
            <a:noAutofit/>
          </a:bodyPr>
          <a:lstStyle/>
          <a:p>
            <a:r>
              <a:rPr lang="en-US" sz="3200" b="1" u="sng" dirty="0" smtClean="0">
                <a:latin typeface="Times New Roman" pitchFamily="18" charset="0"/>
                <a:cs typeface="Times New Roman" pitchFamily="18" charset="0"/>
              </a:rPr>
              <a:t>Introduction</a:t>
            </a:r>
            <a:r>
              <a:rPr lang="en-US" sz="3200" b="1" dirty="0" smtClean="0">
                <a:latin typeface="Times New Roman" pitchFamily="18" charset="0"/>
                <a:cs typeface="Times New Roman" pitchFamily="18" charset="0"/>
              </a:rPr>
              <a:t>:</a:t>
            </a:r>
            <a:br>
              <a:rPr lang="en-US" sz="3200" b="1" dirty="0" smtClean="0">
                <a:latin typeface="Times New Roman" pitchFamily="18" charset="0"/>
                <a:cs typeface="Times New Roman" pitchFamily="18" charset="0"/>
              </a:rPr>
            </a:br>
            <a:r>
              <a:rPr lang="en-US" sz="3200" b="1" dirty="0">
                <a:latin typeface="Times New Roman" pitchFamily="18" charset="0"/>
                <a:cs typeface="Times New Roman" pitchFamily="18" charset="0"/>
              </a:rPr>
              <a:t/>
            </a:r>
            <a:br>
              <a:rPr lang="en-US" sz="3200" b="1" dirty="0">
                <a:latin typeface="Times New Roman" pitchFamily="18" charset="0"/>
                <a:cs typeface="Times New Roman" pitchFamily="18" charset="0"/>
              </a:rPr>
            </a:br>
            <a:r>
              <a:rPr lang="en-US" sz="3200" b="1" dirty="0" smtClean="0">
                <a:latin typeface="Times New Roman" pitchFamily="18" charset="0"/>
                <a:cs typeface="Times New Roman" pitchFamily="18" charset="0"/>
              </a:rPr>
              <a:t>Cont.</a:t>
            </a:r>
            <a:endParaRPr lang="en-US" sz="3200"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1D2931F-BDD9-2A95-B577-D002A56B1636}"/>
              </a:ext>
            </a:extLst>
          </p:cNvPr>
          <p:cNvSpPr>
            <a:spLocks noGrp="1"/>
          </p:cNvSpPr>
          <p:nvPr>
            <p:ph idx="1"/>
          </p:nvPr>
        </p:nvSpPr>
        <p:spPr>
          <a:xfrm>
            <a:off x="1068892" y="3000519"/>
            <a:ext cx="9621520" cy="2120121"/>
          </a:xfrm>
        </p:spPr>
        <p:txBody>
          <a:bodyPr anchor="t">
            <a:noAutofit/>
          </a:bodyPr>
          <a:lstStyle/>
          <a:p>
            <a:pPr algn="just">
              <a:lnSpc>
                <a:spcPct val="150000"/>
              </a:lnSpc>
              <a:buFont typeface="Wingdings" pitchFamily="2" charset="2"/>
              <a:buChar char="Ø"/>
            </a:pPr>
            <a:r>
              <a:rPr lang="en-US" sz="2200" dirty="0" smtClean="0">
                <a:latin typeface="Times New Roman" pitchFamily="18" charset="0"/>
                <a:cs typeface="Times New Roman" pitchFamily="18" charset="0"/>
              </a:rPr>
              <a:t> providing </a:t>
            </a:r>
            <a:r>
              <a:rPr lang="en-US" sz="2200" dirty="0">
                <a:latin typeface="Times New Roman" pitchFamily="18" charset="0"/>
                <a:cs typeface="Times New Roman" pitchFamily="18" charset="0"/>
              </a:rPr>
              <a:t>benefits to a wide range of industries and applications, from business </a:t>
            </a:r>
            <a:r>
              <a:rPr lang="en-US" sz="2200" dirty="0" smtClean="0">
                <a:latin typeface="Times New Roman" pitchFamily="18" charset="0"/>
                <a:cs typeface="Times New Roman" pitchFamily="18" charset="0"/>
              </a:rPr>
              <a:t> and </a:t>
            </a:r>
            <a:endParaRPr lang="en-US" sz="2200" dirty="0">
              <a:latin typeface="Times New Roman" pitchFamily="18" charset="0"/>
              <a:cs typeface="Times New Roman" pitchFamily="18" charset="0"/>
            </a:endParaRPr>
          </a:p>
          <a:p>
            <a:pPr algn="just">
              <a:lnSpc>
                <a:spcPct val="150000"/>
              </a:lnSpc>
              <a:buFont typeface="Wingdings" pitchFamily="2" charset="2"/>
              <a:buChar char="Ø"/>
            </a:pPr>
            <a:r>
              <a:rPr lang="en-US" sz="2200" dirty="0" smtClean="0">
                <a:latin typeface="Times New Roman" pitchFamily="18" charset="0"/>
                <a:cs typeface="Times New Roman" pitchFamily="18" charset="0"/>
              </a:rPr>
              <a:t> government </a:t>
            </a:r>
            <a:r>
              <a:rPr lang="en-US" sz="2200" dirty="0">
                <a:latin typeface="Times New Roman" pitchFamily="18" charset="0"/>
                <a:cs typeface="Times New Roman" pitchFamily="18" charset="0"/>
              </a:rPr>
              <a:t>to academia and research. </a:t>
            </a:r>
          </a:p>
        </p:txBody>
      </p:sp>
      <p:sp>
        <p:nvSpPr>
          <p:cNvPr id="4" name="Slide Number Placeholder 3">
            <a:extLst>
              <a:ext uri="{FF2B5EF4-FFF2-40B4-BE49-F238E27FC236}">
                <a16:creationId xmlns="" xmlns:a16="http://schemas.microsoft.com/office/drawing/2014/main" id="{F235D4F3-C9A2-6BA2-306A-B1A5EF4D1654}"/>
              </a:ext>
            </a:extLst>
          </p:cNvPr>
          <p:cNvSpPr>
            <a:spLocks noGrp="1"/>
          </p:cNvSpPr>
          <p:nvPr>
            <p:ph type="sldNum" sz="quarter" idx="12"/>
          </p:nvPr>
        </p:nvSpPr>
        <p:spPr>
          <a:xfrm>
            <a:off x="9683496" y="4892040"/>
            <a:ext cx="1673352" cy="1005840"/>
          </a:xfrm>
        </p:spPr>
        <p:txBody>
          <a:bodyPr>
            <a:normAutofit fontScale="55000" lnSpcReduction="20000"/>
          </a:bodyPr>
          <a:lstStyle/>
          <a:p>
            <a:pPr>
              <a:lnSpc>
                <a:spcPct val="90000"/>
              </a:lnSpc>
              <a:spcAft>
                <a:spcPts val="600"/>
              </a:spcAft>
            </a:pPr>
            <a:endParaRPr lang="en-US" sz="6600" dirty="0" smtClean="0">
              <a:solidFill>
                <a:srgbClr val="FFFFFF"/>
              </a:solidFill>
            </a:endParaRPr>
          </a:p>
          <a:p>
            <a:pPr>
              <a:lnSpc>
                <a:spcPct val="90000"/>
              </a:lnSpc>
              <a:spcAft>
                <a:spcPts val="600"/>
              </a:spcAft>
            </a:pPr>
            <a:fld id="{D6FA3A06-FA2A-41BA-99BA-8C5BBF11C3A2}" type="slidenum">
              <a:rPr lang="en-US" sz="6600" smtClean="0">
                <a:solidFill>
                  <a:srgbClr val="FFFFFF"/>
                </a:solidFill>
              </a:rPr>
              <a:pPr>
                <a:lnSpc>
                  <a:spcPct val="90000"/>
                </a:lnSpc>
                <a:spcAft>
                  <a:spcPts val="600"/>
                </a:spcAft>
              </a:pPr>
              <a:t>5</a:t>
            </a:fld>
            <a:endParaRPr lang="en-US" sz="6600" dirty="0">
              <a:solidFill>
                <a:srgbClr val="FFFFFF"/>
              </a:solidFill>
            </a:endParaRPr>
          </a:p>
        </p:txBody>
      </p:sp>
    </p:spTree>
    <p:extLst>
      <p:ext uri="{BB962C8B-B14F-4D97-AF65-F5344CB8AC3E}">
        <p14:creationId xmlns:p14="http://schemas.microsoft.com/office/powerpoint/2010/main" val="2484502429"/>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 xmlns:a16="http://schemas.microsoft.com/office/drawing/2014/main" id="{081EA652-8C6A-4E69-BEB9-1708094745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 xmlns:a16="http://schemas.microsoft.com/office/drawing/2014/main" id="{5298780A-33B9-4EA2-8F67-DE68AD628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 xmlns:a16="http://schemas.microsoft.com/office/drawing/2014/main" id="{7F488E8B-4E1E-4402-8935-D4E6C02615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30083B5-9FAA-1595-B145-6D2E6FABFAC0}"/>
              </a:ext>
            </a:extLst>
          </p:cNvPr>
          <p:cNvSpPr>
            <a:spLocks noGrp="1"/>
          </p:cNvSpPr>
          <p:nvPr>
            <p:ph type="title"/>
          </p:nvPr>
        </p:nvSpPr>
        <p:spPr>
          <a:xfrm>
            <a:off x="1285240" y="623275"/>
            <a:ext cx="8074815" cy="938397"/>
          </a:xfrm>
        </p:spPr>
        <p:txBody>
          <a:bodyPr anchor="ctr">
            <a:normAutofit/>
          </a:bodyPr>
          <a:lstStyle/>
          <a:p>
            <a:r>
              <a:rPr lang="en-US" sz="3200" b="1" u="sng" dirty="0">
                <a:latin typeface="Times New Roman" pitchFamily="18" charset="0"/>
                <a:cs typeface="Times New Roman" pitchFamily="18" charset="0"/>
              </a:rPr>
              <a:t>Technologies used</a:t>
            </a:r>
          </a:p>
        </p:txBody>
      </p:sp>
      <p:sp>
        <p:nvSpPr>
          <p:cNvPr id="3" name="Content Placeholder 2">
            <a:extLst>
              <a:ext uri="{FF2B5EF4-FFF2-40B4-BE49-F238E27FC236}">
                <a16:creationId xmlns="" xmlns:a16="http://schemas.microsoft.com/office/drawing/2014/main" id="{D07571F7-BCE6-59AD-EB31-848DA1F8F81C}"/>
              </a:ext>
            </a:extLst>
          </p:cNvPr>
          <p:cNvSpPr>
            <a:spLocks noGrp="1"/>
          </p:cNvSpPr>
          <p:nvPr>
            <p:ph idx="1"/>
          </p:nvPr>
        </p:nvSpPr>
        <p:spPr>
          <a:xfrm>
            <a:off x="1285240" y="1674688"/>
            <a:ext cx="9804101" cy="3217352"/>
          </a:xfrm>
        </p:spPr>
        <p:txBody>
          <a:bodyPr anchor="t">
            <a:noAutofit/>
          </a:bodyPr>
          <a:lstStyle/>
          <a:p>
            <a:pPr marL="342900" marR="0" lvl="0" indent="-342900" algn="just">
              <a:lnSpc>
                <a:spcPct val="150000"/>
              </a:lnSpc>
              <a:spcBef>
                <a:spcPts val="900"/>
              </a:spcBef>
              <a:spcAft>
                <a:spcPts val="900"/>
              </a:spcAft>
              <a:buFont typeface="Symbol" pitchFamily="2" charset="2"/>
              <a:buChar char=""/>
            </a:pPr>
            <a:r>
              <a:rPr lang="en-US" sz="2200" kern="0" dirty="0">
                <a:effectLst/>
                <a:latin typeface="Times New Roman" pitchFamily="18" charset="0"/>
                <a:ea typeface="Times New Roman" pitchFamily="18" charset="0"/>
                <a:cs typeface="Times New Roman" pitchFamily="18" charset="0"/>
              </a:rPr>
              <a:t>We have used </a:t>
            </a:r>
            <a:r>
              <a:rPr lang="en-US" sz="2200" b="1" kern="0" dirty="0">
                <a:effectLst/>
                <a:latin typeface="Times New Roman" pitchFamily="18" charset="0"/>
                <a:ea typeface="Times New Roman" pitchFamily="18" charset="0"/>
                <a:cs typeface="Times New Roman" pitchFamily="18" charset="0"/>
              </a:rPr>
              <a:t>Python 3.11.5 </a:t>
            </a:r>
            <a:r>
              <a:rPr lang="en-US" sz="2200" kern="0" dirty="0">
                <a:effectLst/>
                <a:latin typeface="Times New Roman" pitchFamily="18" charset="0"/>
                <a:ea typeface="Times New Roman" pitchFamily="18" charset="0"/>
                <a:cs typeface="Times New Roman" pitchFamily="18" charset="0"/>
              </a:rPr>
              <a:t>for coding, </a:t>
            </a:r>
            <a:r>
              <a:rPr lang="en-US" sz="2200" b="1" kern="0" dirty="0">
                <a:effectLst/>
                <a:latin typeface="Times New Roman" pitchFamily="18" charset="0"/>
                <a:ea typeface="Times New Roman" pitchFamily="18" charset="0"/>
                <a:cs typeface="Times New Roman" pitchFamily="18" charset="0"/>
              </a:rPr>
              <a:t>Bootstrap, HTML </a:t>
            </a:r>
            <a:r>
              <a:rPr lang="en-US" sz="2200" kern="0" dirty="0">
                <a:latin typeface="Times New Roman" pitchFamily="18" charset="0"/>
                <a:ea typeface="Times New Roman" pitchFamily="18" charset="0"/>
                <a:cs typeface="Times New Roman" pitchFamily="18" charset="0"/>
              </a:rPr>
              <a:t>for designing. </a:t>
            </a:r>
            <a:endParaRPr lang="en-US" sz="2200" kern="100" dirty="0">
              <a:effectLst/>
              <a:latin typeface="Times New Roman" pitchFamily="18" charset="0"/>
              <a:ea typeface="Calibri" panose="020F0502020204030204" pitchFamily="34" charset="0"/>
              <a:cs typeface="Times New Roman" pitchFamily="18" charset="0"/>
            </a:endParaRPr>
          </a:p>
          <a:p>
            <a:pPr marL="342900" marR="0" lvl="0" indent="-342900" algn="just">
              <a:lnSpc>
                <a:spcPct val="150000"/>
              </a:lnSpc>
              <a:spcBef>
                <a:spcPts val="900"/>
              </a:spcBef>
              <a:spcAft>
                <a:spcPts val="900"/>
              </a:spcAft>
              <a:buFont typeface="Symbol" pitchFamily="2" charset="2"/>
              <a:buChar char=""/>
            </a:pPr>
            <a:r>
              <a:rPr lang="en-US" sz="2200" kern="0" dirty="0">
                <a:latin typeface="Times New Roman" pitchFamily="18" charset="0"/>
                <a:ea typeface="Times New Roman" pitchFamily="18" charset="0"/>
                <a:cs typeface="Times New Roman" pitchFamily="18" charset="0"/>
              </a:rPr>
              <a:t>We have </a:t>
            </a:r>
            <a:r>
              <a:rPr lang="en-US" sz="2200" kern="0" dirty="0">
                <a:effectLst/>
                <a:latin typeface="Times New Roman" pitchFamily="18" charset="0"/>
                <a:ea typeface="Times New Roman" pitchFamily="18" charset="0"/>
                <a:cs typeface="Times New Roman" pitchFamily="18" charset="0"/>
              </a:rPr>
              <a:t>used </a:t>
            </a:r>
            <a:r>
              <a:rPr lang="en-US" sz="2200" b="1" kern="0" dirty="0">
                <a:effectLst/>
                <a:latin typeface="Times New Roman" pitchFamily="18" charset="0"/>
                <a:ea typeface="Times New Roman" pitchFamily="18" charset="0"/>
                <a:cs typeface="Times New Roman" pitchFamily="18" charset="0"/>
              </a:rPr>
              <a:t>Flask</a:t>
            </a:r>
            <a:r>
              <a:rPr lang="en-US" sz="2200" kern="0" dirty="0">
                <a:effectLst/>
                <a:latin typeface="Times New Roman" pitchFamily="18" charset="0"/>
                <a:ea typeface="Times New Roman" pitchFamily="18" charset="0"/>
                <a:cs typeface="Times New Roman" pitchFamily="18" charset="0"/>
              </a:rPr>
              <a:t> as a Framework.</a:t>
            </a:r>
            <a:endParaRPr lang="en-US" sz="2200" kern="100" dirty="0">
              <a:effectLst/>
              <a:latin typeface="Times New Roman" pitchFamily="18" charset="0"/>
              <a:ea typeface="Calibri" panose="020F0502020204030204" pitchFamily="34" charset="0"/>
              <a:cs typeface="Times New Roman" pitchFamily="18" charset="0"/>
            </a:endParaRPr>
          </a:p>
          <a:p>
            <a:pPr marL="342900" marR="0" lvl="0" indent="-342900" algn="just">
              <a:lnSpc>
                <a:spcPct val="150000"/>
              </a:lnSpc>
              <a:spcBef>
                <a:spcPts val="900"/>
              </a:spcBef>
              <a:spcAft>
                <a:spcPts val="900"/>
              </a:spcAft>
              <a:buFont typeface="Symbol" pitchFamily="2" charset="2"/>
              <a:buChar char=""/>
            </a:pPr>
            <a:r>
              <a:rPr lang="en-US" sz="2200" kern="0" dirty="0">
                <a:effectLst/>
                <a:latin typeface="Times New Roman" pitchFamily="18" charset="0"/>
                <a:ea typeface="Times New Roman" pitchFamily="18" charset="0"/>
                <a:cs typeface="Times New Roman" pitchFamily="18" charset="0"/>
              </a:rPr>
              <a:t>We have used </a:t>
            </a:r>
            <a:r>
              <a:rPr lang="en-US" sz="2200" b="1" kern="0" dirty="0">
                <a:effectLst/>
                <a:latin typeface="Times New Roman" pitchFamily="18" charset="0"/>
                <a:ea typeface="Times New Roman" pitchFamily="18" charset="0"/>
                <a:cs typeface="Times New Roman" pitchFamily="18" charset="0"/>
              </a:rPr>
              <a:t>MySQL cloud database</a:t>
            </a:r>
            <a:r>
              <a:rPr lang="en-US" sz="2200" kern="0" dirty="0">
                <a:effectLst/>
                <a:latin typeface="Times New Roman" panose="02020603050405020304" pitchFamily="18" charset="0"/>
                <a:ea typeface="Times New Roman" panose="02020603050405020304" pitchFamily="18" charset="0"/>
                <a:cs typeface="Times New Roman" panose="02020603050405020304" pitchFamily="18" charset="0"/>
              </a:rPr>
              <a:t> as a Backend database.</a:t>
            </a:r>
          </a:p>
          <a:p>
            <a:pPr marL="342900" marR="0" lvl="0" indent="-342900" algn="just">
              <a:lnSpc>
                <a:spcPct val="150000"/>
              </a:lnSpc>
              <a:spcBef>
                <a:spcPts val="900"/>
              </a:spcBef>
              <a:spcAft>
                <a:spcPts val="900"/>
              </a:spcAft>
              <a:buFont typeface="Symbol" pitchFamily="2" charset="2"/>
              <a:buChar char=""/>
            </a:pPr>
            <a:r>
              <a:rPr lang="en-US" sz="2200" kern="0" dirty="0">
                <a:effectLst/>
                <a:latin typeface="Times New Roman" panose="02020603050405020304" pitchFamily="18" charset="0"/>
                <a:ea typeface="Times New Roman" panose="02020603050405020304" pitchFamily="18" charset="0"/>
                <a:cs typeface="Times New Roman" panose="02020603050405020304" pitchFamily="18" charset="0"/>
              </a:rPr>
              <a:t>Visual Studio code as a code editor</a:t>
            </a:r>
          </a:p>
          <a:p>
            <a:pPr marL="0" marR="0" lvl="0" indent="0" algn="just">
              <a:lnSpc>
                <a:spcPct val="150000"/>
              </a:lnSpc>
              <a:spcBef>
                <a:spcPts val="900"/>
              </a:spcBef>
              <a:spcAft>
                <a:spcPts val="900"/>
              </a:spcAft>
              <a:buNone/>
            </a:pPr>
            <a:r>
              <a:rPr lang="en-US" sz="2200" b="1" u="sng" kern="0" dirty="0">
                <a:effectLst/>
                <a:latin typeface="Times New Roman" panose="02020603050405020304" pitchFamily="18" charset="0"/>
                <a:ea typeface="Times New Roman" panose="02020603050405020304" pitchFamily="18" charset="0"/>
                <a:cs typeface="Times New Roman" panose="02020603050405020304" pitchFamily="18" charset="0"/>
              </a:rPr>
              <a:t>Type of Database Used</a:t>
            </a:r>
          </a:p>
          <a:p>
            <a:pPr marL="342900" marR="0" lvl="0" indent="-342900" algn="just">
              <a:lnSpc>
                <a:spcPct val="150000"/>
              </a:lnSpc>
              <a:spcBef>
                <a:spcPts val="900"/>
              </a:spcBef>
              <a:spcAft>
                <a:spcPts val="900"/>
              </a:spcAft>
              <a:buFont typeface="Symbol" pitchFamily="2" charset="2"/>
              <a:buChar char=""/>
            </a:pPr>
            <a:r>
              <a:rPr lang="en-US" sz="2200" kern="0" dirty="0">
                <a:latin typeface="Times New Roman" pitchFamily="18" charset="0"/>
                <a:ea typeface="Calibri" panose="020F0502020204030204" pitchFamily="34" charset="0"/>
                <a:cs typeface="Times New Roman" pitchFamily="18" charset="0"/>
              </a:rPr>
              <a:t>We have used </a:t>
            </a:r>
            <a:r>
              <a:rPr lang="en-US" sz="2200" b="1" kern="0" dirty="0">
                <a:latin typeface="Times New Roman" pitchFamily="18" charset="0"/>
                <a:ea typeface="Calibri" panose="020F0502020204030204" pitchFamily="34" charset="0"/>
                <a:cs typeface="Times New Roman" pitchFamily="18" charset="0"/>
              </a:rPr>
              <a:t>MySQL 8.1 </a:t>
            </a:r>
            <a:r>
              <a:rPr lang="en-US" sz="2200" kern="0" dirty="0">
                <a:latin typeface="Times New Roman" pitchFamily="18" charset="0"/>
                <a:ea typeface="Calibri" panose="020F0502020204030204" pitchFamily="34" charset="0"/>
                <a:cs typeface="Times New Roman" pitchFamily="18" charset="0"/>
              </a:rPr>
              <a:t>type of database.</a:t>
            </a:r>
            <a:endParaRPr lang="en-US" sz="2200" kern="100" dirty="0">
              <a:effectLst/>
              <a:latin typeface="Times New Roman" pitchFamily="18" charset="0"/>
              <a:ea typeface="Calibri" panose="020F0502020204030204" pitchFamily="34" charset="0"/>
              <a:cs typeface="Times New Roman" pitchFamily="18" charset="0"/>
            </a:endParaRPr>
          </a:p>
        </p:txBody>
      </p:sp>
      <p:sp>
        <p:nvSpPr>
          <p:cNvPr id="4" name="Slide Number Placeholder 3">
            <a:extLst>
              <a:ext uri="{FF2B5EF4-FFF2-40B4-BE49-F238E27FC236}">
                <a16:creationId xmlns="" xmlns:a16="http://schemas.microsoft.com/office/drawing/2014/main" id="{0DAF6423-B736-7FAF-5EFA-55DB13B1B2C0}"/>
              </a:ext>
            </a:extLst>
          </p:cNvPr>
          <p:cNvSpPr>
            <a:spLocks noGrp="1"/>
          </p:cNvSpPr>
          <p:nvPr>
            <p:ph type="sldNum" sz="quarter" idx="12"/>
          </p:nvPr>
        </p:nvSpPr>
        <p:spPr>
          <a:xfrm>
            <a:off x="9683496" y="4892040"/>
            <a:ext cx="1673352" cy="1005840"/>
          </a:xfrm>
        </p:spPr>
        <p:txBody>
          <a:bodyPr>
            <a:normAutofit/>
          </a:bodyPr>
          <a:lstStyle/>
          <a:p>
            <a:pPr>
              <a:lnSpc>
                <a:spcPct val="90000"/>
              </a:lnSpc>
              <a:spcAft>
                <a:spcPts val="600"/>
              </a:spcAft>
            </a:pPr>
            <a:fld id="{D6FA3A06-FA2A-41BA-99BA-8C5BBF11C3A2}" type="slidenum">
              <a:rPr lang="en-US" sz="6600">
                <a:solidFill>
                  <a:srgbClr val="FFFFFF"/>
                </a:solidFill>
              </a:rPr>
              <a:pPr>
                <a:lnSpc>
                  <a:spcPct val="90000"/>
                </a:lnSpc>
                <a:spcAft>
                  <a:spcPts val="600"/>
                </a:spcAft>
              </a:pPr>
              <a:t>6</a:t>
            </a:fld>
            <a:endParaRPr lang="en-US" sz="6600">
              <a:solidFill>
                <a:srgbClr val="FFFFFF"/>
              </a:solidFill>
            </a:endParaRPr>
          </a:p>
        </p:txBody>
      </p:sp>
      <p:pic>
        <p:nvPicPr>
          <p:cNvPr id="5" name="Picture 4" descr="A logo for a web development company&#10;&#10;Description automatically generated">
            <a:extLst>
              <a:ext uri="{FF2B5EF4-FFF2-40B4-BE49-F238E27FC236}">
                <a16:creationId xmlns="" xmlns:a16="http://schemas.microsoft.com/office/drawing/2014/main" id="{9A986A2A-9C82-0A4E-0DF2-F27D2FD7D311}"/>
              </a:ext>
            </a:extLst>
          </p:cNvPr>
          <p:cNvPicPr>
            <a:picLocks noChangeAspect="1"/>
          </p:cNvPicPr>
          <p:nvPr/>
        </p:nvPicPr>
        <p:blipFill>
          <a:blip r:embed="rId2"/>
          <a:stretch>
            <a:fillRect/>
          </a:stretch>
        </p:blipFill>
        <p:spPr>
          <a:xfrm>
            <a:off x="7045038" y="2362200"/>
            <a:ext cx="2198191" cy="897293"/>
          </a:xfrm>
          <a:prstGeom prst="rect">
            <a:avLst/>
          </a:prstGeom>
        </p:spPr>
      </p:pic>
      <p:pic>
        <p:nvPicPr>
          <p:cNvPr id="6" name="Picture 5" descr="A dolphin and text on a white background&#10;&#10;Description automatically generated">
            <a:extLst>
              <a:ext uri="{FF2B5EF4-FFF2-40B4-BE49-F238E27FC236}">
                <a16:creationId xmlns="" xmlns:a16="http://schemas.microsoft.com/office/drawing/2014/main" id="{8BEFF102-689F-B37C-7FF1-96D6CF46745C}"/>
              </a:ext>
            </a:extLst>
          </p:cNvPr>
          <p:cNvPicPr>
            <a:picLocks noChangeAspect="1"/>
          </p:cNvPicPr>
          <p:nvPr/>
        </p:nvPicPr>
        <p:blipFill>
          <a:blip r:embed="rId3"/>
          <a:stretch>
            <a:fillRect/>
          </a:stretch>
        </p:blipFill>
        <p:spPr>
          <a:xfrm>
            <a:off x="7045038" y="4363288"/>
            <a:ext cx="2198192" cy="1145557"/>
          </a:xfrm>
          <a:prstGeom prst="rect">
            <a:avLst/>
          </a:prstGeom>
        </p:spPr>
      </p:pic>
      <p:pic>
        <p:nvPicPr>
          <p:cNvPr id="7" name="Picture 6" descr="A purple square with white text&#10;&#10;Description automatically generated">
            <a:extLst>
              <a:ext uri="{FF2B5EF4-FFF2-40B4-BE49-F238E27FC236}">
                <a16:creationId xmlns="" xmlns:a16="http://schemas.microsoft.com/office/drawing/2014/main" id="{FF1F4629-866D-1FBB-7C00-A02B15577865}"/>
              </a:ext>
            </a:extLst>
          </p:cNvPr>
          <p:cNvPicPr>
            <a:picLocks noChangeAspect="1"/>
          </p:cNvPicPr>
          <p:nvPr/>
        </p:nvPicPr>
        <p:blipFill>
          <a:blip r:embed="rId4"/>
          <a:stretch>
            <a:fillRect/>
          </a:stretch>
        </p:blipFill>
        <p:spPr>
          <a:xfrm>
            <a:off x="9385964" y="2362200"/>
            <a:ext cx="1673352" cy="1261644"/>
          </a:xfrm>
          <a:prstGeom prst="rect">
            <a:avLst/>
          </a:prstGeom>
        </p:spPr>
      </p:pic>
    </p:spTree>
    <p:extLst>
      <p:ext uri="{BB962C8B-B14F-4D97-AF65-F5344CB8AC3E}">
        <p14:creationId xmlns:p14="http://schemas.microsoft.com/office/powerpoint/2010/main" val="720547457"/>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 xmlns:a16="http://schemas.microsoft.com/office/drawing/2014/main" id="{081EA652-8C6A-4E69-BEB9-1708094745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 xmlns:a16="http://schemas.microsoft.com/office/drawing/2014/main" id="{5298780A-33B9-4EA2-8F67-DE68AD628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 xmlns:a16="http://schemas.microsoft.com/office/drawing/2014/main" id="{7F488E8B-4E1E-4402-8935-D4E6C02615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EB0A401-1B28-E1FB-97D2-3A6475B8CBC9}"/>
              </a:ext>
            </a:extLst>
          </p:cNvPr>
          <p:cNvSpPr>
            <a:spLocks noGrp="1"/>
          </p:cNvSpPr>
          <p:nvPr>
            <p:ph type="title"/>
          </p:nvPr>
        </p:nvSpPr>
        <p:spPr>
          <a:xfrm>
            <a:off x="1138440" y="713213"/>
            <a:ext cx="8750765" cy="1252441"/>
          </a:xfrm>
        </p:spPr>
        <p:txBody>
          <a:bodyPr anchor="ctr">
            <a:normAutofit/>
          </a:bodyPr>
          <a:lstStyle/>
          <a:p>
            <a:r>
              <a:rPr lang="en-US" sz="3600" b="1" dirty="0">
                <a:latin typeface="Times New Roman" pitchFamily="18" charset="0"/>
                <a:cs typeface="Times New Roman" pitchFamily="18" charset="0"/>
              </a:rPr>
              <a:t>Release_1 </a:t>
            </a:r>
          </a:p>
        </p:txBody>
      </p:sp>
      <p:sp>
        <p:nvSpPr>
          <p:cNvPr id="3" name="Content Placeholder 2">
            <a:extLst>
              <a:ext uri="{FF2B5EF4-FFF2-40B4-BE49-F238E27FC236}">
                <a16:creationId xmlns="" xmlns:a16="http://schemas.microsoft.com/office/drawing/2014/main" id="{1E87CADB-D7AE-3213-6DB2-B24076DECF4A}"/>
              </a:ext>
            </a:extLst>
          </p:cNvPr>
          <p:cNvSpPr>
            <a:spLocks noGrp="1"/>
          </p:cNvSpPr>
          <p:nvPr>
            <p:ph idx="1"/>
          </p:nvPr>
        </p:nvSpPr>
        <p:spPr>
          <a:xfrm>
            <a:off x="1285239" y="1802060"/>
            <a:ext cx="8937401" cy="4251500"/>
          </a:xfrm>
        </p:spPr>
        <p:txBody>
          <a:bodyPr anchor="t">
            <a:noAutofit/>
          </a:bodyPr>
          <a:lstStyle/>
          <a:p>
            <a:pPr algn="just">
              <a:lnSpc>
                <a:spcPct val="150000"/>
              </a:lnSpc>
            </a:pPr>
            <a:r>
              <a:rPr lang="en-US" sz="2200" b="1" dirty="0">
                <a:latin typeface="Times New Roman" pitchFamily="18" charset="0"/>
                <a:cs typeface="Times New Roman" pitchFamily="18" charset="0"/>
              </a:rPr>
              <a:t>PDF Upload </a:t>
            </a:r>
            <a:r>
              <a:rPr lang="en-US" sz="2200" b="1" dirty="0" smtClean="0">
                <a:latin typeface="Times New Roman" pitchFamily="18" charset="0"/>
                <a:cs typeface="Times New Roman" pitchFamily="18" charset="0"/>
              </a:rPr>
              <a:t>Option : </a:t>
            </a:r>
            <a:r>
              <a:rPr lang="en-GB" sz="2200" dirty="0">
                <a:latin typeface="Times New Roman" pitchFamily="18" charset="0"/>
                <a:cs typeface="Times New Roman" pitchFamily="18" charset="0"/>
              </a:rPr>
              <a:t>This feature allows users to upload PDF documents to the system. Users can submit their PDF files for evaluation and analysis.</a:t>
            </a:r>
            <a:endParaRPr lang="en-US" sz="2200" dirty="0">
              <a:latin typeface="Times New Roman" pitchFamily="18" charset="0"/>
              <a:cs typeface="Times New Roman" pitchFamily="18" charset="0"/>
            </a:endParaRPr>
          </a:p>
          <a:p>
            <a:pPr algn="just">
              <a:lnSpc>
                <a:spcPct val="150000"/>
              </a:lnSpc>
            </a:pPr>
            <a:r>
              <a:rPr lang="en-US" sz="2200" b="1" dirty="0">
                <a:latin typeface="Times New Roman" pitchFamily="18" charset="0"/>
                <a:cs typeface="Times New Roman" pitchFamily="18" charset="0"/>
              </a:rPr>
              <a:t>Analyze full PDF </a:t>
            </a:r>
            <a:r>
              <a:rPr lang="en-US" sz="2200" b="1" dirty="0" smtClean="0">
                <a:latin typeface="Times New Roman" pitchFamily="18" charset="0"/>
                <a:cs typeface="Times New Roman" pitchFamily="18" charset="0"/>
              </a:rPr>
              <a:t>: </a:t>
            </a:r>
            <a:r>
              <a:rPr lang="en-GB" sz="2200" dirty="0">
                <a:latin typeface="Times New Roman" pitchFamily="18" charset="0"/>
                <a:cs typeface="Times New Roman" pitchFamily="18" charset="0"/>
              </a:rPr>
              <a:t>Users can select an uploaded PDF document for a comprehensive analysis. This feature may involve processing the entire document, extracting relevant data, and generating insights.</a:t>
            </a:r>
            <a:endParaRPr lang="en-US" sz="2200" dirty="0">
              <a:latin typeface="Times New Roman" pitchFamily="18" charset="0"/>
              <a:cs typeface="Times New Roman" pitchFamily="18" charset="0"/>
            </a:endParaRPr>
          </a:p>
          <a:p>
            <a:pPr algn="just">
              <a:lnSpc>
                <a:spcPct val="150000"/>
              </a:lnSpc>
            </a:pPr>
            <a:r>
              <a:rPr lang="en-US" sz="2200" b="1" dirty="0">
                <a:latin typeface="Times New Roman" pitchFamily="18" charset="0"/>
                <a:cs typeface="Times New Roman" pitchFamily="18" charset="0"/>
              </a:rPr>
              <a:t>Analyze </a:t>
            </a:r>
            <a:r>
              <a:rPr lang="en-US" sz="2200" b="1" dirty="0" smtClean="0">
                <a:latin typeface="Times New Roman" pitchFamily="18" charset="0"/>
                <a:cs typeface="Times New Roman" pitchFamily="18" charset="0"/>
              </a:rPr>
              <a:t>: </a:t>
            </a:r>
            <a:r>
              <a:rPr lang="en-GB" sz="2200" dirty="0">
                <a:latin typeface="Times New Roman" pitchFamily="18" charset="0"/>
                <a:cs typeface="Times New Roman" pitchFamily="18" charset="0"/>
              </a:rPr>
              <a:t>For a more focused analysis, users can select specific sections or elements within an uploaded PDF, enabling them to get insights </a:t>
            </a:r>
            <a:r>
              <a:rPr lang="en-GB" sz="2200" dirty="0" smtClean="0">
                <a:latin typeface="Times New Roman" pitchFamily="18" charset="0"/>
                <a:cs typeface="Times New Roman" pitchFamily="18" charset="0"/>
              </a:rPr>
              <a:t>into </a:t>
            </a:r>
            <a:r>
              <a:rPr lang="en-GB" sz="2200" dirty="0">
                <a:latin typeface="Times New Roman" pitchFamily="18" charset="0"/>
                <a:cs typeface="Times New Roman" pitchFamily="18" charset="0"/>
              </a:rPr>
              <a:t>specific parts of the document</a:t>
            </a:r>
            <a:r>
              <a:rPr lang="en-GB"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247A17C8-8ADF-184C-9698-ACE5F64A3399}"/>
              </a:ext>
            </a:extLst>
          </p:cNvPr>
          <p:cNvSpPr>
            <a:spLocks noGrp="1"/>
          </p:cNvSpPr>
          <p:nvPr>
            <p:ph type="sldNum" sz="quarter" idx="12"/>
          </p:nvPr>
        </p:nvSpPr>
        <p:spPr>
          <a:xfrm>
            <a:off x="9683496" y="4892040"/>
            <a:ext cx="1673352" cy="1005840"/>
          </a:xfrm>
        </p:spPr>
        <p:txBody>
          <a:bodyPr>
            <a:normAutofit/>
          </a:bodyPr>
          <a:lstStyle/>
          <a:p>
            <a:pPr>
              <a:lnSpc>
                <a:spcPct val="90000"/>
              </a:lnSpc>
              <a:spcAft>
                <a:spcPts val="600"/>
              </a:spcAft>
            </a:pPr>
            <a:fld id="{D6FA3A06-FA2A-41BA-99BA-8C5BBF11C3A2}" type="slidenum">
              <a:rPr lang="en-US" sz="6600">
                <a:solidFill>
                  <a:srgbClr val="FFFFFF"/>
                </a:solidFill>
              </a:rPr>
              <a:pPr>
                <a:lnSpc>
                  <a:spcPct val="90000"/>
                </a:lnSpc>
                <a:spcAft>
                  <a:spcPts val="600"/>
                </a:spcAft>
              </a:pPr>
              <a:t>7</a:t>
            </a:fld>
            <a:endParaRPr lang="en-US" sz="6600">
              <a:solidFill>
                <a:srgbClr val="FFFFFF"/>
              </a:solidFill>
            </a:endParaRPr>
          </a:p>
        </p:txBody>
      </p:sp>
    </p:spTree>
    <p:extLst>
      <p:ext uri="{BB962C8B-B14F-4D97-AF65-F5344CB8AC3E}">
        <p14:creationId xmlns:p14="http://schemas.microsoft.com/office/powerpoint/2010/main" val="1814082249"/>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 xmlns:a16="http://schemas.microsoft.com/office/drawing/2014/main" id="{081EA652-8C6A-4E69-BEB9-1708094745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 xmlns:a16="http://schemas.microsoft.com/office/drawing/2014/main" id="{5298780A-33B9-4EA2-8F67-DE68AD628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 xmlns:a16="http://schemas.microsoft.com/office/drawing/2014/main" id="{7F488E8B-4E1E-4402-8935-D4E6C02615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EB0A401-1B28-E1FB-97D2-3A6475B8CBC9}"/>
              </a:ext>
            </a:extLst>
          </p:cNvPr>
          <p:cNvSpPr>
            <a:spLocks noGrp="1"/>
          </p:cNvSpPr>
          <p:nvPr>
            <p:ph type="title"/>
          </p:nvPr>
        </p:nvSpPr>
        <p:spPr>
          <a:xfrm>
            <a:off x="1173164" y="623275"/>
            <a:ext cx="8750765" cy="907243"/>
          </a:xfrm>
        </p:spPr>
        <p:txBody>
          <a:bodyPr anchor="ctr">
            <a:normAutofit/>
          </a:bodyPr>
          <a:lstStyle/>
          <a:p>
            <a:r>
              <a:rPr lang="en-US" sz="3600" b="1" dirty="0">
                <a:latin typeface="Times New Roman" pitchFamily="18" charset="0"/>
                <a:cs typeface="Times New Roman" pitchFamily="18" charset="0"/>
              </a:rPr>
              <a:t>Release_1 </a:t>
            </a:r>
          </a:p>
        </p:txBody>
      </p:sp>
      <p:sp>
        <p:nvSpPr>
          <p:cNvPr id="3" name="Content Placeholder 2">
            <a:extLst>
              <a:ext uri="{FF2B5EF4-FFF2-40B4-BE49-F238E27FC236}">
                <a16:creationId xmlns="" xmlns:a16="http://schemas.microsoft.com/office/drawing/2014/main" id="{1E87CADB-D7AE-3213-6DB2-B24076DECF4A}"/>
              </a:ext>
            </a:extLst>
          </p:cNvPr>
          <p:cNvSpPr>
            <a:spLocks noGrp="1"/>
          </p:cNvSpPr>
          <p:nvPr>
            <p:ph idx="1"/>
          </p:nvPr>
        </p:nvSpPr>
        <p:spPr>
          <a:xfrm>
            <a:off x="1285243" y="1741291"/>
            <a:ext cx="9618113" cy="4293749"/>
          </a:xfrm>
        </p:spPr>
        <p:txBody>
          <a:bodyPr anchor="t">
            <a:noAutofit/>
          </a:bodyPr>
          <a:lstStyle/>
          <a:p>
            <a:pPr algn="just">
              <a:lnSpc>
                <a:spcPct val="170000"/>
              </a:lnSpc>
            </a:pPr>
            <a:r>
              <a:rPr lang="en-US" sz="2400" b="1" dirty="0" smtClean="0">
                <a:latin typeface="Times New Roman" pitchFamily="18" charset="0"/>
                <a:cs typeface="Times New Roman" pitchFamily="18" charset="0"/>
              </a:rPr>
              <a:t>Share report to mail : </a:t>
            </a:r>
            <a:r>
              <a:rPr lang="en-GB" sz="2400" dirty="0" smtClean="0">
                <a:latin typeface="Times New Roman" pitchFamily="18" charset="0"/>
                <a:cs typeface="Times New Roman" pitchFamily="18" charset="0"/>
              </a:rPr>
              <a:t>After analysis, users have the option to share the generated report via email. This functionality makes it easy to distribute the results to relevant parties.</a:t>
            </a:r>
            <a:endParaRPr lang="en-US" sz="2400" dirty="0" smtClean="0">
              <a:latin typeface="Times New Roman" pitchFamily="18" charset="0"/>
              <a:cs typeface="Times New Roman" pitchFamily="18" charset="0"/>
            </a:endParaRPr>
          </a:p>
          <a:p>
            <a:pPr algn="just">
              <a:lnSpc>
                <a:spcPct val="170000"/>
              </a:lnSpc>
            </a:pPr>
            <a:r>
              <a:rPr lang="en-US" sz="2400" b="1" dirty="0" smtClean="0">
                <a:latin typeface="Times New Roman" pitchFamily="18" charset="0"/>
                <a:cs typeface="Times New Roman" pitchFamily="18" charset="0"/>
              </a:rPr>
              <a:t>View </a:t>
            </a:r>
            <a:r>
              <a:rPr lang="en-US" sz="2400" b="1" dirty="0">
                <a:latin typeface="Times New Roman" pitchFamily="18" charset="0"/>
                <a:cs typeface="Times New Roman" pitchFamily="18" charset="0"/>
              </a:rPr>
              <a:t>uploaded PDF’s </a:t>
            </a:r>
            <a:r>
              <a:rPr lang="en-US" sz="2400" b="1" dirty="0" smtClean="0">
                <a:latin typeface="Times New Roman" pitchFamily="18" charset="0"/>
                <a:cs typeface="Times New Roman" pitchFamily="18" charset="0"/>
              </a:rPr>
              <a:t>: </a:t>
            </a:r>
            <a:r>
              <a:rPr lang="en-GB" sz="2400" dirty="0">
                <a:latin typeface="Times New Roman" pitchFamily="18" charset="0"/>
                <a:cs typeface="Times New Roman" pitchFamily="18" charset="0"/>
              </a:rPr>
              <a:t>Users can view the uploaded PDF documents within the application. This feature provides a built-in viewer for examining the content of the documents</a:t>
            </a:r>
            <a:r>
              <a:rPr lang="en-GB"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247A17C8-8ADF-184C-9698-ACE5F64A3399}"/>
              </a:ext>
            </a:extLst>
          </p:cNvPr>
          <p:cNvSpPr>
            <a:spLocks noGrp="1"/>
          </p:cNvSpPr>
          <p:nvPr>
            <p:ph type="sldNum" sz="quarter" idx="12"/>
          </p:nvPr>
        </p:nvSpPr>
        <p:spPr>
          <a:xfrm>
            <a:off x="9683496" y="4892040"/>
            <a:ext cx="1673352" cy="1005840"/>
          </a:xfrm>
        </p:spPr>
        <p:txBody>
          <a:bodyPr>
            <a:normAutofit/>
          </a:bodyPr>
          <a:lstStyle/>
          <a:p>
            <a:pPr>
              <a:lnSpc>
                <a:spcPct val="90000"/>
              </a:lnSpc>
              <a:spcAft>
                <a:spcPts val="600"/>
              </a:spcAft>
            </a:pPr>
            <a:fld id="{D6FA3A06-FA2A-41BA-99BA-8C5BBF11C3A2}" type="slidenum">
              <a:rPr lang="en-US" sz="6600">
                <a:solidFill>
                  <a:srgbClr val="FFFFFF"/>
                </a:solidFill>
              </a:rPr>
              <a:pPr>
                <a:lnSpc>
                  <a:spcPct val="90000"/>
                </a:lnSpc>
                <a:spcAft>
                  <a:spcPts val="600"/>
                </a:spcAft>
              </a:pPr>
              <a:t>8</a:t>
            </a:fld>
            <a:endParaRPr lang="en-US" sz="6600">
              <a:solidFill>
                <a:srgbClr val="FFFFFF"/>
              </a:solidFill>
            </a:endParaRPr>
          </a:p>
        </p:txBody>
      </p:sp>
    </p:spTree>
    <p:extLst>
      <p:ext uri="{BB962C8B-B14F-4D97-AF65-F5344CB8AC3E}">
        <p14:creationId xmlns:p14="http://schemas.microsoft.com/office/powerpoint/2010/main" val="1374104576"/>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 xmlns:a16="http://schemas.microsoft.com/office/drawing/2014/main" id="{081EA652-8C6A-4E69-BEB9-1708094745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 xmlns:a16="http://schemas.microsoft.com/office/drawing/2014/main" id="{5298780A-33B9-4EA2-8F67-DE68AD628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 xmlns:a16="http://schemas.microsoft.com/office/drawing/2014/main" id="{7F488E8B-4E1E-4402-8935-D4E6C02615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EB0A401-1B28-E1FB-97D2-3A6475B8CBC9}"/>
              </a:ext>
            </a:extLst>
          </p:cNvPr>
          <p:cNvSpPr>
            <a:spLocks noGrp="1"/>
          </p:cNvSpPr>
          <p:nvPr>
            <p:ph type="title"/>
          </p:nvPr>
        </p:nvSpPr>
        <p:spPr>
          <a:xfrm>
            <a:off x="1173164" y="852109"/>
            <a:ext cx="8750765" cy="907243"/>
          </a:xfrm>
        </p:spPr>
        <p:txBody>
          <a:bodyPr anchor="ctr">
            <a:normAutofit/>
          </a:bodyPr>
          <a:lstStyle/>
          <a:p>
            <a:r>
              <a:rPr lang="en-US" sz="3600" b="1" dirty="0">
                <a:latin typeface="Times New Roman" pitchFamily="18" charset="0"/>
                <a:cs typeface="Times New Roman" pitchFamily="18" charset="0"/>
              </a:rPr>
              <a:t>Release_1 </a:t>
            </a:r>
          </a:p>
        </p:txBody>
      </p:sp>
      <p:sp>
        <p:nvSpPr>
          <p:cNvPr id="3" name="Content Placeholder 2">
            <a:extLst>
              <a:ext uri="{FF2B5EF4-FFF2-40B4-BE49-F238E27FC236}">
                <a16:creationId xmlns="" xmlns:a16="http://schemas.microsoft.com/office/drawing/2014/main" id="{1E87CADB-D7AE-3213-6DB2-B24076DECF4A}"/>
              </a:ext>
            </a:extLst>
          </p:cNvPr>
          <p:cNvSpPr>
            <a:spLocks noGrp="1"/>
          </p:cNvSpPr>
          <p:nvPr>
            <p:ph idx="1"/>
          </p:nvPr>
        </p:nvSpPr>
        <p:spPr>
          <a:xfrm>
            <a:off x="1188558" y="1669144"/>
            <a:ext cx="9814883" cy="4394373"/>
          </a:xfrm>
        </p:spPr>
        <p:txBody>
          <a:bodyPr anchor="t">
            <a:noAutofit/>
          </a:bodyPr>
          <a:lstStyle/>
          <a:p>
            <a:pPr algn="just">
              <a:lnSpc>
                <a:spcPct val="170000"/>
              </a:lnSpc>
            </a:pPr>
            <a:r>
              <a:rPr lang="en-US" sz="2400" b="1" dirty="0" smtClean="0">
                <a:latin typeface="Times New Roman" pitchFamily="18" charset="0"/>
                <a:cs typeface="Times New Roman" pitchFamily="18" charset="0"/>
              </a:rPr>
              <a:t>Help page : </a:t>
            </a:r>
            <a:r>
              <a:rPr lang="en-GB" sz="2400" dirty="0">
                <a:latin typeface="Times New Roman" pitchFamily="18" charset="0"/>
                <a:cs typeface="Times New Roman" pitchFamily="18" charset="0"/>
              </a:rPr>
              <a:t>The help page is a resource that provides guidance and information to users. It can include FAQs, tutorials, and explanations of how to use various features of the application.</a:t>
            </a:r>
            <a:endParaRPr lang="en-US" sz="2400" dirty="0">
              <a:latin typeface="Times New Roman" pitchFamily="18" charset="0"/>
              <a:cs typeface="Times New Roman" pitchFamily="18" charset="0"/>
            </a:endParaRPr>
          </a:p>
          <a:p>
            <a:pPr algn="just">
              <a:lnSpc>
                <a:spcPct val="170000"/>
              </a:lnSpc>
            </a:pPr>
            <a:r>
              <a:rPr lang="en-US" sz="2400" b="1" dirty="0">
                <a:latin typeface="Times New Roman" pitchFamily="18" charset="0"/>
                <a:cs typeface="Times New Roman" pitchFamily="18" charset="0"/>
              </a:rPr>
              <a:t>Search required PDF from the uploaded </a:t>
            </a:r>
            <a:r>
              <a:rPr lang="en-US" sz="2400" b="1" dirty="0" smtClean="0">
                <a:latin typeface="Times New Roman" pitchFamily="18" charset="0"/>
                <a:cs typeface="Times New Roman" pitchFamily="18" charset="0"/>
              </a:rPr>
              <a:t>PDF’s : </a:t>
            </a:r>
            <a:r>
              <a:rPr lang="en-GB" sz="2400" dirty="0">
                <a:latin typeface="Times New Roman" pitchFamily="18" charset="0"/>
                <a:cs typeface="Times New Roman" pitchFamily="18" charset="0"/>
              </a:rPr>
              <a:t>This search feature allows users to quickly find specific PDF documents within the system. Users can search by keywords, metadata, or other criteria to locate the document </a:t>
            </a:r>
            <a:r>
              <a:rPr lang="en-GB" sz="2400" dirty="0" smtClean="0">
                <a:latin typeface="Times New Roman" pitchFamily="18" charset="0"/>
                <a:cs typeface="Times New Roman" pitchFamily="18" charset="0"/>
              </a:rPr>
              <a:t>they need.</a:t>
            </a:r>
            <a:endParaRPr lang="en-US" sz="2400"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247A17C8-8ADF-184C-9698-ACE5F64A3399}"/>
              </a:ext>
            </a:extLst>
          </p:cNvPr>
          <p:cNvSpPr>
            <a:spLocks noGrp="1"/>
          </p:cNvSpPr>
          <p:nvPr>
            <p:ph type="sldNum" sz="quarter" idx="12"/>
          </p:nvPr>
        </p:nvSpPr>
        <p:spPr>
          <a:xfrm>
            <a:off x="9683496" y="4892040"/>
            <a:ext cx="1673352" cy="1005840"/>
          </a:xfrm>
        </p:spPr>
        <p:txBody>
          <a:bodyPr>
            <a:normAutofit/>
          </a:bodyPr>
          <a:lstStyle/>
          <a:p>
            <a:pPr>
              <a:lnSpc>
                <a:spcPct val="90000"/>
              </a:lnSpc>
              <a:spcAft>
                <a:spcPts val="600"/>
              </a:spcAft>
            </a:pPr>
            <a:fld id="{D6FA3A06-FA2A-41BA-99BA-8C5BBF11C3A2}" type="slidenum">
              <a:rPr lang="en-US" sz="6600">
                <a:solidFill>
                  <a:srgbClr val="FFFFFF"/>
                </a:solidFill>
              </a:rPr>
              <a:pPr>
                <a:lnSpc>
                  <a:spcPct val="90000"/>
                </a:lnSpc>
                <a:spcAft>
                  <a:spcPts val="600"/>
                </a:spcAft>
              </a:pPr>
              <a:t>9</a:t>
            </a:fld>
            <a:endParaRPr lang="en-US" sz="6600">
              <a:solidFill>
                <a:srgbClr val="FFFFFF"/>
              </a:solidFill>
            </a:endParaRPr>
          </a:p>
        </p:txBody>
      </p:sp>
    </p:spTree>
    <p:extLst>
      <p:ext uri="{BB962C8B-B14F-4D97-AF65-F5344CB8AC3E}">
        <p14:creationId xmlns:p14="http://schemas.microsoft.com/office/powerpoint/2010/main" val="880991321"/>
      </p:ext>
    </p:extLst>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758</TotalTime>
  <Words>688</Words>
  <Application>Microsoft Office PowerPoint</Application>
  <PresentationFormat>Custom</PresentationFormat>
  <Paragraphs>77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PDF Evaluator PDF Evaluator</vt:lpstr>
      <vt:lpstr>Table of Contents</vt:lpstr>
      <vt:lpstr>Abstract</vt:lpstr>
      <vt:lpstr>Introduction:</vt:lpstr>
      <vt:lpstr>Introduction:  Cont.</vt:lpstr>
      <vt:lpstr>Technologies used</vt:lpstr>
      <vt:lpstr>Release_1 </vt:lpstr>
      <vt:lpstr>Release_1 </vt:lpstr>
      <vt:lpstr>Release_1 </vt:lpstr>
      <vt:lpstr>Release_2:</vt:lpstr>
      <vt:lpstr>Individual contributions</vt:lpstr>
      <vt:lpstr>Web Link</vt:lpstr>
      <vt:lpstr>Conclusion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potential of Artificial Intelligence as a method of software development’s improvement</dc:title>
  <dc:creator>Narra, Chaithanya Priya</dc:creator>
  <cp:lastModifiedBy>DELL</cp:lastModifiedBy>
  <cp:revision>38</cp:revision>
  <dcterms:created xsi:type="dcterms:W3CDTF">2023-03-10T05:55:22Z</dcterms:created>
  <dcterms:modified xsi:type="dcterms:W3CDTF">2023-10-20T00:49:33Z</dcterms:modified>
</cp:coreProperties>
</file>