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C80E04-5E58-4328-BDA0-3D62CCCC1C8C}"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C80E04-5E58-4328-BDA0-3D62CCCC1C8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C80E04-5E58-4328-BDA0-3D62CCCC1C8C}"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C80E04-5E58-4328-BDA0-3D62CCCC1C8C}"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80E04-5E58-4328-BDA0-3D62CCCC1C8C}"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BF7C21-106E-43D3-8F01-0414A8424C7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C80E04-5E58-4328-BDA0-3D62CCCC1C8C}"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BF7C21-106E-43D3-8F01-0414A8424C7C}"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C80E04-5E58-4328-BDA0-3D62CCCC1C8C}" type="datetimeFigureOut">
              <a:rPr lang="en-IN" smtClean="0"/>
              <a:t>19-02-2022</a:t>
            </a:fld>
            <a:endParaRPr lang="en-IN"/>
          </a:p>
        </p:txBody>
      </p:sp>
      <p:sp>
        <p:nvSpPr>
          <p:cNvPr id="9" name="Slide Number Placeholder 8"/>
          <p:cNvSpPr>
            <a:spLocks noGrp="1"/>
          </p:cNvSpPr>
          <p:nvPr>
            <p:ph type="sldNum" sz="quarter" idx="11"/>
          </p:nvPr>
        </p:nvSpPr>
        <p:spPr/>
        <p:txBody>
          <a:bodyPr/>
          <a:lstStyle/>
          <a:p>
            <a:fld id="{FBBF7C21-106E-43D3-8F01-0414A8424C7C}"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BBF7C21-106E-43D3-8F01-0414A8424C7C}"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5C80E04-5E58-4328-BDA0-3D62CCCC1C8C}" type="datetimeFigureOut">
              <a:rPr lang="en-IN" smtClean="0"/>
              <a:t>19-02-2022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HOUSING</a:t>
            </a:r>
            <a:endParaRPr lang="en-IN" dirty="0"/>
          </a:p>
        </p:txBody>
      </p:sp>
      <p:sp>
        <p:nvSpPr>
          <p:cNvPr id="3" name="Subtitle 2"/>
          <p:cNvSpPr>
            <a:spLocks noGrp="1"/>
          </p:cNvSpPr>
          <p:nvPr>
            <p:ph type="subTitle" idx="1"/>
          </p:nvPr>
        </p:nvSpPr>
        <p:spPr/>
        <p:txBody>
          <a:bodyPr/>
          <a:lstStyle/>
          <a:p>
            <a:r>
              <a:rPr lang="en-US" dirty="0" smtClean="0"/>
              <a:t>Submitted by: -</a:t>
            </a:r>
          </a:p>
          <a:p>
            <a:r>
              <a:rPr lang="en-US" dirty="0"/>
              <a:t>	</a:t>
            </a:r>
            <a:r>
              <a:rPr lang="en-US" dirty="0" smtClean="0"/>
              <a:t>Dharambir Mahto</a:t>
            </a:r>
          </a:p>
        </p:txBody>
      </p:sp>
    </p:spTree>
    <p:extLst>
      <p:ext uri="{BB962C8B-B14F-4D97-AF65-F5344CB8AC3E}">
        <p14:creationId xmlns:p14="http://schemas.microsoft.com/office/powerpoint/2010/main" val="280680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4261" y="332656"/>
            <a:ext cx="4003468"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971600" y="1772816"/>
            <a:ext cx="7344816" cy="2031325"/>
          </a:xfrm>
          <a:prstGeom prst="rect">
            <a:avLst/>
          </a:prstGeom>
          <a:noFill/>
        </p:spPr>
        <p:txBody>
          <a:bodyPr wrap="square" rtlCol="0">
            <a:spAutoFit/>
          </a:bodyPr>
          <a:lstStyle/>
          <a:p>
            <a:r>
              <a:rPr lang="en-IN" dirty="0"/>
              <a:t>Throughout this article we made a machine learning regression project from end-to-end and we learned and obtained several insights about regression models and how they are developed.</a:t>
            </a:r>
          </a:p>
          <a:p>
            <a:r>
              <a:rPr lang="en-IN" dirty="0"/>
              <a:t>This was the first of the machine learning projects that will be developed on this series. If you liked it, stay tuned for the next article! Which will be an introduction to the theory and concepts regarding to classification algorithms</a:t>
            </a:r>
          </a:p>
        </p:txBody>
      </p:sp>
    </p:spTree>
    <p:extLst>
      <p:ext uri="{BB962C8B-B14F-4D97-AF65-F5344CB8AC3E}">
        <p14:creationId xmlns:p14="http://schemas.microsoft.com/office/powerpoint/2010/main" val="1349344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0021" y="332656"/>
            <a:ext cx="6743961" cy="2585323"/>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PROBLEM STATEMENT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&amp;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UNDERSTANDING</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TextBox 4"/>
          <p:cNvSpPr txBox="1"/>
          <p:nvPr/>
        </p:nvSpPr>
        <p:spPr>
          <a:xfrm>
            <a:off x="467544" y="2940039"/>
            <a:ext cx="7848871" cy="3139321"/>
          </a:xfrm>
          <a:prstGeom prst="rect">
            <a:avLst/>
          </a:prstGeom>
          <a:noFill/>
        </p:spPr>
        <p:txBody>
          <a:bodyPr wrap="square" rtlCol="0">
            <a:spAutoFit/>
          </a:bodyPr>
          <a:lstStyle/>
          <a:p>
            <a:r>
              <a:rPr lang="en-IN"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114771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8262" y="116632"/>
            <a:ext cx="4844082" cy="1754326"/>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EDA STEPS AND </a:t>
            </a:r>
          </a:p>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VISUALIZATION</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1026" name="Picture 2" descr="C:\Users\Rahul\Pictures\Screenshots\Screenshot (29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1880110"/>
            <a:ext cx="5580112" cy="282923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ahul\Pictures\Screenshots\Screenshot (2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88839"/>
            <a:ext cx="2679970" cy="378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8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Rahul\Pictures\Screenshots\Screenshot (29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7" y="378376"/>
            <a:ext cx="8064896" cy="29523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Rahul\Pictures\Screenshots\Screenshot (2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3382760"/>
            <a:ext cx="8064896" cy="347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20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hul\Desktop\housing price\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3"/>
            <a:ext cx="4802365" cy="288031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Rahul\Desktop\housing price\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877" y="404664"/>
            <a:ext cx="3550563" cy="2880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Rahul\Desktop\housing price\download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73016"/>
            <a:ext cx="4298776" cy="3168352"/>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Rahul\Desktop\housing price\download (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1409" y="3501008"/>
            <a:ext cx="4061032"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5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Rahul\Desktop\housing price\download (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4536504" cy="299691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Rahul\Desktop\housing price\download (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260648"/>
            <a:ext cx="3744415" cy="29969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Rahul\Desktop\housing price\download (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356992"/>
            <a:ext cx="4608512" cy="2971136"/>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Rahul\Desktop\housing price\download (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3356992"/>
            <a:ext cx="3528392" cy="281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64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Rahul\Desktop\housing price\Screenshot (288).png"/>
          <p:cNvPicPr>
            <a:picLocks noChangeAspect="1" noChangeArrowheads="1"/>
          </p:cNvPicPr>
          <p:nvPr/>
        </p:nvPicPr>
        <p:blipFill rotWithShape="1">
          <a:blip r:embed="rId2">
            <a:extLst>
              <a:ext uri="{28A0092B-C50C-407E-A947-70E740481C1C}">
                <a14:useLocalDpi xmlns:a14="http://schemas.microsoft.com/office/drawing/2010/main" val="0"/>
              </a:ext>
            </a:extLst>
          </a:blip>
          <a:srcRect l="1" t="14144" r="-816"/>
          <a:stretch/>
        </p:blipFill>
        <p:spPr bwMode="auto">
          <a:xfrm>
            <a:off x="107504" y="4581128"/>
            <a:ext cx="8423848" cy="1984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51620" y="260648"/>
            <a:ext cx="6355458"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STEPS &amp; ASSUPTIONS</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5124" name="Picture 4" descr="C:\Users\Rahul\Desktop\housing price\Six-Different-Steps-Involved-in-Machine-Learning.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1600" y="1285248"/>
            <a:ext cx="7230629" cy="32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69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4166" y="404664"/>
            <a:ext cx="6179833" cy="923330"/>
          </a:xfrm>
          <a:prstGeom prst="rect">
            <a:avLst/>
          </a:prstGeom>
          <a:noFill/>
        </p:spPr>
        <p:txBody>
          <a:bodyPr wrap="none" lIns="91440" tIns="45720" rIns="91440" bIns="45720">
            <a:spAutoFit/>
          </a:bodyPr>
          <a:lstStyle/>
          <a:p>
            <a:pPr algn="ctr"/>
            <a:r>
              <a:rPr lang="en-US" sz="5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MODEL DASHBOARD</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6146" name="Picture 2" descr="C:\Users\Rahul\Pictures\Screenshots\Screenshot (3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166" y="1361146"/>
            <a:ext cx="5976664" cy="303958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Rahul\Pictures\Screenshots\Screenshot (3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509120"/>
            <a:ext cx="6048672" cy="2099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49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332656"/>
            <a:ext cx="5445722"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FINALIZED MODEL</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7170" name="Picture 2" descr="C:\Users\Rahul\Pictures\Screenshots\Screenshot (3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50" y="1514475"/>
            <a:ext cx="7652718"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4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58</TotalTime>
  <Words>224</Words>
  <Application>Microsoft Office PowerPoint</Application>
  <PresentationFormat>On-screen Show (4:3)</PresentationFormat>
  <Paragraphs>15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PROJECT HOUSING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cp:lastModifiedBy>
  <cp:revision>6</cp:revision>
  <dcterms:created xsi:type="dcterms:W3CDTF">2022-02-19T13:12:09Z</dcterms:created>
  <dcterms:modified xsi:type="dcterms:W3CDTF">2022-02-19T14:10:15Z</dcterms:modified>
</cp:coreProperties>
</file>