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harts/chart1.xml" ContentType="application/vnd.openxmlformats-officedocument.drawingml.chart+xml"/>
  <Override PartName="/ppt/slides/slide9.xml" ContentType="application/vnd.openxmlformats-officedocument.presentationml.slide+xml"/>
  <Override PartName="/ppt/charts/chart2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7169.37928571428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4539.69500000000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7352.43500000000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4918.60000000000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7431.35000000000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5426.78500000000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4920.56000000000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6406.45571428572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5130.25428571428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6334.93500000000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/>
            <a:effectLst/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7860.16928571428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/>
            <a:effectLst/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/>
            <a:effectLst/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/>
            <a:effectLst/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/>
            <a:effectLst/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/>
            <a:effectLst/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/>
            <a:effectLst/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/>
            <a:effectLst/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7173.15928571428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/>
            <a:effectLst/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4983.15000000000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/>
            </a:solidFill>
            <a:ln/>
            <a:effectLst/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0.0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/>
            </a:solidFill>
            <a:ln/>
            <a:effectLst/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/>
            </a:solidFill>
            <a:ln/>
            <a:effectLst/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/>
            <a:effectLst/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/>
            <a:effectLst/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/>
            <a:effectLst/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/>
            <a:effectLst/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/>
            <a:effectLst/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/>
            <a:effectLst/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9"/>
                <c:pt idx="0">
                  <c:v>VT01703</c:v>
                </c:pt>
                <c:pt idx="1">
                  <c:v>Abigael Basire</c:v>
                </c:pt>
                <c:pt idx="2">
                  <c:v>Male</c:v>
                </c:pt>
                <c:pt idx="3">
                  <c:v>Engineering</c:v>
                </c:pt>
                <c:pt idx="4">
                  <c:v>61624.77</c:v>
                </c:pt>
                <c:pt idx="5">
                  <c:v>43430</c:v>
                </c:pt>
                <c:pt idx="6">
                  <c:v>0.3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Sheet1!$J$179:$M$179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9"/>
                <c:pt idx="0">
                  <c:v>SQ02703</c:v>
                </c:pt>
                <c:pt idx="1">
                  <c:v>North Bertomeu</c:v>
                </c:pt>
                <c:pt idx="2">
                  <c:v>Female</c:v>
                </c:pt>
                <c:pt idx="3">
                  <c:v>Marketing</c:v>
                </c:pt>
                <c:pt idx="4">
                  <c:v>104903.79</c:v>
                </c:pt>
                <c:pt idx="5">
                  <c:v>3-Jul-19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/>
            <a:effectLst/>
            <a:sp3d/>
          </c:spPr>
          <c:val>
            <c:numRef>
              <c:f>Sheet1!$J$180:$M$180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/>
            <a:effectLst/>
            <a:sp3d/>
          </c:spPr>
          <c:val>
            <c:numRef>
              <c:f>Sheet1!$J$181:$M$181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4932.66571428572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/>
            <a:effectLst/>
            <a:sp3d/>
          </c:spPr>
          <c:val>
            <c:numRef>
              <c:f>Sheet1!$J$182:$M$182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9"/>
                <c:pt idx="0">
                  <c:v>VT04373</c:v>
                </c:pt>
                <c:pt idx="1">
                  <c:v>Edi  Hofton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28160.79</c:v>
                </c:pt>
                <c:pt idx="5">
                  <c:v>29-Jan-18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/>
            <a:effectLst/>
            <a:sp3d/>
          </c:spPr>
          <c:val>
            <c:numRef>
              <c:f>Sheet1!$J$183:$M$183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2011.48500000000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9"/>
                <c:pt idx="0">
                  <c:v>SQ03733</c:v>
                </c:pt>
                <c:pt idx="1">
                  <c:v>Revkah Antonacci</c:v>
                </c:pt>
                <c:pt idx="2">
                  <c:v>Male</c:v>
                </c:pt>
                <c:pt idx="3">
                  <c:v>NULL</c:v>
                </c:pt>
                <c:pt idx="4">
                  <c:v>109143.17</c:v>
                </c:pt>
                <c:pt idx="5">
                  <c:v>24-Apr-20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/>
            <a:effectLst/>
            <a:sp3d/>
          </c:spPr>
          <c:val>
            <c:numRef>
              <c:f>Sheet1!$J$184:$M$184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9"/>
                <c:pt idx="0">
                  <c:v>VT04467</c:v>
                </c:pt>
                <c:pt idx="1">
                  <c:v>Carolyn Attack </c:v>
                </c:pt>
                <c:pt idx="2">
                  <c:v>Female</c:v>
                </c:pt>
                <c:pt idx="3">
                  <c:v>Marketing</c:v>
                </c:pt>
                <c:pt idx="4">
                  <c:v>70755.5</c:v>
                </c:pt>
                <c:pt idx="5">
                  <c:v>16-Sep-20</c:v>
                </c:pt>
                <c:pt idx="6">
                  <c:v>0.8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/>
            <a:effectLst/>
            <a:sp3d/>
          </c:spPr>
          <c:val>
            <c:numRef>
              <c:f>Sheet1!$J$185:$M$185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5053.96428571428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/>
            <a:effectLst/>
            <a:sp3d/>
          </c:spPr>
          <c:val>
            <c:numRef>
              <c:f>Sheet1!$J$186:$M$186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Sheet1!$J$187:$M$187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9"/>
                <c:pt idx="0">
                  <c:v>PR02016</c:v>
                </c:pt>
                <c:pt idx="1">
                  <c:v>Iris  Wagg</c:v>
                </c:pt>
                <c:pt idx="2">
                  <c:v>Female</c:v>
                </c:pt>
                <c:pt idx="3">
                  <c:v>NULL</c:v>
                </c:pt>
                <c:pt idx="4">
                  <c:v>58861.19</c:v>
                </c:pt>
                <c:pt idx="5">
                  <c:v>8-Jul-19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Sheet1!$J$188:$M$188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4204.37071428572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/>
            <a:effectLst/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/>
            <a:effectLst/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/>
            <a:effectLst/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/>
            <a:effectLst/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/>
            <a:effectLst/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/>
            <a:effectLst/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30.0</c:v>
                </c:pt>
                <c:pt idx="1">
                  <c:v>28.0</c:v>
                </c:pt>
                <c:pt idx="2">
                  <c:v>2.0</c:v>
                </c:pt>
                <c:pt idx="3">
                  <c:v>6053.28071428571</c:v>
                </c:pt>
              </c:numCache>
            </c:numRef>
          </c:val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570329983"/>
        <c:axId val="1570335263"/>
        <c:axId val="126208847"/>
      </c:surface3D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60278" y="3183403"/>
            <a:ext cx="7459922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.</a:t>
            </a:r>
            <a:r>
              <a:rPr altLang="en-GB" dirty="0" sz="2400" lang="en-US"/>
              <a:t>D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sz="2400" lang="en-US"/>
              <a:t>:3122</a:t>
            </a:r>
            <a:r>
              <a:rPr altLang="en-GB" sz="2400" lang="en-US"/>
              <a:t>2</a:t>
            </a:r>
            <a:r>
              <a:rPr altLang="en-GB" sz="2400" lang="en-US"/>
              <a:t>0</a:t>
            </a:r>
            <a:r>
              <a:rPr altLang="en-GB" sz="2400" lang="en-US"/>
              <a:t>3</a:t>
            </a:r>
            <a:r>
              <a:rPr altLang="en-GB" sz="2400" lang="en-US"/>
              <a:t>6</a:t>
            </a:r>
            <a:r>
              <a:rPr altLang="en-GB" sz="2400" lang="en-US"/>
              <a:t>7</a:t>
            </a:r>
            <a:endParaRPr dirty="0" sz="2400" lang="en-US"/>
          </a:p>
          <a:p>
            <a:r>
              <a:rPr dirty="0" sz="2400" lang="en-US"/>
              <a:t>DEPARTMENT: 3</a:t>
            </a:r>
            <a:r>
              <a:rPr baseline="30000" dirty="0" sz="2400" lang="en-US"/>
              <a:t>RD</a:t>
            </a:r>
            <a:r>
              <a:rPr dirty="0" sz="2400" lang="en-US"/>
              <a:t> YEAR B.COM (GENERAL )</a:t>
            </a:r>
          </a:p>
          <a:p>
            <a:r>
              <a:rPr dirty="0" sz="2400" lang="en-US"/>
              <a:t>COLLEGE: APOLLO ARTS AND SCIENCE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TextBox 2"/>
          <p:cNvSpPr txBox="1"/>
          <p:nvPr/>
        </p:nvSpPr>
        <p:spPr>
          <a:xfrm>
            <a:off x="1371600" y="1676400"/>
            <a:ext cx="6400800" cy="1767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400" lang="en-IN"/>
              <a:t>THROUGH THE MX EXCEL WE FIND THE EMPLOYEE NET SALARY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10"/>
          <p:cNvSpPr txBox="1"/>
          <p:nvPr/>
        </p:nvSpPr>
        <p:spPr>
          <a:xfrm>
            <a:off x="1295400" y="1981200"/>
            <a:ext cx="6705600" cy="48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3"/>
          <p:cNvSpPr txBox="1"/>
          <p:nvPr/>
        </p:nvSpPr>
        <p:spPr>
          <a:xfrm>
            <a:off x="914400" y="2286000"/>
            <a:ext cx="4724400" cy="713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TO  FIND THE NET SALARY </a:t>
            </a:r>
          </a:p>
          <a:p>
            <a:endParaRPr dirty="0" lang="en-IN"/>
          </a:p>
        </p:txBody>
      </p:sp>
      <p:sp>
        <p:nvSpPr>
          <p:cNvPr id="1048686" name="TextBox 5"/>
          <p:cNvSpPr txBox="1"/>
          <p:nvPr/>
        </p:nvSpPr>
        <p:spPr>
          <a:xfrm>
            <a:off x="914400" y="1697122"/>
            <a:ext cx="3124200" cy="320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CONCLUSION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50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710946" y="2209800"/>
            <a:ext cx="5883145" cy="54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USE THE DATE ANALYSIS WE GET THE NET SALARY IN THE BASE OF PRESENT AND ABSENT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675172" y="2255282"/>
            <a:ext cx="6259028" cy="1082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IN"/>
              <a:t>AT THE END WE USED PIE CHAT TO ANALYSIS THE NET SALARY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10"/>
          <p:cNvSpPr txBox="1"/>
          <p:nvPr/>
        </p:nvSpPr>
        <p:spPr>
          <a:xfrm>
            <a:off x="3276600" y="1823163"/>
            <a:ext cx="49530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TO FIND THE SOLUTION WE USED THE FORMAL (=E2/K2*L2 ) ITS HELPS TO FIND NET SALARY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3200400" y="1862075"/>
          <a:ext cx="4762501" cy="337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Muthu Kumar</cp:lastModifiedBy>
  <dcterms:created xsi:type="dcterms:W3CDTF">2024-03-29T04:07:22Z</dcterms:created>
  <dcterms:modified xsi:type="dcterms:W3CDTF">2024-10-01T07:11:51Z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c3467762056846b9823439f5b2840440</vt:lpwstr>
  </property>
</Properties>
</file>