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7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anchor="ctr" bIns="45720" tIns="45720">
            <a:normAutofit/>
          </a:bodyPr>
          <a:lstStyle>
            <a:lvl1pPr algn="ctr">
              <a:lnSpc>
                <a:spcPct val="80000"/>
              </a:lnSpc>
              <a:defRPr baseline="0" sz="6000" spc="1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algn="ctr" indent="0" marL="0">
              <a:buNone/>
              <a:defRPr sz="20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20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6"/>
          <p:cNvSpPr/>
          <p:nvPr/>
        </p:nvSpPr>
        <p:spPr>
          <a:xfrm>
            <a:off x="9019312" y="0"/>
            <a:ext cx="2743200" cy="68580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3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p>
            <a:endParaRPr lang="en-IN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1"/>
      </p:bgRef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baseline="0" b="0" sz="6000" spc="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algn="ctr" indent="0" marL="0">
              <a:buNone/>
              <a:defRPr sz="20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6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anchor="t" tIns="365760"/>
          <a:lstStyle>
            <a:lvl1pPr algn="ctr" indent="0" marL="0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483" y="176109"/>
            <a:ext cx="12188952" cy="1645919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/>
        </p:spPr>
        <p:txBody>
          <a:bodyPr anchor="ctr" bIns="45720" lIns="91440" rIns="45720" rtlCol="0" tIns="45720" vert="horz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/>
        </p:spPr>
        <p:txBody>
          <a:bodyPr anchor="ctr" bIns="45720" lIns="45720" rIns="91440" rtlCol="0" tIns="45720" vert="horz"/>
          <a:lstStyle>
            <a:lvl1pPr algn="l">
              <a:defRPr b="0" sz="12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cap="all" sz="4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114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6400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8686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0972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2846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718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290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062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customXml" Target="../ink/ink2.xml"/><Relationship Id="rId3" Type="http://schemas.openxmlformats.org/officeDocument/2006/relationships/image" Target="../media/image3.png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customXml" Target="../ink/ink6.xml"/><Relationship Id="rId8" Type="http://schemas.openxmlformats.org/officeDocument/2006/relationships/customXml" Target="../ink/ink7.xml"/><Relationship Id="rId9" Type="http://schemas.openxmlformats.org/officeDocument/2006/relationships/customXml" Target="../ink/ink8.xml"/><Relationship Id="rId10" Type="http://schemas.openxmlformats.org/officeDocument/2006/relationships/customXml" Target="../ink/ink9.xml"/><Relationship Id="rId11" Type="http://schemas.openxmlformats.org/officeDocument/2006/relationships/customXml" Target="../ink/ink10.xml"/><Relationship Id="rId12" Type="http://schemas.openxmlformats.org/officeDocument/2006/relationships/customXml" Target="../ink/ink11.xml"/><Relationship Id="rId13" Type="http://schemas.openxmlformats.org/officeDocument/2006/relationships/image" Target="../media/image4.png"/><Relationship Id="rId14" Type="http://schemas.openxmlformats.org/officeDocument/2006/relationships/customXml" Target="../ink/ink12.xml"/><Relationship Id="rId15" Type="http://schemas.openxmlformats.org/officeDocument/2006/relationships/customXml" Target="../ink/ink13.xml"/><Relationship Id="rId16" Type="http://schemas.openxmlformats.org/officeDocument/2006/relationships/slideLayout" Target="../slideLayouts/slideLayout12.xml"/><Relationship Id="rId17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59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1" name="object 7"/>
          <p:cNvSpPr txBox="1">
            <a:spLocks noGrp="1"/>
          </p:cNvSpPr>
          <p:nvPr>
            <p:ph type="ctrTitle"/>
          </p:nvPr>
        </p:nvSpPr>
        <p:spPr>
          <a:xfrm>
            <a:off x="-466725" y="310963"/>
            <a:ext cx="9982200" cy="1247138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658927" y="6519373"/>
            <a:ext cx="946264" cy="1720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3" name="TextBox 13"/>
          <p:cNvSpPr txBox="1"/>
          <p:nvPr/>
        </p:nvSpPr>
        <p:spPr>
          <a:xfrm>
            <a:off x="1500108" y="3571875"/>
            <a:ext cx="783923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altLang="en-IN" dirty="0" sz="2400" lang="en-US"/>
              <a:t>D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r>
              <a:rPr altLang="en-IN" dirty="0" sz="2400" lang="en-US"/>
              <a:t>U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I</a:t>
            </a:r>
            <a:r>
              <a:rPr altLang="en-IN" dirty="0" sz="2400" lang="en-US"/>
              <a:t>DHARAN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REGISTER NO:  2213</a:t>
            </a:r>
            <a:r>
              <a:rPr altLang="en-IN" dirty="0" sz="2400" lang="en-US"/>
              <a:t>1</a:t>
            </a:r>
            <a:r>
              <a:rPr altLang="en-IN" dirty="0" sz="2400" lang="en-US"/>
              <a:t>1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3</a:t>
            </a:r>
            <a:r>
              <a:rPr altLang="en-IN" dirty="0" sz="2400" lang="en-US"/>
              <a:t>4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endParaRPr altLang="en-US" lang="zh-CN"/>
          </a:p>
          <a:p>
            <a:r>
              <a:rPr dirty="0" sz="2400" lang="en-US"/>
              <a:t>NM </a:t>
            </a:r>
            <a:r>
              <a:rPr dirty="0" sz="2400" lang="en-US"/>
              <a:t>:</a:t>
            </a:r>
            <a:r>
              <a:rPr altLang="en-IN" dirty="0" sz="2400" lang="en-US"/>
              <a:t>asunm13112022batch/2234025</a:t>
            </a:r>
            <a:endParaRPr dirty="0" sz="2400" lang="en-US"/>
          </a:p>
          <a:p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PARTMENT: B.COM (</a:t>
            </a:r>
            <a:r>
              <a:rPr altLang="en-IN" dirty="0" sz="2400" lang="en-US"/>
              <a:t>A</a:t>
            </a:r>
            <a:r>
              <a:rPr altLang="en-IN" dirty="0" sz="2400" lang="en-US"/>
              <a:t>&amp;</a:t>
            </a:r>
            <a:r>
              <a:rPr altLang="en-IN" dirty="0" sz="2400" lang="en-US"/>
              <a:t>F</a:t>
            </a:r>
            <a:r>
              <a:rPr altLang="en-IN" dirty="0" sz="2400" lang="en-US"/>
              <a:t>)</a:t>
            </a:r>
            <a:endParaRPr dirty="0" sz="2400" lang="en-US"/>
          </a:p>
          <a:p>
            <a:r>
              <a:rPr dirty="0" sz="2400" lang="en-US"/>
              <a:t>COLLEGE: GOVERNMENT ARTS COLLEGE NANDA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endParaRPr altLang="en-US" 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53" name="Ink 7"/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>
          <p:pic>
            <p:nvPicPr>
              <p:cNvPr id="2097153" name="Ink 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301040" y="162564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7154" name="Ink 9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4" name="Ink 9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97155" name="Ink 11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5" name="Ink 11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7156" name="Ink 12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6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7157" name="Ink 14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7" name="Ink 14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7158" name="Ink 15"/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>
          <p:pic>
            <p:nvPicPr>
              <p:cNvPr id="2097158" name="Ink 15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81920" y="2074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97159" name="Ink 16"/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>
          <p:pic>
            <p:nvPicPr>
              <p:cNvPr id="2097159" name="Ink 16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0560" y="2488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97160" name="Ink 17"/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>
          <p:pic>
            <p:nvPicPr>
              <p:cNvPr id="2097160" name="Ink 1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216080" y="2091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7161" name="Ink 18"/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>
          <p:pic>
            <p:nvPicPr>
              <p:cNvPr id="2097161" name="Ink 18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105280" y="21336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97162" name="Ink 19"/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>
          <p:pic>
            <p:nvPicPr>
              <p:cNvPr id="2097162" name="Ink 19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439400" y="1786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7163" name="Ink 20"/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>
          <p:pic>
            <p:nvPicPr>
              <p:cNvPr id="2097163" name="Ink 20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625160" y="1777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97164" name="Ink 21"/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>
          <p:pic>
            <p:nvPicPr>
              <p:cNvPr id="2097164" name="Ink 2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4249920" y="24723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2"/>
          <p:cNvSpPr txBox="1"/>
          <p:nvPr/>
        </p:nvSpPr>
        <p:spPr>
          <a:xfrm>
            <a:off x="1666875" y="1905000"/>
            <a:ext cx="6324600" cy="52349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78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2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3" name="TextBox 2"/>
          <p:cNvSpPr txBox="1"/>
          <p:nvPr/>
        </p:nvSpPr>
        <p:spPr>
          <a:xfrm>
            <a:off x="2590800" y="5562600"/>
            <a:ext cx="76962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62000" y="1905000"/>
            <a:ext cx="9607868" cy="440120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5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16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2" name="object 21"/>
          <p:cNvSpPr txBox="1">
            <a:spLocks noGrp="1"/>
          </p:cNvSpPr>
          <p:nvPr>
            <p:ph type="title"/>
          </p:nvPr>
        </p:nvSpPr>
        <p:spPr>
          <a:xfrm>
            <a:off x="739775" y="519365"/>
            <a:ext cx="235712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3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834072" y="28359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3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0" name="TextBox 8"/>
          <p:cNvSpPr txBox="1"/>
          <p:nvPr/>
        </p:nvSpPr>
        <p:spPr>
          <a:xfrm>
            <a:off x="1219200" y="2362200"/>
            <a:ext cx="6629400" cy="298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739775" y="538162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7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TextBox 10"/>
          <p:cNvSpPr txBox="1"/>
          <p:nvPr/>
        </p:nvSpPr>
        <p:spPr>
          <a:xfrm>
            <a:off x="990600" y="2133600"/>
            <a:ext cx="7924800" cy="296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51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2" name="TextBox 8"/>
          <p:cNvSpPr txBox="1"/>
          <p:nvPr/>
        </p:nvSpPr>
        <p:spPr>
          <a:xfrm>
            <a:off x="1371600" y="2362200"/>
            <a:ext cx="5324475" cy="2504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6"/>
          <p:cNvSpPr txBox="1">
            <a:spLocks noGrp="1"/>
          </p:cNvSpPr>
          <p:nvPr>
            <p:ph type="title"/>
          </p:nvPr>
        </p:nvSpPr>
        <p:spPr>
          <a:xfrm>
            <a:off x="558165" y="872172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57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TextBox 7"/>
          <p:cNvSpPr txBox="1"/>
          <p:nvPr/>
        </p:nvSpPr>
        <p:spPr>
          <a:xfrm>
            <a:off x="3428999" y="2019301"/>
            <a:ext cx="7649463" cy="3952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0" name="TextBox 2"/>
          <p:cNvSpPr txBox="1"/>
          <p:nvPr/>
        </p:nvSpPr>
        <p:spPr>
          <a:xfrm>
            <a:off x="1905000" y="1981200"/>
            <a:ext cx="6629400" cy="42697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739775" y="670881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TextBox 8"/>
          <p:cNvSpPr txBox="1"/>
          <p:nvPr/>
        </p:nvSpPr>
        <p:spPr>
          <a:xfrm>
            <a:off x="2743200" y="2354703"/>
            <a:ext cx="7696200" cy="27076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50800" dir="5400000" dist="15875" rotWithShape="0">
              <a:srgbClr val="000000">
                <a:alpha val="68000"/>
              </a:srgbClr>
            </a:outerShdw>
          </a:effectLst>
        </a:effectStyle>
        <a:effectStyle>
          <a:effectLst>
            <a:outerShdw algn="ctr" blurRad="88900" dir="5400000" dist="2794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algn="tl" flip="none" sx="100000" sy="100000" tx="0" ty="0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vignesh T</cp:lastModifiedBy>
  <dcterms:created xsi:type="dcterms:W3CDTF">2024-03-25T23:07:22Z</dcterms:created>
  <dcterms:modified xsi:type="dcterms:W3CDTF">2024-09-30T12:29:58Z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628f59bed62346cc89d15015a6e3cc0f</vt:lpwstr>
  </property>
</Properties>
</file>