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02"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1226634" y="3367668"/>
            <a:ext cx="10192215" cy="3111191"/>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MONICA PUSHPA X</a:t>
            </a:r>
          </a:p>
          <a:p>
            <a:r>
              <a:rPr lang="en-US" sz="2000" b="1" dirty="0" smtClean="0">
                <a:solidFill>
                  <a:schemeClr val="accent1">
                    <a:lumMod val="75000"/>
                  </a:schemeClr>
                </a:solidFill>
                <a:latin typeface="Arial" pitchFamily="34" charset="0"/>
                <a:cs typeface="Arial" pitchFamily="34" charset="0"/>
              </a:rPr>
              <a:t>CARE COLLEGE OF ENGINEERING</a:t>
            </a:r>
            <a:endParaRPr lang="en-US" sz="2000" b="1" dirty="0">
              <a:solidFill>
                <a:schemeClr val="accent1">
                  <a:lumMod val="75000"/>
                </a:schemeClr>
              </a:solidFill>
              <a:latin typeface="Arial" pitchFamily="34" charset="0"/>
              <a:cs typeface="Arial" pitchFamily="34" charset="0"/>
            </a:endParaRPr>
          </a:p>
        </p:txBody>
      </p:sp>
      <p:sp>
        <p:nvSpPr>
          <p:cNvPr id="6" name="Minus 5"/>
          <p:cNvSpPr/>
          <p:nvPr/>
        </p:nvSpPr>
        <p:spPr>
          <a:xfrm>
            <a:off x="479502" y="457200"/>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4233746" y="457200"/>
            <a:ext cx="4415883"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inus 7"/>
          <p:cNvSpPr/>
          <p:nvPr/>
        </p:nvSpPr>
        <p:spPr>
          <a:xfrm>
            <a:off x="7869044" y="457200"/>
            <a:ext cx="44158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fltVal val="0"/>
                                          </p:val>
                                        </p:tav>
                                        <p:tav tm="100000">
                                          <p:val>
                                            <p:strVal val="#ppt_w"/>
                                          </p:val>
                                        </p:tav>
                                      </p:tavLst>
                                    </p:anim>
                                    <p:anim calcmode="lin" valueType="num">
                                      <p:cBhvr>
                                        <p:cTn id="24" dur="1000" fill="hold"/>
                                        <p:tgtEl>
                                          <p:spTgt spid="4"/>
                                        </p:tgtEl>
                                        <p:attrNameLst>
                                          <p:attrName>ppt_h</p:attrName>
                                        </p:attrNameLst>
                                      </p:cBhvr>
                                      <p:tavLst>
                                        <p:tav tm="0">
                                          <p:val>
                                            <p:fltVal val="0"/>
                                          </p:val>
                                        </p:tav>
                                        <p:tav tm="100000">
                                          <p:val>
                                            <p:strVal val="#ppt_h"/>
                                          </p:val>
                                        </p:tav>
                                      </p:tavLst>
                                    </p:anim>
                                    <p:anim calcmode="lin" valueType="num">
                                      <p:cBhvr>
                                        <p:cTn id="25" dur="1000" fill="hold"/>
                                        <p:tgtEl>
                                          <p:spTgt spid="4"/>
                                        </p:tgtEl>
                                        <p:attrNameLst>
                                          <p:attrName>style.rotation</p:attrName>
                                        </p:attrNameLst>
                                      </p:cBhvr>
                                      <p:tavLst>
                                        <p:tav tm="0">
                                          <p:val>
                                            <p:fltVal val="90"/>
                                          </p:val>
                                        </p:tav>
                                        <p:tav tm="100000">
                                          <p:val>
                                            <p:fltVal val="0"/>
                                          </p:val>
                                        </p:tav>
                                      </p:tavLst>
                                    </p:anim>
                                    <p:animEffect transition="in" filter="fade">
                                      <p:cBhvr>
                                        <p:cTn id="2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1302026"/>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
        <p:nvSpPr>
          <p:cNvPr id="4" name="Minus 3"/>
          <p:cNvSpPr/>
          <p:nvPr/>
        </p:nvSpPr>
        <p:spPr>
          <a:xfrm>
            <a:off x="-156118" y="501805"/>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888057" y="501805"/>
            <a:ext cx="4415883"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534508" y="501805"/>
            <a:ext cx="44158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alpha val="93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dirty="0">
              <a:latin typeface="Arial"/>
              <a:ea typeface="+mn-lt"/>
              <a:cs typeface="Arial"/>
            </a:endParaRPr>
          </a:p>
          <a:p>
            <a:pPr marL="305435" indent="-305435"/>
            <a:r>
              <a:rPr lang="en-US" sz="2000" b="1" dirty="0" smtClean="0">
                <a:latin typeface="Arial"/>
                <a:ea typeface="+mn-lt"/>
                <a:cs typeface="Arial"/>
              </a:rPr>
              <a:t>Proposed System/Solution</a:t>
            </a:r>
            <a:endParaRPr lang="en-US" dirty="0" smtClean="0">
              <a:latin typeface="Arial"/>
              <a:cs typeface="Arial"/>
            </a:endParaRPr>
          </a:p>
          <a:p>
            <a:pPr marL="305435" indent="-305435"/>
            <a:r>
              <a:rPr lang="en-US" sz="2000" b="1" dirty="0" smtClean="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
        <p:nvSpPr>
          <p:cNvPr id="4" name="Minus 3"/>
          <p:cNvSpPr/>
          <p:nvPr/>
        </p:nvSpPr>
        <p:spPr>
          <a:xfrm>
            <a:off x="-156118" y="436356"/>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inus 4"/>
          <p:cNvSpPr/>
          <p:nvPr/>
        </p:nvSpPr>
        <p:spPr>
          <a:xfrm>
            <a:off x="3396585" y="436356"/>
            <a:ext cx="4911074"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7292898" y="436356"/>
            <a:ext cx="4935453" cy="434898"/>
          </a:xfrm>
          <a:prstGeom prst="mathMinus">
            <a:avLst>
              <a:gd name="adj1" fmla="val 28648"/>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heel(1)">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heel(1)">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heel(1)">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heel(1)">
                                      <p:cBhvr>
                                        <p:cTn id="42" dur="20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heel(1)">
                                      <p:cBhvr>
                                        <p:cTn id="47" dur="20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heel(1)">
                                      <p:cBhvr>
                                        <p:cTn id="5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2" y="11036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IN" sz="2400" dirty="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dirty="0"/>
          </a:p>
          <a:p>
            <a:pPr marL="305435" indent="-305435"/>
            <a:endParaRPr lang="en-IN" dirty="0"/>
          </a:p>
        </p:txBody>
      </p:sp>
      <p:sp>
        <p:nvSpPr>
          <p:cNvPr id="4" name="Minus 3"/>
          <p:cNvSpPr/>
          <p:nvPr/>
        </p:nvSpPr>
        <p:spPr>
          <a:xfrm>
            <a:off x="-167268" y="264668"/>
            <a:ext cx="4683512"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352799" y="269848"/>
            <a:ext cx="5088674"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437864" y="264668"/>
            <a:ext cx="4746702"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91981" y="900890"/>
            <a:ext cx="11029616" cy="530296"/>
          </a:xfrm>
        </p:spPr>
        <p:txBody>
          <a:bodyPr>
            <a:normAutofit fontScale="90000"/>
          </a:bodyPr>
          <a:lstStyle/>
          <a:p>
            <a:r>
              <a:rPr lang="en-US" sz="4400" b="1" i="1" dirty="0">
                <a:solidFill>
                  <a:schemeClr val="accent1"/>
                </a:solidFill>
                <a:latin typeface="Arial" panose="020B0604020202020204" pitchFamily="34" charset="0"/>
                <a:cs typeface="Arial" panose="020B0604020202020204" pitchFamily="34" charset="0"/>
              </a:rPr>
              <a:t>Proposed</a:t>
            </a:r>
            <a:r>
              <a:rPr lang="en-US" sz="4400" b="1" dirty="0">
                <a:solidFill>
                  <a:schemeClr val="accent1"/>
                </a:solidFill>
                <a:latin typeface="Arial" panose="020B0604020202020204" pitchFamily="34" charset="0"/>
                <a:cs typeface="Arial" panose="020B0604020202020204" pitchFamily="34" charset="0"/>
              </a:rPr>
              <a:t>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85915" y="1388461"/>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
        <p:nvSpPr>
          <p:cNvPr id="4" name="Minus 3"/>
          <p:cNvSpPr/>
          <p:nvPr/>
        </p:nvSpPr>
        <p:spPr>
          <a:xfrm>
            <a:off x="-234177" y="242420"/>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512633" y="242420"/>
            <a:ext cx="4988313"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471317" y="285145"/>
            <a:ext cx="47206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arn(inVertical)">
                                      <p:cBhvr>
                                        <p:cTn id="20" dur="500"/>
                                        <p:tgtEl>
                                          <p:spTgt spid="2">
                                            <p:txEl>
                                              <p:pRg st="3" end="3"/>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arn(inVertical)">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arn(inVertical)">
                                      <p:cBhvr>
                                        <p:cTn id="28" dur="500"/>
                                        <p:tgtEl>
                                          <p:spTgt spid="2">
                                            <p:txEl>
                                              <p:pRg st="5" end="5"/>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barn(inVertical)">
                                      <p:cBhvr>
                                        <p:cTn id="31" dur="500"/>
                                        <p:tgtEl>
                                          <p:spTgt spid="2">
                                            <p:txEl>
                                              <p:pRg st="6" end="6"/>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barn(inVertical)">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barn(inVertical)">
                                      <p:cBhvr>
                                        <p:cTn id="39" dur="500"/>
                                        <p:tgtEl>
                                          <p:spTgt spid="2">
                                            <p:txEl>
                                              <p:pRg st="8" end="8"/>
                                            </p:txEl>
                                          </p:spTgt>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barn(inVertical)">
                                      <p:cBhvr>
                                        <p:cTn id="42" dur="500"/>
                                        <p:tgtEl>
                                          <p:spTgt spid="2">
                                            <p:txEl>
                                              <p:pRg st="9" end="9"/>
                                            </p:txEl>
                                          </p:spTgt>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animEffect transition="in" filter="barn(inVertical)">
                                      <p:cBhvr>
                                        <p:cTn id="45" dur="500"/>
                                        <p:tgtEl>
                                          <p:spTgt spid="2">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2">
                                            <p:txEl>
                                              <p:pRg st="11" end="11"/>
                                            </p:txEl>
                                          </p:spTgt>
                                        </p:tgtEl>
                                        <p:attrNameLst>
                                          <p:attrName>style.visibility</p:attrName>
                                        </p:attrNameLst>
                                      </p:cBhvr>
                                      <p:to>
                                        <p:strVal val="visible"/>
                                      </p:to>
                                    </p:set>
                                    <p:animEffect transition="in" filter="barn(inVertical)">
                                      <p:cBhvr>
                                        <p:cTn id="50" dur="500"/>
                                        <p:tgtEl>
                                          <p:spTgt spid="2">
                                            <p:txEl>
                                              <p:pRg st="11" end="11"/>
                                            </p:txEl>
                                          </p:spTgt>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2">
                                            <p:txEl>
                                              <p:pRg st="12" end="12"/>
                                            </p:txEl>
                                          </p:spTgt>
                                        </p:tgtEl>
                                        <p:attrNameLst>
                                          <p:attrName>style.visibility</p:attrName>
                                        </p:attrNameLst>
                                      </p:cBhvr>
                                      <p:to>
                                        <p:strVal val="visible"/>
                                      </p:to>
                                    </p:set>
                                    <p:animEffect transition="in" filter="barn(inVertical)">
                                      <p:cBhvr>
                                        <p:cTn id="53" dur="500"/>
                                        <p:tgtEl>
                                          <p:spTgt spid="2">
                                            <p:txEl>
                                              <p:pRg st="12" end="12"/>
                                            </p:txEl>
                                          </p:spTgt>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
                                            <p:txEl>
                                              <p:pRg st="13" end="13"/>
                                            </p:txEl>
                                          </p:spTgt>
                                        </p:tgtEl>
                                        <p:attrNameLst>
                                          <p:attrName>style.visibility</p:attrName>
                                        </p:attrNameLst>
                                      </p:cBhvr>
                                      <p:to>
                                        <p:strVal val="visible"/>
                                      </p:to>
                                    </p:set>
                                    <p:animEffect transition="in" filter="barn(inVertical)">
                                      <p:cBhvr>
                                        <p:cTn id="56" dur="500"/>
                                        <p:tgtEl>
                                          <p:spTgt spid="2">
                                            <p:txEl>
                                              <p:pRg st="13" end="1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2">
                                            <p:txEl>
                                              <p:pRg st="14" end="14"/>
                                            </p:txEl>
                                          </p:spTgt>
                                        </p:tgtEl>
                                        <p:attrNameLst>
                                          <p:attrName>style.visibility</p:attrName>
                                        </p:attrNameLst>
                                      </p:cBhvr>
                                      <p:to>
                                        <p:strVal val="visible"/>
                                      </p:to>
                                    </p:set>
                                    <p:animEffect transition="in" filter="barn(inVertical)">
                                      <p:cBhvr>
                                        <p:cTn id="61" dur="500"/>
                                        <p:tgtEl>
                                          <p:spTgt spid="2">
                                            <p:txEl>
                                              <p:pRg st="14" end="14"/>
                                            </p:txEl>
                                          </p:spTgt>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
                                            <p:txEl>
                                              <p:pRg st="15" end="15"/>
                                            </p:txEl>
                                          </p:spTgt>
                                        </p:tgtEl>
                                        <p:attrNameLst>
                                          <p:attrName>style.visibility</p:attrName>
                                        </p:attrNameLst>
                                      </p:cBhvr>
                                      <p:to>
                                        <p:strVal val="visible"/>
                                      </p:to>
                                    </p:set>
                                    <p:animEffect transition="in" filter="barn(inVertical)">
                                      <p:cBhvr>
                                        <p:cTn id="64" dur="500"/>
                                        <p:tgtEl>
                                          <p:spTgt spid="2">
                                            <p:txEl>
                                              <p:pRg st="15" end="15"/>
                                            </p:txEl>
                                          </p:spTgt>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
                                            <p:txEl>
                                              <p:pRg st="16" end="16"/>
                                            </p:txEl>
                                          </p:spTgt>
                                        </p:tgtEl>
                                        <p:attrNameLst>
                                          <p:attrName>style.visibility</p:attrName>
                                        </p:attrNameLst>
                                      </p:cBhvr>
                                      <p:to>
                                        <p:strVal val="visible"/>
                                      </p:to>
                                    </p:set>
                                    <p:animEffect transition="in" filter="barn(inVertical)">
                                      <p:cBhvr>
                                        <p:cTn id="67" dur="500"/>
                                        <p:tgtEl>
                                          <p:spTgt spid="2">
                                            <p:txEl>
                                              <p:pRg st="16" end="16"/>
                                            </p:txEl>
                                          </p:spTgt>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
                                            <p:txEl>
                                              <p:pRg st="17" end="17"/>
                                            </p:txEl>
                                          </p:spTgt>
                                        </p:tgtEl>
                                        <p:attrNameLst>
                                          <p:attrName>style.visibility</p:attrName>
                                        </p:attrNameLst>
                                      </p:cBhvr>
                                      <p:to>
                                        <p:strVal val="visible"/>
                                      </p:to>
                                    </p:set>
                                    <p:animEffect transition="in" filter="barn(inVertical)">
                                      <p:cBhvr>
                                        <p:cTn id="70" dur="500"/>
                                        <p:tgtEl>
                                          <p:spTgt spid="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7378" y="130202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
        <p:nvSpPr>
          <p:cNvPr id="4" name="Minus 3"/>
          <p:cNvSpPr/>
          <p:nvPr/>
        </p:nvSpPr>
        <p:spPr>
          <a:xfrm>
            <a:off x="-245327" y="345687"/>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375101" y="340111"/>
            <a:ext cx="5066372"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776117" y="334535"/>
            <a:ext cx="44158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4" presetClass="emph" presetSubtype="0" fill="hold" grpId="1" nodeType="clickEffect">
                                  <p:stCondLst>
                                    <p:cond delay="0"/>
                                  </p:stCondLst>
                                  <p:childTnLst>
                                    <p:animClr clrSpc="hsl" dir="cw">
                                      <p:cBhvr override="childStyle">
                                        <p:cTn id="12" dur="500" fill="hold"/>
                                        <p:tgtEl>
                                          <p:spTgt spid="5"/>
                                        </p:tgtEl>
                                        <p:attrNameLst>
                                          <p:attrName>style.color</p:attrName>
                                        </p:attrNameLst>
                                      </p:cBhvr>
                                      <p:by>
                                        <p:hsl h="0" s="-12549" l="-25098"/>
                                      </p:by>
                                    </p:animClr>
                                    <p:animClr clrSpc="hsl" dir="cw">
                                      <p:cBhvr>
                                        <p:cTn id="13" dur="500" fill="hold"/>
                                        <p:tgtEl>
                                          <p:spTgt spid="5"/>
                                        </p:tgtEl>
                                        <p:attrNameLst>
                                          <p:attrName>fillcolor</p:attrName>
                                        </p:attrNameLst>
                                      </p:cBhvr>
                                      <p:by>
                                        <p:hsl h="0" s="-12549" l="-25098"/>
                                      </p:by>
                                    </p:animClr>
                                    <p:animClr clrSpc="hsl" dir="cw">
                                      <p:cBhvr>
                                        <p:cTn id="14" dur="500" fill="hold"/>
                                        <p:tgtEl>
                                          <p:spTgt spid="5"/>
                                        </p:tgtEl>
                                        <p:attrNameLst>
                                          <p:attrName>stroke.color</p:attrName>
                                        </p:attrNameLst>
                                      </p:cBhvr>
                                      <p:by>
                                        <p:hsl h="0" s="-12549" l="-25098"/>
                                      </p:by>
                                    </p:animClr>
                                    <p:set>
                                      <p:cBhvr>
                                        <p:cTn id="15" dur="500" fill="hold"/>
                                        <p:tgtEl>
                                          <p:spTgt spid="5"/>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7" presetClass="emph" presetSubtype="0" fill="remove" grpId="2" nodeType="clickEffect">
                                  <p:stCondLst>
                                    <p:cond delay="0"/>
                                  </p:stCondLst>
                                  <p:childTnLst>
                                    <p:animClr clrSpc="rgb" dir="cw">
                                      <p:cBhvr override="childStyle">
                                        <p:cTn id="19" dur="250" autoRev="1" fill="remove"/>
                                        <p:tgtEl>
                                          <p:spTgt spid="5"/>
                                        </p:tgtEl>
                                        <p:attrNameLst>
                                          <p:attrName>style.color</p:attrName>
                                        </p:attrNameLst>
                                      </p:cBhvr>
                                      <p:to>
                                        <a:schemeClr val="bg1"/>
                                      </p:to>
                                    </p:animClr>
                                    <p:animClr clrSpc="rgb" dir="cw">
                                      <p:cBhvr>
                                        <p:cTn id="20" dur="250" autoRev="1" fill="remove"/>
                                        <p:tgtEl>
                                          <p:spTgt spid="5"/>
                                        </p:tgtEl>
                                        <p:attrNameLst>
                                          <p:attrName>fillcolor</p:attrName>
                                        </p:attrNameLst>
                                      </p:cBhvr>
                                      <p:to>
                                        <a:schemeClr val="bg1"/>
                                      </p:to>
                                    </p:animClr>
                                    <p:set>
                                      <p:cBhvr>
                                        <p:cTn id="21" dur="250" autoRev="1" fill="remove"/>
                                        <p:tgtEl>
                                          <p:spTgt spid="5"/>
                                        </p:tgtEl>
                                        <p:attrNameLst>
                                          <p:attrName>fill.type</p:attrName>
                                        </p:attrNameLst>
                                      </p:cBhvr>
                                      <p:to>
                                        <p:strVal val="solid"/>
                                      </p:to>
                                    </p:set>
                                    <p:set>
                                      <p:cBhvr>
                                        <p:cTn id="22" dur="250" autoRev="1" fill="remove"/>
                                        <p:tgtEl>
                                          <p:spTgt spid="5"/>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27" presetClass="emph" presetSubtype="0" fill="remove" grpId="0" nodeType="clickEffect">
                                  <p:stCondLst>
                                    <p:cond delay="0"/>
                                  </p:stCondLst>
                                  <p:childTnLst>
                                    <p:animClr clrSpc="rgb" dir="cw">
                                      <p:cBhvr override="childStyle">
                                        <p:cTn id="26" dur="250" autoRev="1" fill="remove"/>
                                        <p:tgtEl>
                                          <p:spTgt spid="2">
                                            <p:txEl>
                                              <p:pRg st="0" end="0"/>
                                            </p:txEl>
                                          </p:spTgt>
                                        </p:tgtEl>
                                        <p:attrNameLst>
                                          <p:attrName>style.color</p:attrName>
                                        </p:attrNameLst>
                                      </p:cBhvr>
                                      <p:to>
                                        <a:schemeClr val="bg1"/>
                                      </p:to>
                                    </p:animClr>
                                    <p:animClr clrSpc="rgb" dir="cw">
                                      <p:cBhvr>
                                        <p:cTn id="27" dur="250" autoRev="1" fill="remove"/>
                                        <p:tgtEl>
                                          <p:spTgt spid="2">
                                            <p:txEl>
                                              <p:pRg st="0" end="0"/>
                                            </p:txEl>
                                          </p:spTgt>
                                        </p:tgtEl>
                                        <p:attrNameLst>
                                          <p:attrName>fillcolor</p:attrName>
                                        </p:attrNameLst>
                                      </p:cBhvr>
                                      <p:to>
                                        <a:schemeClr val="bg1"/>
                                      </p:to>
                                    </p:animClr>
                                    <p:set>
                                      <p:cBhvr>
                                        <p:cTn id="28" dur="250" autoRev="1" fill="remove"/>
                                        <p:tgtEl>
                                          <p:spTgt spid="2">
                                            <p:txEl>
                                              <p:pRg st="0" end="0"/>
                                            </p:txEl>
                                          </p:spTgt>
                                        </p:tgtEl>
                                        <p:attrNameLst>
                                          <p:attrName>fill.type</p:attrName>
                                        </p:attrNameLst>
                                      </p:cBhvr>
                                      <p:to>
                                        <p:strVal val="solid"/>
                                      </p:to>
                                    </p:set>
                                    <p:set>
                                      <p:cBhvr>
                                        <p:cTn id="29" dur="250" autoRev="1" fill="remove"/>
                                        <p:tgtEl>
                                          <p:spTgt spid="2">
                                            <p:txEl>
                                              <p:pRg st="0" end="0"/>
                                            </p:txEl>
                                          </p:spTgt>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27" presetClass="emph" presetSubtype="0" fill="remove" grpId="0" nodeType="clickEffect">
                                  <p:stCondLst>
                                    <p:cond delay="0"/>
                                  </p:stCondLst>
                                  <p:childTnLst>
                                    <p:animClr clrSpc="rgb" dir="cw">
                                      <p:cBhvr override="childStyle">
                                        <p:cTn id="33" dur="250" autoRev="1" fill="remove"/>
                                        <p:tgtEl>
                                          <p:spTgt spid="2">
                                            <p:txEl>
                                              <p:pRg st="1" end="1"/>
                                            </p:txEl>
                                          </p:spTgt>
                                        </p:tgtEl>
                                        <p:attrNameLst>
                                          <p:attrName>style.color</p:attrName>
                                        </p:attrNameLst>
                                      </p:cBhvr>
                                      <p:to>
                                        <a:schemeClr val="bg1"/>
                                      </p:to>
                                    </p:animClr>
                                    <p:animClr clrSpc="rgb" dir="cw">
                                      <p:cBhvr>
                                        <p:cTn id="34" dur="250" autoRev="1" fill="remove"/>
                                        <p:tgtEl>
                                          <p:spTgt spid="2">
                                            <p:txEl>
                                              <p:pRg st="1" end="1"/>
                                            </p:txEl>
                                          </p:spTgt>
                                        </p:tgtEl>
                                        <p:attrNameLst>
                                          <p:attrName>fillcolor</p:attrName>
                                        </p:attrNameLst>
                                      </p:cBhvr>
                                      <p:to>
                                        <a:schemeClr val="bg1"/>
                                      </p:to>
                                    </p:animClr>
                                    <p:set>
                                      <p:cBhvr>
                                        <p:cTn id="35" dur="250" autoRev="1" fill="remove"/>
                                        <p:tgtEl>
                                          <p:spTgt spid="2">
                                            <p:txEl>
                                              <p:pRg st="1" end="1"/>
                                            </p:txEl>
                                          </p:spTgt>
                                        </p:tgtEl>
                                        <p:attrNameLst>
                                          <p:attrName>fill.type</p:attrName>
                                        </p:attrNameLst>
                                      </p:cBhvr>
                                      <p:to>
                                        <p:strVal val="solid"/>
                                      </p:to>
                                    </p:set>
                                    <p:set>
                                      <p:cBhvr>
                                        <p:cTn id="36" dur="250" autoRev="1" fill="remove"/>
                                        <p:tgtEl>
                                          <p:spTgt spid="2">
                                            <p:txEl>
                                              <p:pRg st="1" end="1"/>
                                            </p:txEl>
                                          </p:spTgt>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27" presetClass="emph" presetSubtype="0" fill="remove" grpId="0" nodeType="clickEffect">
                                  <p:stCondLst>
                                    <p:cond delay="0"/>
                                  </p:stCondLst>
                                  <p:childTnLst>
                                    <p:animClr clrSpc="rgb" dir="cw">
                                      <p:cBhvr override="childStyle">
                                        <p:cTn id="40" dur="250" autoRev="1" fill="remove"/>
                                        <p:tgtEl>
                                          <p:spTgt spid="2">
                                            <p:txEl>
                                              <p:pRg st="2" end="2"/>
                                            </p:txEl>
                                          </p:spTgt>
                                        </p:tgtEl>
                                        <p:attrNameLst>
                                          <p:attrName>style.color</p:attrName>
                                        </p:attrNameLst>
                                      </p:cBhvr>
                                      <p:to>
                                        <a:schemeClr val="bg1"/>
                                      </p:to>
                                    </p:animClr>
                                    <p:animClr clrSpc="rgb" dir="cw">
                                      <p:cBhvr>
                                        <p:cTn id="41" dur="250" autoRev="1" fill="remove"/>
                                        <p:tgtEl>
                                          <p:spTgt spid="2">
                                            <p:txEl>
                                              <p:pRg st="2" end="2"/>
                                            </p:txEl>
                                          </p:spTgt>
                                        </p:tgtEl>
                                        <p:attrNameLst>
                                          <p:attrName>fillcolor</p:attrName>
                                        </p:attrNameLst>
                                      </p:cBhvr>
                                      <p:to>
                                        <a:schemeClr val="bg1"/>
                                      </p:to>
                                    </p:animClr>
                                    <p:set>
                                      <p:cBhvr>
                                        <p:cTn id="42" dur="250" autoRev="1" fill="remove"/>
                                        <p:tgtEl>
                                          <p:spTgt spid="2">
                                            <p:txEl>
                                              <p:pRg st="2" end="2"/>
                                            </p:txEl>
                                          </p:spTgt>
                                        </p:tgtEl>
                                        <p:attrNameLst>
                                          <p:attrName>fill.type</p:attrName>
                                        </p:attrNameLst>
                                      </p:cBhvr>
                                      <p:to>
                                        <p:strVal val="solid"/>
                                      </p:to>
                                    </p:set>
                                    <p:set>
                                      <p:cBhvr>
                                        <p:cTn id="43" dur="250" autoRev="1" fill="remove"/>
                                        <p:tgtEl>
                                          <p:spTgt spid="2">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5" grpId="2"/>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p:txBody>
      </p:sp>
      <p:sp>
        <p:nvSpPr>
          <p:cNvPr id="4" name="Minus 3"/>
          <p:cNvSpPr/>
          <p:nvPr/>
        </p:nvSpPr>
        <p:spPr>
          <a:xfrm>
            <a:off x="-200723" y="267258"/>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687336" y="267258"/>
            <a:ext cx="4415883"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776117" y="267258"/>
            <a:ext cx="44158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 calcmode="lin" valueType="num">
                                      <p:cBhvr additive="base">
                                        <p:cTn id="2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 calcmode="lin" valueType="num">
                                      <p:cBhvr additive="base">
                                        <p:cTn id="2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additive="base">
                                        <p:cTn id="3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 calcmode="lin" valueType="num">
                                      <p:cBhvr additive="base">
                                        <p:cTn id="3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
                                            <p:txEl>
                                              <p:pRg st="8" end="8"/>
                                            </p:txEl>
                                          </p:spTgt>
                                        </p:tgtEl>
                                        <p:attrNameLst>
                                          <p:attrName>style.visibility</p:attrName>
                                        </p:attrNameLst>
                                      </p:cBhvr>
                                      <p:to>
                                        <p:strVal val="visible"/>
                                      </p:to>
                                    </p:set>
                                    <p:anim calcmode="lin" valueType="num">
                                      <p:cBhvr additive="base">
                                        <p:cTn id="5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1482927"/>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
        <p:nvSpPr>
          <p:cNvPr id="4" name="Minus 3"/>
          <p:cNvSpPr/>
          <p:nvPr/>
        </p:nvSpPr>
        <p:spPr>
          <a:xfrm>
            <a:off x="-182137" y="457200"/>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564672" y="457200"/>
            <a:ext cx="4954860"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869044" y="457200"/>
            <a:ext cx="44158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29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1404868"/>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
        <p:nvSpPr>
          <p:cNvPr id="4" name="Minus 3"/>
          <p:cNvSpPr/>
          <p:nvPr/>
        </p:nvSpPr>
        <p:spPr>
          <a:xfrm>
            <a:off x="-144966" y="457200"/>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653883" y="457200"/>
            <a:ext cx="4809893"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593980" y="457200"/>
            <a:ext cx="4690947"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2">
                                            <p:txEl>
                                              <p:pRg st="0" end="0"/>
                                            </p:txEl>
                                          </p:spTgt>
                                        </p:tgtEl>
                                      </p:cBhvr>
                                    </p:animEffect>
                                    <p:animScale>
                                      <p:cBhvr>
                                        <p:cTn id="12"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1302026"/>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Minus 3"/>
          <p:cNvSpPr/>
          <p:nvPr/>
        </p:nvSpPr>
        <p:spPr>
          <a:xfrm>
            <a:off x="-211874" y="457200"/>
            <a:ext cx="4415883" cy="43489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inus 5"/>
          <p:cNvSpPr/>
          <p:nvPr/>
        </p:nvSpPr>
        <p:spPr>
          <a:xfrm>
            <a:off x="3888057" y="457200"/>
            <a:ext cx="4415883" cy="434898"/>
          </a:xfrm>
          <a:prstGeom prst="mathMinus">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6"/>
          <p:cNvSpPr/>
          <p:nvPr/>
        </p:nvSpPr>
        <p:spPr>
          <a:xfrm>
            <a:off x="7869044" y="457200"/>
            <a:ext cx="4415883" cy="434898"/>
          </a:xfrm>
          <a:prstGeom prst="mathMin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purl.org/dc/elements/1.1/"/>
    <ds:schemaRef ds:uri="http://schemas.openxmlformats.org/package/2006/metadata/core-properties"/>
    <ds:schemaRef ds:uri="http://www.w3.org/XML/1998/namespace"/>
    <ds:schemaRef ds:uri="http://schemas.microsoft.com/office/infopath/2007/PartnerControls"/>
    <ds:schemaRef ds:uri="c0fa2617-96bd-425d-8578-e93563fe37c5"/>
    <ds:schemaRef ds:uri="http://schemas.microsoft.com/office/2006/documentManagement/types"/>
    <ds:schemaRef ds:uri="9162bd5b-4ed9-4da3-b376-05204580ba3f"/>
    <ds:schemaRef ds:uri="http://purl.org/dc/dcmitype/"/>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TM04033917[[fn=Berlin]]</Template>
  <TotalTime>31</TotalTime>
  <Words>761</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Monica Pushpa X.</cp:lastModifiedBy>
  <cp:revision>26</cp:revision>
  <dcterms:created xsi:type="dcterms:W3CDTF">2021-05-26T16:50:10Z</dcterms:created>
  <dcterms:modified xsi:type="dcterms:W3CDTF">2024-04-04T06:54:23Z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