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thil kumar" userId="b261bc9120129cbe" providerId="LiveId" clId="{4296D4DD-7800-43B3-9EE5-79212D3D620D}"/>
    <pc:docChg chg="modSld">
      <pc:chgData name="senthil kumar" userId="b261bc9120129cbe" providerId="LiveId" clId="{4296D4DD-7800-43B3-9EE5-79212D3D620D}" dt="2024-08-31T20:36:59.746" v="37" actId="20577"/>
      <pc:docMkLst>
        <pc:docMk/>
      </pc:docMkLst>
      <pc:sldChg chg="modSp mod">
        <pc:chgData name="senthil kumar" userId="b261bc9120129cbe" providerId="LiveId" clId="{4296D4DD-7800-43B3-9EE5-79212D3D620D}" dt="2024-08-31T20:36:59.746" v="37" actId="20577"/>
        <pc:sldMkLst>
          <pc:docMk/>
          <pc:sldMk cId="0" sldId="256"/>
        </pc:sldMkLst>
        <pc:spChg chg="mod">
          <ac:chgData name="senthil kumar" userId="b261bc9120129cbe" providerId="LiveId" clId="{4296D4DD-7800-43B3-9EE5-79212D3D620D}" dt="2024-08-31T20:36:59.746" v="37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ridharan\Downloads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ridharan\Downloads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3B-4837-9D13-D2864F5B938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3B-4837-9D13-D2864F5B938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3B-4837-9D13-D2864F5B938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3B-4837-9D13-D2864F5B9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78160"/>
        <c:axId val="37977680"/>
      </c:barChart>
      <c:catAx>
        <c:axId val="3797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77680"/>
        <c:crosses val="autoZero"/>
        <c:auto val="1"/>
        <c:lblAlgn val="ctr"/>
        <c:lblOffset val="100"/>
        <c:noMultiLvlLbl val="0"/>
      </c:catAx>
      <c:valAx>
        <c:axId val="3797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7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C41-4A37-A86F-7D700DF19D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C41-4A37-A86F-7D700DF19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C41-4A37-A86F-7D700DF19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C41-4A37-A86F-7D700DF19D2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C41-4A37-A86F-7D700DF19D2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C41-4A37-A86F-7D700DF19D2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1C41-4A37-A86F-7D700DF19D2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1C41-4A37-A86F-7D700DF19D2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1C41-4A37-A86F-7D700DF19D2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1C41-4A37-A86F-7D700DF19D2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C41-4A37-A86F-7D700DF19D2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1C41-4A37-A86F-7D700DF19D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1C41-4A37-A86F-7D700DF19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1C41-4A37-A86F-7D700DF19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1C41-4A37-A86F-7D700DF19D2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1C41-4A37-A86F-7D700DF19D2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1C41-4A37-A86F-7D700DF19D2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1C41-4A37-A86F-7D700DF19D2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1C41-4A37-A86F-7D700DF19D2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1C41-4A37-A86F-7D700DF19D2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1C41-4A37-A86F-7D700DF19D2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C41-4A37-A86F-7D700DF19D2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1C41-4A37-A86F-7D700DF19D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1C41-4A37-A86F-7D700DF19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1C41-4A37-A86F-7D700DF19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1C41-4A37-A86F-7D700DF19D2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1C41-4A37-A86F-7D700DF19D2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1C41-4A37-A86F-7D700DF19D2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1C41-4A37-A86F-7D700DF19D2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1C41-4A37-A86F-7D700DF19D2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1C41-4A37-A86F-7D700DF19D2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1C41-4A37-A86F-7D700DF19D2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C41-4A37-A86F-7D700DF19D2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1C41-4A37-A86F-7D700DF19D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1C41-4A37-A86F-7D700DF19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1C41-4A37-A86F-7D700DF19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1C41-4A37-A86F-7D700DF19D2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1C41-4A37-A86F-7D700DF19D2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1C41-4A37-A86F-7D700DF19D2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1C41-4A37-A86F-7D700DF19D2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1C41-4A37-A86F-7D700DF19D2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1C41-4A37-A86F-7D700DF19D2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1C41-4A37-A86F-7D700DF19D2E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1C41-4A37-A86F-7D700DF19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 R DHARANA</a:t>
            </a:r>
          </a:p>
          <a:p>
            <a:r>
              <a:rPr lang="en-US" sz="2400" dirty="0"/>
              <a:t>REGISTER NO: </a:t>
            </a:r>
            <a:r>
              <a:rPr lang="en-US" sz="2400"/>
              <a:t>122202145 (6432098B2E173B79E8F46C104D105F2C)</a:t>
            </a:r>
            <a:endParaRPr lang="en-US" sz="2400" dirty="0"/>
          </a:p>
          <a:p>
            <a:r>
              <a:rPr lang="en-US" sz="2400" dirty="0"/>
              <a:t>DEPARTMENT:  BCOM CS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597E-630B-1680-334D-E420CD65F46E}"/>
              </a:ext>
            </a:extLst>
          </p:cNvPr>
          <p:cNvSpPr txBox="1"/>
          <p:nvPr/>
        </p:nvSpPr>
        <p:spPr>
          <a:xfrm>
            <a:off x="914400" y="1295400"/>
            <a:ext cx="77247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Feature Collection</a:t>
            </a:r>
          </a:p>
          <a:p>
            <a:r>
              <a:rPr lang="en-IN" dirty="0"/>
              <a:t>Data cleaning</a:t>
            </a:r>
          </a:p>
          <a:p>
            <a:r>
              <a:rPr lang="en-IN" dirty="0"/>
              <a:t>Performance level  </a:t>
            </a:r>
          </a:p>
          <a:p>
            <a:r>
              <a:rPr lang="en-IN" dirty="0"/>
              <a:t>Techniques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Pivot table</a:t>
            </a:r>
          </a:p>
          <a:p>
            <a:r>
              <a:rPr lang="en-IN" dirty="0"/>
              <a:t>Chart graph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27D56F-5248-2616-C941-C2BE0F253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79" y="1371600"/>
            <a:ext cx="4724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F0208CD-8868-AD2D-35F0-E81754778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637307"/>
              </p:ext>
            </p:extLst>
          </p:nvPr>
        </p:nvGraphicFramePr>
        <p:xfrm>
          <a:off x="2004377" y="1371600"/>
          <a:ext cx="5254690" cy="2969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AEBAA1-E728-C68A-6E88-BE854AA31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571334"/>
              </p:ext>
            </p:extLst>
          </p:nvPr>
        </p:nvGraphicFramePr>
        <p:xfrm>
          <a:off x="2438400" y="1676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842B0BC-BF3A-3B38-39E2-C9F4B94A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9098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46487-FA66-DB08-F7E0-1C15DB19CFB6}"/>
              </a:ext>
            </a:extLst>
          </p:cNvPr>
          <p:cNvSpPr txBox="1"/>
          <p:nvPr/>
        </p:nvSpPr>
        <p:spPr>
          <a:xfrm>
            <a:off x="685800" y="1295400"/>
            <a:ext cx="86946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Overall performance: the majority of employees are meeting or exceeding performance </a:t>
            </a: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Expectations and quality of work across the team</a:t>
            </a:r>
          </a:p>
          <a:p>
            <a:pPr marL="342900" indent="-342900">
              <a:buAutoNum type="arabicPeriod" startAt="2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Top performance: these individuals might be considered for leadership roles or special projects</a:t>
            </a:r>
          </a:p>
          <a:p>
            <a:pPr marL="342900" indent="-342900">
              <a:buAutoNum type="arabicPeriod" startAt="2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Areas for improvement: skills gaps that may require targeted training or coaching</a:t>
            </a:r>
          </a:p>
          <a:p>
            <a:pPr marL="342900" indent="-342900">
              <a:buFontTx/>
              <a:buAutoNum type="arabicPeriod" startAt="2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Impact of training process: employees who have undergone recent training programs show noticeable improvement in their performance</a:t>
            </a:r>
          </a:p>
          <a:p>
            <a:pPr marL="342900" indent="-342900">
              <a:buFontTx/>
              <a:buAutoNum type="arabicPeriod" startAt="2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Recommendations for management : refine training programs to address any identical skills gaps</a:t>
            </a:r>
          </a:p>
          <a:p>
            <a:pPr marL="342900" indent="-342900">
              <a:buAutoNum type="arabicPeriod" startAt="2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182C1-CEE4-F262-4D6F-4716782244E9}"/>
              </a:ext>
            </a:extLst>
          </p:cNvPr>
          <p:cNvSpPr txBox="1"/>
          <p:nvPr/>
        </p:nvSpPr>
        <p:spPr>
          <a:xfrm>
            <a:off x="838200" y="1524000"/>
            <a:ext cx="82353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highlight>
                  <a:srgbClr val="C0C0C0"/>
                </a:highlight>
                <a:latin typeface="Calibri" panose="020F0502020204030204" pitchFamily="34" charset="0"/>
              </a:rPr>
              <a:t>GOAL SETTING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highlight>
                  <a:srgbClr val="C0C0C0"/>
                </a:highlight>
                <a:latin typeface="Calibri" panose="020F0502020204030204" pitchFamily="34" charset="0"/>
              </a:rPr>
              <a:t>PERFORMANCE REVIEW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highlight>
                  <a:srgbClr val="C0C0C0"/>
                </a:highlight>
                <a:latin typeface="Calibri" panose="020F0502020204030204" pitchFamily="34" charset="0"/>
              </a:rPr>
              <a:t>PERFORMANCE IMPROVEMENT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highlight>
                  <a:srgbClr val="C0C0C0"/>
                </a:highlight>
                <a:latin typeface="Calibri" panose="020F0502020204030204" pitchFamily="34" charset="0"/>
              </a:rPr>
              <a:t>DECREASSED PRODUCTIVITY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highlight>
                  <a:srgbClr val="C0C0C0"/>
                </a:highlight>
                <a:latin typeface="Calibri" panose="020F0502020204030204" pitchFamily="34" charset="0"/>
              </a:rPr>
              <a:t>DIFFICULTY PRIORITIZING TASKS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highlight>
                  <a:srgbClr val="C0C0C0"/>
                </a:highlight>
                <a:latin typeface="Calibri" panose="020F0502020204030204" pitchFamily="34" charset="0"/>
              </a:rPr>
              <a:t>COMMITTING ERRORS IN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highlight>
                  <a:srgbClr val="C0C0C0"/>
                </a:highlight>
                <a:latin typeface="Calibri" panose="020F0502020204030204" pitchFamily="34" charset="0"/>
              </a:rPr>
              <a:t>MISSING DEADLINES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your goals and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and analyze your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the right data visualization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 your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and finalize your report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74193-5F48-E7C0-68DD-E618A8C66DB5}"/>
              </a:ext>
            </a:extLst>
          </p:cNvPr>
          <p:cNvSpPr txBox="1"/>
          <p:nvPr/>
        </p:nvSpPr>
        <p:spPr>
          <a:xfrm>
            <a:off x="762000" y="1905000"/>
            <a:ext cx="83134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Human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Management and leadership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Finance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It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Legal and compliance teams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Data analysts and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Marketing and communication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35" y="16815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DD23F-5D14-7F94-7A4C-0BCB3CD69D84}"/>
              </a:ext>
            </a:extLst>
          </p:cNvPr>
          <p:cNvSpPr txBox="1"/>
          <p:nvPr/>
        </p:nvSpPr>
        <p:spPr>
          <a:xfrm>
            <a:off x="3046269" y="3213219"/>
            <a:ext cx="60994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Conditional formatting – missing</a:t>
            </a:r>
          </a:p>
          <a:p>
            <a:r>
              <a:rPr lang="en-IN" dirty="0"/>
              <a:t>Filter – remove</a:t>
            </a:r>
          </a:p>
          <a:p>
            <a:r>
              <a:rPr lang="en-IN" dirty="0"/>
              <a:t>Formula – performance</a:t>
            </a:r>
          </a:p>
          <a:p>
            <a:r>
              <a:rPr lang="en-IN" dirty="0"/>
              <a:t>Pivot – summary</a:t>
            </a:r>
          </a:p>
          <a:p>
            <a:r>
              <a:rPr lang="en-IN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1E2CC-8844-11DA-C974-48E5FAAD58BA}"/>
              </a:ext>
            </a:extLst>
          </p:cNvPr>
          <p:cNvSpPr txBox="1"/>
          <p:nvPr/>
        </p:nvSpPr>
        <p:spPr>
          <a:xfrm>
            <a:off x="685800" y="1524000"/>
            <a:ext cx="8465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Employee =- 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 id- </a:t>
            </a:r>
            <a:r>
              <a:rPr lang="en-IN" dirty="0" err="1"/>
              <a:t>num</a:t>
            </a:r>
            <a:endParaRPr lang="en-IN" dirty="0"/>
          </a:p>
          <a:p>
            <a:r>
              <a:rPr lang="en-IN" dirty="0"/>
              <a:t>Name-text</a:t>
            </a:r>
          </a:p>
          <a:p>
            <a:r>
              <a:rPr lang="en-IN" dirty="0"/>
              <a:t>Emp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Gender-male female</a:t>
            </a:r>
          </a:p>
          <a:p>
            <a:r>
              <a:rPr lang="en-IN" dirty="0"/>
              <a:t>Employee rating - </a:t>
            </a:r>
            <a:r>
              <a:rPr lang="en-IN" dirty="0" err="1"/>
              <a:t>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B235D7-1389-C2A3-1471-E5C55875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514600"/>
            <a:ext cx="60960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300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senthil kumar</cp:lastModifiedBy>
  <cp:revision>13</cp:revision>
  <dcterms:created xsi:type="dcterms:W3CDTF">2024-03-29T15:07:22Z</dcterms:created>
  <dcterms:modified xsi:type="dcterms:W3CDTF">2024-08-31T20:37:07Z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