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8" r:id="rId3"/>
    <p:sldId id="269" r:id="rId4"/>
    <p:sldId id="258" r:id="rId5"/>
    <p:sldId id="260" r:id="rId6"/>
    <p:sldId id="280" r:id="rId7"/>
    <p:sldId id="263" r:id="rId8"/>
  </p:sldIdLst>
  <p:sldSz cx="12192000" cy="6858000"/>
  <p:notesSz cx="6858000" cy="9144000"/>
  <p:defaultTextStyle>
    <a:defPPr>
      <a:defRPr lang="en-US"/>
    </a:defPPr>
    <a:lvl1pPr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791A3-6EE1-423B-A9E5-15F95C5E0ABE}" v="38" dt="2023-07-27T18:42:11.547"/>
  </p1510:revLst>
</p1510:revInfo>
</file>

<file path=ppt/tableStyles.xml><?xml version="1.0" encoding="utf-8"?>
<a:tblStyleLst xmlns:a="http://schemas.openxmlformats.org/drawingml/2006/main" def="{90651C3A-4460-11DB-9652-00E08161165F}">
  <a:tblStyle styleId="{7C068001-86CC-4679-B5FB-0ECD48F74F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99" d="100"/>
          <a:sy n="99" d="100"/>
        </p:scale>
        <p:origin x="960" y="72"/>
      </p:cViewPr>
      <p:guideLst>
        <p:guide orient="horz" pos="2160"/>
        <p:guide pos="38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Google Shape;3;n">
            <a:extLst>
              <a:ext uri="{FF2B5EF4-FFF2-40B4-BE49-F238E27FC236}">
                <a16:creationId xmlns:a16="http://schemas.microsoft.com/office/drawing/2014/main" id="{F7ADF6D4-111C-B150-4CCA-6955A33B7833}"/>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60000 65536"/>
              <a:gd name="T9" fmla="*/ 0 60000 65536"/>
              <a:gd name="T10" fmla="*/ 0 60000 65536"/>
              <a:gd name="T11" fmla="*/ 0 60000 65536"/>
              <a:gd name="T12" fmla="*/ 0 w 120000"/>
              <a:gd name="T13" fmla="*/ 0 h 120000"/>
              <a:gd name="T14" fmla="*/ 120000 w 120000"/>
              <a:gd name="T15" fmla="*/ 120000 h 120000"/>
            </a:gdLst>
            <a:ahLst/>
            <a:cxnLst>
              <a:cxn ang="T8">
                <a:pos x="T0" y="T1"/>
              </a:cxn>
              <a:cxn ang="T9">
                <a:pos x="T2" y="T3"/>
              </a:cxn>
              <a:cxn ang="T10">
                <a:pos x="T4" y="T5"/>
              </a:cxn>
              <a:cxn ang="T11">
                <a:pos x="T6" y="T7"/>
              </a:cxn>
            </a:cxnLst>
            <a:rect l="T12" t="T13" r="T14" b="T15"/>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9219" name="Google Shape;4;n">
            <a:extLst>
              <a:ext uri="{FF2B5EF4-FFF2-40B4-BE49-F238E27FC236}">
                <a16:creationId xmlns:a16="http://schemas.microsoft.com/office/drawing/2014/main" id="{49FBF784-7E25-B97B-4FA1-A09E12563935}"/>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Google Shape;81;p1:notes">
            <a:extLst>
              <a:ext uri="{FF2B5EF4-FFF2-40B4-BE49-F238E27FC236}">
                <a16:creationId xmlns:a16="http://schemas.microsoft.com/office/drawing/2014/main" id="{96C6F58B-77BB-C4EC-9697-94E4DB8D9CDC}"/>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0243" name="Google Shape;82;p1:notes">
            <a:extLst>
              <a:ext uri="{FF2B5EF4-FFF2-40B4-BE49-F238E27FC236}">
                <a16:creationId xmlns:a16="http://schemas.microsoft.com/office/drawing/2014/main" id="{F1F854F2-5D28-5857-5EB1-1CF66E4ABDBE}"/>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00;p3:notes">
            <a:extLst>
              <a:ext uri="{FF2B5EF4-FFF2-40B4-BE49-F238E27FC236}">
                <a16:creationId xmlns:a16="http://schemas.microsoft.com/office/drawing/2014/main" id="{D7DC6E0F-A2CE-D813-E770-93ECBE7C9DA0}"/>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1267" name="Google Shape;101;p3:notes">
            <a:extLst>
              <a:ext uri="{FF2B5EF4-FFF2-40B4-BE49-F238E27FC236}">
                <a16:creationId xmlns:a16="http://schemas.microsoft.com/office/drawing/2014/main" id="{902A222B-990E-CE00-FA93-D120CBCC617E}"/>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Google Shape;92;p2:notes">
            <a:extLst>
              <a:ext uri="{FF2B5EF4-FFF2-40B4-BE49-F238E27FC236}">
                <a16:creationId xmlns:a16="http://schemas.microsoft.com/office/drawing/2014/main" id="{4385609C-4FBB-E36A-B96E-F04597566D08}"/>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2291" name="Google Shape;93;p2:notes">
            <a:extLst>
              <a:ext uri="{FF2B5EF4-FFF2-40B4-BE49-F238E27FC236}">
                <a16:creationId xmlns:a16="http://schemas.microsoft.com/office/drawing/2014/main" id="{2EA62369-B141-918C-FEC5-438AD19A2BC5}"/>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00;p3:notes">
            <a:extLst>
              <a:ext uri="{FF2B5EF4-FFF2-40B4-BE49-F238E27FC236}">
                <a16:creationId xmlns:a16="http://schemas.microsoft.com/office/drawing/2014/main" id="{2809AC49-4FCF-EE00-AE1B-31FDC92D9516}"/>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3315" name="Google Shape;101;p3:notes">
            <a:extLst>
              <a:ext uri="{FF2B5EF4-FFF2-40B4-BE49-F238E27FC236}">
                <a16:creationId xmlns:a16="http://schemas.microsoft.com/office/drawing/2014/main" id="{B2D544E6-6211-F36F-D8A2-2FE4329544D3}"/>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Google Shape;116;p5:notes">
            <a:extLst>
              <a:ext uri="{FF2B5EF4-FFF2-40B4-BE49-F238E27FC236}">
                <a16:creationId xmlns:a16="http://schemas.microsoft.com/office/drawing/2014/main" id="{A1DA686D-3001-E33E-AE22-9670AFC92E5C}"/>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4339" name="Google Shape;117;p5:notes">
            <a:extLst>
              <a:ext uri="{FF2B5EF4-FFF2-40B4-BE49-F238E27FC236}">
                <a16:creationId xmlns:a16="http://schemas.microsoft.com/office/drawing/2014/main" id="{439BB82C-F099-5BB4-1479-156F5635C9C7}"/>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31;p7:notes">
            <a:extLst>
              <a:ext uri="{FF2B5EF4-FFF2-40B4-BE49-F238E27FC236}">
                <a16:creationId xmlns:a16="http://schemas.microsoft.com/office/drawing/2014/main" id="{C3328B11-A15E-BBFB-4E12-6E9830813BFB}"/>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5363" name="Google Shape;132;p7:notes">
            <a:extLst>
              <a:ext uri="{FF2B5EF4-FFF2-40B4-BE49-F238E27FC236}">
                <a16:creationId xmlns:a16="http://schemas.microsoft.com/office/drawing/2014/main" id="{A3DE8216-A6CE-6BA9-589A-186F3C4F00C8}"/>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Google Shape;139;p8:notes">
            <a:extLst>
              <a:ext uri="{FF2B5EF4-FFF2-40B4-BE49-F238E27FC236}">
                <a16:creationId xmlns:a16="http://schemas.microsoft.com/office/drawing/2014/main" id="{019B9BEB-7E31-6EE4-D480-6208E97B510F}"/>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6387" name="Google Shape;140;p8:notes">
            <a:extLst>
              <a:ext uri="{FF2B5EF4-FFF2-40B4-BE49-F238E27FC236}">
                <a16:creationId xmlns:a16="http://schemas.microsoft.com/office/drawing/2014/main" id="{F0441CCA-A7A9-10FE-A9A6-0B663D064034}"/>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9788" y="365125"/>
            <a:ext cx="10515600" cy="1325700"/>
          </a:xfrm>
          <a:prstGeom prst="rect">
            <a:avLst/>
          </a:prstGeom>
          <a:noFill/>
          <a:ln>
            <a:noFill/>
          </a:ln>
        </p:spPr>
        <p:txBody>
          <a:bodyPr spcFirstLastPara="1">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9788" y="1681163"/>
            <a:ext cx="5157900" cy="823800"/>
          </a:xfrm>
          <a:prstGeom prst="rect">
            <a:avLst/>
          </a:prstGeom>
          <a:noFill/>
          <a:ln>
            <a:noFill/>
          </a:ln>
        </p:spPr>
        <p:txBody>
          <a:bodyPr spcFirstLastPara="1" anchor="b">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4" name="Google Shape;14;p2"/>
          <p:cNvSpPr txBox="1">
            <a:spLocks noGrp="1"/>
          </p:cNvSpPr>
          <p:nvPr>
            <p:ph type="body" idx="2"/>
          </p:nvPr>
        </p:nvSpPr>
        <p:spPr>
          <a:xfrm>
            <a:off x="839788" y="2505075"/>
            <a:ext cx="5157900" cy="36846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5" name="Google Shape;15;p2"/>
          <p:cNvSpPr txBox="1">
            <a:spLocks noGrp="1"/>
          </p:cNvSpPr>
          <p:nvPr>
            <p:ph type="body" idx="3"/>
          </p:nvPr>
        </p:nvSpPr>
        <p:spPr>
          <a:xfrm>
            <a:off x="6172200" y="1681163"/>
            <a:ext cx="5183100" cy="823800"/>
          </a:xfrm>
          <a:prstGeom prst="rect">
            <a:avLst/>
          </a:prstGeom>
          <a:noFill/>
          <a:ln>
            <a:noFill/>
          </a:ln>
        </p:spPr>
        <p:txBody>
          <a:bodyPr spcFirstLastPara="1" anchor="b">
            <a:no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16" name="Google Shape;16;p2"/>
          <p:cNvSpPr txBox="1">
            <a:spLocks noGrp="1"/>
          </p:cNvSpPr>
          <p:nvPr>
            <p:ph type="body" idx="4"/>
          </p:nvPr>
        </p:nvSpPr>
        <p:spPr>
          <a:xfrm>
            <a:off x="6172200" y="2505075"/>
            <a:ext cx="5183100" cy="36846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 name="Google Shape;8;p1">
            <a:extLst>
              <a:ext uri="{FF2B5EF4-FFF2-40B4-BE49-F238E27FC236}">
                <a16:creationId xmlns:a16="http://schemas.microsoft.com/office/drawing/2014/main" id="{D75B28F0-F68C-86E9-AD22-FA11F78CBDF8}"/>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DAD7F3BD-43F9-5457-07FD-B4FF9382CC93}"/>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03A4744D-D4A3-DA51-014A-C8589AA35E03}"/>
              </a:ext>
            </a:extLst>
          </p:cNvPr>
          <p:cNvSpPr txBox="1">
            <a:spLocks noGrp="1"/>
          </p:cNvSpPr>
          <p:nvPr>
            <p:ph type="sldNum" idx="13"/>
          </p:nvPr>
        </p:nvSpPr>
        <p:spPr>
          <a:ln/>
        </p:spPr>
        <p:txBody>
          <a:bodyPr/>
          <a:lstStyle>
            <a:lvl1pPr>
              <a:defRPr/>
            </a:lvl1pPr>
          </a:lstStyle>
          <a:p>
            <a:fld id="{7BFD88CE-253F-42BC-A859-53C2DB729260}" type="slidenum">
              <a:rPr lang="en-US" altLang="en-US"/>
              <a:pPr/>
              <a:t>‹#›</a:t>
            </a:fld>
            <a:endParaRPr lang="en-US" altLang="en-US"/>
          </a:p>
        </p:txBody>
      </p:sp>
    </p:spTree>
    <p:extLst>
      <p:ext uri="{BB962C8B-B14F-4D97-AF65-F5344CB8AC3E}">
        <p14:creationId xmlns:p14="http://schemas.microsoft.com/office/powerpoint/2010/main" val="2294836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00"/>
          </a:xfrm>
          <a:prstGeom prst="rect">
            <a:avLst/>
          </a:prstGeom>
          <a:noFill/>
          <a:ln>
            <a:noFill/>
          </a:ln>
        </p:spPr>
        <p:txBody>
          <a:bodyPr spcFirstLastPara="1" anchor="b">
            <a:noAutofit/>
          </a:bodyPr>
          <a:lstStyle>
            <a:lvl1pPr lvl="0" algn="l"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300"/>
          </a:xfrm>
          <a:prstGeom prst="rect">
            <a:avLst/>
          </a:prstGeom>
          <a:noFill/>
          <a:ln>
            <a:noFill/>
          </a:ln>
        </p:spPr>
        <p:txBody>
          <a:bodyPr spcFirstLastPara="1">
            <a:noAutofit/>
          </a:bodyPr>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 name="Google Shape;8;p1">
            <a:extLst>
              <a:ext uri="{FF2B5EF4-FFF2-40B4-BE49-F238E27FC236}">
                <a16:creationId xmlns:a16="http://schemas.microsoft.com/office/drawing/2014/main" id="{AC7C82DC-69DF-F8DB-E9A3-38B170C388E9}"/>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67C5639C-0AA7-7649-4F60-32DC8440C56F}"/>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909654E5-8CFB-03E3-79A1-46A935403663}"/>
              </a:ext>
            </a:extLst>
          </p:cNvPr>
          <p:cNvSpPr txBox="1">
            <a:spLocks noGrp="1"/>
          </p:cNvSpPr>
          <p:nvPr>
            <p:ph type="sldNum" idx="13"/>
          </p:nvPr>
        </p:nvSpPr>
        <p:spPr>
          <a:ln/>
        </p:spPr>
        <p:txBody>
          <a:bodyPr/>
          <a:lstStyle>
            <a:lvl1pPr>
              <a:defRPr/>
            </a:lvl1pPr>
          </a:lstStyle>
          <a:p>
            <a:fld id="{A42427DA-F1DB-4BA9-B85A-5ECEF2B277F5}" type="slidenum">
              <a:rPr lang="en-US" altLang="en-US"/>
              <a:pPr/>
              <a:t>‹#›</a:t>
            </a:fld>
            <a:endParaRPr lang="en-US" altLang="en-US"/>
          </a:p>
        </p:txBody>
      </p:sp>
    </p:spTree>
    <p:extLst>
      <p:ext uri="{BB962C8B-B14F-4D97-AF65-F5344CB8AC3E}">
        <p14:creationId xmlns:p14="http://schemas.microsoft.com/office/powerpoint/2010/main" val="356812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700"/>
          </a:xfrm>
          <a:prstGeom prst="rect">
            <a:avLst/>
          </a:prstGeom>
          <a:noFill/>
          <a:ln>
            <a:noFill/>
          </a:ln>
        </p:spPr>
        <p:txBody>
          <a:bodyPr spcFirstLastPara="1">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2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 name="Google Shape;8;p1">
            <a:extLst>
              <a:ext uri="{FF2B5EF4-FFF2-40B4-BE49-F238E27FC236}">
                <a16:creationId xmlns:a16="http://schemas.microsoft.com/office/drawing/2014/main" id="{93098F06-8466-18E0-9460-02285A8BAE9C}"/>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C6B29ED2-D292-DC82-7F83-D432FD01CD13}"/>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9AF733BC-5203-26D0-990E-B45389ABF0C0}"/>
              </a:ext>
            </a:extLst>
          </p:cNvPr>
          <p:cNvSpPr txBox="1">
            <a:spLocks noGrp="1"/>
          </p:cNvSpPr>
          <p:nvPr>
            <p:ph type="sldNum" idx="13"/>
          </p:nvPr>
        </p:nvSpPr>
        <p:spPr>
          <a:ln/>
        </p:spPr>
        <p:txBody>
          <a:bodyPr/>
          <a:lstStyle>
            <a:lvl1pPr>
              <a:defRPr/>
            </a:lvl1pPr>
          </a:lstStyle>
          <a:p>
            <a:fld id="{4D8CA0AB-7ABC-4D64-B34E-3FC80637DDE2}" type="slidenum">
              <a:rPr lang="en-US" altLang="en-US"/>
              <a:pPr/>
              <a:t>‹#›</a:t>
            </a:fld>
            <a:endParaRPr lang="en-US" altLang="en-US"/>
          </a:p>
        </p:txBody>
      </p:sp>
    </p:spTree>
    <p:extLst>
      <p:ext uri="{BB962C8B-B14F-4D97-AF65-F5344CB8AC3E}">
        <p14:creationId xmlns:p14="http://schemas.microsoft.com/office/powerpoint/2010/main" val="367452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1524000" y="1122363"/>
            <a:ext cx="9144000" cy="2387700"/>
          </a:xfrm>
          <a:prstGeom prst="rect">
            <a:avLst/>
          </a:prstGeom>
          <a:noFill/>
          <a:ln>
            <a:noFill/>
          </a:ln>
        </p:spPr>
        <p:txBody>
          <a:bodyPr spcFirstLastPara="1" anchor="b">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524000" y="3602038"/>
            <a:ext cx="9144000" cy="1655700"/>
          </a:xfrm>
          <a:prstGeom prst="rect">
            <a:avLst/>
          </a:prstGeom>
          <a:noFill/>
          <a:ln>
            <a:noFill/>
          </a:ln>
        </p:spPr>
        <p:txBody>
          <a:bodyPr spcFirstLastPara="1">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 name="Google Shape;8;p1">
            <a:extLst>
              <a:ext uri="{FF2B5EF4-FFF2-40B4-BE49-F238E27FC236}">
                <a16:creationId xmlns:a16="http://schemas.microsoft.com/office/drawing/2014/main" id="{A4DA4FB5-249E-8C4C-7E6A-A7B9F6E58E8E}"/>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1DF2E23B-EFB5-89B3-5554-EBF7B2BDC16C}"/>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06845C61-1551-17E1-DE44-526F67E47934}"/>
              </a:ext>
            </a:extLst>
          </p:cNvPr>
          <p:cNvSpPr txBox="1">
            <a:spLocks noGrp="1"/>
          </p:cNvSpPr>
          <p:nvPr>
            <p:ph type="sldNum" idx="13"/>
          </p:nvPr>
        </p:nvSpPr>
        <p:spPr>
          <a:ln/>
        </p:spPr>
        <p:txBody>
          <a:bodyPr/>
          <a:lstStyle>
            <a:lvl1pPr>
              <a:defRPr/>
            </a:lvl1pPr>
          </a:lstStyle>
          <a:p>
            <a:fld id="{DA9D56D4-E968-4CC0-AC00-61DE01002607}" type="slidenum">
              <a:rPr lang="en-US" altLang="en-US"/>
              <a:pPr/>
              <a:t>‹#›</a:t>
            </a:fld>
            <a:endParaRPr lang="en-US" altLang="en-US"/>
          </a:p>
        </p:txBody>
      </p:sp>
    </p:spTree>
    <p:extLst>
      <p:ext uri="{BB962C8B-B14F-4D97-AF65-F5344CB8AC3E}">
        <p14:creationId xmlns:p14="http://schemas.microsoft.com/office/powerpoint/2010/main" val="3368001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700"/>
          </a:xfrm>
          <a:prstGeom prst="rect">
            <a:avLst/>
          </a:prstGeom>
          <a:noFill/>
          <a:ln>
            <a:noFill/>
          </a:ln>
        </p:spPr>
        <p:txBody>
          <a:bodyPr spcFirstLastPara="1">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5181600" cy="43512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body" idx="2"/>
          </p:nvPr>
        </p:nvSpPr>
        <p:spPr>
          <a:xfrm>
            <a:off x="6172200" y="1825625"/>
            <a:ext cx="5181600" cy="43512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 name="Google Shape;8;p1">
            <a:extLst>
              <a:ext uri="{FF2B5EF4-FFF2-40B4-BE49-F238E27FC236}">
                <a16:creationId xmlns:a16="http://schemas.microsoft.com/office/drawing/2014/main" id="{F647C32B-89B0-37F6-6725-E290203566AE}"/>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CECF7618-5ED3-22DA-B259-12B7A79465D7}"/>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DC547F51-5996-00F0-2DD6-9A2C8307BB66}"/>
              </a:ext>
            </a:extLst>
          </p:cNvPr>
          <p:cNvSpPr txBox="1">
            <a:spLocks noGrp="1"/>
          </p:cNvSpPr>
          <p:nvPr>
            <p:ph type="sldNum" idx="13"/>
          </p:nvPr>
        </p:nvSpPr>
        <p:spPr>
          <a:ln/>
        </p:spPr>
        <p:txBody>
          <a:bodyPr/>
          <a:lstStyle>
            <a:lvl1pPr>
              <a:defRPr/>
            </a:lvl1pPr>
          </a:lstStyle>
          <a:p>
            <a:fld id="{84C78644-D092-4C4F-86BD-0F0B08D3D4FB}" type="slidenum">
              <a:rPr lang="en-US" altLang="en-US"/>
              <a:pPr/>
              <a:t>‹#›</a:t>
            </a:fld>
            <a:endParaRPr lang="en-US" altLang="en-US"/>
          </a:p>
        </p:txBody>
      </p:sp>
    </p:spTree>
    <p:extLst>
      <p:ext uri="{BB962C8B-B14F-4D97-AF65-F5344CB8AC3E}">
        <p14:creationId xmlns:p14="http://schemas.microsoft.com/office/powerpoint/2010/main" val="1015806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rot="5400000">
            <a:off x="7133400" y="1956625"/>
            <a:ext cx="5811900" cy="2628900"/>
          </a:xfrm>
          <a:prstGeom prst="rect">
            <a:avLst/>
          </a:prstGeom>
          <a:noFill/>
          <a:ln>
            <a:noFill/>
          </a:ln>
        </p:spPr>
        <p:txBody>
          <a:bodyPr spcFirstLastPara="1">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1799400" y="-596075"/>
            <a:ext cx="5811900" cy="77343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 name="Google Shape;8;p1">
            <a:extLst>
              <a:ext uri="{FF2B5EF4-FFF2-40B4-BE49-F238E27FC236}">
                <a16:creationId xmlns:a16="http://schemas.microsoft.com/office/drawing/2014/main" id="{2A93F156-0D88-B239-F9A0-C1F6DE163D82}"/>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6185144C-76AA-7234-4A9F-A265B05E4673}"/>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5C6FD688-F5E6-9C1F-ECA7-826BF5AFE0B6}"/>
              </a:ext>
            </a:extLst>
          </p:cNvPr>
          <p:cNvSpPr txBox="1">
            <a:spLocks noGrp="1"/>
          </p:cNvSpPr>
          <p:nvPr>
            <p:ph type="sldNum" idx="13"/>
          </p:nvPr>
        </p:nvSpPr>
        <p:spPr>
          <a:ln/>
        </p:spPr>
        <p:txBody>
          <a:bodyPr/>
          <a:lstStyle>
            <a:lvl1pPr>
              <a:defRPr/>
            </a:lvl1pPr>
          </a:lstStyle>
          <a:p>
            <a:fld id="{6D963A84-C828-4254-B1A4-E993389C0149}" type="slidenum">
              <a:rPr lang="en-US" altLang="en-US"/>
              <a:pPr/>
              <a:t>‹#›</a:t>
            </a:fld>
            <a:endParaRPr lang="en-US" altLang="en-US"/>
          </a:p>
        </p:txBody>
      </p:sp>
    </p:spTree>
    <p:extLst>
      <p:ext uri="{BB962C8B-B14F-4D97-AF65-F5344CB8AC3E}">
        <p14:creationId xmlns:p14="http://schemas.microsoft.com/office/powerpoint/2010/main" val="1654270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365125"/>
            <a:ext cx="10515600" cy="1325700"/>
          </a:xfrm>
          <a:prstGeom prst="rect">
            <a:avLst/>
          </a:prstGeom>
          <a:noFill/>
          <a:ln>
            <a:noFill/>
          </a:ln>
        </p:spPr>
        <p:txBody>
          <a:bodyPr spcFirstLastPara="1">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 name="Google Shape;41;p6"/>
          <p:cNvSpPr txBox="1">
            <a:spLocks noGrp="1"/>
          </p:cNvSpPr>
          <p:nvPr>
            <p:ph type="body" idx="1"/>
          </p:nvPr>
        </p:nvSpPr>
        <p:spPr>
          <a:xfrm rot="5400000">
            <a:off x="3920400" y="-1256575"/>
            <a:ext cx="4351200" cy="10515600"/>
          </a:xfrm>
          <a:prstGeom prst="rect">
            <a:avLst/>
          </a:prstGeom>
          <a:noFill/>
          <a:ln>
            <a:noFill/>
          </a:ln>
        </p:spPr>
        <p:txBody>
          <a:bodyPr spcFirstLastPara="1">
            <a:no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 name="Google Shape;8;p1">
            <a:extLst>
              <a:ext uri="{FF2B5EF4-FFF2-40B4-BE49-F238E27FC236}">
                <a16:creationId xmlns:a16="http://schemas.microsoft.com/office/drawing/2014/main" id="{97EDBC5E-2A73-40FF-26FD-FD39C0FB11C6}"/>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66778E1A-B6C8-2BC4-A2B4-0A8F4E393B6D}"/>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4BD97EDD-DD42-B7E4-25FD-4EB48CA763AC}"/>
              </a:ext>
            </a:extLst>
          </p:cNvPr>
          <p:cNvSpPr txBox="1">
            <a:spLocks noGrp="1"/>
          </p:cNvSpPr>
          <p:nvPr>
            <p:ph type="sldNum" idx="13"/>
          </p:nvPr>
        </p:nvSpPr>
        <p:spPr>
          <a:ln/>
        </p:spPr>
        <p:txBody>
          <a:bodyPr/>
          <a:lstStyle>
            <a:lvl1pPr>
              <a:defRPr/>
            </a:lvl1pPr>
          </a:lstStyle>
          <a:p>
            <a:fld id="{F4BA9384-407E-40DC-9947-D1D4C113508C}" type="slidenum">
              <a:rPr lang="en-US" altLang="en-US"/>
              <a:pPr/>
              <a:t>‹#›</a:t>
            </a:fld>
            <a:endParaRPr lang="en-US" altLang="en-US"/>
          </a:p>
        </p:txBody>
      </p:sp>
    </p:spTree>
    <p:extLst>
      <p:ext uri="{BB962C8B-B14F-4D97-AF65-F5344CB8AC3E}">
        <p14:creationId xmlns:p14="http://schemas.microsoft.com/office/powerpoint/2010/main" val="254468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457200"/>
            <a:ext cx="3932100" cy="1600200"/>
          </a:xfrm>
          <a:prstGeom prst="rect">
            <a:avLst/>
          </a:prstGeom>
          <a:noFill/>
          <a:ln>
            <a:noFill/>
          </a:ln>
        </p:spPr>
        <p:txBody>
          <a:bodyPr spcFirstLastPara="1" anchor="b">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7"/>
          <p:cNvSpPr>
            <a:spLocks noGrp="1"/>
          </p:cNvSpPr>
          <p:nvPr>
            <p:ph type="pic" idx="2"/>
          </p:nvPr>
        </p:nvSpPr>
        <p:spPr>
          <a:xfrm>
            <a:off x="5183188" y="987425"/>
            <a:ext cx="6172200" cy="4873500"/>
          </a:xfrm>
          <a:prstGeom prst="rect">
            <a:avLst/>
          </a:prstGeom>
          <a:noFill/>
          <a:ln>
            <a:noFill/>
          </a:ln>
        </p:spPr>
      </p:sp>
      <p:sp>
        <p:nvSpPr>
          <p:cNvPr id="48" name="Google Shape;48;p7"/>
          <p:cNvSpPr txBox="1">
            <a:spLocks noGrp="1"/>
          </p:cNvSpPr>
          <p:nvPr>
            <p:ph type="body" idx="1"/>
          </p:nvPr>
        </p:nvSpPr>
        <p:spPr>
          <a:xfrm>
            <a:off x="839788" y="2057400"/>
            <a:ext cx="3932100" cy="3811500"/>
          </a:xfrm>
          <a:prstGeom prst="rect">
            <a:avLst/>
          </a:prstGeom>
          <a:noFill/>
          <a:ln>
            <a:noFill/>
          </a:ln>
        </p:spPr>
        <p:txBody>
          <a:bodyPr spcFirstLastPara="1">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 name="Google Shape;8;p1">
            <a:extLst>
              <a:ext uri="{FF2B5EF4-FFF2-40B4-BE49-F238E27FC236}">
                <a16:creationId xmlns:a16="http://schemas.microsoft.com/office/drawing/2014/main" id="{31DB720F-D3FF-9377-E2C7-1D01CC5F5684}"/>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3925D709-6F89-1DBA-6DFF-712270171012}"/>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E4945D94-85AF-514C-DF0E-8DB15D28B649}"/>
              </a:ext>
            </a:extLst>
          </p:cNvPr>
          <p:cNvSpPr txBox="1">
            <a:spLocks noGrp="1"/>
          </p:cNvSpPr>
          <p:nvPr>
            <p:ph type="sldNum" idx="13"/>
          </p:nvPr>
        </p:nvSpPr>
        <p:spPr>
          <a:ln/>
        </p:spPr>
        <p:txBody>
          <a:bodyPr/>
          <a:lstStyle>
            <a:lvl1pPr>
              <a:defRPr/>
            </a:lvl1pPr>
          </a:lstStyle>
          <a:p>
            <a:fld id="{0AC2BD51-40C4-4447-8AE8-D467693FE377}" type="slidenum">
              <a:rPr lang="en-US" altLang="en-US"/>
              <a:pPr/>
              <a:t>‹#›</a:t>
            </a:fld>
            <a:endParaRPr lang="en-US" altLang="en-US"/>
          </a:p>
        </p:txBody>
      </p:sp>
    </p:spTree>
    <p:extLst>
      <p:ext uri="{BB962C8B-B14F-4D97-AF65-F5344CB8AC3E}">
        <p14:creationId xmlns:p14="http://schemas.microsoft.com/office/powerpoint/2010/main" val="227534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9788" y="457200"/>
            <a:ext cx="3932100" cy="1600200"/>
          </a:xfrm>
          <a:prstGeom prst="rect">
            <a:avLst/>
          </a:prstGeom>
          <a:noFill/>
          <a:ln>
            <a:noFill/>
          </a:ln>
        </p:spPr>
        <p:txBody>
          <a:bodyPr spcFirstLastPara="1" anchor="b">
            <a:no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183188" y="987425"/>
            <a:ext cx="6172200" cy="4873500"/>
          </a:xfrm>
          <a:prstGeom prst="rect">
            <a:avLst/>
          </a:prstGeom>
          <a:noFill/>
          <a:ln>
            <a:noFill/>
          </a:ln>
        </p:spPr>
        <p:txBody>
          <a:bodyPr spcFirstLastPara="1">
            <a:no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5" name="Google Shape;55;p8"/>
          <p:cNvSpPr txBox="1">
            <a:spLocks noGrp="1"/>
          </p:cNvSpPr>
          <p:nvPr>
            <p:ph type="body" idx="2"/>
          </p:nvPr>
        </p:nvSpPr>
        <p:spPr>
          <a:xfrm>
            <a:off x="839788" y="2057400"/>
            <a:ext cx="3932100" cy="3811500"/>
          </a:xfrm>
          <a:prstGeom prst="rect">
            <a:avLst/>
          </a:prstGeom>
          <a:noFill/>
          <a:ln>
            <a:noFill/>
          </a:ln>
        </p:spPr>
        <p:txBody>
          <a:bodyPr spcFirstLastPara="1">
            <a:no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2" name="Google Shape;8;p1">
            <a:extLst>
              <a:ext uri="{FF2B5EF4-FFF2-40B4-BE49-F238E27FC236}">
                <a16:creationId xmlns:a16="http://schemas.microsoft.com/office/drawing/2014/main" id="{8BE58D0E-6650-A58E-4D1E-F9B921176BD0}"/>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7562A69E-CC84-2936-3DCE-3DA65A99A4E5}"/>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3DD8E857-2DB2-C241-BC9D-DBD87EBAA2DC}"/>
              </a:ext>
            </a:extLst>
          </p:cNvPr>
          <p:cNvSpPr txBox="1">
            <a:spLocks noGrp="1"/>
          </p:cNvSpPr>
          <p:nvPr>
            <p:ph type="sldNum" idx="13"/>
          </p:nvPr>
        </p:nvSpPr>
        <p:spPr>
          <a:ln/>
        </p:spPr>
        <p:txBody>
          <a:bodyPr/>
          <a:lstStyle>
            <a:lvl1pPr>
              <a:defRPr/>
            </a:lvl1pPr>
          </a:lstStyle>
          <a:p>
            <a:fld id="{60FE2313-C9CF-416D-9D5F-903FA1EB6D43}" type="slidenum">
              <a:rPr lang="en-US" altLang="en-US"/>
              <a:pPr/>
              <a:t>‹#›</a:t>
            </a:fld>
            <a:endParaRPr lang="en-US" altLang="en-US"/>
          </a:p>
        </p:txBody>
      </p:sp>
    </p:spTree>
    <p:extLst>
      <p:ext uri="{BB962C8B-B14F-4D97-AF65-F5344CB8AC3E}">
        <p14:creationId xmlns:p14="http://schemas.microsoft.com/office/powerpoint/2010/main" val="238474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2" name="Google Shape;8;p1">
            <a:extLst>
              <a:ext uri="{FF2B5EF4-FFF2-40B4-BE49-F238E27FC236}">
                <a16:creationId xmlns:a16="http://schemas.microsoft.com/office/drawing/2014/main" id="{7F138420-EC21-DF41-23EF-18F4DBBA61EB}"/>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A2E769B9-6DE8-F00A-3812-649BC6B7C52A}"/>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5AEE2F1D-D7BD-766B-154E-BE9704A2FEB9}"/>
              </a:ext>
            </a:extLst>
          </p:cNvPr>
          <p:cNvSpPr txBox="1">
            <a:spLocks noGrp="1"/>
          </p:cNvSpPr>
          <p:nvPr>
            <p:ph type="sldNum" idx="13"/>
          </p:nvPr>
        </p:nvSpPr>
        <p:spPr>
          <a:ln/>
        </p:spPr>
        <p:txBody>
          <a:bodyPr/>
          <a:lstStyle>
            <a:lvl1pPr>
              <a:defRPr/>
            </a:lvl1pPr>
          </a:lstStyle>
          <a:p>
            <a:fld id="{26B619E6-2DD8-43F5-9A7D-9EBE5503C9D6}" type="slidenum">
              <a:rPr lang="en-US" altLang="en-US"/>
              <a:pPr/>
              <a:t>‹#›</a:t>
            </a:fld>
            <a:endParaRPr lang="en-US" altLang="en-US"/>
          </a:p>
        </p:txBody>
      </p:sp>
    </p:spTree>
    <p:extLst>
      <p:ext uri="{BB962C8B-B14F-4D97-AF65-F5344CB8AC3E}">
        <p14:creationId xmlns:p14="http://schemas.microsoft.com/office/powerpoint/2010/main" val="37117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8200" y="365125"/>
            <a:ext cx="10515600" cy="1325700"/>
          </a:xfrm>
          <a:prstGeom prst="rect">
            <a:avLst/>
          </a:prstGeom>
          <a:noFill/>
          <a:ln>
            <a:noFill/>
          </a:ln>
        </p:spPr>
        <p:txBody>
          <a:bodyPr spcFirstLastPara="1">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 name="Google Shape;8;p1">
            <a:extLst>
              <a:ext uri="{FF2B5EF4-FFF2-40B4-BE49-F238E27FC236}">
                <a16:creationId xmlns:a16="http://schemas.microsoft.com/office/drawing/2014/main" id="{F8F5605E-E479-D2FE-F551-BCFC302538DB}"/>
              </a:ext>
            </a:extLst>
          </p:cNvPr>
          <p:cNvSpPr txBox="1">
            <a:spLocks noGrp="1"/>
          </p:cNvSpPr>
          <p:nvPr>
            <p:ph type="dt" idx="11"/>
          </p:nvPr>
        </p:nvSpPr>
        <p:spPr>
          <a:ln/>
        </p:spPr>
        <p:txBody>
          <a:bodyPr/>
          <a:lstStyle>
            <a:lvl1pPr>
              <a:defRPr/>
            </a:lvl1pPr>
          </a:lstStyle>
          <a:p>
            <a:pPr>
              <a:defRPr/>
            </a:pPr>
            <a:endParaRPr lang="en-US"/>
          </a:p>
        </p:txBody>
      </p:sp>
      <p:sp>
        <p:nvSpPr>
          <p:cNvPr id="3" name="Google Shape;9;p1">
            <a:extLst>
              <a:ext uri="{FF2B5EF4-FFF2-40B4-BE49-F238E27FC236}">
                <a16:creationId xmlns:a16="http://schemas.microsoft.com/office/drawing/2014/main" id="{B3284103-0EA8-7278-357C-D512E36C2A70}"/>
              </a:ext>
            </a:extLst>
          </p:cNvPr>
          <p:cNvSpPr txBox="1">
            <a:spLocks noGrp="1"/>
          </p:cNvSpPr>
          <p:nvPr>
            <p:ph type="ftr" idx="12"/>
          </p:nvPr>
        </p:nvSpPr>
        <p:spPr>
          <a:ln/>
        </p:spPr>
        <p:txBody>
          <a:bodyPr/>
          <a:lstStyle>
            <a:lvl1pPr>
              <a:defRPr/>
            </a:lvl1pPr>
          </a:lstStyle>
          <a:p>
            <a:pPr>
              <a:defRPr/>
            </a:pPr>
            <a:endParaRPr lang="en-US"/>
          </a:p>
        </p:txBody>
      </p:sp>
      <p:sp>
        <p:nvSpPr>
          <p:cNvPr id="4" name="Google Shape;10;p1">
            <a:extLst>
              <a:ext uri="{FF2B5EF4-FFF2-40B4-BE49-F238E27FC236}">
                <a16:creationId xmlns:a16="http://schemas.microsoft.com/office/drawing/2014/main" id="{6C7D09D9-7AA2-98AC-FF4D-DB715D7E4F91}"/>
              </a:ext>
            </a:extLst>
          </p:cNvPr>
          <p:cNvSpPr txBox="1">
            <a:spLocks noGrp="1"/>
          </p:cNvSpPr>
          <p:nvPr>
            <p:ph type="sldNum" idx="13"/>
          </p:nvPr>
        </p:nvSpPr>
        <p:spPr>
          <a:ln/>
        </p:spPr>
        <p:txBody>
          <a:bodyPr/>
          <a:lstStyle>
            <a:lvl1pPr>
              <a:defRPr/>
            </a:lvl1pPr>
          </a:lstStyle>
          <a:p>
            <a:fld id="{8504CDC4-7C43-4F60-ADF8-05CD01F19E3B}" type="slidenum">
              <a:rPr lang="en-US" altLang="en-US"/>
              <a:pPr/>
              <a:t>‹#›</a:t>
            </a:fld>
            <a:endParaRPr lang="en-US" altLang="en-US"/>
          </a:p>
        </p:txBody>
      </p:sp>
    </p:spTree>
    <p:extLst>
      <p:ext uri="{BB962C8B-B14F-4D97-AF65-F5344CB8AC3E}">
        <p14:creationId xmlns:p14="http://schemas.microsoft.com/office/powerpoint/2010/main" val="289412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9829F02B-4EA3-4B9F-B803-4F5AA5E1AD79}"/>
              </a:ext>
            </a:extLst>
          </p:cNvPr>
          <p:cNvSpPr txBox="1">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37826548-C46E-CF4E-95F3-25CBA10DBE33}"/>
              </a:ext>
            </a:extLst>
          </p:cNvPr>
          <p:cNvSpPr txBox="1">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E1167106-78FF-1512-12C1-42E90230A15C}"/>
              </a:ext>
            </a:extLst>
          </p:cNvPr>
          <p:cNvSpPr txBox="1">
            <a:spLocks noGrp="1"/>
          </p:cNvSpPr>
          <p:nvPr>
            <p:ph type="dt" idx="10"/>
          </p:nvPr>
        </p:nvSpPr>
        <p:spPr bwMode="auto">
          <a:xfrm>
            <a:off x="838200" y="6356350"/>
            <a:ext cx="2743200" cy="365125"/>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buClr>
                <a:srgbClr val="000000"/>
              </a:buClr>
              <a:buSzPts val="1400"/>
              <a:buFont typeface="Arial" charset="0"/>
              <a:buNone/>
              <a:defRPr sz="1200" smtClean="0">
                <a:solidFill>
                  <a:srgbClr val="898989"/>
                </a:solidFill>
                <a:latin typeface="Calibri" pitchFamily="34" charset="0"/>
                <a:cs typeface="Calibri" pitchFamily="34" charset="0"/>
                <a:sym typeface="Calibri" pitchFamily="34" charset="0"/>
              </a:defRPr>
            </a:lvl1pPr>
          </a:lstStyle>
          <a:p>
            <a:pPr>
              <a:defRPr/>
            </a:pPr>
            <a:endParaRPr lang="en-US"/>
          </a:p>
        </p:txBody>
      </p:sp>
      <p:sp>
        <p:nvSpPr>
          <p:cNvPr id="1029" name="Google Shape;9;p1">
            <a:extLst>
              <a:ext uri="{FF2B5EF4-FFF2-40B4-BE49-F238E27FC236}">
                <a16:creationId xmlns:a16="http://schemas.microsoft.com/office/drawing/2014/main" id="{85564A81-BAEB-3B53-F6C0-EA8A2753B457}"/>
              </a:ext>
            </a:extLst>
          </p:cNvPr>
          <p:cNvSpPr txBox="1">
            <a:spLocks noGrp="1"/>
          </p:cNvSpPr>
          <p:nvPr>
            <p:ph type="ftr" idx="11"/>
          </p:nvPr>
        </p:nvSpPr>
        <p:spPr bwMode="auto">
          <a:xfrm>
            <a:off x="4038600" y="6356350"/>
            <a:ext cx="4114800" cy="365125"/>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buClr>
                <a:srgbClr val="000000"/>
              </a:buClr>
              <a:buSzPts val="1400"/>
              <a:buFont typeface="Arial" charset="0"/>
              <a:buNone/>
              <a:defRPr sz="1800" smtClean="0">
                <a:latin typeface="Calibri" pitchFamily="34" charset="0"/>
                <a:cs typeface="Calibri" pitchFamily="34" charset="0"/>
                <a:sym typeface="Calibri" pitchFamily="34" charset="0"/>
              </a:defRPr>
            </a:lvl1pPr>
          </a:lstStyle>
          <a:p>
            <a:pPr>
              <a:defRPr/>
            </a:pPr>
            <a:endParaRPr lang="en-US"/>
          </a:p>
        </p:txBody>
      </p:sp>
      <p:sp>
        <p:nvSpPr>
          <p:cNvPr id="1030" name="Google Shape;10;p1">
            <a:extLst>
              <a:ext uri="{FF2B5EF4-FFF2-40B4-BE49-F238E27FC236}">
                <a16:creationId xmlns:a16="http://schemas.microsoft.com/office/drawing/2014/main" id="{73F21087-9308-0100-363B-20BFE4A65F16}"/>
              </a:ext>
            </a:extLst>
          </p:cNvPr>
          <p:cNvSpPr txBox="1">
            <a:spLocks noGrp="1"/>
          </p:cNvSpPr>
          <p:nvPr>
            <p:ph type="sldNum" idx="12"/>
          </p:nvPr>
        </p:nvSpPr>
        <p:spPr bwMode="auto">
          <a:xfrm>
            <a:off x="8610600" y="6356350"/>
            <a:ext cx="2743200" cy="365125"/>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bodyPr>
          <a:lstStyle>
            <a:lvl1pPr algn="r">
              <a:buClr>
                <a:srgbClr val="898989"/>
              </a:buClr>
              <a:buSzPts val="1200"/>
              <a:buFont typeface="Calibri" panose="020F050202020403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fld id="{1711BBB2-782B-47FC-8769-1A958930E1F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Google Shape;84;p13">
            <a:extLst>
              <a:ext uri="{FF2B5EF4-FFF2-40B4-BE49-F238E27FC236}">
                <a16:creationId xmlns:a16="http://schemas.microsoft.com/office/drawing/2014/main" id="{DC62112E-60EF-F847-8639-1FD8C0953300}"/>
              </a:ext>
            </a:extLst>
          </p:cNvPr>
          <p:cNvSpPr txBox="1">
            <a:spLocks noChangeArrowheads="1"/>
          </p:cNvSpPr>
          <p:nvPr/>
        </p:nvSpPr>
        <p:spPr bwMode="auto">
          <a:xfrm>
            <a:off x="4424363" y="6488113"/>
            <a:ext cx="330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 </a:t>
            </a:r>
            <a:endParaRPr lang="en-US" altLang="en-US"/>
          </a:p>
        </p:txBody>
      </p:sp>
      <p:sp>
        <p:nvSpPr>
          <p:cNvPr id="2051" name="Google Shape;85;p13">
            <a:extLst>
              <a:ext uri="{FF2B5EF4-FFF2-40B4-BE49-F238E27FC236}">
                <a16:creationId xmlns:a16="http://schemas.microsoft.com/office/drawing/2014/main" id="{320A28E3-90E5-0D6A-FF0E-2298C2100EC9}"/>
              </a:ext>
            </a:extLst>
          </p:cNvPr>
          <p:cNvSpPr txBox="1">
            <a:spLocks noGrp="1"/>
          </p:cNvSpPr>
          <p:nvPr>
            <p:ph type="title"/>
          </p:nvPr>
        </p:nvSpPr>
        <p:spPr>
          <a:xfrm>
            <a:off x="839788" y="1047750"/>
            <a:ext cx="10515600" cy="674688"/>
          </a:xfrm>
          <a:solidFill>
            <a:srgbClr val="9DC3E6"/>
          </a:solidFill>
        </p:spPr>
        <p:txBody>
          <a:bodyPr/>
          <a:lstStyle/>
          <a:p>
            <a:pPr algn="ctr" eaLnBrk="1" hangingPunct="1">
              <a:lnSpc>
                <a:spcPct val="115000"/>
              </a:lnSpc>
              <a:spcBef>
                <a:spcPct val="0"/>
              </a:spcBef>
              <a:spcAft>
                <a:spcPct val="0"/>
              </a:spcAft>
              <a:buClr>
                <a:srgbClr val="000000"/>
              </a:buClr>
              <a:buFont typeface="Calibri" panose="020F0502020204030204" pitchFamily="34" charset="0"/>
              <a:buNone/>
            </a:pPr>
            <a:r>
              <a:rPr lang="en-US" altLang="en-US" sz="2800" b="1">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HARNESSING WASTE </a:t>
            </a:r>
            <a:r>
              <a:rPr lang="en-US" alt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HEAT ENERGY </a:t>
            </a:r>
          </a:p>
        </p:txBody>
      </p:sp>
      <p:sp>
        <p:nvSpPr>
          <p:cNvPr id="2052" name="Google Shape;86;p13">
            <a:extLst>
              <a:ext uri="{FF2B5EF4-FFF2-40B4-BE49-F238E27FC236}">
                <a16:creationId xmlns:a16="http://schemas.microsoft.com/office/drawing/2014/main" id="{6757F149-67B4-DAA6-2362-E3CE68FA0E2F}"/>
              </a:ext>
            </a:extLst>
          </p:cNvPr>
          <p:cNvSpPr txBox="1">
            <a:spLocks noGrp="1"/>
          </p:cNvSpPr>
          <p:nvPr>
            <p:ph type="body" idx="1"/>
          </p:nvPr>
        </p:nvSpPr>
        <p:spPr>
          <a:xfrm>
            <a:off x="839788" y="1784350"/>
            <a:ext cx="5157787" cy="658813"/>
          </a:xfrm>
          <a:solidFill>
            <a:srgbClr val="9DC3E6"/>
          </a:solidFill>
        </p:spPr>
        <p:txBody>
          <a:bodyPr/>
          <a:lstStyle/>
          <a:p>
            <a:pPr marL="0" indent="0" algn="ctr" eaLnBrk="1" hangingPunct="1">
              <a:spcBef>
                <a:spcPct val="0"/>
              </a:spcBef>
              <a:spcAft>
                <a:spcPct val="0"/>
              </a:spcAft>
              <a:buClr>
                <a:srgbClr val="000000"/>
              </a:buClr>
            </a:pPr>
            <a:r>
              <a:rPr lang="en-US" altLang="en-US">
                <a:latin typeface="Times New Roman" panose="02020603050405020304" pitchFamily="18" charset="0"/>
                <a:cs typeface="Times New Roman" panose="02020603050405020304" pitchFamily="18" charset="0"/>
                <a:sym typeface="Times New Roman" panose="02020603050405020304" pitchFamily="18" charset="0"/>
              </a:rPr>
              <a:t>NAME OF THE SUPERVISOR</a:t>
            </a: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2053" name="Google Shape;87;p13">
            <a:extLst>
              <a:ext uri="{FF2B5EF4-FFF2-40B4-BE49-F238E27FC236}">
                <a16:creationId xmlns:a16="http://schemas.microsoft.com/office/drawing/2014/main" id="{3CC3F199-DB87-DC62-2F97-677E645B0515}"/>
              </a:ext>
            </a:extLst>
          </p:cNvPr>
          <p:cNvSpPr txBox="1">
            <a:spLocks noGrp="1"/>
          </p:cNvSpPr>
          <p:nvPr>
            <p:ph type="body" idx="1"/>
          </p:nvPr>
        </p:nvSpPr>
        <p:spPr>
          <a:xfrm>
            <a:off x="839788" y="2519363"/>
            <a:ext cx="5157787" cy="3789362"/>
          </a:xfrm>
          <a:solidFill>
            <a:srgbClr val="9DC3E6"/>
          </a:solidFill>
        </p:spPr>
        <p:txBody>
          <a:bodyPr anchor="t"/>
          <a:lstStyle/>
          <a:p>
            <a:pPr marL="228600" eaLnBrk="1" hangingPunct="1">
              <a:lnSpc>
                <a:spcPct val="80000"/>
              </a:lnSpc>
              <a:spcBef>
                <a:spcPct val="0"/>
              </a:spcBef>
              <a:spcAft>
                <a:spcPct val="0"/>
              </a:spcAft>
              <a:buClr>
                <a:srgbClr val="000000"/>
              </a:buClr>
              <a:buSzPts val="2200"/>
            </a:pPr>
            <a:r>
              <a:rPr lang="en-US" altLang="en-US" sz="2200" u="sng" dirty="0">
                <a:latin typeface="Times New Roman" panose="02020603050405020304" pitchFamily="18" charset="0"/>
                <a:cs typeface="Times New Roman" panose="02020603050405020304" pitchFamily="18" charset="0"/>
                <a:sym typeface="Times New Roman" panose="02020603050405020304" pitchFamily="18" charset="0"/>
              </a:rPr>
              <a:t>INTERNAL GUIDE</a:t>
            </a:r>
            <a:r>
              <a:rPr lang="en-US" altLang="en-US" sz="2200" b="0" dirty="0">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dirty="0">
              <a:latin typeface="Calibri" panose="020F0502020204030204" pitchFamily="34" charset="0"/>
              <a:cs typeface="Calibri" panose="020F0502020204030204" pitchFamily="34" charset="0"/>
              <a:sym typeface="Calibri" panose="020F0502020204030204" pitchFamily="34" charset="0"/>
            </a:endParaRPr>
          </a:p>
          <a:p>
            <a:pPr marL="228600" eaLnBrk="1" hangingPunct="1">
              <a:lnSpc>
                <a:spcPct val="80000"/>
              </a:lnSpc>
              <a:spcAft>
                <a:spcPct val="0"/>
              </a:spcAft>
              <a:buClr>
                <a:srgbClr val="000000"/>
              </a:buClr>
              <a:buSzPts val="2200"/>
            </a:pPr>
            <a:r>
              <a:rPr lang="en-IN" sz="1800" b="1" dirty="0" err="1">
                <a:solidFill>
                  <a:srgbClr val="292929"/>
                </a:solidFill>
                <a:effectLst/>
                <a:latin typeface="Times New Roman" panose="02020603050405020304" pitchFamily="18" charset="0"/>
                <a:ea typeface="Times New Roman" panose="02020603050405020304" pitchFamily="18" charset="0"/>
              </a:rPr>
              <a:t>Dr.R.VIJAYAN</a:t>
            </a:r>
            <a:r>
              <a:rPr lang="en-IN" sz="1800" b="1" dirty="0">
                <a:solidFill>
                  <a:srgbClr val="292929"/>
                </a:solidFill>
                <a:effectLst/>
                <a:latin typeface="Times New Roman" panose="02020603050405020304" pitchFamily="18" charset="0"/>
                <a:ea typeface="Times New Roman" panose="02020603050405020304" pitchFamily="18" charset="0"/>
              </a:rPr>
              <a:t>, M.E., Ph.D.,</a:t>
            </a:r>
            <a:r>
              <a:rPr lang="en-IN" sz="1800" dirty="0">
                <a:solidFill>
                  <a:srgbClr val="292929"/>
                </a:solidFill>
                <a:effectLst/>
                <a:latin typeface="Times New Roman" panose="02020603050405020304" pitchFamily="18" charset="0"/>
                <a:ea typeface="Times New Roman" panose="02020603050405020304" pitchFamily="18" charset="0"/>
              </a:rPr>
              <a:t> </a:t>
            </a:r>
            <a:endParaRPr lang="en-US" altLang="en-US" sz="2200" b="0" dirty="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endParaRPr>
          </a:p>
          <a:p>
            <a:pPr marL="228600" eaLnBrk="1" hangingPunct="1">
              <a:lnSpc>
                <a:spcPct val="80000"/>
              </a:lnSpc>
              <a:spcAft>
                <a:spcPct val="0"/>
              </a:spcAft>
              <a:buClr>
                <a:srgbClr val="000000"/>
              </a:buClr>
              <a:buSzPts val="2200"/>
            </a:pPr>
            <a:r>
              <a:rPr lang="en-US" altLang="en-US" sz="2200" b="0" dirty="0">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Assistant Professor</a:t>
            </a:r>
            <a:endParaRPr lang="en-US" altLang="en-US" dirty="0">
              <a:solidFill>
                <a:schemeClr val="tx1"/>
              </a:solidFill>
              <a:latin typeface="Calibri" panose="020F0502020204030204" pitchFamily="34" charset="0"/>
              <a:cs typeface="Calibri" panose="020F0502020204030204" pitchFamily="34" charset="0"/>
              <a:sym typeface="Calibri" panose="020F0502020204030204" pitchFamily="34" charset="0"/>
            </a:endParaRPr>
          </a:p>
          <a:p>
            <a:pPr marL="228600" eaLnBrk="1" hangingPunct="1">
              <a:lnSpc>
                <a:spcPct val="80000"/>
              </a:lnSpc>
              <a:spcAft>
                <a:spcPct val="0"/>
              </a:spcAft>
              <a:buClr>
                <a:srgbClr val="000000"/>
              </a:buClr>
              <a:buSzPts val="2200"/>
            </a:pPr>
            <a:r>
              <a:rPr lang="en-US" altLang="en-US" sz="2200" b="0" dirty="0">
                <a:latin typeface="Times New Roman" panose="02020603050405020304" pitchFamily="18" charset="0"/>
                <a:cs typeface="Times New Roman" panose="02020603050405020304" pitchFamily="18" charset="0"/>
                <a:sym typeface="Times New Roman" panose="02020603050405020304" pitchFamily="18" charset="0"/>
              </a:rPr>
              <a:t>Dept. of Mechanical Engineering</a:t>
            </a:r>
          </a:p>
          <a:p>
            <a:pPr marL="228600" eaLnBrk="1" hangingPunct="1">
              <a:lnSpc>
                <a:spcPct val="80000"/>
              </a:lnSpc>
              <a:spcAft>
                <a:spcPct val="0"/>
              </a:spcAft>
              <a:buClr>
                <a:srgbClr val="000000"/>
              </a:buClr>
              <a:buSzPts val="2200"/>
            </a:pPr>
            <a:endParaRPr lang="en-US" altLang="en-US" sz="2200" b="0" u="sng" dirty="0">
              <a:latin typeface="Times New Roman" panose="02020603050405020304" pitchFamily="18" charset="0"/>
              <a:cs typeface="Times New Roman" panose="02020603050405020304" pitchFamily="18" charset="0"/>
              <a:sym typeface="Times New Roman" panose="02020603050405020304" pitchFamily="18" charset="0"/>
            </a:endParaRPr>
          </a:p>
          <a:p>
            <a:pPr marL="228600" eaLnBrk="1" hangingPunct="1">
              <a:lnSpc>
                <a:spcPct val="80000"/>
              </a:lnSpc>
              <a:spcAft>
                <a:spcPct val="0"/>
              </a:spcAft>
              <a:buClr>
                <a:srgbClr val="000000"/>
              </a:buClr>
              <a:buSzPts val="2200"/>
            </a:pPr>
            <a:r>
              <a:rPr lang="en-US" altLang="en-US" sz="2200" u="sng" dirty="0">
                <a:latin typeface="Times New Roman" panose="02020603050405020304" pitchFamily="18" charset="0"/>
                <a:cs typeface="Times New Roman" panose="02020603050405020304" pitchFamily="18" charset="0"/>
                <a:sym typeface="Times New Roman" panose="02020603050405020304" pitchFamily="18" charset="0"/>
              </a:rPr>
              <a:t>HEAD OF THE DEPARTMENT</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endParaRPr lang="en-US" altLang="en-US" dirty="0">
              <a:latin typeface="Calibri" panose="020F0502020204030204" pitchFamily="34" charset="0"/>
              <a:cs typeface="Calibri" panose="020F0502020204030204" pitchFamily="34" charset="0"/>
              <a:sym typeface="Calibri" panose="020F0502020204030204" pitchFamily="34" charset="0"/>
            </a:endParaRPr>
          </a:p>
          <a:p>
            <a:pPr marL="228600" eaLnBrk="1" hangingPunct="1">
              <a:lnSpc>
                <a:spcPct val="80000"/>
              </a:lnSpc>
              <a:spcAft>
                <a:spcPct val="0"/>
              </a:spcAft>
              <a:buClr>
                <a:srgbClr val="000000"/>
              </a:buClr>
              <a:buSzPts val="2200"/>
            </a:pPr>
            <a:r>
              <a:rPr lang="en-US" altLang="en-US" sz="2200" b="0" dirty="0" err="1">
                <a:latin typeface="Times New Roman" panose="02020603050405020304" pitchFamily="18" charset="0"/>
                <a:cs typeface="Times New Roman" panose="02020603050405020304" pitchFamily="18" charset="0"/>
                <a:sym typeface="Times New Roman" panose="02020603050405020304" pitchFamily="18" charset="0"/>
              </a:rPr>
              <a:t>Dr.P.GURUSAMY</a:t>
            </a:r>
            <a:r>
              <a:rPr lang="en-US" altLang="en-US" sz="2200" b="0" dirty="0">
                <a:latin typeface="Times New Roman" panose="02020603050405020304" pitchFamily="18" charset="0"/>
                <a:cs typeface="Times New Roman" panose="02020603050405020304" pitchFamily="18" charset="0"/>
                <a:sym typeface="Times New Roman" panose="02020603050405020304" pitchFamily="18" charset="0"/>
              </a:rPr>
              <a:t> M.E.,</a:t>
            </a:r>
            <a:r>
              <a:rPr lang="en-US" altLang="en-US" sz="2200" b="0" dirty="0" err="1">
                <a:latin typeface="Times New Roman" panose="02020603050405020304" pitchFamily="18" charset="0"/>
                <a:cs typeface="Times New Roman" panose="02020603050405020304" pitchFamily="18" charset="0"/>
                <a:sym typeface="Times New Roman" panose="02020603050405020304" pitchFamily="18" charset="0"/>
              </a:rPr>
              <a:t>Ph.D</a:t>
            </a:r>
            <a:endParaRPr lang="en-US" altLang="en-US" dirty="0">
              <a:latin typeface="Calibri" panose="020F0502020204030204" pitchFamily="34" charset="0"/>
              <a:cs typeface="Calibri" panose="020F0502020204030204" pitchFamily="34" charset="0"/>
              <a:sym typeface="Calibri" panose="020F0502020204030204" pitchFamily="34" charset="0"/>
            </a:endParaRPr>
          </a:p>
          <a:p>
            <a:pPr marL="228600" eaLnBrk="1" hangingPunct="1">
              <a:lnSpc>
                <a:spcPct val="80000"/>
              </a:lnSpc>
              <a:spcAft>
                <a:spcPct val="0"/>
              </a:spcAft>
              <a:buClr>
                <a:srgbClr val="000000"/>
              </a:buClr>
              <a:buSzPts val="2200"/>
            </a:pPr>
            <a:r>
              <a:rPr lang="en-US" altLang="en-US" sz="2200" b="0" dirty="0">
                <a:latin typeface="Times New Roman" panose="02020603050405020304" pitchFamily="18" charset="0"/>
                <a:cs typeface="Times New Roman" panose="02020603050405020304" pitchFamily="18" charset="0"/>
                <a:sym typeface="Times New Roman" panose="02020603050405020304" pitchFamily="18" charset="0"/>
              </a:rPr>
              <a:t>Dept. of Mechanical Engineering </a:t>
            </a:r>
            <a:endParaRPr lang="en-US" altLang="en-US" dirty="0">
              <a:latin typeface="Calibri" panose="020F0502020204030204" pitchFamily="34" charset="0"/>
              <a:cs typeface="Calibri" panose="020F0502020204030204" pitchFamily="34" charset="0"/>
              <a:sym typeface="Calibri" panose="020F0502020204030204" pitchFamily="34" charset="0"/>
            </a:endParaRPr>
          </a:p>
        </p:txBody>
      </p:sp>
      <p:sp>
        <p:nvSpPr>
          <p:cNvPr id="2054" name="Google Shape;88;p13">
            <a:extLst>
              <a:ext uri="{FF2B5EF4-FFF2-40B4-BE49-F238E27FC236}">
                <a16:creationId xmlns:a16="http://schemas.microsoft.com/office/drawing/2014/main" id="{D47D4996-BC9B-35E7-BD89-EF671C8BAE11}"/>
              </a:ext>
            </a:extLst>
          </p:cNvPr>
          <p:cNvSpPr txBox="1">
            <a:spLocks noGrp="1"/>
          </p:cNvSpPr>
          <p:nvPr>
            <p:ph type="body" idx="1"/>
          </p:nvPr>
        </p:nvSpPr>
        <p:spPr>
          <a:xfrm>
            <a:off x="6172200" y="1784350"/>
            <a:ext cx="5183188" cy="644525"/>
          </a:xfrm>
          <a:solidFill>
            <a:srgbClr val="9DC3E6"/>
          </a:solidFill>
        </p:spPr>
        <p:txBody>
          <a:bodyPr/>
          <a:lstStyle/>
          <a:p>
            <a:pPr marL="0" indent="0" algn="ctr" eaLnBrk="1" hangingPunct="1">
              <a:spcBef>
                <a:spcPct val="0"/>
              </a:spcBef>
              <a:spcAft>
                <a:spcPct val="0"/>
              </a:spcAft>
              <a:buClr>
                <a:srgbClr val="000000"/>
              </a:buClr>
            </a:pPr>
            <a:r>
              <a:rPr lang="en-US" altLang="en-US" dirty="0">
                <a:latin typeface="Times New Roman" panose="02020603050405020304" pitchFamily="18" charset="0"/>
                <a:cs typeface="Times New Roman" panose="02020603050405020304" pitchFamily="18" charset="0"/>
                <a:sym typeface="Times New Roman" panose="02020603050405020304" pitchFamily="18" charset="0"/>
              </a:rPr>
              <a:t>PROJECT MEMBERS</a:t>
            </a:r>
            <a:endParaRPr lang="en-US" altLang="en-US" dirty="0">
              <a:latin typeface="Calibri" panose="020F0502020204030204" pitchFamily="34" charset="0"/>
              <a:cs typeface="Calibri" panose="020F0502020204030204" pitchFamily="34" charset="0"/>
              <a:sym typeface="Calibri" panose="020F0502020204030204" pitchFamily="34" charset="0"/>
            </a:endParaRPr>
          </a:p>
        </p:txBody>
      </p:sp>
      <p:sp>
        <p:nvSpPr>
          <p:cNvPr id="89" name="Google Shape;89;p13">
            <a:extLst>
              <a:ext uri="{FF2B5EF4-FFF2-40B4-BE49-F238E27FC236}">
                <a16:creationId xmlns:a16="http://schemas.microsoft.com/office/drawing/2014/main" id="{EC5798FB-5684-EB53-866F-FB798C54AEF9}"/>
              </a:ext>
            </a:extLst>
          </p:cNvPr>
          <p:cNvSpPr txBox="1">
            <a:spLocks noGrp="1"/>
          </p:cNvSpPr>
          <p:nvPr>
            <p:ph type="body" idx="2"/>
          </p:nvPr>
        </p:nvSpPr>
        <p:spPr>
          <a:xfrm>
            <a:off x="6172200" y="2505075"/>
            <a:ext cx="5183188" cy="3789363"/>
          </a:xfrm>
          <a:solidFill>
            <a:srgbClr val="9DC3E6"/>
          </a:solidFill>
        </p:spPr>
        <p:txBody>
          <a:bodyPr/>
          <a:lstStyle/>
          <a:p>
            <a:pPr marL="0" indent="0" algn="ctr" eaLnBrk="1" fontAlgn="auto" hangingPunct="1">
              <a:lnSpc>
                <a:spcPct val="100000"/>
              </a:lnSpc>
              <a:spcBef>
                <a:spcPts val="0"/>
              </a:spcBef>
              <a:buSzPts val="2200"/>
              <a:buFont typeface="Arial"/>
              <a:buNone/>
              <a:defRPr/>
            </a:pPr>
            <a:r>
              <a:rPr lang="en-US" sz="2200" b="1" dirty="0">
                <a:solidFill>
                  <a:schemeClr val="dk1"/>
                </a:solidFill>
                <a:latin typeface="Times New Roman"/>
                <a:ea typeface="Times New Roman"/>
                <a:cs typeface="Times New Roman"/>
                <a:sym typeface="Times New Roman"/>
              </a:rPr>
              <a:t>DEPARTMENT OF MECHANICAL ENGINEERING</a:t>
            </a:r>
            <a:endParaRPr sz="2200" dirty="0">
              <a:solidFill>
                <a:schemeClr val="dk1"/>
              </a:solidFill>
              <a:latin typeface="Times New Roman"/>
              <a:ea typeface="Times New Roman"/>
              <a:cs typeface="Times New Roman"/>
              <a:sym typeface="Times New Roman"/>
            </a:endParaRPr>
          </a:p>
          <a:p>
            <a:pPr marL="0" indent="0" eaLnBrk="1" fontAlgn="auto" hangingPunct="1">
              <a:buSzPts val="2200"/>
              <a:buFont typeface="Arial"/>
              <a:buNone/>
              <a:defRPr/>
            </a:pPr>
            <a:r>
              <a:rPr lang="en-US" sz="2200" b="1" dirty="0">
                <a:solidFill>
                  <a:schemeClr val="dk1"/>
                </a:solidFill>
                <a:latin typeface="Times New Roman"/>
                <a:ea typeface="Times New Roman"/>
                <a:cs typeface="Times New Roman"/>
                <a:sym typeface="Times New Roman"/>
              </a:rPr>
              <a:t>V.DHARANESH</a:t>
            </a:r>
          </a:p>
          <a:p>
            <a:pPr marL="0" indent="0" eaLnBrk="1" fontAlgn="auto" hangingPunct="1">
              <a:buSzPts val="2200"/>
              <a:buFont typeface="Arial"/>
              <a:buNone/>
              <a:defRPr/>
            </a:pPr>
            <a:r>
              <a:rPr lang="en-US" sz="2200" dirty="0">
                <a:solidFill>
                  <a:schemeClr val="dk1"/>
                </a:solidFill>
                <a:latin typeface="Times New Roman"/>
                <a:ea typeface="Times New Roman"/>
                <a:cs typeface="Times New Roman"/>
                <a:sym typeface="Times New Roman"/>
              </a:rPr>
              <a:t>CHENNAI INSTITUTE OF TECHNOLOGY</a:t>
            </a:r>
            <a:endParaRPr sz="2800" dirty="0">
              <a:solidFill>
                <a:schemeClr val="dk1"/>
              </a:solidFill>
              <a:latin typeface="Calibri"/>
              <a:ea typeface="Calibri"/>
              <a:cs typeface="Calibri"/>
              <a:sym typeface="Calibri"/>
            </a:endParaRPr>
          </a:p>
          <a:p>
            <a:pPr marL="0" indent="0" eaLnBrk="1" fontAlgn="auto" hangingPunct="1">
              <a:buSzPts val="2200"/>
              <a:buFont typeface="Arial"/>
              <a:buNone/>
              <a:defRPr/>
            </a:pPr>
            <a:r>
              <a:rPr lang="en-US" sz="2200" dirty="0">
                <a:solidFill>
                  <a:schemeClr val="dk1"/>
                </a:solidFill>
                <a:latin typeface="Times New Roman"/>
                <a:ea typeface="Times New Roman"/>
                <a:cs typeface="Times New Roman"/>
                <a:sym typeface="Times New Roman"/>
              </a:rPr>
              <a:t>CHENNAI-600069</a:t>
            </a:r>
            <a:endParaRPr sz="2800" dirty="0">
              <a:solidFill>
                <a:schemeClr val="dk1"/>
              </a:solidFill>
              <a:latin typeface="Calibri"/>
              <a:ea typeface="Calibri"/>
              <a:cs typeface="Calibri"/>
              <a:sym typeface="Calibri"/>
            </a:endParaRPr>
          </a:p>
          <a:p>
            <a:pPr marL="228600" indent="-88900" eaLnBrk="1" fontAlgn="auto" hangingPunct="1">
              <a:buSzPts val="2200"/>
              <a:buFont typeface="Arial"/>
              <a:buNone/>
              <a:defRPr/>
            </a:pPr>
            <a:endParaRPr sz="2200" dirty="0">
              <a:solidFill>
                <a:schemeClr val="dk1"/>
              </a:solidFill>
              <a:latin typeface="Times New Roman"/>
              <a:ea typeface="Times New Roman"/>
              <a:cs typeface="Times New Roman"/>
              <a:sym typeface="Times New Roman"/>
            </a:endParaRPr>
          </a:p>
        </p:txBody>
      </p:sp>
      <p:pic>
        <p:nvPicPr>
          <p:cNvPr id="2056" name="Google Shape;90;p13" descr="Description: index.jpg">
            <a:extLst>
              <a:ext uri="{FF2B5EF4-FFF2-40B4-BE49-F238E27FC236}">
                <a16:creationId xmlns:a16="http://schemas.microsoft.com/office/drawing/2014/main" id="{D77925A3-FAA7-3A5B-5EE9-04C4B2CAB4B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Google Shape;103;p15">
            <a:extLst>
              <a:ext uri="{FF2B5EF4-FFF2-40B4-BE49-F238E27FC236}">
                <a16:creationId xmlns:a16="http://schemas.microsoft.com/office/drawing/2014/main" id="{8DA3A55A-9AC1-816C-653E-C3F6E4D1E31B}"/>
              </a:ext>
            </a:extLst>
          </p:cNvPr>
          <p:cNvSpPr txBox="1">
            <a:spLocks noGrp="1"/>
          </p:cNvSpPr>
          <p:nvPr>
            <p:ph type="title"/>
          </p:nvPr>
        </p:nvSpPr>
        <p:spPr>
          <a:xfrm>
            <a:off x="838200" y="1031875"/>
            <a:ext cx="10515600" cy="658813"/>
          </a:xfrm>
          <a:solidFill>
            <a:srgbClr val="9DC3E6"/>
          </a:solidFill>
          <a:ln cap="flat">
            <a:solidFill>
              <a:schemeClr val="bg1"/>
            </a:solidFill>
            <a:miter lim="800000"/>
            <a:headEnd type="none" w="sm" len="sm"/>
            <a:tailEnd type="none" w="sm" len="sm"/>
          </a:ln>
        </p:spPr>
        <p:txBody>
          <a:bodyPr/>
          <a:lstStyle/>
          <a:p>
            <a:pPr algn="ctr" eaLnBrk="1" hangingPunct="1">
              <a:spcBef>
                <a:spcPct val="0"/>
              </a:spcBef>
              <a:spcAft>
                <a:spcPct val="0"/>
              </a:spcAft>
              <a:buClr>
                <a:srgbClr val="000000"/>
              </a:buClr>
              <a:buSzPts val="3600"/>
              <a:buFont typeface="Times New Roman" panose="02020603050405020304" pitchFamily="18" charset="0"/>
              <a:buNone/>
            </a:pPr>
            <a:r>
              <a:rPr lang="en-US" altLang="en-US" sz="3600" b="1">
                <a:latin typeface="Times New Roman" panose="02020603050405020304" pitchFamily="18" charset="0"/>
                <a:cs typeface="Times New Roman" panose="02020603050405020304" pitchFamily="18" charset="0"/>
                <a:sym typeface="Times New Roman" panose="02020603050405020304" pitchFamily="18" charset="0"/>
              </a:rPr>
              <a:t>INTRODUCTION</a:t>
            </a:r>
            <a:endParaRPr lang="en-US" altLang="en-US" sz="4400">
              <a:latin typeface="Calibri" panose="020F0502020204030204" pitchFamily="34" charset="0"/>
              <a:cs typeface="Calibri" panose="020F0502020204030204" pitchFamily="34" charset="0"/>
              <a:sym typeface="Calibri" panose="020F0502020204030204" pitchFamily="34" charset="0"/>
            </a:endParaRPr>
          </a:p>
        </p:txBody>
      </p:sp>
      <p:sp>
        <p:nvSpPr>
          <p:cNvPr id="3075" name="Google Shape;104;p15">
            <a:extLst>
              <a:ext uri="{FF2B5EF4-FFF2-40B4-BE49-F238E27FC236}">
                <a16:creationId xmlns:a16="http://schemas.microsoft.com/office/drawing/2014/main" id="{AFD16F76-3BD2-A754-C70B-9CC6C12A0685}"/>
              </a:ext>
            </a:extLst>
          </p:cNvPr>
          <p:cNvSpPr txBox="1">
            <a:spLocks noChangeArrowheads="1"/>
          </p:cNvSpPr>
          <p:nvPr/>
        </p:nvSpPr>
        <p:spPr bwMode="auto">
          <a:xfrm>
            <a:off x="4424363" y="6488113"/>
            <a:ext cx="3978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 </a:t>
            </a:r>
            <a:endParaRPr lang="en-US" altLang="en-US" sz="1800"/>
          </a:p>
        </p:txBody>
      </p:sp>
      <p:pic>
        <p:nvPicPr>
          <p:cNvPr id="3076" name="Google Shape;105;p15" descr="Description: index.jpg">
            <a:extLst>
              <a:ext uri="{FF2B5EF4-FFF2-40B4-BE49-F238E27FC236}">
                <a16:creationId xmlns:a16="http://schemas.microsoft.com/office/drawing/2014/main" id="{D904DD78-841D-4967-98A5-CE80958040E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Box 1">
            <a:extLst>
              <a:ext uri="{FF2B5EF4-FFF2-40B4-BE49-F238E27FC236}">
                <a16:creationId xmlns:a16="http://schemas.microsoft.com/office/drawing/2014/main" id="{5DAD3B1F-F7C7-5077-F858-B77321C1D24D}"/>
              </a:ext>
            </a:extLst>
          </p:cNvPr>
          <p:cNvSpPr txBox="1">
            <a:spLocks noChangeArrowheads="1"/>
          </p:cNvSpPr>
          <p:nvPr/>
        </p:nvSpPr>
        <p:spPr bwMode="auto">
          <a:xfrm>
            <a:off x="567622" y="2550463"/>
            <a:ext cx="10845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buClr>
                <a:srgbClr val="000000"/>
              </a:buCl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p>
        </p:txBody>
      </p:sp>
      <p:sp>
        <p:nvSpPr>
          <p:cNvPr id="2" name="TextBox 1">
            <a:extLst>
              <a:ext uri="{FF2B5EF4-FFF2-40B4-BE49-F238E27FC236}">
                <a16:creationId xmlns:a16="http://schemas.microsoft.com/office/drawing/2014/main" id="{117FC0EA-65FF-543B-A914-C0DB30458B16}"/>
              </a:ext>
            </a:extLst>
          </p:cNvPr>
          <p:cNvSpPr txBox="1"/>
          <p:nvPr/>
        </p:nvSpPr>
        <p:spPr>
          <a:xfrm>
            <a:off x="5967663" y="2242686"/>
            <a:ext cx="45719" cy="307777"/>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C2D22B9A-8244-A07A-27B7-1930F177DCCA}"/>
              </a:ext>
            </a:extLst>
          </p:cNvPr>
          <p:cNvSpPr txBox="1"/>
          <p:nvPr/>
        </p:nvSpPr>
        <p:spPr>
          <a:xfrm>
            <a:off x="6641430" y="3252285"/>
            <a:ext cx="5047315" cy="2154436"/>
          </a:xfrm>
          <a:prstGeom prst="rect">
            <a:avLst/>
          </a:prstGeom>
          <a:noFill/>
        </p:spPr>
        <p:txBody>
          <a:bodyPr wrap="square" rtlCol="0">
            <a:spAutoFit/>
          </a:bodyPr>
          <a:lstStyle/>
          <a:p>
            <a:pPr marL="342900" indent="-342900">
              <a:buFont typeface="Arial" panose="020B0604020202020204" pitchFamily="34" charset="0"/>
              <a:buChar char="•"/>
            </a:pPr>
            <a:r>
              <a:rPr lang="en-IN" sz="2400" b="1" i="0" dirty="0">
                <a:solidFill>
                  <a:srgbClr val="374151"/>
                </a:solidFill>
                <a:effectLst/>
                <a:latin typeface="Sitka Small Semibold" pitchFamily="2" charset="0"/>
              </a:rPr>
              <a:t>solid-state device</a:t>
            </a:r>
          </a:p>
          <a:p>
            <a:pPr marL="342900" indent="-342900">
              <a:buFont typeface="Arial" panose="020B0604020202020204" pitchFamily="34" charset="0"/>
              <a:buChar char="•"/>
            </a:pPr>
            <a:r>
              <a:rPr lang="en-IN" sz="2400" b="1" i="0" dirty="0">
                <a:solidFill>
                  <a:srgbClr val="374151"/>
                </a:solidFill>
                <a:effectLst/>
                <a:latin typeface="Sitka Small Semibold" pitchFamily="2" charset="0"/>
              </a:rPr>
              <a:t>convert heat into electricity</a:t>
            </a:r>
            <a:endParaRPr lang="en-IN" sz="2400" b="1" dirty="0">
              <a:solidFill>
                <a:srgbClr val="374151"/>
              </a:solidFill>
              <a:latin typeface="Sitka Small Semibold" pitchFamily="2" charset="0"/>
            </a:endParaRPr>
          </a:p>
          <a:p>
            <a:pPr marL="342900" indent="-342900">
              <a:buFont typeface="Arial" panose="020B0604020202020204" pitchFamily="34" charset="0"/>
              <a:buChar char="•"/>
            </a:pPr>
            <a:r>
              <a:rPr lang="en-IN" sz="2400" b="1" i="0" dirty="0" err="1">
                <a:solidFill>
                  <a:schemeClr val="tx1"/>
                </a:solidFill>
                <a:effectLst/>
                <a:latin typeface="Sitka Small Semibold" pitchFamily="2" charset="0"/>
              </a:rPr>
              <a:t>Seebeck</a:t>
            </a:r>
            <a:r>
              <a:rPr lang="en-IN" sz="2400" b="1" i="0" dirty="0">
                <a:solidFill>
                  <a:schemeClr val="tx1"/>
                </a:solidFill>
                <a:effectLst/>
                <a:latin typeface="Sitka Small Semibold" pitchFamily="2" charset="0"/>
              </a:rPr>
              <a:t> effect</a:t>
            </a:r>
          </a:p>
          <a:p>
            <a:pPr marL="342900" indent="-342900">
              <a:buFont typeface="Arial" panose="020B0604020202020204" pitchFamily="34" charset="0"/>
              <a:buChar char="•"/>
            </a:pPr>
            <a:r>
              <a:rPr lang="en-IN" sz="2400" b="1" i="0" dirty="0">
                <a:solidFill>
                  <a:srgbClr val="374151"/>
                </a:solidFill>
                <a:effectLst/>
                <a:latin typeface="Sitka Small Semibold" pitchFamily="2" charset="0"/>
              </a:rPr>
              <a:t>Applications</a:t>
            </a:r>
            <a:endParaRPr lang="en-IN" sz="2400" b="1" dirty="0">
              <a:solidFill>
                <a:schemeClr val="tx1"/>
              </a:solidFill>
              <a:latin typeface="Sitka Small Semibold" pitchFamily="2" charset="0"/>
            </a:endParaRPr>
          </a:p>
          <a:p>
            <a:pPr marL="342900" indent="-342900">
              <a:buFont typeface="Arial" panose="020B0604020202020204" pitchFamily="34" charset="0"/>
              <a:buChar char="•"/>
            </a:pPr>
            <a:r>
              <a:rPr lang="en-IN" sz="2400" b="1" i="0" dirty="0">
                <a:solidFill>
                  <a:srgbClr val="374151"/>
                </a:solidFill>
                <a:effectLst/>
                <a:latin typeface="Sitka Small Semibold" pitchFamily="2" charset="0"/>
              </a:rPr>
              <a:t>Limitations</a:t>
            </a:r>
            <a:endParaRPr lang="en-IN" sz="2400" b="1" i="0" dirty="0">
              <a:solidFill>
                <a:schemeClr val="tx1"/>
              </a:solidFill>
              <a:effectLst/>
              <a:latin typeface="Sitka Small Semibold" pitchFamily="2" charset="0"/>
            </a:endParaRPr>
          </a:p>
          <a:p>
            <a:endParaRPr lang="en-IN" dirty="0"/>
          </a:p>
        </p:txBody>
      </p:sp>
      <p:sp>
        <p:nvSpPr>
          <p:cNvPr id="5" name="TextBox 4">
            <a:extLst>
              <a:ext uri="{FF2B5EF4-FFF2-40B4-BE49-F238E27FC236}">
                <a16:creationId xmlns:a16="http://schemas.microsoft.com/office/drawing/2014/main" id="{1437A50E-49AB-57D3-80C2-4F7EAED95603}"/>
              </a:ext>
            </a:extLst>
          </p:cNvPr>
          <p:cNvSpPr txBox="1"/>
          <p:nvPr/>
        </p:nvSpPr>
        <p:spPr>
          <a:xfrm>
            <a:off x="6096000" y="2640126"/>
            <a:ext cx="4686300" cy="400110"/>
          </a:xfrm>
          <a:prstGeom prst="rect">
            <a:avLst/>
          </a:prstGeom>
          <a:noFill/>
        </p:spPr>
        <p:txBody>
          <a:bodyPr wrap="square" rtlCol="0">
            <a:spAutoFit/>
          </a:bodyPr>
          <a:lstStyle/>
          <a:p>
            <a:r>
              <a:rPr lang="en-IN" sz="2000" b="1" u="sng" dirty="0">
                <a:latin typeface="Arial Rounded MT Bold" panose="020F0704030504030204" pitchFamily="34" charset="0"/>
              </a:rPr>
              <a:t>THERMO-ELECTRIC GENERATOR</a:t>
            </a:r>
          </a:p>
        </p:txBody>
      </p:sp>
      <p:pic>
        <p:nvPicPr>
          <p:cNvPr id="3079" name="Picture 7" descr="Energies | Free Full-Text | Experimental and Analytical Simulation Analyses  on the Electrical Performance of Thermoelectric Generator Modules for  Direct and Concentrated Quartz-Halogen Heat Harvesting">
            <a:extLst>
              <a:ext uri="{FF2B5EF4-FFF2-40B4-BE49-F238E27FC236}">
                <a16:creationId xmlns:a16="http://schemas.microsoft.com/office/drawing/2014/main" id="{43E46364-E571-5F92-A924-AE936ADFF7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622" y="1868488"/>
            <a:ext cx="5359367" cy="4438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Google Shape;147;p1">
            <a:extLst>
              <a:ext uri="{FF2B5EF4-FFF2-40B4-BE49-F238E27FC236}">
                <a16:creationId xmlns:a16="http://schemas.microsoft.com/office/drawing/2014/main" id="{8948C785-D679-FAFF-A36D-CDF5258F7259}"/>
              </a:ext>
            </a:extLst>
          </p:cNvPr>
          <p:cNvSpPr txBox="1">
            <a:spLocks noGrp="1"/>
          </p:cNvSpPr>
          <p:nvPr>
            <p:ph type="ctrTitle"/>
          </p:nvPr>
        </p:nvSpPr>
        <p:spPr>
          <a:xfrm>
            <a:off x="1049338" y="1122363"/>
            <a:ext cx="10044112" cy="692150"/>
          </a:xfrm>
          <a:solidFill>
            <a:srgbClr val="9DC3E6"/>
          </a:solidFill>
        </p:spPr>
        <p:txBody>
          <a:bodyPr/>
          <a:lstStyle/>
          <a:p>
            <a:pPr eaLnBrk="1" hangingPunct="1">
              <a:spcBef>
                <a:spcPct val="0"/>
              </a:spcBef>
              <a:spcAft>
                <a:spcPct val="0"/>
              </a:spcAft>
              <a:buClr>
                <a:srgbClr val="000000"/>
              </a:buClr>
              <a:buSzPts val="3600"/>
              <a:buFont typeface="Times New Roman" panose="02020603050405020304" pitchFamily="18" charset="0"/>
              <a:buNone/>
            </a:pPr>
            <a:r>
              <a:rPr lang="en-US" altLang="en-US" sz="3600" b="1">
                <a:latin typeface="Times New Roman" panose="02020603050405020304" pitchFamily="18" charset="0"/>
                <a:cs typeface="Times New Roman" panose="02020603050405020304" pitchFamily="18" charset="0"/>
                <a:sym typeface="Times New Roman" panose="02020603050405020304" pitchFamily="18" charset="0"/>
              </a:rPr>
              <a:t>ABSTRACT</a:t>
            </a: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4099" name="Google Shape;148;p1">
            <a:extLst>
              <a:ext uri="{FF2B5EF4-FFF2-40B4-BE49-F238E27FC236}">
                <a16:creationId xmlns:a16="http://schemas.microsoft.com/office/drawing/2014/main" id="{5A2E180A-4828-1265-52D3-675587DC54D4}"/>
              </a:ext>
            </a:extLst>
          </p:cNvPr>
          <p:cNvSpPr txBox="1">
            <a:spLocks noChangeArrowheads="1"/>
          </p:cNvSpPr>
          <p:nvPr/>
        </p:nvSpPr>
        <p:spPr bwMode="auto">
          <a:xfrm>
            <a:off x="4424363" y="6488113"/>
            <a:ext cx="407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 </a:t>
            </a:r>
            <a:endParaRPr lang="en-US" altLang="en-US" sz="1800"/>
          </a:p>
        </p:txBody>
      </p:sp>
      <p:pic>
        <p:nvPicPr>
          <p:cNvPr id="4100" name="Google Shape;149;p1" descr="Description: index.jpg">
            <a:extLst>
              <a:ext uri="{FF2B5EF4-FFF2-40B4-BE49-F238E27FC236}">
                <a16:creationId xmlns:a16="http://schemas.microsoft.com/office/drawing/2014/main" id="{CF700236-1250-26D8-9344-96CB829A163C}"/>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1">
            <a:extLst>
              <a:ext uri="{FF2B5EF4-FFF2-40B4-BE49-F238E27FC236}">
                <a16:creationId xmlns:a16="http://schemas.microsoft.com/office/drawing/2014/main" id="{03FAED5B-1651-2347-B1CC-9BC5BF95574F}"/>
              </a:ext>
            </a:extLst>
          </p:cNvPr>
          <p:cNvSpPr txBox="1">
            <a:spLocks noChangeArrowheads="1"/>
          </p:cNvSpPr>
          <p:nvPr/>
        </p:nvSpPr>
        <p:spPr bwMode="auto">
          <a:xfrm>
            <a:off x="577850" y="2100263"/>
            <a:ext cx="111331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lnSpc>
                <a:spcPct val="150000"/>
              </a:lnSpc>
              <a:spcAft>
                <a:spcPts val="1000"/>
              </a:spcAft>
              <a:buClr>
                <a:srgbClr val="000000"/>
              </a:buCl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endParaRPr lang="en-IN" altLang="en-US" sz="24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903C5D-A443-AA48-1350-41E9C69AC38B}"/>
              </a:ext>
            </a:extLst>
          </p:cNvPr>
          <p:cNvSpPr txBox="1"/>
          <p:nvPr/>
        </p:nvSpPr>
        <p:spPr>
          <a:xfrm>
            <a:off x="816836" y="2194929"/>
            <a:ext cx="10655166" cy="1754326"/>
          </a:xfrm>
          <a:prstGeom prst="rect">
            <a:avLst/>
          </a:prstGeom>
          <a:noFill/>
        </p:spPr>
        <p:txBody>
          <a:bodyPr wrap="square" rtlCol="0">
            <a:spAutoFit/>
          </a:bodyPr>
          <a:lstStyle/>
          <a:p>
            <a:pPr algn="just"/>
            <a:r>
              <a:rPr lang="en-US" b="0" i="0" dirty="0">
                <a:solidFill>
                  <a:srgbClr val="374151"/>
                </a:solidFill>
                <a:effectLst/>
                <a:latin typeface="Söhne"/>
              </a:rPr>
              <a:t>	</a:t>
            </a:r>
            <a:r>
              <a:rPr lang="en-US" sz="1800" b="1" i="0" dirty="0">
                <a:solidFill>
                  <a:srgbClr val="374151"/>
                </a:solidFill>
                <a:effectLst/>
                <a:latin typeface="Sitka Text" pitchFamily="2" charset="0"/>
              </a:rPr>
              <a:t>This presentation introduces a comprehensive overview of our Thermoelectric Generator (TEG) project, which focuses on harnessing waste heat to generate electricity. Waste heat is an abundant and largely untapped energy source produced in various industrial processes, power plants, and automotive exhaust systems. Our TEG project explores the potential of converting this wasted thermal energy into useful electrical power using solid-state thermoelectric devices.</a:t>
            </a:r>
            <a:endParaRPr lang="en-IN" sz="1800" b="1" dirty="0">
              <a:latin typeface="Sitka Text" pitchFamily="2" charset="0"/>
            </a:endParaRPr>
          </a:p>
        </p:txBody>
      </p:sp>
      <p:sp>
        <p:nvSpPr>
          <p:cNvPr id="3" name="TextBox 2">
            <a:extLst>
              <a:ext uri="{FF2B5EF4-FFF2-40B4-BE49-F238E27FC236}">
                <a16:creationId xmlns:a16="http://schemas.microsoft.com/office/drawing/2014/main" id="{F993FF3B-C7DA-9C62-42EC-0D13E7B36241}"/>
              </a:ext>
            </a:extLst>
          </p:cNvPr>
          <p:cNvSpPr txBox="1"/>
          <p:nvPr/>
        </p:nvSpPr>
        <p:spPr>
          <a:xfrm>
            <a:off x="845419" y="4276738"/>
            <a:ext cx="10501162" cy="1200329"/>
          </a:xfrm>
          <a:prstGeom prst="rect">
            <a:avLst/>
          </a:prstGeom>
          <a:noFill/>
        </p:spPr>
        <p:txBody>
          <a:bodyPr wrap="square" rtlCol="0">
            <a:spAutoFit/>
          </a:bodyPr>
          <a:lstStyle/>
          <a:p>
            <a:pPr algn="just"/>
            <a:r>
              <a:rPr lang="en-US" b="0" i="0" dirty="0">
                <a:solidFill>
                  <a:srgbClr val="374151"/>
                </a:solidFill>
                <a:effectLst/>
                <a:latin typeface="Söhne"/>
              </a:rPr>
              <a:t>	</a:t>
            </a:r>
            <a:r>
              <a:rPr lang="en-US" sz="1800" b="1" i="0" dirty="0">
                <a:solidFill>
                  <a:srgbClr val="374151"/>
                </a:solidFill>
                <a:effectLst/>
                <a:latin typeface="Sitka Text" pitchFamily="2" charset="0"/>
              </a:rPr>
              <a:t>The primary focus of this project is to explore the diverse applications of TEGs. We explore waste heat recovery in industrial settings, where substantial amounts of energy are dissipated and wasted. Additionally, we examine how TEGs can be integrated into automotive systems to enhance vehicle efficiency and charge electronic devices</a:t>
            </a:r>
            <a:r>
              <a:rPr lang="en-US" sz="1800" b="0" i="0" dirty="0">
                <a:solidFill>
                  <a:srgbClr val="374151"/>
                </a:solidFill>
                <a:effectLst/>
                <a:latin typeface="Sitka Text" pitchFamily="2" charset="0"/>
              </a:rPr>
              <a:t>.</a:t>
            </a:r>
            <a:endParaRPr lang="en-IN" sz="1800" dirty="0">
              <a:latin typeface="Sitka Text"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3" name="Google Shape;103;p15">
            <a:extLst>
              <a:ext uri="{FF2B5EF4-FFF2-40B4-BE49-F238E27FC236}">
                <a16:creationId xmlns:a16="http://schemas.microsoft.com/office/drawing/2014/main" id="{6BF25233-73B0-554C-BA15-388243C0374A}"/>
              </a:ext>
            </a:extLst>
          </p:cNvPr>
          <p:cNvSpPr txBox="1">
            <a:spLocks noGrp="1"/>
          </p:cNvSpPr>
          <p:nvPr>
            <p:ph type="title"/>
          </p:nvPr>
        </p:nvSpPr>
        <p:spPr>
          <a:xfrm>
            <a:off x="838200" y="1031875"/>
            <a:ext cx="10515600" cy="658813"/>
          </a:xfrm>
          <a:solidFill>
            <a:srgbClr val="9DC3E6"/>
          </a:solidFill>
          <a:ln cap="flat">
            <a:solidFill>
              <a:schemeClr val="lt1"/>
            </a:solidFill>
            <a:headEnd type="none" w="sm" len="sm"/>
            <a:tailEnd type="none" w="sm" len="sm"/>
          </a:ln>
        </p:spPr>
        <p:txBody>
          <a:bodyPr>
            <a:normAutofit fontScale="90000"/>
          </a:bodyPr>
          <a:lstStyle/>
          <a:p>
            <a:pPr algn="ctr" eaLnBrk="1" fontAlgn="auto" hangingPunct="1">
              <a:buSzPts val="3600"/>
              <a:buFont typeface="Times New Roman"/>
              <a:buNone/>
              <a:defRPr/>
            </a:pPr>
            <a:r>
              <a:rPr lang="en-US" sz="4400" b="1" dirty="0">
                <a:solidFill>
                  <a:schemeClr val="dk1"/>
                </a:solidFill>
                <a:latin typeface="Times New Roman" pitchFamily="18" charset="0"/>
                <a:ea typeface="Calibri"/>
                <a:cs typeface="Times New Roman" pitchFamily="18" charset="0"/>
                <a:sym typeface="Calibri"/>
              </a:rPr>
              <a:t>PROBLEM IDENTIFICATION</a:t>
            </a:r>
            <a:endParaRPr sz="4400" dirty="0">
              <a:solidFill>
                <a:schemeClr val="dk1"/>
              </a:solidFill>
              <a:latin typeface="Calibri"/>
              <a:ea typeface="Calibri"/>
              <a:cs typeface="Calibri"/>
              <a:sym typeface="Calibri"/>
            </a:endParaRPr>
          </a:p>
        </p:txBody>
      </p:sp>
      <p:sp>
        <p:nvSpPr>
          <p:cNvPr id="5123" name="Google Shape;104;p15">
            <a:extLst>
              <a:ext uri="{FF2B5EF4-FFF2-40B4-BE49-F238E27FC236}">
                <a16:creationId xmlns:a16="http://schemas.microsoft.com/office/drawing/2014/main" id="{DAE5A988-8E2C-C29F-17A1-0411ECC00F87}"/>
              </a:ext>
            </a:extLst>
          </p:cNvPr>
          <p:cNvSpPr txBox="1">
            <a:spLocks noChangeArrowheads="1"/>
          </p:cNvSpPr>
          <p:nvPr/>
        </p:nvSpPr>
        <p:spPr bwMode="auto">
          <a:xfrm>
            <a:off x="4424363" y="6488113"/>
            <a:ext cx="4079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 </a:t>
            </a:r>
            <a:endParaRPr lang="en-US" altLang="en-US" sz="1800"/>
          </a:p>
        </p:txBody>
      </p:sp>
      <p:pic>
        <p:nvPicPr>
          <p:cNvPr id="5124" name="Google Shape;105;p15" descr="Description: index.jpg">
            <a:extLst>
              <a:ext uri="{FF2B5EF4-FFF2-40B4-BE49-F238E27FC236}">
                <a16:creationId xmlns:a16="http://schemas.microsoft.com/office/drawing/2014/main" id="{04499CAC-D4C4-6EC6-40EC-87D5E555129A}"/>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4AFA46A-872B-7834-B5FC-C8F910C7EAA6}"/>
              </a:ext>
            </a:extLst>
          </p:cNvPr>
          <p:cNvSpPr txBox="1"/>
          <p:nvPr/>
        </p:nvSpPr>
        <p:spPr>
          <a:xfrm>
            <a:off x="1126155" y="1978509"/>
            <a:ext cx="4880009" cy="3970318"/>
          </a:xfrm>
          <a:prstGeom prst="rect">
            <a:avLst/>
          </a:prstGeom>
          <a:noFill/>
        </p:spPr>
        <p:txBody>
          <a:bodyPr wrap="square" rtlCol="0">
            <a:spAutoFit/>
          </a:bodyPr>
          <a:lstStyle/>
          <a:p>
            <a:pPr marL="285750" indent="-285750">
              <a:buFont typeface="Arial" panose="020B0604020202020204" pitchFamily="34" charset="0"/>
              <a:buChar char="•"/>
            </a:pPr>
            <a:r>
              <a:rPr lang="en-IN" sz="2800" b="1" i="0" dirty="0">
                <a:effectLst/>
                <a:latin typeface="Sitka Banner" pitchFamily="2" charset="0"/>
              </a:rPr>
              <a:t>Low Efficiency</a:t>
            </a:r>
          </a:p>
          <a:p>
            <a:pPr marL="285750" indent="-285750">
              <a:buFont typeface="Arial" panose="020B0604020202020204" pitchFamily="34" charset="0"/>
              <a:buChar char="•"/>
            </a:pPr>
            <a:endParaRPr lang="en-IN" sz="2800" b="1" i="0" dirty="0">
              <a:effectLst/>
              <a:latin typeface="Sitka Banner" pitchFamily="2" charset="0"/>
            </a:endParaRPr>
          </a:p>
          <a:p>
            <a:pPr marL="285750" indent="-285750">
              <a:buFont typeface="Arial" panose="020B0604020202020204" pitchFamily="34" charset="0"/>
              <a:buChar char="•"/>
            </a:pPr>
            <a:r>
              <a:rPr lang="en-IN" sz="2800" b="1" i="0" dirty="0">
                <a:effectLst/>
                <a:latin typeface="Sitka Banner" pitchFamily="2" charset="0"/>
              </a:rPr>
              <a:t>Material Limitations</a:t>
            </a:r>
          </a:p>
          <a:p>
            <a:pPr marL="285750" indent="-285750">
              <a:buFont typeface="Arial" panose="020B0604020202020204" pitchFamily="34" charset="0"/>
              <a:buChar char="•"/>
            </a:pPr>
            <a:endParaRPr lang="en-IN" sz="2800" b="1" dirty="0">
              <a:latin typeface="Sitka Banner" pitchFamily="2" charset="0"/>
            </a:endParaRPr>
          </a:p>
          <a:p>
            <a:pPr marL="285750" indent="-285750">
              <a:buFont typeface="Arial" panose="020B0604020202020204" pitchFamily="34" charset="0"/>
              <a:buChar char="•"/>
            </a:pPr>
            <a:r>
              <a:rPr lang="en-IN" sz="2800" b="1" i="0" dirty="0">
                <a:effectLst/>
                <a:latin typeface="Sitka Banner" pitchFamily="2" charset="0"/>
              </a:rPr>
              <a:t>Cost Considerations</a:t>
            </a:r>
          </a:p>
          <a:p>
            <a:pPr marL="285750" indent="-285750">
              <a:buFont typeface="Arial" panose="020B0604020202020204" pitchFamily="34" charset="0"/>
              <a:buChar char="•"/>
            </a:pPr>
            <a:endParaRPr lang="en-IN" sz="2800" b="1" i="0" dirty="0">
              <a:effectLst/>
              <a:latin typeface="Sitka Banner" pitchFamily="2" charset="0"/>
            </a:endParaRPr>
          </a:p>
          <a:p>
            <a:pPr marL="285750" indent="-285750">
              <a:buFont typeface="Arial" panose="020B0604020202020204" pitchFamily="34" charset="0"/>
              <a:buChar char="•"/>
            </a:pPr>
            <a:r>
              <a:rPr lang="en-IN" sz="2800" b="1" i="0" dirty="0">
                <a:effectLst/>
                <a:latin typeface="Sitka Banner" pitchFamily="2" charset="0"/>
              </a:rPr>
              <a:t>Thermal Management</a:t>
            </a:r>
          </a:p>
          <a:p>
            <a:pPr marL="285750" indent="-285750">
              <a:buFont typeface="Arial" panose="020B0604020202020204" pitchFamily="34" charset="0"/>
              <a:buChar char="•"/>
            </a:pPr>
            <a:endParaRPr lang="en-IN" sz="2800" b="1" dirty="0">
              <a:latin typeface="Sitka Banner" pitchFamily="2" charset="0"/>
            </a:endParaRPr>
          </a:p>
          <a:p>
            <a:pPr marL="285750" indent="-285750">
              <a:buFont typeface="Arial" panose="020B0604020202020204" pitchFamily="34" charset="0"/>
              <a:buChar char="•"/>
            </a:pPr>
            <a:r>
              <a:rPr lang="en-IN" sz="2800" b="1" i="0" dirty="0">
                <a:effectLst/>
                <a:latin typeface="Sitka Banner" pitchFamily="2" charset="0"/>
              </a:rPr>
              <a:t>Size and Power Output</a:t>
            </a:r>
            <a:endParaRPr lang="en-IN" sz="2800" dirty="0">
              <a:latin typeface="Sitka Banner" pitchFamily="2" charset="0"/>
            </a:endParaRPr>
          </a:p>
        </p:txBody>
      </p:sp>
      <p:pic>
        <p:nvPicPr>
          <p:cNvPr id="5126" name="Picture 6" descr="THERMOELECTRIC GENERATORS SEMINAR IEEE | PPT">
            <a:extLst>
              <a:ext uri="{FF2B5EF4-FFF2-40B4-BE49-F238E27FC236}">
                <a16:creationId xmlns:a16="http://schemas.microsoft.com/office/drawing/2014/main" id="{828FF521-FE53-E4D7-DB13-B6CDE261D8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6164" y="1845768"/>
            <a:ext cx="5647734" cy="423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Google Shape;119;p17">
            <a:extLst>
              <a:ext uri="{FF2B5EF4-FFF2-40B4-BE49-F238E27FC236}">
                <a16:creationId xmlns:a16="http://schemas.microsoft.com/office/drawing/2014/main" id="{4EDD47EF-D6DD-F30B-B6BA-BA93514B2149}"/>
              </a:ext>
            </a:extLst>
          </p:cNvPr>
          <p:cNvSpPr txBox="1">
            <a:spLocks noGrp="1"/>
          </p:cNvSpPr>
          <p:nvPr>
            <p:ph type="ctrTitle"/>
          </p:nvPr>
        </p:nvSpPr>
        <p:spPr>
          <a:xfrm>
            <a:off x="1049338" y="1122363"/>
            <a:ext cx="10044112" cy="692150"/>
          </a:xfrm>
          <a:solidFill>
            <a:srgbClr val="9DC3E6"/>
          </a:solidFill>
        </p:spPr>
        <p:txBody>
          <a:bodyPr/>
          <a:lstStyle/>
          <a:p>
            <a:pPr eaLnBrk="1" hangingPunct="1">
              <a:spcBef>
                <a:spcPct val="0"/>
              </a:spcBef>
              <a:spcAft>
                <a:spcPct val="0"/>
              </a:spcAft>
              <a:buClr>
                <a:srgbClr val="000000"/>
              </a:buClr>
              <a:buSzPts val="3600"/>
              <a:buFont typeface="Times New Roman" panose="02020603050405020304" pitchFamily="18" charset="0"/>
              <a:buNone/>
            </a:pPr>
            <a:r>
              <a:rPr lang="en-US" altLang="en-US" sz="3600" b="1">
                <a:latin typeface="Times New Roman" panose="02020603050405020304" pitchFamily="18" charset="0"/>
                <a:cs typeface="Times New Roman" panose="02020603050405020304" pitchFamily="18" charset="0"/>
                <a:sym typeface="Times New Roman" panose="02020603050405020304" pitchFamily="18" charset="0"/>
              </a:rPr>
              <a:t>OBJECTIVE</a:t>
            </a: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6147" name="Google Shape;120;p17">
            <a:extLst>
              <a:ext uri="{FF2B5EF4-FFF2-40B4-BE49-F238E27FC236}">
                <a16:creationId xmlns:a16="http://schemas.microsoft.com/office/drawing/2014/main" id="{1265C978-B4E8-96ED-7EFE-4836AA7C0948}"/>
              </a:ext>
            </a:extLst>
          </p:cNvPr>
          <p:cNvSpPr txBox="1">
            <a:spLocks noChangeArrowheads="1"/>
          </p:cNvSpPr>
          <p:nvPr/>
        </p:nvSpPr>
        <p:spPr bwMode="auto">
          <a:xfrm>
            <a:off x="4424363" y="6488113"/>
            <a:ext cx="4252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a:t>
            </a:r>
            <a:endParaRPr lang="en-US" altLang="en-US" sz="1800"/>
          </a:p>
        </p:txBody>
      </p:sp>
      <p:pic>
        <p:nvPicPr>
          <p:cNvPr id="6148" name="Google Shape;121;p17" descr="Description: index.jpg">
            <a:extLst>
              <a:ext uri="{FF2B5EF4-FFF2-40B4-BE49-F238E27FC236}">
                <a16:creationId xmlns:a16="http://schemas.microsoft.com/office/drawing/2014/main" id="{F1C0A23F-9895-D2DA-73ED-1043C7D1CE1A}"/>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Google Shape;122;p17">
            <a:extLst>
              <a:ext uri="{FF2B5EF4-FFF2-40B4-BE49-F238E27FC236}">
                <a16:creationId xmlns:a16="http://schemas.microsoft.com/office/drawing/2014/main" id="{770F776A-7847-E042-AAD6-0A8338C099D7}"/>
              </a:ext>
            </a:extLst>
          </p:cNvPr>
          <p:cNvSpPr txBox="1">
            <a:spLocks noGrp="1"/>
          </p:cNvSpPr>
          <p:nvPr>
            <p:ph type="subTitle" idx="1"/>
          </p:nvPr>
        </p:nvSpPr>
        <p:spPr>
          <a:xfrm>
            <a:off x="412750" y="1417638"/>
            <a:ext cx="10796588" cy="4022725"/>
          </a:xfrm>
        </p:spPr>
        <p:txBody>
          <a:bodyPr/>
          <a:lstStyle/>
          <a:p>
            <a:pPr marL="457200" indent="-406400" algn="just" eaLnBrk="1" hangingPunct="1">
              <a:spcAft>
                <a:spcPct val="0"/>
              </a:spcAft>
              <a:buClr>
                <a:srgbClr val="000000"/>
              </a:buClr>
            </a:pPr>
            <a:r>
              <a:rPr lang="en-US" altLang="en-US" sz="3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a:p>
            <a:pPr marL="457200" indent="-406400" algn="just" eaLnBrk="1" hangingPunct="1">
              <a:lnSpc>
                <a:spcPct val="150000"/>
              </a:lnSpc>
              <a:spcAft>
                <a:spcPct val="0"/>
              </a:spcAft>
              <a:buClr>
                <a:srgbClr val="000000"/>
              </a:buClr>
            </a:pPr>
            <a:r>
              <a:rPr lang="en-US" altLang="en-US" sz="3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endParaRPr lang="en-US" altLang="en-US" b="1" dirty="0">
              <a:latin typeface="Calibri" panose="020F0502020204030204" pitchFamily="34" charset="0"/>
              <a:ea typeface="Calibri" panose="020F0502020204030204" pitchFamily="34" charset="0"/>
              <a:cs typeface="Times New Roman" panose="02020603050405020304" pitchFamily="18" charset="0"/>
              <a:sym typeface="Calibri" panose="020F0502020204030204" pitchFamily="34" charset="0"/>
            </a:endParaRPr>
          </a:p>
        </p:txBody>
      </p:sp>
      <p:sp>
        <p:nvSpPr>
          <p:cNvPr id="2" name="TextBox 1">
            <a:extLst>
              <a:ext uri="{FF2B5EF4-FFF2-40B4-BE49-F238E27FC236}">
                <a16:creationId xmlns:a16="http://schemas.microsoft.com/office/drawing/2014/main" id="{6537D7BB-C2CC-2FD5-A6E2-4232A2FADB0A}"/>
              </a:ext>
            </a:extLst>
          </p:cNvPr>
          <p:cNvSpPr txBox="1"/>
          <p:nvPr/>
        </p:nvSpPr>
        <p:spPr>
          <a:xfrm>
            <a:off x="1638727" y="2824917"/>
            <a:ext cx="4790950" cy="3046988"/>
          </a:xfrm>
          <a:prstGeom prst="rect">
            <a:avLst/>
          </a:prstGeom>
          <a:noFill/>
        </p:spPr>
        <p:txBody>
          <a:bodyPr wrap="square" rtlCol="0">
            <a:spAutoFit/>
          </a:bodyPr>
          <a:lstStyle/>
          <a:p>
            <a:pPr marL="285750" indent="-285750">
              <a:buFont typeface="Arial" panose="020B0604020202020204" pitchFamily="34" charset="0"/>
              <a:buChar char="•"/>
            </a:pPr>
            <a:r>
              <a:rPr lang="en-IN" sz="2400" b="1" i="0" dirty="0">
                <a:effectLst/>
                <a:latin typeface="Sitka Banner Semibold" pitchFamily="2" charset="0"/>
              </a:rPr>
              <a:t>Waste Heat Recovery</a:t>
            </a:r>
          </a:p>
          <a:p>
            <a:pPr marL="285750" indent="-285750">
              <a:buFont typeface="Arial" panose="020B0604020202020204" pitchFamily="34" charset="0"/>
              <a:buChar char="•"/>
            </a:pPr>
            <a:r>
              <a:rPr lang="en-IN" sz="2400" b="1" i="0" dirty="0">
                <a:effectLst/>
                <a:latin typeface="Sitka Banner Semibold" pitchFamily="2" charset="0"/>
              </a:rPr>
              <a:t>Clean and Sustainable Energy</a:t>
            </a:r>
          </a:p>
          <a:p>
            <a:pPr marL="285750" indent="-285750">
              <a:buFont typeface="Arial" panose="020B0604020202020204" pitchFamily="34" charset="0"/>
              <a:buChar char="•"/>
            </a:pPr>
            <a:r>
              <a:rPr lang="en-IN" sz="2400" b="1" i="0" dirty="0">
                <a:effectLst/>
                <a:latin typeface="Sitka Banner Semibold" pitchFamily="2" charset="0"/>
              </a:rPr>
              <a:t>Diversification of Energy Sources</a:t>
            </a:r>
            <a:endParaRPr lang="en-IN" sz="2400" b="1" dirty="0">
              <a:latin typeface="Sitka Banner Semibold" pitchFamily="2" charset="0"/>
            </a:endParaRPr>
          </a:p>
          <a:p>
            <a:pPr marL="285750" indent="-285750">
              <a:buFont typeface="Arial" panose="020B0604020202020204" pitchFamily="34" charset="0"/>
              <a:buChar char="•"/>
            </a:pPr>
            <a:r>
              <a:rPr lang="en-US" sz="2400" b="1" i="0" dirty="0">
                <a:effectLst/>
                <a:latin typeface="Sitka Banner Semibold" pitchFamily="2" charset="0"/>
              </a:rPr>
              <a:t>Power Generation in Remote Locations</a:t>
            </a:r>
            <a:endParaRPr lang="en-IN" sz="2400" b="1" i="0" dirty="0">
              <a:effectLst/>
              <a:latin typeface="Sitka Banner Semibold" pitchFamily="2" charset="0"/>
            </a:endParaRPr>
          </a:p>
          <a:p>
            <a:pPr marL="285750" indent="-285750">
              <a:buFont typeface="Arial" panose="020B0604020202020204" pitchFamily="34" charset="0"/>
              <a:buChar char="•"/>
            </a:pPr>
            <a:r>
              <a:rPr lang="en-IN" sz="2400" b="1" i="0" dirty="0">
                <a:effectLst/>
                <a:latin typeface="Sitka Banner Semibold" pitchFamily="2" charset="0"/>
              </a:rPr>
              <a:t>Wearable Electronics and IoT </a:t>
            </a:r>
            <a:endParaRPr lang="en-IN" sz="2400" b="1" dirty="0">
              <a:latin typeface="Sitka Banner Semibold" pitchFamily="2" charset="0"/>
            </a:endParaRPr>
          </a:p>
          <a:p>
            <a:pPr marL="285750" indent="-285750">
              <a:buFont typeface="Arial" panose="020B0604020202020204" pitchFamily="34" charset="0"/>
              <a:buChar char="•"/>
            </a:pPr>
            <a:r>
              <a:rPr lang="en-IN" sz="2400" b="1" i="0" dirty="0">
                <a:effectLst/>
                <a:latin typeface="Sitka Banner Semibold" pitchFamily="2" charset="0"/>
              </a:rPr>
              <a:t>Efficient Space Exploration</a:t>
            </a:r>
          </a:p>
          <a:p>
            <a:pPr marL="285750" indent="-285750">
              <a:buFont typeface="Arial" panose="020B0604020202020204" pitchFamily="34" charset="0"/>
              <a:buChar char="•"/>
            </a:pPr>
            <a:r>
              <a:rPr lang="en-IN" sz="2400" b="1" i="0" dirty="0">
                <a:effectLst/>
                <a:latin typeface="Sitka Banner Semibold" pitchFamily="2" charset="0"/>
              </a:rPr>
              <a:t>Industry and Automotive Efficiency</a:t>
            </a:r>
            <a:endParaRPr lang="en-IN" sz="2400" b="1" dirty="0">
              <a:latin typeface="Sitka Banner Semibold" pitchFamily="2" charset="0"/>
            </a:endParaRPr>
          </a:p>
        </p:txBody>
      </p:sp>
      <p:sp>
        <p:nvSpPr>
          <p:cNvPr id="3" name="TextBox 2">
            <a:extLst>
              <a:ext uri="{FF2B5EF4-FFF2-40B4-BE49-F238E27FC236}">
                <a16:creationId xmlns:a16="http://schemas.microsoft.com/office/drawing/2014/main" id="{9FE41324-054A-00D5-68AC-820EF1328F5D}"/>
              </a:ext>
            </a:extLst>
          </p:cNvPr>
          <p:cNvSpPr txBox="1"/>
          <p:nvPr/>
        </p:nvSpPr>
        <p:spPr>
          <a:xfrm>
            <a:off x="1126155" y="2312303"/>
            <a:ext cx="2627697" cy="461665"/>
          </a:xfrm>
          <a:prstGeom prst="rect">
            <a:avLst/>
          </a:prstGeom>
          <a:noFill/>
        </p:spPr>
        <p:txBody>
          <a:bodyPr wrap="square" rtlCol="0">
            <a:spAutoFit/>
          </a:bodyPr>
          <a:lstStyle/>
          <a:p>
            <a:r>
              <a:rPr lang="en-IN" sz="2400" b="1" u="sng" dirty="0">
                <a:latin typeface="Sitka Banner" pitchFamily="2" charset="0"/>
              </a:rPr>
              <a:t>Objectives</a:t>
            </a:r>
            <a:r>
              <a:rPr lang="en-IN" sz="2400" dirty="0">
                <a:latin typeface="Sitka Banner" pitchFamily="2" charset="0"/>
              </a:rPr>
              <a:t>:</a:t>
            </a:r>
          </a:p>
        </p:txBody>
      </p:sp>
      <p:pic>
        <p:nvPicPr>
          <p:cNvPr id="6151" name="Picture 7" descr="Thermoelectric generators as an alternative for reliable powering of  wearable devices with wasted heat - ScienceDirect">
            <a:extLst>
              <a:ext uri="{FF2B5EF4-FFF2-40B4-BE49-F238E27FC236}">
                <a16:creationId xmlns:a16="http://schemas.microsoft.com/office/drawing/2014/main" id="{85165F7C-E484-7CCC-EF8F-5536EA6CC8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6088" y="2378076"/>
            <a:ext cx="5365932" cy="3139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5" name="Google Shape;135;p19">
            <a:extLst>
              <a:ext uri="{FF2B5EF4-FFF2-40B4-BE49-F238E27FC236}">
                <a16:creationId xmlns:a16="http://schemas.microsoft.com/office/drawing/2014/main" id="{2F9CB5B5-1692-75E4-8C0E-ECBA28412A72}"/>
              </a:ext>
            </a:extLst>
          </p:cNvPr>
          <p:cNvSpPr txBox="1">
            <a:spLocks noGrp="1"/>
          </p:cNvSpPr>
          <p:nvPr>
            <p:ph type="subTitle" idx="1"/>
          </p:nvPr>
        </p:nvSpPr>
        <p:spPr>
          <a:xfrm>
            <a:off x="1248895" y="2426599"/>
            <a:ext cx="10133012" cy="4349750"/>
          </a:xfrm>
        </p:spPr>
        <p:txBody>
          <a:bodyPr/>
          <a:lstStyle/>
          <a:p>
            <a:pPr marL="50800" algn="just" eaLnBrk="1" fontAlgn="auto" hangingPunct="1">
              <a:lnSpc>
                <a:spcPct val="100000"/>
              </a:lnSpc>
              <a:spcAft>
                <a:spcPts val="800"/>
              </a:spcAft>
              <a:buFont typeface="Arial"/>
              <a:buNone/>
              <a:defRPr/>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Calibri"/>
            </a:endParaRPr>
          </a:p>
          <a:p>
            <a:pPr marL="393700" indent="-342900" algn="just" eaLnBrk="1" fontAlgn="auto" hangingPunct="1">
              <a:lnSpc>
                <a:spcPct val="100000"/>
              </a:lnSpc>
              <a:spcAft>
                <a:spcPts val="800"/>
              </a:spcAft>
              <a:buFont typeface="+mj-lt"/>
              <a:buAutoNum type="arabicPeriod"/>
              <a:defRPr/>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Calibri"/>
            </a:endParaRPr>
          </a:p>
          <a:p>
            <a:pPr marL="393700" indent="-342900" algn="l" eaLnBrk="1" fontAlgn="auto" hangingPunct="1">
              <a:lnSpc>
                <a:spcPct val="125000"/>
              </a:lnSpc>
              <a:spcAft>
                <a:spcPts val="800"/>
              </a:spcAft>
              <a:buFont typeface="+mj-lt"/>
              <a:buAutoNum type="arabicPeriod"/>
              <a:defRPr/>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Calibri"/>
            </a:endParaRPr>
          </a:p>
          <a:p>
            <a:pPr marL="457200" indent="-406400" algn="l" eaLnBrk="1" fontAlgn="auto" hangingPunct="1">
              <a:lnSpc>
                <a:spcPct val="125000"/>
              </a:lnSpc>
              <a:spcAft>
                <a:spcPts val="800"/>
              </a:spcAft>
              <a:buFont typeface="Arial"/>
              <a:buNone/>
              <a:defRPr/>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Calibri"/>
            </a:endParaRPr>
          </a:p>
          <a:p>
            <a:pPr marL="457200" indent="-406400" algn="l" eaLnBrk="1" fontAlgn="auto" hangingPunct="1">
              <a:lnSpc>
                <a:spcPct val="125000"/>
              </a:lnSpc>
              <a:spcAft>
                <a:spcPts val="800"/>
              </a:spcAft>
              <a:buFont typeface="Arial"/>
              <a:buNone/>
              <a:defRPr/>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Calibri"/>
            </a:endParaRPr>
          </a:p>
        </p:txBody>
      </p:sp>
      <p:sp>
        <p:nvSpPr>
          <p:cNvPr id="7171" name="Google Shape;136;p19">
            <a:extLst>
              <a:ext uri="{FF2B5EF4-FFF2-40B4-BE49-F238E27FC236}">
                <a16:creationId xmlns:a16="http://schemas.microsoft.com/office/drawing/2014/main" id="{EF9EF571-DC80-678E-F93F-24567596D535}"/>
              </a:ext>
            </a:extLst>
          </p:cNvPr>
          <p:cNvSpPr txBox="1">
            <a:spLocks noChangeArrowheads="1"/>
          </p:cNvSpPr>
          <p:nvPr/>
        </p:nvSpPr>
        <p:spPr bwMode="auto">
          <a:xfrm>
            <a:off x="4424363" y="6488113"/>
            <a:ext cx="4216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 WORK</a:t>
            </a:r>
            <a:endParaRPr lang="en-US" altLang="en-US" sz="1800"/>
          </a:p>
        </p:txBody>
      </p:sp>
      <p:pic>
        <p:nvPicPr>
          <p:cNvPr id="7172" name="Google Shape;137;p19" descr="Description: index.jpg">
            <a:extLst>
              <a:ext uri="{FF2B5EF4-FFF2-40B4-BE49-F238E27FC236}">
                <a16:creationId xmlns:a16="http://schemas.microsoft.com/office/drawing/2014/main" id="{4CEB600D-CED1-0126-C270-8EE0CA0FD4C6}"/>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10">
            <a:extLst>
              <a:ext uri="{FF2B5EF4-FFF2-40B4-BE49-F238E27FC236}">
                <a16:creationId xmlns:a16="http://schemas.microsoft.com/office/drawing/2014/main" id="{9BFA003B-C55A-75E8-1FD2-77B9279627A8}"/>
              </a:ext>
            </a:extLst>
          </p:cNvPr>
          <p:cNvSpPr>
            <a:spLocks noChangeArrowheads="1"/>
          </p:cNvSpPr>
          <p:nvPr/>
        </p:nvSpPr>
        <p:spPr bwMode="auto">
          <a:xfrm>
            <a:off x="0" y="198438"/>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Font typeface="Arial" panose="020B0604020202020204" pitchFamily="34" charset="0"/>
              <a:buNone/>
            </a:pPr>
            <a:endParaRPr lang="en-IN" altLang="en-US"/>
          </a:p>
        </p:txBody>
      </p:sp>
      <p:sp>
        <p:nvSpPr>
          <p:cNvPr id="7174" name="Google Shape;119;p17">
            <a:extLst>
              <a:ext uri="{FF2B5EF4-FFF2-40B4-BE49-F238E27FC236}">
                <a16:creationId xmlns:a16="http://schemas.microsoft.com/office/drawing/2014/main" id="{16BD0005-3893-7F67-52A5-8A3616F5B081}"/>
              </a:ext>
            </a:extLst>
          </p:cNvPr>
          <p:cNvSpPr txBox="1">
            <a:spLocks noGrp="1"/>
          </p:cNvSpPr>
          <p:nvPr>
            <p:ph type="ctrTitle"/>
          </p:nvPr>
        </p:nvSpPr>
        <p:spPr>
          <a:xfrm>
            <a:off x="1033463" y="1122363"/>
            <a:ext cx="10044112" cy="692150"/>
          </a:xfrm>
          <a:solidFill>
            <a:srgbClr val="9DC3E6"/>
          </a:solidFill>
        </p:spPr>
        <p:txBody>
          <a:bodyPr/>
          <a:lstStyle/>
          <a:p>
            <a:pPr eaLnBrk="1" hangingPunct="1">
              <a:lnSpc>
                <a:spcPct val="107000"/>
              </a:lnSpc>
              <a:spcBef>
                <a:spcPct val="0"/>
              </a:spcBef>
              <a:spcAft>
                <a:spcPts val="800"/>
              </a:spcAft>
              <a:buClr>
                <a:srgbClr val="000000"/>
              </a:buClr>
              <a:buFont typeface="Calibri" panose="020F0502020204030204" pitchFamily="34" charset="0"/>
              <a:buNone/>
              <a:tabLst>
                <a:tab pos="1162050" algn="l"/>
              </a:tabLst>
            </a:pPr>
            <a:r>
              <a:rPr lang="en-US" altLang="en-US" sz="3200" b="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EXPERIMENTAL PLAN</a:t>
            </a:r>
            <a:endParaRPr lang="en-IN" altLang="en-US" sz="3200" b="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2" name="TextBox 1">
            <a:extLst>
              <a:ext uri="{FF2B5EF4-FFF2-40B4-BE49-F238E27FC236}">
                <a16:creationId xmlns:a16="http://schemas.microsoft.com/office/drawing/2014/main" id="{ED441BBF-53D8-ACD5-A002-DE3C91E60E01}"/>
              </a:ext>
            </a:extLst>
          </p:cNvPr>
          <p:cNvSpPr txBox="1"/>
          <p:nvPr/>
        </p:nvSpPr>
        <p:spPr>
          <a:xfrm>
            <a:off x="1622483" y="3291667"/>
            <a:ext cx="4889634" cy="1569660"/>
          </a:xfrm>
          <a:prstGeom prst="rect">
            <a:avLst/>
          </a:prstGeom>
          <a:noFill/>
        </p:spPr>
        <p:txBody>
          <a:bodyPr wrap="square" rtlCol="0">
            <a:spAutoFit/>
          </a:bodyPr>
          <a:lstStyle/>
          <a:p>
            <a:pPr marL="457200" indent="-457200">
              <a:buFont typeface="+mj-lt"/>
              <a:buAutoNum type="arabicPeriod"/>
            </a:pPr>
            <a:r>
              <a:rPr lang="en-IN" sz="2400" b="1" i="0" dirty="0">
                <a:solidFill>
                  <a:srgbClr val="374151"/>
                </a:solidFill>
                <a:effectLst/>
                <a:latin typeface="Sitka Text" pitchFamily="2" charset="0"/>
              </a:rPr>
              <a:t>Selection of TEG Modules</a:t>
            </a:r>
          </a:p>
          <a:p>
            <a:pPr marL="457200" indent="-457200">
              <a:buFont typeface="+mj-lt"/>
              <a:buAutoNum type="arabicPeriod"/>
            </a:pPr>
            <a:r>
              <a:rPr lang="en-IN" sz="2400" b="1" i="0" dirty="0">
                <a:solidFill>
                  <a:srgbClr val="374151"/>
                </a:solidFill>
                <a:effectLst/>
                <a:latin typeface="Sitka Text" pitchFamily="2" charset="0"/>
              </a:rPr>
              <a:t>Heat Source</a:t>
            </a:r>
            <a:endParaRPr lang="en-IN" sz="2400" b="1" dirty="0">
              <a:solidFill>
                <a:srgbClr val="374151"/>
              </a:solidFill>
              <a:latin typeface="Sitka Text" pitchFamily="2" charset="0"/>
            </a:endParaRPr>
          </a:p>
          <a:p>
            <a:pPr marL="457200" indent="-457200">
              <a:buFont typeface="+mj-lt"/>
              <a:buAutoNum type="arabicPeriod"/>
            </a:pPr>
            <a:r>
              <a:rPr lang="en-IN" sz="2400" b="1" i="0" dirty="0">
                <a:solidFill>
                  <a:srgbClr val="374151"/>
                </a:solidFill>
                <a:effectLst/>
                <a:latin typeface="Sitka Text" pitchFamily="2" charset="0"/>
              </a:rPr>
              <a:t>Cold Side Cooling</a:t>
            </a:r>
          </a:p>
          <a:p>
            <a:pPr marL="457200" indent="-457200">
              <a:buFont typeface="+mj-lt"/>
              <a:buAutoNum type="arabicPeriod"/>
            </a:pPr>
            <a:r>
              <a:rPr lang="en-IN" sz="2400" b="1" i="0" dirty="0">
                <a:solidFill>
                  <a:srgbClr val="374151"/>
                </a:solidFill>
                <a:effectLst/>
                <a:latin typeface="Sitka Text" pitchFamily="2" charset="0"/>
              </a:rPr>
              <a:t>Data Acquisition System</a:t>
            </a:r>
            <a:endParaRPr lang="en-IN" sz="2400" b="1" dirty="0">
              <a:latin typeface="Sitka Text" pitchFamily="2" charset="0"/>
            </a:endParaRPr>
          </a:p>
        </p:txBody>
      </p:sp>
      <p:sp>
        <p:nvSpPr>
          <p:cNvPr id="3" name="TextBox 2">
            <a:extLst>
              <a:ext uri="{FF2B5EF4-FFF2-40B4-BE49-F238E27FC236}">
                <a16:creationId xmlns:a16="http://schemas.microsoft.com/office/drawing/2014/main" id="{DF41308F-5960-6156-42CB-77E7B9CD665A}"/>
              </a:ext>
            </a:extLst>
          </p:cNvPr>
          <p:cNvSpPr txBox="1"/>
          <p:nvPr/>
        </p:nvSpPr>
        <p:spPr>
          <a:xfrm>
            <a:off x="1171892" y="2423085"/>
            <a:ext cx="4006499" cy="523220"/>
          </a:xfrm>
          <a:prstGeom prst="rect">
            <a:avLst/>
          </a:prstGeom>
          <a:noFill/>
        </p:spPr>
        <p:txBody>
          <a:bodyPr wrap="square" rtlCol="0">
            <a:spAutoFit/>
          </a:bodyPr>
          <a:lstStyle/>
          <a:p>
            <a:r>
              <a:rPr lang="en-IN" sz="2800" b="1" u="sng" dirty="0">
                <a:latin typeface="Sitka Banner" pitchFamily="2" charset="0"/>
              </a:rPr>
              <a:t>Experimental plan:</a:t>
            </a:r>
          </a:p>
        </p:txBody>
      </p:sp>
      <p:pic>
        <p:nvPicPr>
          <p:cNvPr id="7176" name="Picture 8" descr="Thermoelectric power generator | Renewable Energy Source | Britannica">
            <a:extLst>
              <a:ext uri="{FF2B5EF4-FFF2-40B4-BE49-F238E27FC236}">
                <a16:creationId xmlns:a16="http://schemas.microsoft.com/office/drawing/2014/main" id="{E6B06AFD-0623-8632-2648-E766E83483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0803" y="2629401"/>
            <a:ext cx="4821722" cy="32466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Google Shape;142;p20">
            <a:extLst>
              <a:ext uri="{FF2B5EF4-FFF2-40B4-BE49-F238E27FC236}">
                <a16:creationId xmlns:a16="http://schemas.microsoft.com/office/drawing/2014/main" id="{8357FF1C-565A-91EA-2BB8-13D5C8DCE6A9}"/>
              </a:ext>
            </a:extLst>
          </p:cNvPr>
          <p:cNvSpPr txBox="1">
            <a:spLocks noGrp="1"/>
          </p:cNvSpPr>
          <p:nvPr>
            <p:ph type="ctrTitle"/>
          </p:nvPr>
        </p:nvSpPr>
        <p:spPr>
          <a:xfrm>
            <a:off x="1074738" y="3016250"/>
            <a:ext cx="10042525" cy="1309688"/>
          </a:xfrm>
          <a:solidFill>
            <a:srgbClr val="9DC3E6"/>
          </a:solidFill>
        </p:spPr>
        <p:txBody>
          <a:bodyPr/>
          <a:lstStyle/>
          <a:p>
            <a:pPr eaLnBrk="1" hangingPunct="1">
              <a:spcBef>
                <a:spcPct val="0"/>
              </a:spcBef>
              <a:spcAft>
                <a:spcPct val="0"/>
              </a:spcAft>
              <a:buClr>
                <a:srgbClr val="000000"/>
              </a:buClr>
              <a:buSzPts val="8000"/>
              <a:buFont typeface="Times New Roman" panose="02020603050405020304" pitchFamily="18" charset="0"/>
              <a:buNone/>
            </a:pPr>
            <a:r>
              <a:rPr lang="en-US" altLang="en-US" sz="8000" b="1">
                <a:latin typeface="Times New Roman" panose="02020603050405020304" pitchFamily="18" charset="0"/>
                <a:cs typeface="Times New Roman" panose="02020603050405020304" pitchFamily="18" charset="0"/>
                <a:sym typeface="Times New Roman" panose="02020603050405020304" pitchFamily="18" charset="0"/>
              </a:rPr>
              <a:t>THANK YOU</a:t>
            </a:r>
            <a:endParaRPr lang="en-US" altLang="en-US">
              <a:latin typeface="Calibri" panose="020F0502020204030204" pitchFamily="34" charset="0"/>
              <a:cs typeface="Calibri" panose="020F0502020204030204" pitchFamily="34" charset="0"/>
              <a:sym typeface="Calibri" panose="020F0502020204030204" pitchFamily="34" charset="0"/>
            </a:endParaRPr>
          </a:p>
        </p:txBody>
      </p:sp>
      <p:sp>
        <p:nvSpPr>
          <p:cNvPr id="8195" name="Google Shape;143;p20">
            <a:extLst>
              <a:ext uri="{FF2B5EF4-FFF2-40B4-BE49-F238E27FC236}">
                <a16:creationId xmlns:a16="http://schemas.microsoft.com/office/drawing/2014/main" id="{1E558B16-3086-D06A-3CC1-069721B68984}"/>
              </a:ext>
            </a:extLst>
          </p:cNvPr>
          <p:cNvSpPr txBox="1">
            <a:spLocks noChangeArrowheads="1"/>
          </p:cNvSpPr>
          <p:nvPr/>
        </p:nvSpPr>
        <p:spPr bwMode="auto">
          <a:xfrm>
            <a:off x="4424363" y="6488113"/>
            <a:ext cx="417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C00000"/>
              </a:buClr>
              <a:buSzPts val="1800"/>
              <a:buFont typeface="Arial" panose="020B0604020202020204" pitchFamily="34" charset="0"/>
              <a:buNone/>
            </a:pP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ME2305</a:t>
            </a:r>
            <a:r>
              <a:rPr lang="en-US" altLang="en-US" sz="1800"/>
              <a:t> </a:t>
            </a:r>
            <a:r>
              <a:rPr lang="en-US" altLang="en-US" sz="1800">
                <a:solidFill>
                  <a:srgbClr val="C00000"/>
                </a:solidFill>
                <a:latin typeface="Calibri" panose="020F0502020204030204" pitchFamily="34" charset="0"/>
                <a:cs typeface="Calibri" panose="020F0502020204030204" pitchFamily="34" charset="0"/>
                <a:sym typeface="Calibri" panose="020F0502020204030204" pitchFamily="34" charset="0"/>
              </a:rPr>
              <a:t>– Core Course Project-1</a:t>
            </a:r>
            <a:endParaRPr lang="en-US" altLang="en-US" sz="1800"/>
          </a:p>
        </p:txBody>
      </p:sp>
      <p:pic>
        <p:nvPicPr>
          <p:cNvPr id="8196" name="Google Shape;144;p20" descr="Description: index.jpg">
            <a:extLst>
              <a:ext uri="{FF2B5EF4-FFF2-40B4-BE49-F238E27FC236}">
                <a16:creationId xmlns:a16="http://schemas.microsoft.com/office/drawing/2014/main" id="{62545309-9F1B-5F66-AD04-30D663BC0ED9}"/>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300" y="0"/>
            <a:ext cx="1060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312</Words>
  <Application>Microsoft Office PowerPoint</Application>
  <PresentationFormat>Widescreen</PresentationFormat>
  <Paragraphs>65</Paragraphs>
  <Slides>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Arial Rounded MT Bold</vt:lpstr>
      <vt:lpstr>Calibri</vt:lpstr>
      <vt:lpstr>Sitka Banner</vt:lpstr>
      <vt:lpstr>Sitka Banner Semibold</vt:lpstr>
      <vt:lpstr>Sitka Small Semibold</vt:lpstr>
      <vt:lpstr>Sitka Text</vt:lpstr>
      <vt:lpstr>Söhne</vt:lpstr>
      <vt:lpstr>Times New Roman</vt:lpstr>
      <vt:lpstr>Office Theme</vt:lpstr>
      <vt:lpstr>HARNESSING WASTE HEAT ENERGY </vt:lpstr>
      <vt:lpstr>INTRODUCTION</vt:lpstr>
      <vt:lpstr>ABSTRACT</vt:lpstr>
      <vt:lpstr>PROBLEM IDENTIFICATION</vt:lpstr>
      <vt:lpstr>OBJECTIVE</vt:lpstr>
      <vt:lpstr>EXPERIMENTAL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PRINTER FILAMENT ANALYSIS</dc:title>
  <dc:creator>K NALLATHAMBI</dc:creator>
  <cp:lastModifiedBy>dharanesh velu</cp:lastModifiedBy>
  <cp:revision>83</cp:revision>
  <dcterms:modified xsi:type="dcterms:W3CDTF">2023-07-28T07:16:12Z</dcterms:modified>
</cp:coreProperties>
</file>