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C5C8D-866D-B814-6069-AFD5F07A5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2ED2A8-45CD-DCEF-6E34-DD37AD3C9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0ABBC-7FD2-CC8C-75FE-92F67AAF6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8A8F8-AE6F-4B38-B4FF-9A331A679D26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36AB2-7981-701C-6047-E5926CCBC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92D09-701E-2B65-AB10-7E67D50B6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DC8D-48B3-476E-B389-A0AAD8E90C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762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F6E56-2466-EE60-8EC5-D86FA6B3B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4F9066-18B3-2EDA-D77E-D2A45731F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5708F-F1BD-4857-6BFF-5660DFA07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8A8F8-AE6F-4B38-B4FF-9A331A679D26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9617F-E82E-66E5-00FA-CEB7DC446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41F85-32C6-A434-06D0-C8B028578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DC8D-48B3-476E-B389-A0AAD8E90C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003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24E24B-2403-DB81-814E-71BB81ED0E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830356-5924-7A67-0E92-29AE06B33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E46B9-694B-7A85-7008-03285708B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8A8F8-AE6F-4B38-B4FF-9A331A679D26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223DC-BFD6-0634-0812-0FAA77232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9E911-E7DD-DCB9-C7AC-B7393CE8D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DC8D-48B3-476E-B389-A0AAD8E90C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49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0FBDE-4E93-DAB4-3ED2-4E5CF1749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BC9F9-722E-1357-0FAA-F0F76D0A4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39BC2-A183-93D1-FB9E-CDFD833E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8A8F8-AE6F-4B38-B4FF-9A331A679D26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3244A-BC55-3A25-DDF4-754392E1E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5A58D-6521-881B-D555-B935ED052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DC8D-48B3-476E-B389-A0AAD8E90C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51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39B54-A720-B35A-EF57-05C928F2B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0A0FC-B6FB-52B4-B2E4-A8B0AD305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1705F-0305-7726-2F0C-DDB9D9F0A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8A8F8-AE6F-4B38-B4FF-9A331A679D26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05778-5D71-F412-5030-9711940C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15F34-1EB4-BAE1-DDB0-EC8916CF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DC8D-48B3-476E-B389-A0AAD8E90C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420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28B24-3DC2-445B-A924-64C210A2E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6897F-A9A0-2062-8C15-1D1D06768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15262-3A82-F20E-198F-F4E852B7E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F72C2-DBBE-DBB9-6D8B-4280E751F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8A8F8-AE6F-4B38-B4FF-9A331A679D26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6253F-6C07-BFB3-A534-1D42F05E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90F45-B202-A35D-2151-E452C2EBC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DC8D-48B3-476E-B389-A0AAD8E90C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6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4E6-ADDA-A44B-398F-D4DAE0E8B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1CEF7-16FC-E759-5EFF-A6A55CC24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DF9B9-D6B0-8C2F-F699-5E267C121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68D699-FE94-2F28-40FD-18AAFAF64E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23E0CC-9EC0-16B9-B7A7-4DC7E6FA91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F4751F-A9E9-A121-E2A6-2A8D9B853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8A8F8-AE6F-4B38-B4FF-9A331A679D26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386320-F898-458D-F2F3-7744DE452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0FC803-E053-1033-4A0E-8E4E3F99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DC8D-48B3-476E-B389-A0AAD8E90C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2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92694-003B-8514-807A-C5CCF7D14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6E9CCE-48F8-CC04-C11C-903C68393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8A8F8-AE6F-4B38-B4FF-9A331A679D26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D737AF-8176-160B-456E-CFA2BA52F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BA0229-59AF-36EF-8FCD-52FB08829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DC8D-48B3-476E-B389-A0AAD8E90C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465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B0AC96-7896-0DBF-0322-9A1BF3127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8A8F8-AE6F-4B38-B4FF-9A331A679D26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807553-5280-1414-06EC-583CD39CC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46AAB-79FD-FC42-65C8-E7D619BB9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DC8D-48B3-476E-B389-A0AAD8E90C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17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D27EE-D5D3-AC1C-8B47-4CD241772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66799-FDAF-0E3C-AFD6-4D538C3AA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1E53C-81B6-D3CF-5826-988D12277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E82B0-5497-876A-F4E4-7BB918361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8A8F8-AE6F-4B38-B4FF-9A331A679D26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395F8-5C8E-9587-B879-94B5419A3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6893C-443E-DD77-26B6-ADDD2A682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DC8D-48B3-476E-B389-A0AAD8E90C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055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B496F-7E6B-8392-0571-5475BE594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7552A5-C7A6-3AAB-6CAE-A7BAF68A7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4E2B1-A17A-734B-6418-D5ACE764E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B6286-C9C1-BF90-F85B-1021B300C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8A8F8-AE6F-4B38-B4FF-9A331A679D26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82524-062F-6A05-4C90-8089C2B02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D9D89-11EA-AF9E-C5A1-742FF3488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DC8D-48B3-476E-B389-A0AAD8E90C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945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21F857-32C0-2242-0D0F-7FE61604D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3B4D0-89B2-3E52-E04E-C18632351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67721-2AAD-5635-F9FC-F926C75F32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8A8F8-AE6F-4B38-B4FF-9A331A679D26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B2C18-5894-5A98-0374-F4AC29D1B3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8C9BD-17D5-E85A-31BB-7E88345E29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FDC8D-48B3-476E-B389-A0AAD8E90C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766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324AE-6EA3-1931-EEC8-559229E0DE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D86D8-6A18-8BFB-3229-66C8EA4A23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917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26A2198-41D3-B28E-82B7-38DAAD0F893C}"/>
              </a:ext>
            </a:extLst>
          </p:cNvPr>
          <p:cNvSpPr/>
          <p:nvPr/>
        </p:nvSpPr>
        <p:spPr>
          <a:xfrm>
            <a:off x="373224" y="3237722"/>
            <a:ext cx="625152" cy="4945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111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B0E1163-E694-733A-1807-65E3A92A73FA}"/>
              </a:ext>
            </a:extLst>
          </p:cNvPr>
          <p:cNvSpPr/>
          <p:nvPr/>
        </p:nvSpPr>
        <p:spPr>
          <a:xfrm>
            <a:off x="1221533" y="4514456"/>
            <a:ext cx="625152" cy="4945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114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B1960A9-290D-F36A-ED7C-24EC9B013484}"/>
              </a:ext>
            </a:extLst>
          </p:cNvPr>
          <p:cNvSpPr/>
          <p:nvPr/>
        </p:nvSpPr>
        <p:spPr>
          <a:xfrm>
            <a:off x="1126669" y="3732245"/>
            <a:ext cx="625152" cy="4945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113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F40A15-3030-8EF7-E5A4-53D15F9123AE}"/>
              </a:ext>
            </a:extLst>
          </p:cNvPr>
          <p:cNvSpPr/>
          <p:nvPr/>
        </p:nvSpPr>
        <p:spPr>
          <a:xfrm>
            <a:off x="1209869" y="2844281"/>
            <a:ext cx="625152" cy="4945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112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D05D4FB-7BBF-0CF1-362D-750A3A8EE588}"/>
              </a:ext>
            </a:extLst>
          </p:cNvPr>
          <p:cNvSpPr/>
          <p:nvPr/>
        </p:nvSpPr>
        <p:spPr>
          <a:xfrm>
            <a:off x="2076056" y="4665307"/>
            <a:ext cx="625152" cy="4945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117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FB325C-CACB-D65B-5133-72E9111C7918}"/>
              </a:ext>
            </a:extLst>
          </p:cNvPr>
          <p:cNvSpPr/>
          <p:nvPr/>
        </p:nvSpPr>
        <p:spPr>
          <a:xfrm>
            <a:off x="2080725" y="3884645"/>
            <a:ext cx="625152" cy="4945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116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34E9D0-7DCF-7461-29FE-4FFCF6EBF0B4}"/>
              </a:ext>
            </a:extLst>
          </p:cNvPr>
          <p:cNvSpPr/>
          <p:nvPr/>
        </p:nvSpPr>
        <p:spPr>
          <a:xfrm>
            <a:off x="2116493" y="2800737"/>
            <a:ext cx="625152" cy="4945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115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1A30E21-9D23-7D2A-E5AC-7D2C8C46465E}"/>
              </a:ext>
            </a:extLst>
          </p:cNvPr>
          <p:cNvSpPr/>
          <p:nvPr/>
        </p:nvSpPr>
        <p:spPr>
          <a:xfrm>
            <a:off x="3218285" y="4753943"/>
            <a:ext cx="625152" cy="4945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120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1CE21B-2658-CB2F-BAE5-5EF3A1E17E99}"/>
              </a:ext>
            </a:extLst>
          </p:cNvPr>
          <p:cNvSpPr/>
          <p:nvPr/>
        </p:nvSpPr>
        <p:spPr>
          <a:xfrm>
            <a:off x="3187183" y="3777340"/>
            <a:ext cx="625152" cy="4945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119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CB16F6D-BE28-6494-91BA-61DAE0D8F4FF}"/>
              </a:ext>
            </a:extLst>
          </p:cNvPr>
          <p:cNvSpPr/>
          <p:nvPr/>
        </p:nvSpPr>
        <p:spPr>
          <a:xfrm>
            <a:off x="3265714" y="2379306"/>
            <a:ext cx="625152" cy="4945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118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0B7EF0E-7667-D8A9-8B5A-2EF681EE9519}"/>
              </a:ext>
            </a:extLst>
          </p:cNvPr>
          <p:cNvSpPr/>
          <p:nvPr/>
        </p:nvSpPr>
        <p:spPr>
          <a:xfrm>
            <a:off x="5848740" y="4170784"/>
            <a:ext cx="625152" cy="4945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125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EEEF0DB-66EE-D968-436D-4A426F2C78C3}"/>
              </a:ext>
            </a:extLst>
          </p:cNvPr>
          <p:cNvSpPr/>
          <p:nvPr/>
        </p:nvSpPr>
        <p:spPr>
          <a:xfrm>
            <a:off x="4652865" y="4716623"/>
            <a:ext cx="625152" cy="4945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123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04603BC-55A2-FFA9-0113-34B6E5E22BEB}"/>
              </a:ext>
            </a:extLst>
          </p:cNvPr>
          <p:cNvSpPr/>
          <p:nvPr/>
        </p:nvSpPr>
        <p:spPr>
          <a:xfrm>
            <a:off x="4565779" y="3516085"/>
            <a:ext cx="625152" cy="4945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122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7186AA-558A-13A9-B81A-56E53E21E218}"/>
              </a:ext>
            </a:extLst>
          </p:cNvPr>
          <p:cNvSpPr/>
          <p:nvPr/>
        </p:nvSpPr>
        <p:spPr>
          <a:xfrm>
            <a:off x="4565779" y="2388637"/>
            <a:ext cx="625152" cy="4945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121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2180369-EA57-79B0-EE1F-FA10CAFB6311}"/>
              </a:ext>
            </a:extLst>
          </p:cNvPr>
          <p:cNvSpPr/>
          <p:nvPr/>
        </p:nvSpPr>
        <p:spPr>
          <a:xfrm>
            <a:off x="5595257" y="3116423"/>
            <a:ext cx="625152" cy="4945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124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7474288-ECE5-5798-59BC-C57EC6F59AAF}"/>
              </a:ext>
            </a:extLst>
          </p:cNvPr>
          <p:cNvCxnSpPr>
            <a:stCxn id="2" idx="7"/>
            <a:endCxn id="5" idx="2"/>
          </p:cNvCxnSpPr>
          <p:nvPr/>
        </p:nvCxnSpPr>
        <p:spPr>
          <a:xfrm flipV="1">
            <a:off x="906825" y="3091543"/>
            <a:ext cx="303044" cy="21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C4E5525-FAC7-BDF2-5083-2C2D912A8021}"/>
              </a:ext>
            </a:extLst>
          </p:cNvPr>
          <p:cNvCxnSpPr>
            <a:stCxn id="2" idx="5"/>
            <a:endCxn id="4" idx="1"/>
          </p:cNvCxnSpPr>
          <p:nvPr/>
        </p:nvCxnSpPr>
        <p:spPr>
          <a:xfrm>
            <a:off x="906825" y="3659824"/>
            <a:ext cx="311395" cy="144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F53C26-0FE7-28E8-617F-3F01F3E01DB6}"/>
              </a:ext>
            </a:extLst>
          </p:cNvPr>
          <p:cNvCxnSpPr>
            <a:stCxn id="2" idx="4"/>
            <a:endCxn id="3" idx="1"/>
          </p:cNvCxnSpPr>
          <p:nvPr/>
        </p:nvCxnSpPr>
        <p:spPr>
          <a:xfrm>
            <a:off x="685800" y="3732245"/>
            <a:ext cx="627284" cy="854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89893C7-F234-58C2-28EA-752A62F94BAD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1835021" y="3047999"/>
            <a:ext cx="281472" cy="43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55108FB-B328-F075-353F-F4818223AAF6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1751821" y="3979507"/>
            <a:ext cx="328904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43DDC40-D643-8A91-6428-70EBC9EBB493}"/>
              </a:ext>
            </a:extLst>
          </p:cNvPr>
          <p:cNvCxnSpPr>
            <a:cxnSpLocks/>
            <a:stCxn id="3" idx="6"/>
            <a:endCxn id="6" idx="1"/>
          </p:cNvCxnSpPr>
          <p:nvPr/>
        </p:nvCxnSpPr>
        <p:spPr>
          <a:xfrm flipV="1">
            <a:off x="1846685" y="4737728"/>
            <a:ext cx="320922" cy="23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98D8DC6-B027-0B91-42D4-FF2A2761A645}"/>
              </a:ext>
            </a:extLst>
          </p:cNvPr>
          <p:cNvCxnSpPr>
            <a:stCxn id="8" idx="4"/>
            <a:endCxn id="7" idx="0"/>
          </p:cNvCxnSpPr>
          <p:nvPr/>
        </p:nvCxnSpPr>
        <p:spPr>
          <a:xfrm flipH="1">
            <a:off x="2393301" y="3295260"/>
            <a:ext cx="35768" cy="589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6D19A79-9398-3E9C-9177-38463CA65C9A}"/>
              </a:ext>
            </a:extLst>
          </p:cNvPr>
          <p:cNvCxnSpPr>
            <a:cxnSpLocks/>
            <a:stCxn id="8" idx="6"/>
            <a:endCxn id="11" idx="3"/>
          </p:cNvCxnSpPr>
          <p:nvPr/>
        </p:nvCxnSpPr>
        <p:spPr>
          <a:xfrm flipV="1">
            <a:off x="2741645" y="2801408"/>
            <a:ext cx="615620" cy="246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42ACB38-E60F-DDAB-823F-C8BCDE6AD4E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2705877" y="4024602"/>
            <a:ext cx="481306" cy="107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E55F47C-6F76-EA0F-5D43-B5C31DBA271A}"/>
              </a:ext>
            </a:extLst>
          </p:cNvPr>
          <p:cNvCxnSpPr>
            <a:stCxn id="6" idx="6"/>
            <a:endCxn id="9" idx="2"/>
          </p:cNvCxnSpPr>
          <p:nvPr/>
        </p:nvCxnSpPr>
        <p:spPr>
          <a:xfrm>
            <a:off x="2701208" y="4912569"/>
            <a:ext cx="517077" cy="88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BF5B3CC-0F07-BC32-D81F-C96D48AEE914}"/>
              </a:ext>
            </a:extLst>
          </p:cNvPr>
          <p:cNvCxnSpPr>
            <a:cxnSpLocks/>
            <a:stCxn id="11" idx="6"/>
            <a:endCxn id="18" idx="2"/>
          </p:cNvCxnSpPr>
          <p:nvPr/>
        </p:nvCxnSpPr>
        <p:spPr>
          <a:xfrm>
            <a:off x="3890866" y="2626568"/>
            <a:ext cx="674913" cy="9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853847E-F621-6111-ABD1-AB4116F406C0}"/>
              </a:ext>
            </a:extLst>
          </p:cNvPr>
          <p:cNvCxnSpPr>
            <a:cxnSpLocks/>
            <a:stCxn id="11" idx="5"/>
            <a:endCxn id="17" idx="1"/>
          </p:cNvCxnSpPr>
          <p:nvPr/>
        </p:nvCxnSpPr>
        <p:spPr>
          <a:xfrm>
            <a:off x="3799315" y="2801408"/>
            <a:ext cx="858015" cy="787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3C9376F-DC35-C1E9-6057-54E065172616}"/>
              </a:ext>
            </a:extLst>
          </p:cNvPr>
          <p:cNvCxnSpPr>
            <a:stCxn id="10" idx="6"/>
            <a:endCxn id="16" idx="1"/>
          </p:cNvCxnSpPr>
          <p:nvPr/>
        </p:nvCxnSpPr>
        <p:spPr>
          <a:xfrm>
            <a:off x="3812335" y="4024602"/>
            <a:ext cx="932081" cy="764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3EBBE28-2D64-A0B7-575F-6D3E4900FE53}"/>
              </a:ext>
            </a:extLst>
          </p:cNvPr>
          <p:cNvCxnSpPr>
            <a:stCxn id="9" idx="6"/>
            <a:endCxn id="16" idx="2"/>
          </p:cNvCxnSpPr>
          <p:nvPr/>
        </p:nvCxnSpPr>
        <p:spPr>
          <a:xfrm flipV="1">
            <a:off x="3843437" y="4963885"/>
            <a:ext cx="809428" cy="3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7D08E0E-0B03-34C3-55ED-601A915D6A33}"/>
              </a:ext>
            </a:extLst>
          </p:cNvPr>
          <p:cNvCxnSpPr>
            <a:stCxn id="17" idx="7"/>
            <a:endCxn id="19" idx="2"/>
          </p:cNvCxnSpPr>
          <p:nvPr/>
        </p:nvCxnSpPr>
        <p:spPr>
          <a:xfrm flipV="1">
            <a:off x="5099380" y="3363685"/>
            <a:ext cx="495877" cy="224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425D0D4-3FFB-0379-0DE9-B4728FF9E141}"/>
              </a:ext>
            </a:extLst>
          </p:cNvPr>
          <p:cNvCxnSpPr>
            <a:stCxn id="17" idx="5"/>
            <a:endCxn id="15" idx="1"/>
          </p:cNvCxnSpPr>
          <p:nvPr/>
        </p:nvCxnSpPr>
        <p:spPr>
          <a:xfrm>
            <a:off x="5099380" y="3938187"/>
            <a:ext cx="840911" cy="305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4708364-90DC-9908-1F7F-B40D431A8E9E}"/>
              </a:ext>
            </a:extLst>
          </p:cNvPr>
          <p:cNvCxnSpPr>
            <a:stCxn id="16" idx="6"/>
            <a:endCxn id="15" idx="3"/>
          </p:cNvCxnSpPr>
          <p:nvPr/>
        </p:nvCxnSpPr>
        <p:spPr>
          <a:xfrm flipV="1">
            <a:off x="5278017" y="4592886"/>
            <a:ext cx="662274" cy="370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0D9C000-2A3D-285F-2554-D535FFDF0525}"/>
              </a:ext>
            </a:extLst>
          </p:cNvPr>
          <p:cNvCxnSpPr>
            <a:stCxn id="18" idx="5"/>
            <a:endCxn id="19" idx="0"/>
          </p:cNvCxnSpPr>
          <p:nvPr/>
        </p:nvCxnSpPr>
        <p:spPr>
          <a:xfrm>
            <a:off x="5099380" y="2810739"/>
            <a:ext cx="808453" cy="305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4CB4407-0229-2753-421C-671B5D925C9B}"/>
              </a:ext>
            </a:extLst>
          </p:cNvPr>
          <p:cNvCxnSpPr>
            <a:stCxn id="19" idx="4"/>
            <a:endCxn id="15" idx="0"/>
          </p:cNvCxnSpPr>
          <p:nvPr/>
        </p:nvCxnSpPr>
        <p:spPr>
          <a:xfrm>
            <a:off x="5907833" y="3610946"/>
            <a:ext cx="253483" cy="559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9" name="Table 119">
            <a:extLst>
              <a:ext uri="{FF2B5EF4-FFF2-40B4-BE49-F238E27FC236}">
                <a16:creationId xmlns:a16="http://schemas.microsoft.com/office/drawing/2014/main" id="{423279D4-8B51-6E8B-1A92-E022E9CB38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355112"/>
              </p:ext>
            </p:extLst>
          </p:nvPr>
        </p:nvGraphicFramePr>
        <p:xfrm>
          <a:off x="7107853" y="0"/>
          <a:ext cx="3240000" cy="694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78993509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44774308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87283731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IN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95002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IN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62473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IN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4675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IN" dirty="0"/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45527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IN" dirty="0"/>
                        <a:t>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4588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IN" dirty="0"/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8682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IN" dirty="0"/>
                        <a:t>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6074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IN" dirty="0"/>
                        <a:t>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89277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IN" dirty="0"/>
                        <a:t>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21762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IN" dirty="0"/>
                        <a:t>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45514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IN" dirty="0"/>
                        <a:t>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5509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IN" dirty="0"/>
                        <a:t>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38143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IN" dirty="0"/>
                        <a:t>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29085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IN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33276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IN" dirty="0"/>
                        <a:t>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0010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IN" dirty="0"/>
                        <a:t>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8655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IN" dirty="0"/>
                        <a:t>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99401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IN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16678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IN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51874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60409B1E-5E38-AB21-49CF-896C3364C2B9}"/>
              </a:ext>
            </a:extLst>
          </p:cNvPr>
          <p:cNvSpPr txBox="1"/>
          <p:nvPr/>
        </p:nvSpPr>
        <p:spPr>
          <a:xfrm>
            <a:off x="1133670" y="1567939"/>
            <a:ext cx="5340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GRAPH REPRESENTING THE POWER STATION SUPPLY </a:t>
            </a:r>
          </a:p>
        </p:txBody>
      </p:sp>
    </p:spTree>
    <p:extLst>
      <p:ext uri="{BB962C8B-B14F-4D97-AF65-F5344CB8AC3E}">
        <p14:creationId xmlns:p14="http://schemas.microsoft.com/office/powerpoint/2010/main" val="4171902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78</Words>
  <Application>Microsoft Office PowerPoint</Application>
  <PresentationFormat>Widescreen</PresentationFormat>
  <Paragraphs>73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Dharaneesh R P</dc:creator>
  <cp:lastModifiedBy>Dharaneesh R P</cp:lastModifiedBy>
  <cp:revision>2</cp:revision>
  <dcterms:created xsi:type="dcterms:W3CDTF">2023-05-28T02:56:37Z</dcterms:created>
  <dcterms:modified xsi:type="dcterms:W3CDTF">2023-05-28T06:21:31Z</dcterms:modified>
</cp:coreProperties>
</file>