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73" r:id="rId6"/>
    <p:sldId id="267" r:id="rId7"/>
    <p:sldId id="274" r:id="rId8"/>
    <p:sldId id="275" r:id="rId9"/>
    <p:sldId id="277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99FF"/>
    <a:srgbClr val="99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 panose="020B0604020202020204"/>
              <a:buNone/>
              <a:defRPr sz="50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934387" y="130628"/>
            <a:ext cx="8086165" cy="252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altLang="en-US" sz="4000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CALENDAR APPLICATION</a:t>
            </a:r>
            <a:br>
              <a:rPr lang="en-US" sz="4000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b="1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789545" y="5647055"/>
            <a:ext cx="4402455" cy="99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	: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en-IN" altLang="en-US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haraneesh.C</a:t>
            </a:r>
            <a:endParaRPr lang="en-US" sz="2000" b="1" dirty="0" smtClean="0">
              <a:solidFill>
                <a:srgbClr val="0070C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sz="800" b="1" i="0" u="none" strike="noStrike" cap="none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ROLL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NO.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: 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23ADR03</a:t>
            </a:r>
            <a:r>
              <a:rPr lang="en-IN" altLang="en-US" sz="2000" b="1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0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17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</a:t>
            </a:r>
            <a:endParaRPr lang="en-IN" sz="17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/>
                <a:sym typeface="Times New Roman" panose="02020603050405020304"/>
              </a:rPr>
              <a:t>             </a:t>
            </a:r>
            <a:r>
              <a:rPr lang="en-IN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endParaRPr sz="17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JAIHARI D</a:t>
            </a:r>
            <a:endParaRPr lang="en-US" sz="1800" b="1" i="0" u="none" strike="noStrike" cap="none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2000" b="1" dirty="0">
                <a:solidFill>
                  <a:srgbClr val="0B5394"/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 panose="02020603050405020304"/>
                <a:sym typeface="Times New Roman" panose="02020603050405020304"/>
              </a:rPr>
              <a:t>                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endParaRPr lang="en-US" sz="1700" b="1" dirty="0">
              <a:solidFill>
                <a:srgbClr val="0B5394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947794" y="171331"/>
            <a:ext cx="7829222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</a:t>
            </a:r>
            <a:r>
              <a:rPr lang="en-IN" altLang="en-US" sz="48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the application</a:t>
            </a:r>
            <a:endParaRPr lang="en-IN" altLang="en-US" sz="48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AutoShape 10" descr="CSS - Wikipedi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AutoShape 12" descr="CSS - Wikipedia"/>
          <p:cNvSpPr>
            <a:spLocks noChangeAspect="1" noChangeArrowheads="1"/>
          </p:cNvSpPr>
          <p:nvPr/>
        </p:nvSpPr>
        <p:spPr bwMode="auto">
          <a:xfrm>
            <a:off x="962660" y="1177925"/>
            <a:ext cx="10983595" cy="544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altLang="en-US" sz="2000" i="0" u="none" strike="noStrike" cap="none" normalizeH="0" baseline="0"/>
              <a:t>T</a:t>
            </a:r>
            <a:r>
              <a:rPr kumimoji="0" lang="en-US" sz="2000" i="0" u="none" strike="noStrike" cap="none" normalizeH="0" baseline="0"/>
              <a:t>he primary modules used</a:t>
            </a:r>
            <a:r>
              <a:rPr kumimoji="0" lang="en-IN" altLang="en-US" sz="2000" i="0" u="none" strike="noStrike" cap="none" normalizeH="0" baseline="0"/>
              <a:t> are;</a:t>
            </a:r>
            <a:endParaRPr kumimoji="0" lang="en-IN" altLang="en-US" sz="2000" i="0" u="none" strike="noStrike" cap="none" normalizeH="0" baseline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lang="en-IN" altLang="en-US" sz="2000" i="0" u="none" strike="noStrike" cap="none" normalizeH="0" baseline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en-IN" altLang="en-US" sz="2000" b="1" i="0" u="none" strike="noStrike" cap="none" normalizeH="0" baseline="0"/>
              <a:t>Event Management Module</a:t>
            </a:r>
            <a:r>
              <a:rPr kumimoji="0" lang="en-IN" altLang="en-US" sz="2000" i="0" u="none" strike="noStrike" cap="none" normalizeH="0" baseline="0"/>
              <a:t>:</a:t>
            </a:r>
            <a:endParaRPr kumimoji="0" lang="en-IN" altLang="en-US" sz="2000" i="0" u="none" strike="noStrike" cap="none" normalizeH="0" baseline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altLang="en-US" sz="2000" i="0" u="none" strike="noStrike" cap="none" normalizeH="0" baseline="0"/>
              <a:t>Handles the creation, storage, and display of events with specific dates.</a:t>
            </a:r>
            <a:endParaRPr kumimoji="0" lang="en-IN" altLang="en-US" sz="2000" i="0" u="none" strike="noStrike" cap="none" normalizeH="0" baseline="0"/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lang="en-IN" altLang="en-US" sz="2000" i="0" u="none" strike="noStrike" cap="none" normalizeH="0" baseline="0"/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None/>
            </a:pPr>
            <a:r>
              <a:rPr lang="en-IN" altLang="en-US" sz="2000" b="1">
                <a:sym typeface="+mn-ea"/>
              </a:rPr>
              <a:t>Calendar Display Module:</a:t>
            </a:r>
            <a:endParaRPr lang="en-IN" altLang="en-US" sz="2000" b="1">
              <a:sym typeface="+mn-ea"/>
            </a:endParaRPr>
          </a:p>
          <a:p>
            <a:pPr marL="1257300" lvl="3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altLang="en-US" sz="2000">
                <a:sym typeface="+mn-ea"/>
              </a:rPr>
              <a:t>Generates and displays a view of the current month, showing dates according to the days of the week.</a:t>
            </a:r>
            <a:endParaRPr lang="en-IN" altLang="en-US" sz="2000">
              <a:sym typeface="+mn-ea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lang="en-IN" altLang="en-US" sz="2000" b="1">
              <a:sym typeface="+mn-ea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r>
              <a:rPr lang="en-IN" altLang="en-US" sz="2000" b="1">
                <a:sym typeface="+mn-ea"/>
              </a:rPr>
              <a:t>Date Navigation Module:</a:t>
            </a:r>
            <a:endParaRPr lang="en-IN" altLang="en-US" sz="2000" b="1">
              <a:sym typeface="+mn-ea"/>
            </a:endParaRPr>
          </a:p>
          <a:p>
            <a:pPr marL="1257300" lvl="3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altLang="en-US" sz="2000">
                <a:sym typeface="+mn-ea"/>
              </a:rPr>
              <a:t>Provides the functionality to navigate between months, allowing the user to switch between the current, previous, and next months.</a:t>
            </a:r>
            <a:endParaRPr lang="en-IN" altLang="en-US" sz="2000">
              <a:sym typeface="+mn-ea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lang="en-IN" altLang="en-US" sz="2000">
              <a:sym typeface="+mn-ea"/>
            </a:endParaRPr>
          </a:p>
          <a:p>
            <a:pPr marL="4572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r>
              <a:rPr lang="en-IN" altLang="en-US" sz="2000" b="1">
                <a:sym typeface="+mn-ea"/>
              </a:rPr>
              <a:t>User Interaction Module:</a:t>
            </a:r>
            <a:endParaRPr lang="en-IN" altLang="en-US" sz="2000" b="1">
              <a:sym typeface="+mn-ea"/>
            </a:endParaRPr>
          </a:p>
          <a:p>
            <a:pPr marL="1257300" lvl="3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altLang="en-US" sz="2000">
                <a:sym typeface="+mn-ea"/>
              </a:rPr>
              <a:t> The interaction between the user and the application, handling input and output through a menu system.</a:t>
            </a:r>
            <a:endParaRPr lang="en-IN" altLang="en-US" sz="2000">
              <a:sym typeface="+mn-ea"/>
            </a:endParaRPr>
          </a:p>
          <a:p>
            <a:pPr marL="8001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endParaRPr lang="en-IN" altLang="en-US" sz="2000">
              <a:sym typeface="+mn-ea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lang="en-IN" altLang="en-US" sz="2000" i="0" u="none" strike="noStrike" cap="none" normalizeH="0" baseline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947794" y="171331"/>
            <a:ext cx="7829222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IN" altLang="en-US" sz="48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Concepts Used:</a:t>
            </a:r>
            <a:endParaRPr lang="en-IN" altLang="en-US" sz="48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AutoShape 10" descr="CSS - Wikipedi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AutoShape 12" descr="CSS - Wikipedia"/>
          <p:cNvSpPr>
            <a:spLocks noChangeAspect="1" noChangeArrowheads="1"/>
          </p:cNvSpPr>
          <p:nvPr/>
        </p:nvSpPr>
        <p:spPr bwMode="auto">
          <a:xfrm>
            <a:off x="962660" y="1177925"/>
            <a:ext cx="10983595" cy="544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sz="2000" i="0" u="none" strike="noStrike" cap="none" normalizeH="0" baseline="0"/>
              <a:t>In this Java calendar application, several concepts are applied.</a:t>
            </a:r>
            <a:r>
              <a:rPr kumimoji="0" lang="en-IN" sz="2000" i="0" u="none" strike="noStrike" cap="none" normalizeH="0" baseline="0"/>
              <a:t>T</a:t>
            </a:r>
            <a:r>
              <a:rPr kumimoji="0" sz="2000" i="0" u="none" strike="noStrike" cap="none" normalizeH="0" baseline="0"/>
              <a:t>he concepts used</a:t>
            </a:r>
            <a:r>
              <a:rPr kumimoji="0" lang="en-IN" sz="2000" i="0" u="none" strike="noStrike" cap="none" normalizeH="0" baseline="0"/>
              <a:t> are</a:t>
            </a:r>
            <a:r>
              <a:rPr kumimoji="0" sz="2000" i="0" u="none" strike="noStrike" cap="none" normalizeH="0" baseline="0"/>
              <a:t>:</a:t>
            </a:r>
            <a:endParaRPr kumimoji="0" sz="2000" i="0" u="none" strike="noStrike" cap="none" normalizeH="0" baseline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sz="2000" i="0" u="none" strike="noStrike" cap="none" normalizeH="0" baseline="0"/>
          </a:p>
          <a:p>
            <a:pPr marL="0" lvl="0" indent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r>
              <a:rPr kumimoji="0" sz="2000" b="1" i="0" u="none" strike="noStrike" cap="none" normalizeH="0" baseline="0"/>
              <a:t>Object-Oriented Programming</a:t>
            </a:r>
            <a:r>
              <a:rPr kumimoji="0" lang="en-IN" sz="2000" b="1" i="0" u="none" strike="noStrike" cap="none" normalizeH="0" baseline="0"/>
              <a:t>:</a:t>
            </a:r>
            <a:endParaRPr kumimoji="0" lang="en-IN" sz="2000" b="1" i="0" u="none" strike="noStrike" cap="none" normalizeH="0" baseline="0"/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sz="2000" i="0" u="none" strike="noStrike" cap="none" normalizeH="0" baseline="0"/>
              <a:t>Classes and Objects.</a:t>
            </a:r>
            <a:endParaRPr kumimoji="0" lang="en-IN" sz="2000" i="0" u="none" strike="noStrike" cap="none" normalizeH="0" baseline="0"/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sz="2000" i="0" u="none" strike="noStrike" cap="none" normalizeH="0" baseline="0"/>
              <a:t>Encapsulation.</a:t>
            </a:r>
            <a:endParaRPr kumimoji="0" lang="en-IN" sz="2000" i="0" u="none" strike="noStrike" cap="none" normalizeH="0" baseline="0"/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sz="2000" i="0" u="none" strike="noStrike" cap="none" normalizeH="0" baseline="0"/>
              <a:t>Methods.</a:t>
            </a:r>
            <a:endParaRPr kumimoji="0" lang="en-IN" sz="2000" i="0" u="none" strike="noStrike" cap="none" normalizeH="0" baseline="0"/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lang="en-IN" sz="2000" b="1" i="0" u="none" strike="noStrike" cap="none" normalizeH="0" baseline="0">
              <a:latin typeface="+mj-lt"/>
              <a:cs typeface="+mj-lt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r>
              <a:rPr lang="en-IN" sz="2000" b="1" dirty="0">
                <a:latin typeface="+mj-lt"/>
                <a:cs typeface="+mj-lt"/>
                <a:sym typeface="+mn-ea"/>
              </a:rPr>
              <a:t>Basic Programming Concepts(Control flow):</a:t>
            </a:r>
            <a:endParaRPr lang="en-IN" sz="2000" b="1" dirty="0">
              <a:latin typeface="+mj-lt"/>
              <a:cs typeface="+mj-lt"/>
              <a:sym typeface="+mn-ea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sz="2000" dirty="0">
                <a:latin typeface="+mj-lt"/>
                <a:cs typeface="+mj-lt"/>
                <a:sym typeface="+mn-ea"/>
              </a:rPr>
              <a:t>ArrayList.</a:t>
            </a:r>
            <a:endParaRPr lang="en-IN" sz="2000" dirty="0">
              <a:latin typeface="+mj-lt"/>
              <a:cs typeface="+mj-lt"/>
              <a:sym typeface="+mn-ea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sz="2000" dirty="0">
                <a:latin typeface="+mj-lt"/>
                <a:cs typeface="+mj-lt"/>
                <a:sym typeface="+mn-ea"/>
              </a:rPr>
              <a:t>While loop.</a:t>
            </a:r>
            <a:endParaRPr lang="en-IN" sz="2000" dirty="0">
              <a:latin typeface="+mj-lt"/>
              <a:cs typeface="+mj-lt"/>
              <a:sym typeface="+mn-ea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lang="en-IN" sz="2000" dirty="0">
                <a:latin typeface="+mj-lt"/>
                <a:cs typeface="+mj-lt"/>
                <a:sym typeface="+mn-ea"/>
              </a:rPr>
              <a:t>Switch statements.</a:t>
            </a:r>
            <a:endParaRPr lang="en-IN" sz="2000" dirty="0">
              <a:latin typeface="+mj-lt"/>
              <a:cs typeface="+mj-lt"/>
              <a:sym typeface="+mn-ea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sz="2000" i="0" u="none" strike="noStrike" cap="none" normalizeH="0" baseline="0">
                <a:latin typeface="+mj-lt"/>
                <a:cs typeface="+mj-lt"/>
              </a:rPr>
              <a:t>Conditionals.</a:t>
            </a:r>
            <a:endParaRPr kumimoji="0" lang="en-IN" sz="2000" i="0" u="none" strike="noStrike" cap="none" normalizeH="0" baseline="0">
              <a:latin typeface="+mj-lt"/>
              <a:cs typeface="+mj-lt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r>
              <a:rPr kumimoji="0" lang="en-IN" sz="2000" i="0" u="none" strike="noStrike" cap="none" normalizeH="0" baseline="0">
                <a:latin typeface="+mj-lt"/>
                <a:cs typeface="+mj-lt"/>
              </a:rPr>
              <a:t>Override.</a:t>
            </a:r>
            <a:endParaRPr kumimoji="0" lang="en-IN" sz="2000" i="0" u="none" strike="noStrike" cap="none" normalizeH="0" baseline="0">
              <a:latin typeface="+mj-lt"/>
              <a:cs typeface="+mj-lt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None/>
            </a:pPr>
            <a:endParaRPr kumimoji="0" lang="en-IN" sz="2000" i="0" u="none" strike="noStrike" cap="none" normalizeH="0" baseline="0">
              <a:latin typeface="+mj-lt"/>
              <a:cs typeface="+mj-lt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v"/>
            </a:pPr>
            <a:endParaRPr kumimoji="0" lang="en-IN" sz="2000" i="0" u="none" strike="noStrike" cap="none" normalizeH="0" baseline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68900" y="102235"/>
            <a:ext cx="318135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Coding:</a:t>
            </a:r>
            <a:endParaRPr lang="en-IN" sz="4400" b="1" dirty="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1720" y="706755"/>
            <a:ext cx="5503545" cy="578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import java.time.LocalDate;</a:t>
            </a:r>
            <a:endParaRPr lang="en-US"/>
          </a:p>
          <a:p>
            <a:r>
              <a:rPr lang="en-US"/>
              <a:t>import java.time.format.TextStyle;</a:t>
            </a:r>
            <a:endParaRPr lang="en-US"/>
          </a:p>
          <a:p>
            <a:r>
              <a:rPr lang="en-US"/>
              <a:t>import java.util.ArrayList;</a:t>
            </a:r>
            <a:endParaRPr lang="en-US"/>
          </a:p>
          <a:p>
            <a:r>
              <a:rPr lang="en-US"/>
              <a:t>import java.util.Locale;</a:t>
            </a:r>
            <a:endParaRPr lang="en-US"/>
          </a:p>
          <a:p>
            <a:r>
              <a:rPr lang="en-US"/>
              <a:t>import java.util.Scanner;</a:t>
            </a:r>
            <a:endParaRPr lang="en-US"/>
          </a:p>
          <a:p>
            <a:r>
              <a:rPr lang="en-US"/>
              <a:t>class Event {</a:t>
            </a:r>
            <a:endParaRPr lang="en-US"/>
          </a:p>
          <a:p>
            <a:r>
              <a:rPr lang="en-US"/>
              <a:t>    int day;</a:t>
            </a:r>
            <a:endParaRPr lang="en-US"/>
          </a:p>
          <a:p>
            <a:r>
              <a:rPr lang="en-US"/>
              <a:t>    int month;</a:t>
            </a:r>
            <a:endParaRPr lang="en-US"/>
          </a:p>
          <a:p>
            <a:r>
              <a:rPr lang="en-US"/>
              <a:t>    int year;</a:t>
            </a:r>
            <a:endParaRPr lang="en-US"/>
          </a:p>
          <a:p>
            <a:r>
              <a:rPr lang="en-US"/>
              <a:t>    String description;</a:t>
            </a:r>
            <a:endParaRPr lang="en-US"/>
          </a:p>
          <a:p>
            <a:r>
              <a:rPr lang="en-US"/>
              <a:t>    public Event(int day, int month, int year, String description) {</a:t>
            </a:r>
            <a:endParaRPr lang="en-US"/>
          </a:p>
          <a:p>
            <a:r>
              <a:rPr lang="en-US"/>
              <a:t>        this.day = day;</a:t>
            </a:r>
            <a:endParaRPr lang="en-US"/>
          </a:p>
          <a:p>
            <a:r>
              <a:rPr lang="en-US"/>
              <a:t>        this.month = month;</a:t>
            </a:r>
            <a:endParaRPr lang="en-US"/>
          </a:p>
          <a:p>
            <a:r>
              <a:rPr lang="en-US"/>
              <a:t>        this.year = year;</a:t>
            </a:r>
            <a:endParaRPr lang="en-US"/>
          </a:p>
          <a:p>
            <a:r>
              <a:rPr lang="en-US"/>
              <a:t>        this.description = description;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public String toString() {</a:t>
            </a:r>
            <a:endParaRPr lang="en-US"/>
          </a:p>
          <a:p>
            <a:r>
              <a:rPr lang="en-US"/>
              <a:t>        return "Event on " + day + "/" + month + "/" + year + ": " + description;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public class CombinedCalendarApp {</a:t>
            </a:r>
            <a:endParaRPr lang="en-US"/>
          </a:p>
          <a:p>
            <a:r>
              <a:rPr lang="en-US"/>
              <a:t>    private ArrayList&lt;Event&gt; events; </a:t>
            </a:r>
            <a:endParaRPr lang="en-US"/>
          </a:p>
          <a:p>
            <a:r>
              <a:rPr lang="en-US"/>
              <a:t>    private LocalDate currentDate;</a:t>
            </a:r>
            <a:endParaRPr lang="en-US"/>
          </a:p>
          <a:p>
            <a:r>
              <a:rPr lang="en-US"/>
              <a:t>    public CombinedCalendarApp() {</a:t>
            </a:r>
            <a:endParaRPr lang="en-US"/>
          </a:p>
          <a:p>
            <a:r>
              <a:rPr lang="en-US"/>
              <a:t>        events = new ArrayList&lt;&gt;();</a:t>
            </a:r>
            <a:endParaRPr lang="en-US"/>
          </a:p>
          <a:p>
            <a:r>
              <a:rPr lang="en-US"/>
              <a:t>        currentDate = LocalDate.now();  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    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10960" y="833120"/>
            <a:ext cx="5415280" cy="5915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public void addEvent(int day, int month, int year, String description) {</a:t>
            </a:r>
            <a:endParaRPr lang="en-US"/>
          </a:p>
          <a:p>
            <a:r>
              <a:rPr lang="en-US"/>
              <a:t>        Event event = new Event(day, month, year, description);</a:t>
            </a:r>
            <a:endParaRPr lang="en-US"/>
          </a:p>
          <a:p>
            <a:r>
              <a:rPr lang="en-US"/>
              <a:t>        events.add(event);</a:t>
            </a:r>
            <a:endParaRPr lang="en-US"/>
          </a:p>
          <a:p>
            <a:r>
              <a:rPr lang="en-US"/>
              <a:t>        System.out.println("Event added successfully.");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public void viewEvents(int day, int month, int year) {</a:t>
            </a:r>
            <a:endParaRPr lang="en-US"/>
          </a:p>
          <a:p>
            <a:r>
              <a:rPr lang="en-US"/>
              <a:t>        System.out.println("Events on " + day + "/" + month + "/" + year + ":");</a:t>
            </a:r>
            <a:endParaRPr lang="en-US"/>
          </a:p>
          <a:p>
            <a:r>
              <a:rPr lang="en-US"/>
              <a:t>        boolean found = false;</a:t>
            </a:r>
            <a:endParaRPr lang="en-US"/>
          </a:p>
          <a:p>
            <a:r>
              <a:rPr lang="en-US"/>
              <a:t>        for (Event event : events) {</a:t>
            </a:r>
            <a:endParaRPr lang="en-US"/>
          </a:p>
          <a:p>
            <a:r>
              <a:rPr lang="en-US"/>
              <a:t>            if (event.day == day &amp;&amp; event.month == month &amp;&amp; event.year == year) {</a:t>
            </a:r>
            <a:endParaRPr lang="en-US"/>
          </a:p>
          <a:p>
            <a:r>
              <a:rPr lang="en-US"/>
              <a:t>                System.out.println(event);</a:t>
            </a:r>
            <a:endParaRPr lang="en-US"/>
          </a:p>
          <a:p>
            <a:r>
              <a:rPr lang="en-US"/>
              <a:t>                found = true;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if (!found) {</a:t>
            </a:r>
            <a:endParaRPr lang="en-US"/>
          </a:p>
          <a:p>
            <a:r>
              <a:rPr lang="en-US"/>
              <a:t>            System.out.println("No events found for this date.");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public void displayCalendar() {</a:t>
            </a:r>
            <a:endParaRPr lang="en-US"/>
          </a:p>
          <a:p>
            <a:r>
              <a:rPr lang="en-US"/>
              <a:t>        LocalDate firstDayOfMonth = currentDate.withDayOfMonth(1);</a:t>
            </a:r>
            <a:endParaRPr lang="en-US"/>
          </a:p>
          <a:p>
            <a:r>
              <a:rPr lang="en-US"/>
              <a:t>        int lengthOfMonth = currentDate.lengthOfMonth();</a:t>
            </a:r>
            <a:endParaRPr lang="en-US"/>
          </a:p>
          <a:p>
            <a:r>
              <a:rPr lang="en-US"/>
              <a:t>        int startingDayOfWeek = firstDayOfMonth.getDayOfWeek().getValue();</a:t>
            </a:r>
            <a:endParaRPr lang="en-US"/>
          </a:p>
          <a:p>
            <a:r>
              <a:rPr lang="en-US"/>
              <a:t>    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229360" y="650240"/>
            <a:ext cx="5059680" cy="631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System.out.println("Calendar - " + currentDate.getMonth().getDisplayName(TextStyle.FULL, Locale.getDefault()) + " " + currentDate.getYear());</a:t>
            </a:r>
            <a:endParaRPr lang="en-US"/>
          </a:p>
          <a:p>
            <a:r>
              <a:rPr lang="en-US"/>
              <a:t>        System.out.println("Sun Mon Tue Wed Thu Fri Sat");</a:t>
            </a:r>
            <a:endParaRPr lang="en-US"/>
          </a:p>
          <a:p>
            <a:r>
              <a:rPr lang="en-US"/>
              <a:t>        for (int i = 1; i &lt; startingDayOfWeek; i++) {</a:t>
            </a:r>
            <a:endParaRPr lang="en-US"/>
          </a:p>
          <a:p>
            <a:r>
              <a:rPr lang="en-US"/>
              <a:t>            System.out.print("    "); 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for (int day = 1; day &lt;= lengthOfMonth; day++) {</a:t>
            </a:r>
            <a:endParaRPr lang="en-US"/>
          </a:p>
          <a:p>
            <a:r>
              <a:rPr lang="en-US"/>
              <a:t>            System.out.printf("%3d ", day);</a:t>
            </a:r>
            <a:endParaRPr lang="en-US"/>
          </a:p>
          <a:p>
            <a:r>
              <a:rPr lang="en-US"/>
              <a:t>            if ((startingDayOfWeek + day - 1) % 7 == 0) {</a:t>
            </a:r>
            <a:endParaRPr lang="en-US"/>
          </a:p>
          <a:p>
            <a:r>
              <a:rPr lang="en-US"/>
              <a:t>                System.out.println();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System.out.println(); 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public void navigateMonth(int increment) {</a:t>
            </a:r>
            <a:endParaRPr lang="en-US"/>
          </a:p>
          <a:p>
            <a:r>
              <a:rPr lang="en-US"/>
              <a:t>        currentDate = currentDate.plusMonths(increment);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public static void main(String[] args) {</a:t>
            </a:r>
            <a:endParaRPr lang="en-US"/>
          </a:p>
          <a:p>
            <a:r>
              <a:rPr lang="en-US"/>
              <a:t>        CombinedCalendarApp calendarApp = new CombinedCalendarApp();</a:t>
            </a:r>
            <a:endParaRPr lang="en-US"/>
          </a:p>
          <a:p>
            <a:r>
              <a:rPr lang="en-US"/>
              <a:t>        Scanner scanner = new Scanner(System.in);</a:t>
            </a:r>
            <a:endParaRPr lang="en-US"/>
          </a:p>
          <a:p>
            <a:r>
              <a:rPr lang="en-US"/>
              <a:t> while (true) {</a:t>
            </a:r>
            <a:endParaRPr lang="en-US"/>
          </a:p>
          <a:p>
            <a:r>
              <a:rPr lang="en-US"/>
              <a:t>            System.out.println("\nCalendar Application");</a:t>
            </a:r>
            <a:endParaRPr lang="en-US"/>
          </a:p>
          <a:p>
            <a:r>
              <a:rPr lang="en-US"/>
              <a:t>            System.out.println("1. Display Calendar");</a:t>
            </a:r>
            <a:endParaRPr lang="en-US"/>
          </a:p>
          <a:p>
            <a:r>
              <a:rPr lang="en-US"/>
              <a:t>            System.out.println("2. Add Event");</a:t>
            </a:r>
            <a:endParaRPr lang="en-US"/>
          </a:p>
          <a:p>
            <a:r>
              <a:rPr lang="en-US"/>
              <a:t>            System.out.println("3. View Events");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83680" y="213360"/>
            <a:ext cx="5344160" cy="6402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/>
              <a:t>            System.out.println("4. Next Month");</a:t>
            </a:r>
            <a:endParaRPr lang="en-US"/>
          </a:p>
          <a:p>
            <a:r>
              <a:rPr lang="en-US"/>
              <a:t>            System.out.println("5. Previous Month");</a:t>
            </a:r>
            <a:endParaRPr lang="en-US"/>
          </a:p>
          <a:p>
            <a:r>
              <a:rPr lang="en-US"/>
              <a:t>            System.out.println("6. Exit");</a:t>
            </a:r>
            <a:endParaRPr lang="en-US"/>
          </a:p>
          <a:p>
            <a:r>
              <a:rPr lang="en-US"/>
              <a:t>            System.out.print("Choose an option: ");</a:t>
            </a:r>
            <a:endParaRPr lang="en-US"/>
          </a:p>
          <a:p>
            <a:r>
              <a:rPr lang="en-US"/>
              <a:t>            int choice = scanner.nextInt();</a:t>
            </a:r>
            <a:endParaRPr lang="en-US"/>
          </a:p>
          <a:p>
            <a:r>
              <a:rPr lang="en-US"/>
              <a:t>            switch (choice) {</a:t>
            </a:r>
            <a:endParaRPr lang="en-US"/>
          </a:p>
          <a:p>
            <a:r>
              <a:rPr lang="en-US"/>
              <a:t>                case 1:</a:t>
            </a:r>
            <a:endParaRPr lang="en-US"/>
          </a:p>
          <a:p>
            <a:r>
              <a:rPr lang="en-US"/>
              <a:t>                    calendarApp.displayCalendar();</a:t>
            </a:r>
            <a:endParaRPr lang="en-US"/>
          </a:p>
          <a:p>
            <a:r>
              <a:rPr lang="en-US"/>
              <a:t>                    break;</a:t>
            </a:r>
            <a:endParaRPr lang="en-US"/>
          </a:p>
          <a:p>
            <a:r>
              <a:rPr lang="en-US"/>
              <a:t>                case 2:</a:t>
            </a:r>
            <a:endParaRPr lang="en-US"/>
          </a:p>
          <a:p>
            <a:r>
              <a:rPr lang="en-US"/>
              <a:t>                    System.out.print("Enter day: ");</a:t>
            </a:r>
            <a:endParaRPr lang="en-US"/>
          </a:p>
          <a:p>
            <a:r>
              <a:rPr lang="en-US"/>
              <a:t>                    int day = scanner.nextInt();</a:t>
            </a:r>
            <a:endParaRPr lang="en-US"/>
          </a:p>
          <a:p>
            <a:r>
              <a:rPr lang="en-US"/>
              <a:t>                    System.out.print("Enter month: ");</a:t>
            </a:r>
            <a:endParaRPr lang="en-US"/>
          </a:p>
          <a:p>
            <a:r>
              <a:rPr lang="en-US"/>
              <a:t>                    int month = scanner.nextInt();</a:t>
            </a:r>
            <a:endParaRPr lang="en-US"/>
          </a:p>
          <a:p>
            <a:r>
              <a:rPr lang="en-US"/>
              <a:t>                    System.out.print("Enter year: ");</a:t>
            </a:r>
            <a:endParaRPr lang="en-US"/>
          </a:p>
          <a:p>
            <a:r>
              <a:rPr lang="en-US"/>
              <a:t>                    int year = scanner.nextInt();</a:t>
            </a:r>
            <a:endParaRPr lang="en-US"/>
          </a:p>
          <a:p>
            <a:r>
              <a:rPr lang="en-US"/>
              <a:t>                    scanner.nextLine();</a:t>
            </a:r>
            <a:endParaRPr lang="en-US"/>
          </a:p>
          <a:p>
            <a:r>
              <a:rPr lang="en-US"/>
              <a:t>                    System.out.print("Enter event description: ");</a:t>
            </a:r>
            <a:endParaRPr lang="en-US"/>
          </a:p>
          <a:p>
            <a:r>
              <a:rPr lang="en-US"/>
              <a:t>                    String description = scanner.nextLine();</a:t>
            </a:r>
            <a:endParaRPr lang="en-US"/>
          </a:p>
          <a:p>
            <a:r>
              <a:rPr lang="en-US"/>
              <a:t>                    calendarApp.addEvent(day, month, year, description);</a:t>
            </a:r>
            <a:endParaRPr lang="en-US"/>
          </a:p>
          <a:p>
            <a:r>
              <a:rPr lang="en-US"/>
              <a:t>                    break;</a:t>
            </a:r>
            <a:endParaRPr lang="en-US"/>
          </a:p>
          <a:p>
            <a:r>
              <a:rPr lang="en-US"/>
              <a:t>                case 3:</a:t>
            </a:r>
            <a:endParaRPr lang="en-US"/>
          </a:p>
          <a:p>
            <a:r>
              <a:rPr lang="en-US"/>
              <a:t>                    System.out.print("Enter day: ");</a:t>
            </a:r>
            <a:endParaRPr lang="en-US"/>
          </a:p>
          <a:p>
            <a:r>
              <a:rPr lang="en-US"/>
              <a:t>                    day = scanner.nextInt();</a:t>
            </a:r>
            <a:endParaRPr lang="en-US"/>
          </a:p>
          <a:p>
            <a:r>
              <a:rPr lang="en-US"/>
              <a:t>                    System.out.print("Enter month: ");</a:t>
            </a:r>
            <a:endParaRPr lang="en-US"/>
          </a:p>
          <a:p>
            <a:r>
              <a:rPr lang="en-US"/>
              <a:t>                    month = scanner.nextInt();</a:t>
            </a:r>
            <a:endParaRPr lang="en-US"/>
          </a:p>
          <a:p>
            <a:r>
              <a:rPr lang="en-US"/>
              <a:t>                    System.out.print("Enter year: ");</a:t>
            </a:r>
            <a:endParaRPr lang="en-US"/>
          </a:p>
          <a:p>
            <a:r>
              <a:rPr lang="en-US"/>
              <a:t>                    year = scanner.nextInt();</a:t>
            </a:r>
            <a:endParaRPr lang="en-US"/>
          </a:p>
          <a:p>
            <a:r>
              <a:rPr lang="en-US"/>
              <a:t>                  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3275" y="570230"/>
            <a:ext cx="6167120" cy="63969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 calendarApp.viewEvents(day, month, year);</a:t>
            </a:r>
            <a:endParaRPr lang="en-US"/>
          </a:p>
          <a:p>
            <a:r>
              <a:rPr lang="en-US"/>
              <a:t>                    break;</a:t>
            </a:r>
            <a:endParaRPr lang="en-US"/>
          </a:p>
          <a:p>
            <a:r>
              <a:rPr lang="en-US"/>
              <a:t>                case 4:</a:t>
            </a:r>
            <a:endParaRPr lang="en-US"/>
          </a:p>
          <a:p>
            <a:r>
              <a:rPr lang="en-US"/>
              <a:t>                    calendarApp.navigateMonth(1);</a:t>
            </a:r>
            <a:endParaRPr lang="en-US"/>
          </a:p>
          <a:p>
            <a:r>
              <a:rPr lang="en-US"/>
              <a:t>                    break;</a:t>
            </a:r>
            <a:endParaRPr lang="en-US"/>
          </a:p>
          <a:p>
            <a:r>
              <a:rPr lang="en-US"/>
              <a:t>                case 5:</a:t>
            </a:r>
            <a:endParaRPr lang="en-US"/>
          </a:p>
          <a:p>
            <a:r>
              <a:rPr lang="en-US"/>
              <a:t>                    calendarApp.navigateMonth(-1);</a:t>
            </a:r>
            <a:endParaRPr lang="en-US"/>
          </a:p>
          <a:p>
            <a:r>
              <a:rPr lang="en-US"/>
              <a:t>                    break;</a:t>
            </a:r>
            <a:endParaRPr lang="en-US"/>
          </a:p>
          <a:p>
            <a:r>
              <a:rPr lang="en-US"/>
              <a:t>                case 6:</a:t>
            </a:r>
            <a:endParaRPr lang="en-US"/>
          </a:p>
          <a:p>
            <a:r>
              <a:rPr lang="en-US"/>
              <a:t>                    System.out.println("Exiting application.");</a:t>
            </a:r>
            <a:endParaRPr lang="en-US"/>
          </a:p>
          <a:p>
            <a:r>
              <a:rPr lang="en-US"/>
              <a:t>                    scanner.close();</a:t>
            </a:r>
            <a:endParaRPr lang="en-US"/>
          </a:p>
          <a:p>
            <a:r>
              <a:rPr lang="en-US"/>
              <a:t>                    return;</a:t>
            </a:r>
            <a:endParaRPr lang="en-US"/>
          </a:p>
          <a:p>
            <a:r>
              <a:rPr lang="en-US"/>
              <a:t>                default:</a:t>
            </a:r>
            <a:endParaRPr lang="en-US"/>
          </a:p>
          <a:p>
            <a:r>
              <a:rPr lang="en-US"/>
              <a:t>                    System.out.println("Invalid choice. Please try again.");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5870" y="0"/>
            <a:ext cx="318135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Result:</a:t>
            </a:r>
            <a:endParaRPr lang="en-IN" sz="4400" b="1" dirty="0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1720" y="706755"/>
            <a:ext cx="5503545" cy="6040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236585" y="833120"/>
            <a:ext cx="3721100" cy="5915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833120"/>
            <a:ext cx="3355975" cy="562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5" y="833120"/>
            <a:ext cx="3114675" cy="562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475" y="833120"/>
            <a:ext cx="337185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267662" y="1652522"/>
            <a:ext cx="3968257" cy="219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b="1" dirty="0">
                <a:solidFill>
                  <a:srgbClr val="C00000"/>
                </a:solidFill>
                <a:latin typeface="Aptos Display" panose="020B0004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  <a:endParaRPr sz="66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5559</Words>
  <Application>WPS Presentation</Application>
  <PresentationFormat>Custom</PresentationFormat>
  <Paragraphs>191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Noto Sans Symbols</vt:lpstr>
      <vt:lpstr>GIST-TMOTKrishnan</vt:lpstr>
      <vt:lpstr>Calibri</vt:lpstr>
      <vt:lpstr>Times New Roman</vt:lpstr>
      <vt:lpstr>Yu Gothic</vt:lpstr>
      <vt:lpstr>Calisto MT</vt:lpstr>
      <vt:lpstr>Cambria Math</vt:lpstr>
      <vt:lpstr>Arial Unicode MS</vt:lpstr>
      <vt:lpstr>Aptos Display</vt:lpstr>
      <vt:lpstr>Vijaya</vt:lpstr>
      <vt:lpstr>Microsoft YaHei</vt:lpstr>
      <vt:lpstr>Wingdings</vt:lpstr>
      <vt:lpstr>Bahnschrift</vt:lpstr>
      <vt:lpstr>Times New Roman</vt:lpstr>
      <vt:lpstr>Flow</vt:lpstr>
      <vt:lpstr>BANK MANAGEMENT SYSTEM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STUDENT MANAGEMENT SYSTEM</dc:title>
  <dc:creator>kavinkumar M</dc:creator>
  <cp:lastModifiedBy>DHARANEESH C 23ADR030</cp:lastModifiedBy>
  <cp:revision>16</cp:revision>
  <dcterms:created xsi:type="dcterms:W3CDTF">2021-04-21T15:36:00Z</dcterms:created>
  <dcterms:modified xsi:type="dcterms:W3CDTF">2024-11-13T16:57:15Z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16767D85A730416DBDE927467F90CC8A_13</vt:lpwstr>
  </property>
  <property fmtid="{D5CDD505-2E9C-101B-9397-08002B2CF9AE}" pid="3" name="KSOProductBuildVer">
    <vt:lpwstr>1033-12.2.0.18638</vt:lpwstr>
  </property>
</Properties>
</file>