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ATM Simulation System in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ATM Simulation System is a Java-based project that replicates essential ATM functionalities. The primary goal is to allow users to interact with a simulated ATM to perform basic banking tasks such as balance inquiry, deposit, and withdrawal.</a:t>
            </a:r>
          </a:p>
          <a:p/>
          <a:p>
            <a:r>
              <a:t>This project helps understand real-time banking operations and strengthens programming logic using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Workflow:</a:t>
            </a:r>
          </a:p>
          <a:p>
            <a:r>
              <a:t>1. Start ATM simulation</a:t>
            </a:r>
          </a:p>
          <a:p>
            <a:r>
              <a:t>2. User login with card number and PIN</a:t>
            </a:r>
          </a:p>
          <a:p>
            <a:r>
              <a:t>3. Verify credentials</a:t>
            </a:r>
          </a:p>
          <a:p>
            <a:r>
              <a:t>4. Display transaction options:</a:t>
            </a:r>
          </a:p>
          <a:p>
            <a:r>
              <a:t>   - View Balance</a:t>
            </a:r>
          </a:p>
          <a:p>
            <a:r>
              <a:t>   - Deposit Money</a:t>
            </a:r>
          </a:p>
          <a:p>
            <a:r>
              <a:t>   - Withdraw Cash</a:t>
            </a:r>
          </a:p>
          <a:p>
            <a:r>
              <a:t>   - Exit</a:t>
            </a:r>
          </a:p>
          <a:p>
            <a:r>
              <a:t>5. Execute selected transaction</a:t>
            </a:r>
          </a:p>
          <a:p>
            <a:r>
              <a:t>6. Display result and loop until exit</a:t>
            </a:r>
          </a:p>
          <a:p>
            <a:r>
              <a:t>7. End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Java-based console application</a:t>
            </a:r>
          </a:p>
          <a:p>
            <a:r>
              <a:t>- Modular structure using classes and methods</a:t>
            </a:r>
          </a:p>
          <a:p>
            <a:r>
              <a:t>- Secure login mechanism using PIN</a:t>
            </a:r>
          </a:p>
          <a:p>
            <a:r>
              <a:t>- Simulated banking functions (withdraw, deposit, balance)</a:t>
            </a:r>
          </a:p>
          <a:p>
            <a:r>
              <a:t>- Easy to use and understand</a:t>
            </a:r>
          </a:p>
          <a:p>
            <a:r>
              <a:t>- Ideal for learning object-oriented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 graphical user interface (GUI)</a:t>
            </a:r>
          </a:p>
          <a:p>
            <a:r>
              <a:t>- Integrate with a real database for storing account details</a:t>
            </a:r>
          </a:p>
          <a:p>
            <a:r>
              <a:t>- Include multiple user support</a:t>
            </a:r>
          </a:p>
          <a:p>
            <a:r>
              <a:t>- Add transaction history feature</a:t>
            </a:r>
          </a:p>
          <a:p>
            <a:r>
              <a:t>- Implement mini-statement printing</a:t>
            </a:r>
          </a:p>
          <a:p>
            <a:r>
              <a:t>- Support for online ATM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