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196" y="1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98AC03E-C6AC-4AE6-AF74-AE2E0E6D0C1B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FA26DB5-260B-4B19-BEB0-A634698CFF69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30425"/>
            <a:ext cx="7500990" cy="2513021"/>
          </a:xfrm>
        </p:spPr>
        <p:txBody>
          <a:bodyPr>
            <a:noAutofit/>
          </a:bodyPr>
          <a:lstStyle/>
          <a:p>
            <a:r>
              <a:rPr lang="en-US" sz="80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Outputs Of The Project</a:t>
            </a:r>
            <a:endParaRPr lang="en-US" sz="80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18_0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aterialApp - Google Chrome 02-09-2025 17_18_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7972452" cy="584043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96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9600" i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9600" i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96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6_54_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06_5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07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07_3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07_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aterialApp - Google Chrome 02-09-2025 17_17_0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MaterialApp - Google Chrome 02-09-2025 17_19_2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MaterialApp - Google Chrome 02-09-2025 16_54_0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56</TotalTime>
  <Words>4</Words>
  <Application>Microsoft Office PowerPoint</Application>
  <PresentationFormat>On-screen Show (4:3)</PresentationFormat>
  <Paragraphs>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Outputs Of The Project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Outputs Of The Project</dc:title>
  <dc:creator>yuva pdtr</dc:creator>
  <cp:lastModifiedBy>yuva pdtr</cp:lastModifiedBy>
  <cp:revision>4</cp:revision>
  <dcterms:created xsi:type="dcterms:W3CDTF">2025-09-02T11:50:23Z</dcterms:created>
  <dcterms:modified xsi:type="dcterms:W3CDTF">2025-09-02T12:46:34Z</dcterms:modified>
</cp:coreProperties>
</file>