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F982B-A2EA-460B-8DD1-040CADD8779C}" v="64" dt="2024-04-24T14:00:54.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21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ANI S" userId="0ffcd2c736355db6" providerId="LiveId" clId="{027F982B-A2EA-460B-8DD1-040CADD8779C}"/>
    <pc:docChg chg="undo custSel addSld delSld modSld">
      <pc:chgData name="DHARANI S" userId="0ffcd2c736355db6" providerId="LiveId" clId="{027F982B-A2EA-460B-8DD1-040CADD8779C}" dt="2024-04-24T14:01:12.296" v="763" actId="255"/>
      <pc:docMkLst>
        <pc:docMk/>
      </pc:docMkLst>
      <pc:sldChg chg="addSp delSp modSp mod setBg">
        <pc:chgData name="DHARANI S" userId="0ffcd2c736355db6" providerId="LiveId" clId="{027F982B-A2EA-460B-8DD1-040CADD8779C}" dt="2024-04-24T13:11:22.418" v="206"/>
        <pc:sldMkLst>
          <pc:docMk/>
          <pc:sldMk cId="3642012913" sldId="256"/>
        </pc:sldMkLst>
        <pc:spChg chg="mod">
          <ac:chgData name="DHARANI S" userId="0ffcd2c736355db6" providerId="LiveId" clId="{027F982B-A2EA-460B-8DD1-040CADD8779C}" dt="2024-04-24T13:05:43.988" v="186"/>
          <ac:spMkLst>
            <pc:docMk/>
            <pc:sldMk cId="3642012913" sldId="256"/>
            <ac:spMk id="2" creationId="{7CA7BCC0-FBCD-F9B0-0FB9-EFC84379773C}"/>
          </ac:spMkLst>
        </pc:spChg>
        <pc:spChg chg="mod">
          <ac:chgData name="DHARANI S" userId="0ffcd2c736355db6" providerId="LiveId" clId="{027F982B-A2EA-460B-8DD1-040CADD8779C}" dt="2024-04-24T13:05:43.988" v="186"/>
          <ac:spMkLst>
            <pc:docMk/>
            <pc:sldMk cId="3642012913" sldId="256"/>
            <ac:spMk id="3" creationId="{E6DB5069-D4FE-AE51-FAA6-516F0D4DD98D}"/>
          </ac:spMkLst>
        </pc:spChg>
        <pc:picChg chg="add del mod">
          <ac:chgData name="DHARANI S" userId="0ffcd2c736355db6" providerId="LiveId" clId="{027F982B-A2EA-460B-8DD1-040CADD8779C}" dt="2024-04-24T13:04:34.542" v="182" actId="478"/>
          <ac:picMkLst>
            <pc:docMk/>
            <pc:sldMk cId="3642012913" sldId="256"/>
            <ac:picMk id="5" creationId="{5890C9E4-5BF4-D707-3698-377BBC61D67F}"/>
          </ac:picMkLst>
        </pc:picChg>
      </pc:sldChg>
      <pc:sldChg chg="modSp new del mod">
        <pc:chgData name="DHARANI S" userId="0ffcd2c736355db6" providerId="LiveId" clId="{027F982B-A2EA-460B-8DD1-040CADD8779C}" dt="2024-04-24T12:53:54.981" v="67" actId="47"/>
        <pc:sldMkLst>
          <pc:docMk/>
          <pc:sldMk cId="1415138602" sldId="257"/>
        </pc:sldMkLst>
        <pc:spChg chg="mod">
          <ac:chgData name="DHARANI S" userId="0ffcd2c736355db6" providerId="LiveId" clId="{027F982B-A2EA-460B-8DD1-040CADD8779C}" dt="2024-04-24T12:53:00.097" v="59" actId="5793"/>
          <ac:spMkLst>
            <pc:docMk/>
            <pc:sldMk cId="1415138602" sldId="257"/>
            <ac:spMk id="3" creationId="{7693B81C-D72F-BC07-1D88-9861AAE51A40}"/>
          </ac:spMkLst>
        </pc:spChg>
      </pc:sldChg>
      <pc:sldChg chg="addSp delSp modSp new mod setBg">
        <pc:chgData name="DHARANI S" userId="0ffcd2c736355db6" providerId="LiveId" clId="{027F982B-A2EA-460B-8DD1-040CADD8779C}" dt="2024-04-24T13:10:46.657" v="203"/>
        <pc:sldMkLst>
          <pc:docMk/>
          <pc:sldMk cId="1512562861" sldId="257"/>
        </pc:sldMkLst>
        <pc:spChg chg="add mod">
          <ac:chgData name="DHARANI S" userId="0ffcd2c736355db6" providerId="LiveId" clId="{027F982B-A2EA-460B-8DD1-040CADD8779C}" dt="2024-04-24T13:08:02.769" v="200" actId="255"/>
          <ac:spMkLst>
            <pc:docMk/>
            <pc:sldMk cId="1512562861" sldId="257"/>
            <ac:spMk id="3" creationId="{AC8C316A-909E-886E-0B33-2472AFA36351}"/>
          </ac:spMkLst>
        </pc:spChg>
        <pc:spChg chg="add del mod">
          <ac:chgData name="DHARANI S" userId="0ffcd2c736355db6" providerId="LiveId" clId="{027F982B-A2EA-460B-8DD1-040CADD8779C}" dt="2024-04-24T13:01:17.493" v="159" actId="22"/>
          <ac:spMkLst>
            <pc:docMk/>
            <pc:sldMk cId="1512562861" sldId="257"/>
            <ac:spMk id="5" creationId="{8B31FF16-A757-030B-DFFD-5093739FCFAA}"/>
          </ac:spMkLst>
        </pc:spChg>
      </pc:sldChg>
      <pc:sldChg chg="addSp modSp new mod setBg">
        <pc:chgData name="DHARANI S" userId="0ffcd2c736355db6" providerId="LiveId" clId="{027F982B-A2EA-460B-8DD1-040CADD8779C}" dt="2024-04-24T13:13:05.857" v="393" actId="20577"/>
        <pc:sldMkLst>
          <pc:docMk/>
          <pc:sldMk cId="442856748" sldId="258"/>
        </pc:sldMkLst>
        <pc:spChg chg="add mod">
          <ac:chgData name="DHARANI S" userId="0ffcd2c736355db6" providerId="LiveId" clId="{027F982B-A2EA-460B-8DD1-040CADD8779C}" dt="2024-04-24T13:13:05.857" v="393" actId="20577"/>
          <ac:spMkLst>
            <pc:docMk/>
            <pc:sldMk cId="442856748" sldId="258"/>
            <ac:spMk id="3" creationId="{59ECFE76-B989-00F6-AB44-47A2EACFE171}"/>
          </ac:spMkLst>
        </pc:spChg>
      </pc:sldChg>
      <pc:sldChg chg="addSp delSp modSp new del mod">
        <pc:chgData name="DHARANI S" userId="0ffcd2c736355db6" providerId="LiveId" clId="{027F982B-A2EA-460B-8DD1-040CADD8779C}" dt="2024-04-24T13:01:18.012" v="175" actId="680"/>
        <pc:sldMkLst>
          <pc:docMk/>
          <pc:sldMk cId="745534655" sldId="258"/>
        </pc:sldMkLst>
        <pc:spChg chg="add del mod">
          <ac:chgData name="DHARANI S" userId="0ffcd2c736355db6" providerId="LiveId" clId="{027F982B-A2EA-460B-8DD1-040CADD8779C}" dt="2024-04-24T13:01:17.965" v="174" actId="22"/>
          <ac:spMkLst>
            <pc:docMk/>
            <pc:sldMk cId="745534655" sldId="258"/>
            <ac:spMk id="3" creationId="{2C80E1EC-A360-F958-4747-1309A4CD05EA}"/>
          </ac:spMkLst>
        </pc:spChg>
        <pc:spChg chg="add del mod">
          <ac:chgData name="DHARANI S" userId="0ffcd2c736355db6" providerId="LiveId" clId="{027F982B-A2EA-460B-8DD1-040CADD8779C}" dt="2024-04-24T13:01:17.642" v="164" actId="22"/>
          <ac:spMkLst>
            <pc:docMk/>
            <pc:sldMk cId="745534655" sldId="258"/>
            <ac:spMk id="5" creationId="{C0409CDA-66FA-560F-B1ED-4661A233F969}"/>
          </ac:spMkLst>
        </pc:spChg>
      </pc:sldChg>
      <pc:sldChg chg="new del">
        <pc:chgData name="DHARANI S" userId="0ffcd2c736355db6" providerId="LiveId" clId="{027F982B-A2EA-460B-8DD1-040CADD8779C}" dt="2024-04-24T12:53:53.215" v="64" actId="47"/>
        <pc:sldMkLst>
          <pc:docMk/>
          <pc:sldMk cId="3593430205" sldId="258"/>
        </pc:sldMkLst>
      </pc:sldChg>
      <pc:sldChg chg="new del">
        <pc:chgData name="DHARANI S" userId="0ffcd2c736355db6" providerId="LiveId" clId="{027F982B-A2EA-460B-8DD1-040CADD8779C}" dt="2024-04-24T12:53:54.351" v="66" actId="47"/>
        <pc:sldMkLst>
          <pc:docMk/>
          <pc:sldMk cId="52702967" sldId="259"/>
        </pc:sldMkLst>
      </pc:sldChg>
      <pc:sldChg chg="addSp modSp new mod setBg">
        <pc:chgData name="DHARANI S" userId="0ffcd2c736355db6" providerId="LiveId" clId="{027F982B-A2EA-460B-8DD1-040CADD8779C}" dt="2024-04-24T13:14:43.625" v="400" actId="14100"/>
        <pc:sldMkLst>
          <pc:docMk/>
          <pc:sldMk cId="2079381925" sldId="259"/>
        </pc:sldMkLst>
        <pc:spChg chg="add mod">
          <ac:chgData name="DHARANI S" userId="0ffcd2c736355db6" providerId="LiveId" clId="{027F982B-A2EA-460B-8DD1-040CADD8779C}" dt="2024-04-24T13:14:43.625" v="400" actId="14100"/>
          <ac:spMkLst>
            <pc:docMk/>
            <pc:sldMk cId="2079381925" sldId="259"/>
            <ac:spMk id="3" creationId="{958476AF-114C-1565-9565-55E2661F17AC}"/>
          </ac:spMkLst>
        </pc:spChg>
      </pc:sldChg>
      <pc:sldChg chg="new del">
        <pc:chgData name="DHARANI S" userId="0ffcd2c736355db6" providerId="LiveId" clId="{027F982B-A2EA-460B-8DD1-040CADD8779C}" dt="2024-04-24T12:53:53.704" v="65" actId="47"/>
        <pc:sldMkLst>
          <pc:docMk/>
          <pc:sldMk cId="204356714" sldId="260"/>
        </pc:sldMkLst>
      </pc:sldChg>
      <pc:sldChg chg="addSp delSp modSp new mod setBg">
        <pc:chgData name="DHARANI S" userId="0ffcd2c736355db6" providerId="LiveId" clId="{027F982B-A2EA-460B-8DD1-040CADD8779C}" dt="2024-04-24T13:28:10.554" v="499"/>
        <pc:sldMkLst>
          <pc:docMk/>
          <pc:sldMk cId="3716399778" sldId="260"/>
        </pc:sldMkLst>
        <pc:graphicFrameChg chg="add del mod modGraphic">
          <ac:chgData name="DHARANI S" userId="0ffcd2c736355db6" providerId="LiveId" clId="{027F982B-A2EA-460B-8DD1-040CADD8779C}" dt="2024-04-24T13:18:23.950" v="437" actId="3680"/>
          <ac:graphicFrameMkLst>
            <pc:docMk/>
            <pc:sldMk cId="3716399778" sldId="260"/>
            <ac:graphicFrameMk id="2" creationId="{7833F03F-C644-486A-3426-3CDB35650999}"/>
          </ac:graphicFrameMkLst>
        </pc:graphicFrameChg>
        <pc:graphicFrameChg chg="add del mod modGraphic">
          <ac:chgData name="DHARANI S" userId="0ffcd2c736355db6" providerId="LiveId" clId="{027F982B-A2EA-460B-8DD1-040CADD8779C}" dt="2024-04-24T13:19:44.015" v="457" actId="3680"/>
          <ac:graphicFrameMkLst>
            <pc:docMk/>
            <pc:sldMk cId="3716399778" sldId="260"/>
            <ac:graphicFrameMk id="3" creationId="{2FB3DA81-6FD2-70E4-6BAC-934B24DF21BE}"/>
          </ac:graphicFrameMkLst>
        </pc:graphicFrameChg>
        <pc:graphicFrameChg chg="add mod modGraphic">
          <ac:chgData name="DHARANI S" userId="0ffcd2c736355db6" providerId="LiveId" clId="{027F982B-A2EA-460B-8DD1-040CADD8779C}" dt="2024-04-24T13:28:10.554" v="499"/>
          <ac:graphicFrameMkLst>
            <pc:docMk/>
            <pc:sldMk cId="3716399778" sldId="260"/>
            <ac:graphicFrameMk id="4" creationId="{3B85ADBF-B1F7-B2CD-876B-CFD85E74B824}"/>
          </ac:graphicFrameMkLst>
        </pc:graphicFrameChg>
      </pc:sldChg>
      <pc:sldChg chg="addSp modSp new mod setBg">
        <pc:chgData name="DHARANI S" userId="0ffcd2c736355db6" providerId="LiveId" clId="{027F982B-A2EA-460B-8DD1-040CADD8779C}" dt="2024-04-24T13:33:21.673" v="507" actId="207"/>
        <pc:sldMkLst>
          <pc:docMk/>
          <pc:sldMk cId="360763267" sldId="261"/>
        </pc:sldMkLst>
        <pc:spChg chg="add mod">
          <ac:chgData name="DHARANI S" userId="0ffcd2c736355db6" providerId="LiveId" clId="{027F982B-A2EA-460B-8DD1-040CADD8779C}" dt="2024-04-24T13:33:21.673" v="507" actId="207"/>
          <ac:spMkLst>
            <pc:docMk/>
            <pc:sldMk cId="360763267" sldId="261"/>
            <ac:spMk id="3" creationId="{F7C87B8F-CBBF-8A86-06AC-742C31673DE6}"/>
          </ac:spMkLst>
        </pc:spChg>
      </pc:sldChg>
      <pc:sldChg chg="new del">
        <pc:chgData name="DHARANI S" userId="0ffcd2c736355db6" providerId="LiveId" clId="{027F982B-A2EA-460B-8DD1-040CADD8779C}" dt="2024-04-24T12:53:52.522" v="63" actId="47"/>
        <pc:sldMkLst>
          <pc:docMk/>
          <pc:sldMk cId="1130832523" sldId="261"/>
        </pc:sldMkLst>
      </pc:sldChg>
      <pc:sldChg chg="addSp delSp modSp new mod setBg">
        <pc:chgData name="DHARANI S" userId="0ffcd2c736355db6" providerId="LiveId" clId="{027F982B-A2EA-460B-8DD1-040CADD8779C}" dt="2024-04-24T13:40:08.661" v="534" actId="478"/>
        <pc:sldMkLst>
          <pc:docMk/>
          <pc:sldMk cId="2217212743" sldId="262"/>
        </pc:sldMkLst>
        <pc:spChg chg="add mod">
          <ac:chgData name="DHARANI S" userId="0ffcd2c736355db6" providerId="LiveId" clId="{027F982B-A2EA-460B-8DD1-040CADD8779C}" dt="2024-04-24T13:35:02.832" v="514" actId="207"/>
          <ac:spMkLst>
            <pc:docMk/>
            <pc:sldMk cId="2217212743" sldId="262"/>
            <ac:spMk id="2" creationId="{6567156B-5AE6-4528-97F7-42105ED7EE55}"/>
          </ac:spMkLst>
        </pc:spChg>
        <pc:spChg chg="add mod">
          <ac:chgData name="DHARANI S" userId="0ffcd2c736355db6" providerId="LiveId" clId="{027F982B-A2EA-460B-8DD1-040CADD8779C}" dt="2024-04-24T13:39:36.945" v="529" actId="1076"/>
          <ac:spMkLst>
            <pc:docMk/>
            <pc:sldMk cId="2217212743" sldId="262"/>
            <ac:spMk id="4" creationId="{734C1D2F-9A70-2857-5401-6F5A2F330443}"/>
          </ac:spMkLst>
        </pc:spChg>
        <pc:picChg chg="add mod">
          <ac:chgData name="DHARANI S" userId="0ffcd2c736355db6" providerId="LiveId" clId="{027F982B-A2EA-460B-8DD1-040CADD8779C}" dt="2024-04-24T13:39:49.054" v="530"/>
          <ac:picMkLst>
            <pc:docMk/>
            <pc:sldMk cId="2217212743" sldId="262"/>
            <ac:picMk id="5" creationId="{7B2FD6F4-5775-CBA1-065B-387C079544FF}"/>
          </ac:picMkLst>
        </pc:picChg>
        <pc:picChg chg="add del mod">
          <ac:chgData name="DHARANI S" userId="0ffcd2c736355db6" providerId="LiveId" clId="{027F982B-A2EA-460B-8DD1-040CADD8779C}" dt="2024-04-24T13:40:08.661" v="534" actId="478"/>
          <ac:picMkLst>
            <pc:docMk/>
            <pc:sldMk cId="2217212743" sldId="262"/>
            <ac:picMk id="6" creationId="{A1437113-0C5E-80BC-1712-722BB921B3AA}"/>
          </ac:picMkLst>
        </pc:picChg>
        <pc:picChg chg="add mod">
          <ac:chgData name="DHARANI S" userId="0ffcd2c736355db6" providerId="LiveId" clId="{027F982B-A2EA-460B-8DD1-040CADD8779C}" dt="2024-04-24T13:34:53.455" v="513" actId="1076"/>
          <ac:picMkLst>
            <pc:docMk/>
            <pc:sldMk cId="2217212743" sldId="262"/>
            <ac:picMk id="1025" creationId="{5CFA2479-BDAE-3127-EB5E-8C47C4FECB2E}"/>
          </ac:picMkLst>
        </pc:picChg>
      </pc:sldChg>
      <pc:sldChg chg="addSp delSp modSp new mod setBg">
        <pc:chgData name="DHARANI S" userId="0ffcd2c736355db6" providerId="LiveId" clId="{027F982B-A2EA-460B-8DD1-040CADD8779C}" dt="2024-04-24T13:46:12.825" v="558" actId="1076"/>
        <pc:sldMkLst>
          <pc:docMk/>
          <pc:sldMk cId="1332192281" sldId="263"/>
        </pc:sldMkLst>
        <pc:spChg chg="add mod">
          <ac:chgData name="DHARANI S" userId="0ffcd2c736355db6" providerId="LiveId" clId="{027F982B-A2EA-460B-8DD1-040CADD8779C}" dt="2024-04-24T13:42:37.446" v="541" actId="207"/>
          <ac:spMkLst>
            <pc:docMk/>
            <pc:sldMk cId="1332192281" sldId="263"/>
            <ac:spMk id="3" creationId="{B283F4AE-B466-B0CF-13ED-29CB80275705}"/>
          </ac:spMkLst>
        </pc:spChg>
        <pc:spChg chg="add del mod">
          <ac:chgData name="DHARANI S" userId="0ffcd2c736355db6" providerId="LiveId" clId="{027F982B-A2EA-460B-8DD1-040CADD8779C}" dt="2024-04-24T13:44:41.545" v="550" actId="478"/>
          <ac:spMkLst>
            <pc:docMk/>
            <pc:sldMk cId="1332192281" sldId="263"/>
            <ac:spMk id="6" creationId="{BE961F89-C9A9-98F3-74A6-337E3AAF4B2E}"/>
          </ac:spMkLst>
        </pc:spChg>
        <pc:spChg chg="add mod">
          <ac:chgData name="DHARANI S" userId="0ffcd2c736355db6" providerId="LiveId" clId="{027F982B-A2EA-460B-8DD1-040CADD8779C}" dt="2024-04-24T13:45:34.384" v="555" actId="207"/>
          <ac:spMkLst>
            <pc:docMk/>
            <pc:sldMk cId="1332192281" sldId="263"/>
            <ac:spMk id="8" creationId="{3AD53491-0464-2E84-C34E-FA49FA1457E3}"/>
          </ac:spMkLst>
        </pc:spChg>
        <pc:picChg chg="add mod">
          <ac:chgData name="DHARANI S" userId="0ffcd2c736355db6" providerId="LiveId" clId="{027F982B-A2EA-460B-8DD1-040CADD8779C}" dt="2024-04-24T13:46:12.825" v="558" actId="1076"/>
          <ac:picMkLst>
            <pc:docMk/>
            <pc:sldMk cId="1332192281" sldId="263"/>
            <ac:picMk id="4" creationId="{2095979D-6CED-9ECE-ACCF-03D5A3BE5F4D}"/>
          </ac:picMkLst>
        </pc:picChg>
        <pc:picChg chg="add mod">
          <ac:chgData name="DHARANI S" userId="0ffcd2c736355db6" providerId="LiveId" clId="{027F982B-A2EA-460B-8DD1-040CADD8779C}" dt="2024-04-24T13:46:00.698" v="557" actId="1076"/>
          <ac:picMkLst>
            <pc:docMk/>
            <pc:sldMk cId="1332192281" sldId="263"/>
            <ac:picMk id="9" creationId="{5A66577D-3B4E-6B6C-50B9-AB4E3DF39324}"/>
          </ac:picMkLst>
        </pc:picChg>
      </pc:sldChg>
      <pc:sldChg chg="addSp modSp add del mod setBg">
        <pc:chgData name="DHARANI S" userId="0ffcd2c736355db6" providerId="LiveId" clId="{027F982B-A2EA-460B-8DD1-040CADD8779C}" dt="2024-04-24T13:40:04.568" v="532" actId="47"/>
        <pc:sldMkLst>
          <pc:docMk/>
          <pc:sldMk cId="3719751644" sldId="263"/>
        </pc:sldMkLst>
        <pc:spChg chg="add mod">
          <ac:chgData name="DHARANI S" userId="0ffcd2c736355db6" providerId="LiveId" clId="{027F982B-A2EA-460B-8DD1-040CADD8779C}" dt="2024-04-24T13:37:03.797" v="520" actId="1076"/>
          <ac:spMkLst>
            <pc:docMk/>
            <pc:sldMk cId="3719751644" sldId="263"/>
            <ac:spMk id="3" creationId="{2234AA70-D32E-5AA8-288E-1BDB1D0A4E7B}"/>
          </ac:spMkLst>
        </pc:spChg>
        <pc:spChg chg="add mod">
          <ac:chgData name="DHARANI S" userId="0ffcd2c736355db6" providerId="LiveId" clId="{027F982B-A2EA-460B-8DD1-040CADD8779C}" dt="2024-04-24T13:37:03.797" v="520" actId="1076"/>
          <ac:spMkLst>
            <pc:docMk/>
            <pc:sldMk cId="3719751644" sldId="263"/>
            <ac:spMk id="4" creationId="{08E05EA1-546E-61BB-15A4-C1913750F5A6}"/>
          </ac:spMkLst>
        </pc:spChg>
        <pc:spChg chg="add mod">
          <ac:chgData name="DHARANI S" userId="0ffcd2c736355db6" providerId="LiveId" clId="{027F982B-A2EA-460B-8DD1-040CADD8779C}" dt="2024-04-24T13:38:57.954" v="526" actId="255"/>
          <ac:spMkLst>
            <pc:docMk/>
            <pc:sldMk cId="3719751644" sldId="263"/>
            <ac:spMk id="6" creationId="{D3BFBDCF-C95E-ACA4-C163-3B54F107EFB5}"/>
          </ac:spMkLst>
        </pc:spChg>
        <pc:picChg chg="add mod">
          <ac:chgData name="DHARANI S" userId="0ffcd2c736355db6" providerId="LiveId" clId="{027F982B-A2EA-460B-8DD1-040CADD8779C}" dt="2024-04-24T13:37:03.797" v="520" actId="1076"/>
          <ac:picMkLst>
            <pc:docMk/>
            <pc:sldMk cId="3719751644" sldId="263"/>
            <ac:picMk id="2049" creationId="{8CB2E927-7BEE-0138-6C31-32022BB6B01E}"/>
          </ac:picMkLst>
        </pc:picChg>
      </pc:sldChg>
      <pc:sldChg chg="addSp modSp new mod setBg">
        <pc:chgData name="DHARANI S" userId="0ffcd2c736355db6" providerId="LiveId" clId="{027F982B-A2EA-460B-8DD1-040CADD8779C}" dt="2024-04-24T13:48:24.400" v="589" actId="1076"/>
        <pc:sldMkLst>
          <pc:docMk/>
          <pc:sldMk cId="164062617" sldId="264"/>
        </pc:sldMkLst>
        <pc:spChg chg="add mod">
          <ac:chgData name="DHARANI S" userId="0ffcd2c736355db6" providerId="LiveId" clId="{027F982B-A2EA-460B-8DD1-040CADD8779C}" dt="2024-04-24T13:47:31.066" v="587" actId="1076"/>
          <ac:spMkLst>
            <pc:docMk/>
            <pc:sldMk cId="164062617" sldId="264"/>
            <ac:spMk id="3" creationId="{4F749A4F-41DA-6A81-08FB-0471CCDEE669}"/>
          </ac:spMkLst>
        </pc:spChg>
        <pc:picChg chg="add mod">
          <ac:chgData name="DHARANI S" userId="0ffcd2c736355db6" providerId="LiveId" clId="{027F982B-A2EA-460B-8DD1-040CADD8779C}" dt="2024-04-24T13:48:24.400" v="589" actId="1076"/>
          <ac:picMkLst>
            <pc:docMk/>
            <pc:sldMk cId="164062617" sldId="264"/>
            <ac:picMk id="4" creationId="{86A7B56F-2876-BBC6-6E88-30254F98BF65}"/>
          </ac:picMkLst>
        </pc:picChg>
      </pc:sldChg>
      <pc:sldChg chg="new del">
        <pc:chgData name="DHARANI S" userId="0ffcd2c736355db6" providerId="LiveId" clId="{027F982B-A2EA-460B-8DD1-040CADD8779C}" dt="2024-04-24T13:40:03.860" v="531" actId="47"/>
        <pc:sldMkLst>
          <pc:docMk/>
          <pc:sldMk cId="1740164348" sldId="264"/>
        </pc:sldMkLst>
      </pc:sldChg>
      <pc:sldChg chg="addSp modSp new mod setBg">
        <pc:chgData name="DHARANI S" userId="0ffcd2c736355db6" providerId="LiveId" clId="{027F982B-A2EA-460B-8DD1-040CADD8779C}" dt="2024-04-24T13:50:20.090" v="597" actId="1076"/>
        <pc:sldMkLst>
          <pc:docMk/>
          <pc:sldMk cId="3894716268" sldId="265"/>
        </pc:sldMkLst>
        <pc:spChg chg="add mod">
          <ac:chgData name="DHARANI S" userId="0ffcd2c736355db6" providerId="LiveId" clId="{027F982B-A2EA-460B-8DD1-040CADD8779C}" dt="2024-04-24T13:49:57.243" v="595" actId="1076"/>
          <ac:spMkLst>
            <pc:docMk/>
            <pc:sldMk cId="3894716268" sldId="265"/>
            <ac:spMk id="3" creationId="{DD4D689D-3D66-BE6A-027B-9DCA19B32958}"/>
          </ac:spMkLst>
        </pc:spChg>
        <pc:picChg chg="add mod">
          <ac:chgData name="DHARANI S" userId="0ffcd2c736355db6" providerId="LiveId" clId="{027F982B-A2EA-460B-8DD1-040CADD8779C}" dt="2024-04-24T13:50:20.090" v="597" actId="1076"/>
          <ac:picMkLst>
            <pc:docMk/>
            <pc:sldMk cId="3894716268" sldId="265"/>
            <ac:picMk id="4" creationId="{7100A54E-5776-98A7-D3E8-5DB43E3D43F7}"/>
          </ac:picMkLst>
        </pc:picChg>
      </pc:sldChg>
      <pc:sldChg chg="addSp delSp modSp new mod setBg">
        <pc:chgData name="DHARANI S" userId="0ffcd2c736355db6" providerId="LiveId" clId="{027F982B-A2EA-460B-8DD1-040CADD8779C}" dt="2024-04-24T14:01:12.296" v="763" actId="255"/>
        <pc:sldMkLst>
          <pc:docMk/>
          <pc:sldMk cId="193810644" sldId="266"/>
        </pc:sldMkLst>
        <pc:spChg chg="add mod">
          <ac:chgData name="DHARANI S" userId="0ffcd2c736355db6" providerId="LiveId" clId="{027F982B-A2EA-460B-8DD1-040CADD8779C}" dt="2024-04-24T13:51:41.013" v="603" actId="207"/>
          <ac:spMkLst>
            <pc:docMk/>
            <pc:sldMk cId="193810644" sldId="266"/>
            <ac:spMk id="3" creationId="{5A9E842A-DEA3-D50E-34D1-6B2564E0D89B}"/>
          </ac:spMkLst>
        </pc:spChg>
        <pc:spChg chg="add mod">
          <ac:chgData name="DHARANI S" userId="0ffcd2c736355db6" providerId="LiveId" clId="{027F982B-A2EA-460B-8DD1-040CADD8779C}" dt="2024-04-24T13:59:55.276" v="757" actId="20577"/>
          <ac:spMkLst>
            <pc:docMk/>
            <pc:sldMk cId="193810644" sldId="266"/>
            <ac:spMk id="7" creationId="{B38C343D-1A8C-2BD6-2057-091E9D29FCCA}"/>
          </ac:spMkLst>
        </pc:spChg>
        <pc:spChg chg="add del mod">
          <ac:chgData name="DHARANI S" userId="0ffcd2c736355db6" providerId="LiveId" clId="{027F982B-A2EA-460B-8DD1-040CADD8779C}" dt="2024-04-24T13:59:23.110" v="729" actId="478"/>
          <ac:spMkLst>
            <pc:docMk/>
            <pc:sldMk cId="193810644" sldId="266"/>
            <ac:spMk id="8" creationId="{50BB8F8F-198C-B687-30E9-BCD292D3AE3D}"/>
          </ac:spMkLst>
        </pc:spChg>
        <pc:spChg chg="add mod">
          <ac:chgData name="DHARANI S" userId="0ffcd2c736355db6" providerId="LiveId" clId="{027F982B-A2EA-460B-8DD1-040CADD8779C}" dt="2024-04-24T13:59:00.664" v="726" actId="20577"/>
          <ac:spMkLst>
            <pc:docMk/>
            <pc:sldMk cId="193810644" sldId="266"/>
            <ac:spMk id="9" creationId="{D3F2EF04-3B41-1512-8FF8-759208118633}"/>
          </ac:spMkLst>
        </pc:spChg>
        <pc:spChg chg="add mod">
          <ac:chgData name="DHARANI S" userId="0ffcd2c736355db6" providerId="LiveId" clId="{027F982B-A2EA-460B-8DD1-040CADD8779C}" dt="2024-04-24T14:01:12.296" v="763" actId="255"/>
          <ac:spMkLst>
            <pc:docMk/>
            <pc:sldMk cId="193810644" sldId="266"/>
            <ac:spMk id="10" creationId="{64058A7C-4038-4838-0560-53FCBADEF957}"/>
          </ac:spMkLst>
        </pc:spChg>
        <pc:picChg chg="add mod">
          <ac:chgData name="DHARANI S" userId="0ffcd2c736355db6" providerId="LiveId" clId="{027F982B-A2EA-460B-8DD1-040CADD8779C}" dt="2024-04-24T13:52:00.043" v="605" actId="1076"/>
          <ac:picMkLst>
            <pc:docMk/>
            <pc:sldMk cId="193810644" sldId="266"/>
            <ac:picMk id="4" creationId="{6B52F434-E10A-BE91-9E22-E606409EC5AE}"/>
          </ac:picMkLst>
        </pc:picChg>
        <pc:picChg chg="add del mod">
          <ac:chgData name="DHARANI S" userId="0ffcd2c736355db6" providerId="LiveId" clId="{027F982B-A2EA-460B-8DD1-040CADD8779C}" dt="2024-04-24T13:52:23.999" v="607" actId="478"/>
          <ac:picMkLst>
            <pc:docMk/>
            <pc:sldMk cId="193810644" sldId="266"/>
            <ac:picMk id="5" creationId="{B5DA9FB2-E801-853C-96D0-5D2C7BAEF3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378796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61ECC-0042-4304-934E-6FED531C5E3D}"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145777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3850428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8287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2673870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461ECC-0042-4304-934E-6FED531C5E3D}" type="datetimeFigureOut">
              <a:rPr lang="en-IN" smtClean="0"/>
              <a:t>24-04-2024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2840244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461ECC-0042-4304-934E-6FED531C5E3D}" type="datetimeFigureOut">
              <a:rPr lang="en-IN" smtClean="0"/>
              <a:t>24-04-2024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3131613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3777299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125763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18730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40366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61ECC-0042-4304-934E-6FED531C5E3D}"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89479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61ECC-0042-4304-934E-6FED531C5E3D}"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414729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418842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91913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461ECC-0042-4304-934E-6FED531C5E3D}" type="datetimeFigureOut">
              <a:rPr lang="en-IN" smtClean="0"/>
              <a:t>24-04-2024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73172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61ECC-0042-4304-934E-6FED531C5E3D}"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126478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461ECC-0042-4304-934E-6FED531C5E3D}" type="datetimeFigureOut">
              <a:rPr lang="en-IN" smtClean="0"/>
              <a:t>24-04-2024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A61760-DE0D-4588-82B7-944B595B4AFD}" type="slidenum">
              <a:rPr lang="en-IN" smtClean="0"/>
              <a:t>‹#›</a:t>
            </a:fld>
            <a:endParaRPr lang="en-IN"/>
          </a:p>
        </p:txBody>
      </p:sp>
    </p:spTree>
    <p:extLst>
      <p:ext uri="{BB962C8B-B14F-4D97-AF65-F5344CB8AC3E}">
        <p14:creationId xmlns:p14="http://schemas.microsoft.com/office/powerpoint/2010/main" val="1476734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BCC0-FBCD-F9B0-0FB9-EFC84379773C}"/>
              </a:ext>
            </a:extLst>
          </p:cNvPr>
          <p:cNvSpPr>
            <a:spLocks noGrp="1"/>
          </p:cNvSpPr>
          <p:nvPr>
            <p:ph type="ctrTitle"/>
          </p:nvPr>
        </p:nvSpPr>
        <p:spPr/>
        <p:txBody>
          <a:bodyPr/>
          <a:lstStyle/>
          <a:p>
            <a:r>
              <a:rPr lang="en-IN" dirty="0"/>
              <a:t>IBM PROJECT REPORT</a:t>
            </a:r>
          </a:p>
        </p:txBody>
      </p:sp>
      <p:sp>
        <p:nvSpPr>
          <p:cNvPr id="3" name="Subtitle 2">
            <a:extLst>
              <a:ext uri="{FF2B5EF4-FFF2-40B4-BE49-F238E27FC236}">
                <a16:creationId xmlns:a16="http://schemas.microsoft.com/office/drawing/2014/main" id="{E6DB5069-D4FE-AE51-FAA6-516F0D4DD98D}"/>
              </a:ext>
            </a:extLst>
          </p:cNvPr>
          <p:cNvSpPr>
            <a:spLocks noGrp="1"/>
          </p:cNvSpPr>
          <p:nvPr>
            <p:ph type="subTitle" idx="1"/>
          </p:nvPr>
        </p:nvSpPr>
        <p:spPr/>
        <p:txBody>
          <a:bodyPr/>
          <a:lstStyle/>
          <a:p>
            <a:r>
              <a:rPr lang="en-IN" dirty="0"/>
              <a:t>HR DATA ,INCLUDING EMPOLYEE INFORMATION</a:t>
            </a:r>
          </a:p>
        </p:txBody>
      </p:sp>
    </p:spTree>
    <p:extLst>
      <p:ext uri="{BB962C8B-B14F-4D97-AF65-F5344CB8AC3E}">
        <p14:creationId xmlns:p14="http://schemas.microsoft.com/office/powerpoint/2010/main" val="364201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D689D-3D66-BE6A-027B-9DCA19B32958}"/>
              </a:ext>
            </a:extLst>
          </p:cNvPr>
          <p:cNvSpPr txBox="1"/>
          <p:nvPr/>
        </p:nvSpPr>
        <p:spPr>
          <a:xfrm>
            <a:off x="314632" y="178283"/>
            <a:ext cx="6096000" cy="390684"/>
          </a:xfrm>
          <a:prstGeom prst="rect">
            <a:avLst/>
          </a:prstGeom>
          <a:noFill/>
        </p:spPr>
        <p:txBody>
          <a:bodyPr wrap="square">
            <a:spAutoFit/>
          </a:bodyPr>
          <a:lstStyle/>
          <a:p>
            <a:pPr marL="5715" indent="-6350">
              <a:lnSpc>
                <a:spcPct val="115000"/>
              </a:lnSpc>
              <a:spcAft>
                <a:spcPts val="1050"/>
              </a:spcAft>
            </a:pPr>
            <a:r>
              <a:rPr lang="en-IN" sz="1800" dirty="0">
                <a:effectLst/>
                <a:latin typeface="Times New Roman" panose="02020603050405020304" pitchFamily="18" charset="0"/>
                <a:ea typeface="Calibri" panose="020F0502020204030204" pitchFamily="34" charset="0"/>
              </a:rPr>
              <a:t>2.According to there experience and joining year Leave or Not </a:t>
            </a:r>
            <a:endParaRPr lang="en-IN" sz="1200"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7100A54E-5776-98A7-D3E8-5DB43E3D43F7}"/>
              </a:ext>
            </a:extLst>
          </p:cNvPr>
          <p:cNvPicPr>
            <a:picLocks noChangeAspect="1"/>
          </p:cNvPicPr>
          <p:nvPr/>
        </p:nvPicPr>
        <p:blipFill>
          <a:blip r:embed="rId3"/>
          <a:srcRect/>
          <a:stretch>
            <a:fillRect/>
          </a:stretch>
        </p:blipFill>
        <p:spPr bwMode="auto">
          <a:xfrm>
            <a:off x="1852275" y="704481"/>
            <a:ext cx="6088380" cy="3718560"/>
          </a:xfrm>
          <a:prstGeom prst="rect">
            <a:avLst/>
          </a:prstGeom>
          <a:noFill/>
          <a:ln w="9525">
            <a:noFill/>
            <a:miter lim="800000"/>
            <a:headEnd/>
            <a:tailEnd/>
          </a:ln>
        </p:spPr>
      </p:pic>
    </p:spTree>
    <p:extLst>
      <p:ext uri="{BB962C8B-B14F-4D97-AF65-F5344CB8AC3E}">
        <p14:creationId xmlns:p14="http://schemas.microsoft.com/office/powerpoint/2010/main" val="389471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9E842A-DEA3-D50E-34D1-6B2564E0D89B}"/>
              </a:ext>
            </a:extLst>
          </p:cNvPr>
          <p:cNvSpPr txBox="1"/>
          <p:nvPr/>
        </p:nvSpPr>
        <p:spPr>
          <a:xfrm>
            <a:off x="550607" y="178283"/>
            <a:ext cx="6096000" cy="390684"/>
          </a:xfrm>
          <a:prstGeom prst="rect">
            <a:avLst/>
          </a:prstGeom>
          <a:noFill/>
        </p:spPr>
        <p:txBody>
          <a:bodyPr wrap="square">
            <a:spAutoFit/>
          </a:bodyPr>
          <a:lstStyle/>
          <a:p>
            <a:pPr>
              <a:lnSpc>
                <a:spcPct val="115000"/>
              </a:lnSpc>
              <a:spcAft>
                <a:spcPts val="830"/>
              </a:spcAft>
            </a:pPr>
            <a:r>
              <a:rPr lang="en-IN" sz="1800" b="1" dirty="0">
                <a:effectLst/>
                <a:latin typeface="Times New Roman" panose="02020603050405020304" pitchFamily="18" charset="0"/>
                <a:ea typeface="Calibri" panose="020F0502020204030204" pitchFamily="34" charset="0"/>
              </a:rPr>
              <a:t>Location:</a:t>
            </a:r>
            <a:endParaRPr lang="en-IN" sz="1100"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6B52F434-E10A-BE91-9E22-E606409EC5AE}"/>
              </a:ext>
            </a:extLst>
          </p:cNvPr>
          <p:cNvPicPr>
            <a:picLocks noChangeAspect="1"/>
          </p:cNvPicPr>
          <p:nvPr/>
        </p:nvPicPr>
        <p:blipFill>
          <a:blip r:embed="rId3"/>
          <a:srcRect/>
          <a:stretch>
            <a:fillRect/>
          </a:stretch>
        </p:blipFill>
        <p:spPr bwMode="auto">
          <a:xfrm>
            <a:off x="1108167" y="731151"/>
            <a:ext cx="3702685" cy="2446020"/>
          </a:xfrm>
          <a:prstGeom prst="rect">
            <a:avLst/>
          </a:prstGeom>
          <a:noFill/>
          <a:ln w="9525">
            <a:noFill/>
            <a:miter lim="800000"/>
            <a:headEnd/>
            <a:tailEnd/>
          </a:ln>
        </p:spPr>
      </p:pic>
      <p:sp>
        <p:nvSpPr>
          <p:cNvPr id="7" name="TextBox 6">
            <a:extLst>
              <a:ext uri="{FF2B5EF4-FFF2-40B4-BE49-F238E27FC236}">
                <a16:creationId xmlns:a16="http://schemas.microsoft.com/office/drawing/2014/main" id="{B38C343D-1A8C-2BD6-2057-091E9D29FCCA}"/>
              </a:ext>
            </a:extLst>
          </p:cNvPr>
          <p:cNvSpPr txBox="1"/>
          <p:nvPr/>
        </p:nvSpPr>
        <p:spPr>
          <a:xfrm>
            <a:off x="216310" y="3339355"/>
            <a:ext cx="11100619" cy="3700821"/>
          </a:xfrm>
          <a:prstGeom prst="rect">
            <a:avLst/>
          </a:prstGeom>
          <a:noFill/>
        </p:spPr>
        <p:txBody>
          <a:bodyPr wrap="square">
            <a:spAutoFit/>
          </a:bodyPr>
          <a:lstStyle/>
          <a:p>
            <a:r>
              <a:rPr lang="en-IN" sz="2400" b="1" u="sng" dirty="0">
                <a:effectLst/>
                <a:latin typeface="Times New Roman" panose="02020603050405020304" pitchFamily="18" charset="0"/>
                <a:ea typeface="Times New Roman" panose="02020603050405020304" pitchFamily="18" charset="0"/>
              </a:rPr>
              <a:t>CONCLUTION:</a:t>
            </a:r>
            <a:endParaRPr lang="en-IN" sz="1600" dirty="0">
              <a:effectLst/>
              <a:latin typeface="Times New Roman" panose="02020603050405020304" pitchFamily="18" charset="0"/>
              <a:ea typeface="Times New Roman" panose="02020603050405020304" pitchFamily="18" charset="0"/>
            </a:endParaRPr>
          </a:p>
          <a:p>
            <a:pPr marL="8890" indent="448310">
              <a:lnSpc>
                <a:spcPct val="115000"/>
              </a:lnSpc>
              <a:spcAft>
                <a:spcPts val="1050"/>
              </a:spcAft>
            </a:pPr>
            <a:r>
              <a:rPr lang="en-IN" sz="1800" dirty="0">
                <a:effectLst/>
                <a:latin typeface="Times New Roman" panose="02020603050405020304" pitchFamily="18" charset="0"/>
                <a:ea typeface="Calibri" panose="020F0502020204030204" pitchFamily="34" charset="0"/>
              </a:rPr>
              <a:t>Our project has used IBM COGNOS Analytics to study HR data ,Including employee information. We've explored by </a:t>
            </a:r>
            <a:r>
              <a:rPr lang="en-IN" sz="1800" dirty="0" err="1">
                <a:effectLst/>
                <a:latin typeface="Times New Roman" panose="02020603050405020304" pitchFamily="18" charset="0"/>
                <a:ea typeface="Calibri" panose="020F0502020204030204" pitchFamily="34" charset="0"/>
              </a:rPr>
              <a:t>list,crosstab</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dashboard,Location</a:t>
            </a:r>
            <a:r>
              <a:rPr lang="en-IN" sz="1800" dirty="0">
                <a:effectLst/>
                <a:latin typeface="Times New Roman" panose="02020603050405020304" pitchFamily="18" charset="0"/>
                <a:ea typeface="Calibri" panose="020F0502020204030204" pitchFamily="34" charset="0"/>
              </a:rPr>
              <a:t>  of the data using tool visualizations. By doing this, we've found The experience of the employee and age ,gender and etc,</a:t>
            </a:r>
            <a:endParaRPr lang="en-IN" sz="1400" dirty="0">
              <a:effectLst/>
              <a:latin typeface="Calibri" panose="020F0502020204030204" pitchFamily="34" charset="0"/>
              <a:ea typeface="Calibri" panose="020F0502020204030204" pitchFamily="34" charset="0"/>
            </a:endParaRPr>
          </a:p>
          <a:p>
            <a:pPr marL="8890">
              <a:lnSpc>
                <a:spcPct val="115000"/>
              </a:lnSpc>
              <a:spcAft>
                <a:spcPts val="1050"/>
              </a:spcAft>
            </a:pPr>
            <a:r>
              <a:rPr lang="en-IN" sz="1800" dirty="0">
                <a:effectLst/>
                <a:latin typeface="Times New Roman" panose="02020603050405020304" pitchFamily="18" charset="0"/>
                <a:ea typeface="Calibri" panose="020F0502020204030204" pitchFamily="34" charset="0"/>
              </a:rPr>
              <a:t>Our work is just the beginning. We'll keep using COGNOS Analytics to find various information about HR </a:t>
            </a:r>
            <a:endParaRPr lang="en-IN" sz="1400" dirty="0">
              <a:latin typeface="Calibri" panose="020F0502020204030204" pitchFamily="34" charset="0"/>
              <a:ea typeface="Calibri" panose="020F0502020204030204" pitchFamily="34" charset="0"/>
            </a:endParaRPr>
          </a:p>
          <a:p>
            <a:pPr marL="8890">
              <a:lnSpc>
                <a:spcPct val="115000"/>
              </a:lnSpc>
              <a:spcAft>
                <a:spcPts val="1050"/>
              </a:spcAft>
            </a:pPr>
            <a:r>
              <a:rPr lang="en-IN" sz="2000" dirty="0">
                <a:effectLst/>
                <a:latin typeface="Calibri" panose="020F0502020204030204" pitchFamily="34" charset="0"/>
                <a:ea typeface="Calibri" panose="020F0502020204030204" pitchFamily="34" charset="0"/>
              </a:rPr>
              <a:t>REFERENCE:</a:t>
            </a:r>
          </a:p>
          <a:p>
            <a:pPr marL="8890">
              <a:lnSpc>
                <a:spcPct val="115000"/>
              </a:lnSpc>
              <a:spcAft>
                <a:spcPts val="1050"/>
              </a:spcAft>
            </a:pPr>
            <a:endParaRPr lang="en-IN" sz="2000" dirty="0">
              <a:effectLst/>
              <a:latin typeface="Times New Roman" panose="02020603050405020304" pitchFamily="18" charset="0"/>
              <a:ea typeface="Calibri" panose="020F0502020204030204" pitchFamily="34" charset="0"/>
            </a:endParaRPr>
          </a:p>
          <a:p>
            <a:pPr marL="8890">
              <a:lnSpc>
                <a:spcPct val="115000"/>
              </a:lnSpc>
              <a:spcAft>
                <a:spcPts val="1050"/>
              </a:spcAft>
            </a:pPr>
            <a:endParaRPr lang="en-IN" sz="1800" dirty="0">
              <a:solidFill>
                <a:srgbClr val="000000"/>
              </a:solidFill>
              <a:effectLst/>
              <a:latin typeface="Calibri" panose="020F0502020204030204" pitchFamily="34" charset="0"/>
              <a:ea typeface="Calibri" panose="020F0502020204030204" pitchFamily="34" charset="0"/>
            </a:endParaRPr>
          </a:p>
          <a:p>
            <a:pPr marL="8890">
              <a:lnSpc>
                <a:spcPct val="115000"/>
              </a:lnSpc>
              <a:spcAft>
                <a:spcPts val="1050"/>
              </a:spcAft>
            </a:pP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9" name="Rectangle 2">
            <a:extLst>
              <a:ext uri="{FF2B5EF4-FFF2-40B4-BE49-F238E27FC236}">
                <a16:creationId xmlns:a16="http://schemas.microsoft.com/office/drawing/2014/main" id="{D3F2EF04-3B41-1512-8FF8-759208118633}"/>
              </a:ext>
            </a:extLst>
          </p:cNvPr>
          <p:cNvSpPr>
            <a:spLocks noChangeArrowheads="1"/>
          </p:cNvSpPr>
          <p:nvPr/>
        </p:nvSpPr>
        <p:spPr bwMode="auto">
          <a:xfrm>
            <a:off x="152400" y="319444"/>
            <a:ext cx="28854" cy="123111"/>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64058A7C-4038-4838-0560-53FCBADEF957}"/>
              </a:ext>
            </a:extLst>
          </p:cNvPr>
          <p:cNvSpPr>
            <a:spLocks noChangeArrowheads="1"/>
          </p:cNvSpPr>
          <p:nvPr/>
        </p:nvSpPr>
        <p:spPr bwMode="auto">
          <a:xfrm>
            <a:off x="747954" y="5612015"/>
            <a:ext cx="7039518" cy="492443"/>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529"/>
                </a:solidFill>
                <a:effectLst/>
                <a:latin typeface="inherit"/>
              </a:rPr>
              <a:t>https://ap1.ca.analytics.ibm.com/bi/?perspective=dashboard&amp;pathRef=.my_folders%2FHR&amp;action=view&amp;mode=dashboard</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81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8C316A-909E-886E-0B33-2472AFA36351}"/>
              </a:ext>
            </a:extLst>
          </p:cNvPr>
          <p:cNvSpPr txBox="1"/>
          <p:nvPr/>
        </p:nvSpPr>
        <p:spPr>
          <a:xfrm>
            <a:off x="-324466" y="884903"/>
            <a:ext cx="11995355" cy="6214522"/>
          </a:xfrm>
          <a:prstGeom prst="rect">
            <a:avLst/>
          </a:prstGeom>
          <a:noFill/>
        </p:spPr>
        <p:txBody>
          <a:bodyPr wrap="square">
            <a:spAutoFit/>
          </a:bodyPr>
          <a:lstStyle/>
          <a:p>
            <a:pPr algn="ctr">
              <a:lnSpc>
                <a:spcPct val="115000"/>
              </a:lnSpc>
            </a:pPr>
            <a:r>
              <a:rPr lang="en-IN" sz="2000" b="1" dirty="0">
                <a:effectLst/>
                <a:latin typeface="Calibri" panose="020F0502020204030204" pitchFamily="34" charset="0"/>
                <a:ea typeface="Calibri" panose="020F0502020204030204" pitchFamily="34" charset="0"/>
              </a:rPr>
              <a:t>DEPARTMENT OF COMPUTER SCIENCE</a:t>
            </a:r>
          </a:p>
          <a:p>
            <a:pPr algn="ctr">
              <a:lnSpc>
                <a:spcPct val="115000"/>
              </a:lnSpc>
            </a:pPr>
            <a:r>
              <a:rPr lang="en-IN" sz="2000" b="1" dirty="0">
                <a:effectLst/>
                <a:latin typeface="Calibri" panose="020F0502020204030204" pitchFamily="34" charset="0"/>
                <a:ea typeface="Calibri" panose="020F0502020204030204" pitchFamily="34" charset="0"/>
              </a:rPr>
              <a:t>AND APPLICATIONS</a:t>
            </a:r>
          </a:p>
          <a:p>
            <a:pPr algn="ctr">
              <a:lnSpc>
                <a:spcPct val="115000"/>
              </a:lnSpc>
            </a:pPr>
            <a:r>
              <a:rPr lang="en-IN" sz="2000" b="1" dirty="0">
                <a:effectLst/>
                <a:latin typeface="Univers" panose="020F0502020204030204" pitchFamily="34" charset="0"/>
                <a:ea typeface="Calibri" panose="020F0502020204030204" pitchFamily="34" charset="0"/>
                <a:cs typeface="Latha" panose="020B0502040204020203" pitchFamily="34" charset="0"/>
              </a:rPr>
              <a:t> </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dirty="0">
                <a:effectLst/>
                <a:latin typeface="Univers" panose="020F0502020204030204" pitchFamily="34" charset="0"/>
                <a:ea typeface="Calibri" panose="020F0502020204030204" pitchFamily="34" charset="0"/>
                <a:cs typeface="Latha" panose="020B0502040204020203" pitchFamily="34" charset="0"/>
              </a:rPr>
              <a:t>IBM PROJECT REPORT</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HR DATA ,INCLUDING EMPOLYEE INFORMATION</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Submitted by</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S.DHARANI(222312123)</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S.DARSHITHA(222312122)</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P.MARIYA ANISHA (222312125)</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BACHELOR OF SCIENCE IN COMPUTER</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SCIENCE WITH ARTIFICIAL INTELLIGENCE</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Under the guidance of</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SUBHA SRI. S- Corporate Trainer</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1100" b="1"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en-IN" sz="1050" dirty="0">
              <a:effectLst/>
              <a:latin typeface="Calibri" panose="020F0502020204030204" pitchFamily="34" charset="0"/>
              <a:ea typeface="Calibri" panose="020F0502020204030204" pitchFamily="34" charset="0"/>
            </a:endParaRPr>
          </a:p>
          <a:p>
            <a:pPr indent="127635" algn="ctr">
              <a:lnSpc>
                <a:spcPct val="115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2023 - 2024</a:t>
            </a:r>
            <a:endParaRPr lang="en-IN" sz="1050" dirty="0">
              <a:effectLst/>
              <a:latin typeface="Calibri" panose="020F0502020204030204" pitchFamily="34" charset="0"/>
              <a:ea typeface="Calibri" panose="020F0502020204030204" pitchFamily="34" charset="0"/>
            </a:endParaRPr>
          </a:p>
          <a:p>
            <a:pPr>
              <a:lnSpc>
                <a:spcPct val="115000"/>
              </a:lnSpc>
              <a:tabLst>
                <a:tab pos="118618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05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1256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CFE76-B989-00F6-AB44-47A2EACFE171}"/>
              </a:ext>
            </a:extLst>
          </p:cNvPr>
          <p:cNvSpPr txBox="1"/>
          <p:nvPr/>
        </p:nvSpPr>
        <p:spPr>
          <a:xfrm>
            <a:off x="98323" y="-1"/>
            <a:ext cx="12015019" cy="5614220"/>
          </a:xfrm>
          <a:prstGeom prst="rect">
            <a:avLst/>
          </a:prstGeom>
          <a:noFill/>
        </p:spPr>
        <p:txBody>
          <a:bodyPr wrap="square">
            <a:spAutoFit/>
          </a:bodyPr>
          <a:lstStyle/>
          <a:p>
            <a:pPr algn="ctr">
              <a:lnSpc>
                <a:spcPct val="115000"/>
              </a:lnSpc>
            </a:pPr>
            <a:r>
              <a:rPr lang="en-IN" sz="2400" b="1" u="sng" dirty="0">
                <a:effectLst/>
                <a:uFill>
                  <a:solidFill>
                    <a:srgbClr val="000000"/>
                  </a:solidFill>
                </a:uFill>
                <a:latin typeface="Times New Roman" panose="02020603050405020304" pitchFamily="18" charset="0"/>
                <a:ea typeface="Times New Roman" panose="02020603050405020304" pitchFamily="18" charset="0"/>
              </a:rPr>
              <a:t>DECLARATION</a:t>
            </a:r>
            <a:endParaRPr lang="en-IN" sz="1200" dirty="0">
              <a:effectLst/>
              <a:latin typeface="Calibri" panose="020F0502020204030204" pitchFamily="34" charset="0"/>
              <a:ea typeface="Calibri" panose="020F0502020204030204" pitchFamily="34" charset="0"/>
            </a:endParaRPr>
          </a:p>
          <a:p>
            <a:pPr marL="8890">
              <a:lnSpc>
                <a:spcPct val="115000"/>
              </a:lnSpc>
              <a:spcAft>
                <a:spcPts val="240"/>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5715" indent="-6350">
              <a:lnSpc>
                <a:spcPct val="115000"/>
              </a:lnSpc>
              <a:spcAft>
                <a:spcPts val="395"/>
              </a:spcAft>
            </a:pPr>
            <a:r>
              <a:rPr lang="en-IN" sz="1800" dirty="0">
                <a:effectLst/>
                <a:latin typeface="Times New Roman" panose="02020603050405020304" pitchFamily="18" charset="0"/>
                <a:ea typeface="Calibri" panose="020F0502020204030204" pitchFamily="34" charset="0"/>
              </a:rPr>
              <a:t>We, </a:t>
            </a:r>
            <a:r>
              <a:rPr lang="en-IN" sz="1600" b="1" dirty="0" err="1">
                <a:effectLst/>
                <a:latin typeface="Times New Roman" panose="02020603050405020304" pitchFamily="18" charset="0"/>
                <a:ea typeface="Calibri" panose="020F0502020204030204" pitchFamily="34" charset="0"/>
              </a:rPr>
              <a:t>Dharani,darshitha,mariya</a:t>
            </a:r>
            <a:r>
              <a:rPr lang="en-IN" sz="1600" b="1" dirty="0">
                <a:effectLst/>
                <a:latin typeface="Times New Roman" panose="02020603050405020304" pitchFamily="18" charset="0"/>
                <a:ea typeface="Calibri" panose="020F0502020204030204" pitchFamily="34" charset="0"/>
              </a:rPr>
              <a:t> Anisha. </a:t>
            </a:r>
            <a:r>
              <a:rPr lang="en-IN" sz="1600" b="1" dirty="0" err="1">
                <a:effectLst/>
                <a:latin typeface="Times New Roman" panose="02020603050405020304" pitchFamily="18" charset="0"/>
                <a:ea typeface="Calibri" panose="020F0502020204030204" pitchFamily="34" charset="0"/>
              </a:rPr>
              <a:t>A</a:t>
            </a:r>
            <a:r>
              <a:rPr lang="en-IN" sz="1800" dirty="0" err="1">
                <a:effectLst/>
                <a:latin typeface="Times New Roman" panose="02020603050405020304" pitchFamily="18" charset="0"/>
                <a:ea typeface="Calibri" panose="020F0502020204030204" pitchFamily="34" charset="0"/>
              </a:rPr>
              <a:t>hereby</a:t>
            </a:r>
            <a:r>
              <a:rPr lang="en-IN" sz="1800" dirty="0">
                <a:effectLst/>
                <a:latin typeface="Times New Roman" panose="02020603050405020304" pitchFamily="18" charset="0"/>
                <a:ea typeface="Calibri" panose="020F0502020204030204" pitchFamily="34" charset="0"/>
              </a:rPr>
              <a:t> declare that this project report on</a:t>
            </a:r>
            <a:r>
              <a:rPr lang="en-IN" sz="1800" b="1"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Times New Roman" panose="02020603050405020304" pitchFamily="18" charset="0"/>
              </a:rPr>
              <a:t>HR  Data ,Including employee Information Data using COGNOS tool</a:t>
            </a:r>
            <a:r>
              <a:rPr lang="en-IN" sz="1800" dirty="0">
                <a:effectLst/>
                <a:latin typeface="Times New Roman" panose="02020603050405020304" pitchFamily="18" charset="0"/>
                <a:ea typeface="Calibri" panose="020F0502020204030204" pitchFamily="34" charset="0"/>
              </a:rPr>
              <a:t>” submitted to University of Madras in partial fulfilment of the requirement for the award of the Degree Bachelor of computer science with Artificial Intelligence under the guidance of </a:t>
            </a:r>
            <a:r>
              <a:rPr lang="en-IN" sz="1800" b="1" dirty="0">
                <a:effectLst/>
                <a:latin typeface="Times New Roman" panose="02020603050405020304" pitchFamily="18" charset="0"/>
                <a:ea typeface="Calibri" panose="020F0502020204030204" pitchFamily="34" charset="0"/>
              </a:rPr>
              <a:t>DR.G.MONIKA M.Sc., PhD., HEAD OF DEPARTMENT</a:t>
            </a:r>
            <a:r>
              <a:rPr lang="en-IN" sz="1800" dirty="0">
                <a:effectLst/>
                <a:latin typeface="Times New Roman" panose="02020603050405020304" pitchFamily="18" charset="0"/>
                <a:ea typeface="Calibri" panose="020F0502020204030204" pitchFamily="34" charset="0"/>
              </a:rPr>
              <a:t> and </a:t>
            </a:r>
            <a:r>
              <a:rPr lang="en-IN" sz="1800" b="1" dirty="0">
                <a:effectLst/>
                <a:latin typeface="Times New Roman" panose="02020603050405020304" pitchFamily="18" charset="0"/>
                <a:ea typeface="Calibri" panose="020F0502020204030204" pitchFamily="34" charset="0"/>
              </a:rPr>
              <a:t>SUBHA SRI. S </a:t>
            </a:r>
            <a:r>
              <a:rPr lang="en-IN" sz="1800" dirty="0">
                <a:effectLst/>
                <a:latin typeface="Times New Roman" panose="02020603050405020304" pitchFamily="18" charset="0"/>
                <a:ea typeface="Calibri" panose="020F0502020204030204" pitchFamily="34" charset="0"/>
              </a:rPr>
              <a:t>has not been submitted earlier to any other university or institute for the award of any degree.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2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2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64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899160" indent="-6350" algn="r">
              <a:lnSpc>
                <a:spcPct val="102000"/>
              </a:lnSpc>
              <a:spcAft>
                <a:spcPts val="1510"/>
              </a:spcAft>
            </a:pPr>
            <a:r>
              <a:rPr lang="en-IN" sz="1800" b="1" dirty="0" err="1">
                <a:effectLst/>
                <a:latin typeface="Times New Roman" panose="02020603050405020304" pitchFamily="18" charset="0"/>
                <a:ea typeface="Calibri" panose="020F0502020204030204" pitchFamily="34" charset="0"/>
              </a:rPr>
              <a:t>S.Dharani</a:t>
            </a:r>
            <a:endParaRPr lang="en-IN" sz="1200" dirty="0">
              <a:effectLst/>
              <a:latin typeface="Calibri" panose="020F0502020204030204" pitchFamily="34" charset="0"/>
              <a:ea typeface="Calibri" panose="020F0502020204030204" pitchFamily="34" charset="0"/>
            </a:endParaRPr>
          </a:p>
          <a:p>
            <a:pPr marL="899160" indent="-6350" algn="r">
              <a:lnSpc>
                <a:spcPct val="102000"/>
              </a:lnSpc>
              <a:spcAft>
                <a:spcPts val="1510"/>
              </a:spcAft>
            </a:pPr>
            <a:r>
              <a:rPr lang="en-IN" sz="1800" b="1" dirty="0" err="1">
                <a:effectLst/>
                <a:latin typeface="Times New Roman" panose="02020603050405020304" pitchFamily="18" charset="0"/>
                <a:ea typeface="Calibri" panose="020F0502020204030204" pitchFamily="34" charset="0"/>
              </a:rPr>
              <a:t>S.Darshitha</a:t>
            </a:r>
            <a:endParaRPr lang="en-IN" sz="1200" dirty="0">
              <a:effectLst/>
              <a:latin typeface="Calibri" panose="020F0502020204030204" pitchFamily="34"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                                                                                                                                                                                  </a:t>
            </a:r>
            <a:r>
              <a:rPr lang="en-IN" sz="1800" b="1" dirty="0" err="1">
                <a:effectLst/>
                <a:latin typeface="Times New Roman" panose="02020603050405020304" pitchFamily="18" charset="0"/>
                <a:ea typeface="Calibri" panose="020F0502020204030204" pitchFamily="34" charset="0"/>
              </a:rPr>
              <a:t>P.Mariya</a:t>
            </a:r>
            <a:r>
              <a:rPr lang="en-IN" sz="1800" b="1" dirty="0">
                <a:effectLst/>
                <a:latin typeface="Times New Roman" panose="02020603050405020304" pitchFamily="18" charset="0"/>
                <a:ea typeface="Calibri" panose="020F0502020204030204" pitchFamily="34" charset="0"/>
              </a:rPr>
              <a:t> Anisha</a:t>
            </a:r>
            <a:endParaRPr lang="en-IN" dirty="0"/>
          </a:p>
        </p:txBody>
      </p:sp>
    </p:spTree>
    <p:extLst>
      <p:ext uri="{BB962C8B-B14F-4D97-AF65-F5344CB8AC3E}">
        <p14:creationId xmlns:p14="http://schemas.microsoft.com/office/powerpoint/2010/main" val="44285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8476AF-114C-1565-9565-55E2661F17AC}"/>
              </a:ext>
            </a:extLst>
          </p:cNvPr>
          <p:cNvSpPr txBox="1"/>
          <p:nvPr/>
        </p:nvSpPr>
        <p:spPr>
          <a:xfrm>
            <a:off x="68826" y="-127818"/>
            <a:ext cx="12123174" cy="6650731"/>
          </a:xfrm>
          <a:prstGeom prst="rect">
            <a:avLst/>
          </a:prstGeom>
          <a:noFill/>
        </p:spPr>
        <p:txBody>
          <a:bodyPr wrap="square">
            <a:spAutoFit/>
          </a:bodyPr>
          <a:lstStyle/>
          <a:p>
            <a:pPr indent="-6350" algn="ctr">
              <a:lnSpc>
                <a:spcPct val="115000"/>
              </a:lnSpc>
              <a:spcAft>
                <a:spcPts val="510"/>
              </a:spcAft>
            </a:pPr>
            <a:r>
              <a:rPr lang="en-IN" sz="2400" b="1" u="sng" dirty="0">
                <a:effectLst/>
                <a:uFill>
                  <a:solidFill>
                    <a:srgbClr val="000000"/>
                  </a:solidFill>
                </a:uFill>
                <a:latin typeface="Times New Roman" panose="02020603050405020304" pitchFamily="18" charset="0"/>
                <a:ea typeface="Times New Roman" panose="02020603050405020304" pitchFamily="18" charset="0"/>
              </a:rPr>
              <a:t>BONAFIDE</a:t>
            </a:r>
            <a:r>
              <a:rPr lang="en-IN" sz="2800" b="1" u="sng" dirty="0">
                <a:effectLst/>
                <a:uFill>
                  <a:solidFill>
                    <a:srgbClr val="000000"/>
                  </a:solidFill>
                </a:uFill>
                <a:latin typeface="Times New Roman" panose="02020603050405020304" pitchFamily="18" charset="0"/>
                <a:ea typeface="Times New Roman" panose="02020603050405020304" pitchFamily="18" charset="0"/>
              </a:rPr>
              <a:t> CERTIFICATE</a:t>
            </a:r>
            <a:endParaRPr lang="en-IN" sz="1200" dirty="0">
              <a:effectLst/>
              <a:latin typeface="Calibri" panose="020F0502020204030204" pitchFamily="34" charset="0"/>
              <a:ea typeface="Calibri" panose="020F0502020204030204" pitchFamily="34" charset="0"/>
            </a:endParaRPr>
          </a:p>
          <a:p>
            <a:pPr marL="3175" indent="-6350">
              <a:lnSpc>
                <a:spcPct val="103000"/>
              </a:lnSpc>
              <a:spcAft>
                <a:spcPts val="345"/>
              </a:spcAft>
            </a:pPr>
            <a:r>
              <a:rPr lang="en-IN" sz="1800" dirty="0">
                <a:effectLst/>
                <a:latin typeface="Times New Roman" panose="02020603050405020304" pitchFamily="18" charset="0"/>
                <a:ea typeface="Calibri" panose="020F0502020204030204" pitchFamily="34" charset="0"/>
              </a:rPr>
              <a:t>This is to certify that the project titled “HR Data, Including Employee information</a:t>
            </a:r>
            <a:r>
              <a:rPr lang="en-IN" sz="1800" dirty="0">
                <a:effectLst/>
                <a:latin typeface="Times New Roman" panose="02020603050405020304" pitchFamily="18" charset="0"/>
                <a:ea typeface="Times New Roman" panose="02020603050405020304" pitchFamily="18" charset="0"/>
              </a:rPr>
              <a:t> data using COGNOS </a:t>
            </a:r>
            <a:r>
              <a:rPr lang="en-IN" sz="1800" dirty="0" err="1">
                <a:effectLst/>
                <a:latin typeface="Times New Roman" panose="02020603050405020304" pitchFamily="18" charset="0"/>
                <a:ea typeface="Times New Roman" panose="02020603050405020304" pitchFamily="18" charset="0"/>
              </a:rPr>
              <a:t>tool</a:t>
            </a:r>
            <a:r>
              <a:rPr lang="en-IN" sz="1800" dirty="0" err="1">
                <a:effectLst/>
                <a:latin typeface="Times New Roman" panose="02020603050405020304" pitchFamily="18" charset="0"/>
                <a:ea typeface="Calibri" panose="020F0502020204030204" pitchFamily="34" charset="0"/>
              </a:rPr>
              <a:t>”is</a:t>
            </a:r>
            <a:r>
              <a:rPr lang="en-IN" sz="1800" dirty="0">
                <a:effectLst/>
                <a:latin typeface="Times New Roman" panose="02020603050405020304" pitchFamily="18" charset="0"/>
                <a:ea typeface="Calibri" panose="020F0502020204030204" pitchFamily="34" charset="0"/>
              </a:rPr>
              <a:t> the </a:t>
            </a:r>
            <a:r>
              <a:rPr lang="en-IN" sz="1800" dirty="0" err="1">
                <a:effectLst/>
                <a:latin typeface="Times New Roman" panose="02020603050405020304" pitchFamily="18" charset="0"/>
                <a:ea typeface="Calibri" panose="020F0502020204030204" pitchFamily="34" charset="0"/>
              </a:rPr>
              <a:t>bonafide</a:t>
            </a:r>
            <a:r>
              <a:rPr lang="en-IN" sz="1800" dirty="0">
                <a:effectLst/>
                <a:latin typeface="Times New Roman" panose="02020603050405020304" pitchFamily="18" charset="0"/>
                <a:ea typeface="Calibri" panose="020F0502020204030204" pitchFamily="34" charset="0"/>
              </a:rPr>
              <a:t> work done by , </a:t>
            </a:r>
            <a:r>
              <a:rPr lang="en-IN" sz="1600" b="1" dirty="0" err="1">
                <a:effectLst/>
                <a:latin typeface="Times New Roman" panose="02020603050405020304" pitchFamily="18" charset="0"/>
                <a:ea typeface="Calibri" panose="020F0502020204030204" pitchFamily="34" charset="0"/>
              </a:rPr>
              <a:t>Dharani,Darshitha,Mariya</a:t>
            </a:r>
            <a:r>
              <a:rPr lang="en-IN" sz="1600" b="1" dirty="0">
                <a:effectLst/>
                <a:latin typeface="Times New Roman" panose="02020603050405020304" pitchFamily="18" charset="0"/>
                <a:ea typeface="Calibri" panose="020F0502020204030204" pitchFamily="34" charset="0"/>
              </a:rPr>
              <a:t> Anisha </a:t>
            </a:r>
            <a:r>
              <a:rPr lang="en-IN" sz="1800" dirty="0">
                <a:effectLst/>
                <a:latin typeface="Times New Roman" panose="02020603050405020304" pitchFamily="18" charset="0"/>
                <a:ea typeface="Calibri" panose="020F0502020204030204" pitchFamily="34" charset="0"/>
              </a:rPr>
              <a:t>here by and first year student of </a:t>
            </a:r>
            <a:r>
              <a:rPr lang="en-IN" sz="1800" dirty="0" err="1">
                <a:effectLst/>
                <a:latin typeface="Times New Roman" panose="02020603050405020304" pitchFamily="18" charset="0"/>
                <a:ea typeface="Calibri" panose="020F0502020204030204" pitchFamily="34" charset="0"/>
              </a:rPr>
              <a:t>Jeppiaar</a:t>
            </a:r>
            <a:r>
              <a:rPr lang="en-IN" sz="1800" dirty="0">
                <a:effectLst/>
                <a:latin typeface="Times New Roman" panose="02020603050405020304" pitchFamily="18" charset="0"/>
                <a:ea typeface="Calibri" panose="020F0502020204030204" pitchFamily="34" charset="0"/>
              </a:rPr>
              <a:t> College of Arts and Science , </a:t>
            </a:r>
            <a:r>
              <a:rPr lang="en-IN" sz="1800" dirty="0" err="1">
                <a:effectLst/>
                <a:latin typeface="Times New Roman" panose="02020603050405020304" pitchFamily="18" charset="0"/>
                <a:ea typeface="Calibri" panose="020F0502020204030204" pitchFamily="34" charset="0"/>
              </a:rPr>
              <a:t>Padur</a:t>
            </a:r>
            <a:r>
              <a:rPr lang="en-IN" sz="1800" dirty="0">
                <a:effectLst/>
                <a:latin typeface="Times New Roman" panose="02020603050405020304" pitchFamily="18" charset="0"/>
                <a:ea typeface="Calibri" panose="020F0502020204030204" pitchFamily="34" charset="0"/>
              </a:rPr>
              <a:t>, Chennai in partial fulfilment of the </a:t>
            </a:r>
            <a:r>
              <a:rPr lang="en-IN" sz="1800" dirty="0" err="1">
                <a:effectLst/>
                <a:latin typeface="Times New Roman" panose="02020603050405020304" pitchFamily="18" charset="0"/>
                <a:ea typeface="Calibri" panose="020F0502020204030204" pitchFamily="34" charset="0"/>
              </a:rPr>
              <a:t>requirment</a:t>
            </a:r>
            <a:r>
              <a:rPr lang="en-IN" sz="1800" dirty="0">
                <a:effectLst/>
                <a:latin typeface="Times New Roman" panose="02020603050405020304" pitchFamily="18" charset="0"/>
                <a:ea typeface="Calibri" panose="020F0502020204030204" pitchFamily="34" charset="0"/>
              </a:rPr>
              <a:t> for the award of the Degree of Bachelor of computer Science with Artificial Intelligence 2023-2024. </a:t>
            </a:r>
            <a:endParaRPr lang="en-IN" sz="1200" dirty="0">
              <a:effectLst/>
              <a:latin typeface="Calibri" panose="020F0502020204030204" pitchFamily="34" charset="0"/>
              <a:ea typeface="Calibri" panose="020F0502020204030204" pitchFamily="34" charset="0"/>
            </a:endParaRPr>
          </a:p>
          <a:p>
            <a:pPr marL="8890">
              <a:lnSpc>
                <a:spcPct val="115000"/>
              </a:lnSpc>
              <a:spcAft>
                <a:spcPts val="57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8890">
              <a:lnSpc>
                <a:spcPct val="115000"/>
              </a:lnSpc>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8890">
              <a:lnSpc>
                <a:spcPct val="115000"/>
              </a:lnSpc>
              <a:spcAft>
                <a:spcPts val="270"/>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28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300"/>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29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29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28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29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950"/>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80035" indent="-6350">
              <a:lnSpc>
                <a:spcPct val="102000"/>
              </a:lnSpc>
              <a:spcAft>
                <a:spcPts val="470"/>
              </a:spcAft>
            </a:pPr>
            <a:r>
              <a:rPr lang="en-IN" sz="1800" b="1" dirty="0">
                <a:effectLst/>
                <a:latin typeface="Times New Roman" panose="02020603050405020304" pitchFamily="18" charset="0"/>
                <a:ea typeface="Calibri" panose="020F0502020204030204" pitchFamily="34" charset="0"/>
              </a:rPr>
              <a:t>PROJECT GUIDE:SUBHA SRI. S</a:t>
            </a:r>
            <a:endParaRPr lang="en-IN" sz="1200" dirty="0">
              <a:effectLst/>
              <a:latin typeface="Calibri" panose="020F0502020204030204" pitchFamily="34" charset="0"/>
              <a:ea typeface="Calibri" panose="020F0502020204030204" pitchFamily="34" charset="0"/>
            </a:endParaRPr>
          </a:p>
          <a:p>
            <a:pPr marL="280035" indent="-6350">
              <a:lnSpc>
                <a:spcPct val="102000"/>
              </a:lnSpc>
              <a:spcAft>
                <a:spcPts val="1510"/>
              </a:spcAft>
            </a:pPr>
            <a:r>
              <a:rPr lang="en-IN" sz="1800" b="1" dirty="0">
                <a:effectLst/>
                <a:latin typeface="Times New Roman" panose="02020603050405020304" pitchFamily="18" charset="0"/>
                <a:ea typeface="Calibri" panose="020F0502020204030204" pitchFamily="34" charset="0"/>
              </a:rPr>
              <a:t>HEAD OF THE DEPARTMENT: </a:t>
            </a:r>
            <a:endParaRPr lang="en-IN" sz="1200" dirty="0">
              <a:effectLst/>
              <a:latin typeface="Calibri" panose="020F0502020204030204" pitchFamily="34" charset="0"/>
              <a:ea typeface="Calibri" panose="020F0502020204030204" pitchFamily="34" charset="0"/>
            </a:endParaRPr>
          </a:p>
          <a:p>
            <a:pPr marL="280035" indent="-6350">
              <a:lnSpc>
                <a:spcPct val="102000"/>
              </a:lnSpc>
              <a:spcAft>
                <a:spcPts val="1510"/>
              </a:spcAft>
            </a:pPr>
            <a:r>
              <a:rPr lang="en-IN" sz="1800" b="1" dirty="0">
                <a:effectLst/>
                <a:latin typeface="Times New Roman" panose="02020603050405020304" pitchFamily="18" charset="0"/>
                <a:ea typeface="Calibri" panose="020F0502020204030204" pitchFamily="34" charset="0"/>
              </a:rPr>
              <a:t>Date</a:t>
            </a:r>
            <a:r>
              <a:rPr lang="en-IN" sz="2000" b="1"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400"/>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8890">
              <a:lnSpc>
                <a:spcPct val="115000"/>
              </a:lnSpc>
              <a:spcAft>
                <a:spcPts val="165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algn="ctr">
              <a:lnSpc>
                <a:spcPct val="115000"/>
              </a:lnSpc>
              <a:spcAft>
                <a:spcPts val="24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7938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B85ADBF-B1F7-B2CD-876B-CFD85E74B824}"/>
              </a:ext>
            </a:extLst>
          </p:cNvPr>
          <p:cNvGraphicFramePr>
            <a:graphicFrameLocks noGrp="1"/>
          </p:cNvGraphicFramePr>
          <p:nvPr>
            <p:extLst>
              <p:ext uri="{D42A27DB-BD31-4B8C-83A1-F6EECF244321}">
                <p14:modId xmlns:p14="http://schemas.microsoft.com/office/powerpoint/2010/main" val="307676729"/>
              </p:ext>
            </p:extLst>
          </p:nvPr>
        </p:nvGraphicFramePr>
        <p:xfrm>
          <a:off x="688259" y="137652"/>
          <a:ext cx="11277600" cy="6352242"/>
        </p:xfrm>
        <a:graphic>
          <a:graphicData uri="http://schemas.openxmlformats.org/drawingml/2006/table">
            <a:tbl>
              <a:tblPr firstRow="1" bandRow="1">
                <a:tableStyleId>{7DF18680-E054-41AD-8BC1-D1AEF772440D}</a:tableStyleId>
              </a:tblPr>
              <a:tblGrid>
                <a:gridCol w="1759973">
                  <a:extLst>
                    <a:ext uri="{9D8B030D-6E8A-4147-A177-3AD203B41FA5}">
                      <a16:colId xmlns:a16="http://schemas.microsoft.com/office/drawing/2014/main" val="1720241501"/>
                    </a:ext>
                  </a:extLst>
                </a:gridCol>
                <a:gridCol w="5758427">
                  <a:extLst>
                    <a:ext uri="{9D8B030D-6E8A-4147-A177-3AD203B41FA5}">
                      <a16:colId xmlns:a16="http://schemas.microsoft.com/office/drawing/2014/main" val="1015609335"/>
                    </a:ext>
                  </a:extLst>
                </a:gridCol>
                <a:gridCol w="3759200">
                  <a:extLst>
                    <a:ext uri="{9D8B030D-6E8A-4147-A177-3AD203B41FA5}">
                      <a16:colId xmlns:a16="http://schemas.microsoft.com/office/drawing/2014/main" val="3534722265"/>
                    </a:ext>
                  </a:extLst>
                </a:gridCol>
              </a:tblGrid>
              <a:tr h="887712">
                <a:tc>
                  <a:txBody>
                    <a:bodyPr/>
                    <a:lstStyle/>
                    <a:p>
                      <a:r>
                        <a:rPr lang="en-IN" dirty="0"/>
                        <a:t>S.NO</a:t>
                      </a:r>
                    </a:p>
                  </a:txBody>
                  <a:tcPr/>
                </a:tc>
                <a:tc>
                  <a:txBody>
                    <a:bodyPr/>
                    <a:lstStyle/>
                    <a:p>
                      <a:r>
                        <a:rPr lang="en-IN" dirty="0"/>
                        <a:t>INDEX</a:t>
                      </a:r>
                    </a:p>
                  </a:txBody>
                  <a:tcPr/>
                </a:tc>
                <a:tc>
                  <a:txBody>
                    <a:bodyPr/>
                    <a:lstStyle/>
                    <a:p>
                      <a:r>
                        <a:rPr lang="en-IN" dirty="0"/>
                        <a:t>PAGE.NO</a:t>
                      </a:r>
                    </a:p>
                  </a:txBody>
                  <a:tcPr/>
                </a:tc>
                <a:extLst>
                  <a:ext uri="{0D108BD9-81ED-4DB2-BD59-A6C34878D82A}">
                    <a16:rowId xmlns:a16="http://schemas.microsoft.com/office/drawing/2014/main" val="291572175"/>
                  </a:ext>
                </a:extLst>
              </a:tr>
              <a:tr h="887712">
                <a:tc>
                  <a:txBody>
                    <a:bodyPr/>
                    <a:lstStyle/>
                    <a:p>
                      <a:r>
                        <a:rPr lang="en-IN" dirty="0"/>
                        <a:t>1.</a:t>
                      </a:r>
                    </a:p>
                  </a:txBody>
                  <a:tcPr/>
                </a:tc>
                <a:tc>
                  <a:txBody>
                    <a:bodyPr/>
                    <a:lstStyle/>
                    <a:p>
                      <a:pPr>
                        <a:lnSpc>
                          <a:spcPct val="115000"/>
                        </a:lnSpc>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INTRODUCTION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42545" marB="0"/>
                </a:tc>
                <a:tc>
                  <a:txBody>
                    <a:bodyPr/>
                    <a:lstStyle/>
                    <a:p>
                      <a:endParaRPr lang="en-IN"/>
                    </a:p>
                  </a:txBody>
                  <a:tcPr/>
                </a:tc>
                <a:extLst>
                  <a:ext uri="{0D108BD9-81ED-4DB2-BD59-A6C34878D82A}">
                    <a16:rowId xmlns:a16="http://schemas.microsoft.com/office/drawing/2014/main" val="777347975"/>
                  </a:ext>
                </a:extLst>
              </a:tr>
              <a:tr h="887712">
                <a:tc>
                  <a:txBody>
                    <a:bodyPr/>
                    <a:lstStyle/>
                    <a:p>
                      <a:r>
                        <a:rPr lang="en-IN" dirty="0"/>
                        <a:t>2.</a:t>
                      </a:r>
                    </a:p>
                  </a:txBody>
                  <a:tcPr/>
                </a:tc>
                <a:tc>
                  <a:txBody>
                    <a:bodyPr/>
                    <a:lstStyle/>
                    <a:p>
                      <a:r>
                        <a:rPr lang="en-IN" sz="1800" kern="1200" dirty="0">
                          <a:solidFill>
                            <a:schemeClr val="dk1"/>
                          </a:solidFill>
                          <a:effectLst/>
                          <a:latin typeface="+mn-lt"/>
                          <a:ea typeface="+mn-ea"/>
                          <a:cs typeface="+mn-cs"/>
                        </a:rPr>
                        <a:t>ABSTRACT </a:t>
                      </a:r>
                      <a:endParaRPr lang="en-IN" dirty="0"/>
                    </a:p>
                  </a:txBody>
                  <a:tcPr/>
                </a:tc>
                <a:tc>
                  <a:txBody>
                    <a:bodyPr/>
                    <a:lstStyle/>
                    <a:p>
                      <a:endParaRPr lang="en-IN"/>
                    </a:p>
                  </a:txBody>
                  <a:tcPr/>
                </a:tc>
                <a:extLst>
                  <a:ext uri="{0D108BD9-81ED-4DB2-BD59-A6C34878D82A}">
                    <a16:rowId xmlns:a16="http://schemas.microsoft.com/office/drawing/2014/main" val="3760126441"/>
                  </a:ext>
                </a:extLst>
              </a:tr>
              <a:tr h="887712">
                <a:tc>
                  <a:txBody>
                    <a:bodyPr/>
                    <a:lstStyle/>
                    <a:p>
                      <a:r>
                        <a:rPr lang="en-IN" dirty="0"/>
                        <a:t>3.</a:t>
                      </a:r>
                    </a:p>
                  </a:txBody>
                  <a:tcPr/>
                </a:tc>
                <a:tc>
                  <a:txBody>
                    <a:bodyPr/>
                    <a:lstStyle/>
                    <a:p>
                      <a:pPr>
                        <a:lnSpc>
                          <a:spcPct val="115000"/>
                        </a:lnSpc>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REPORTS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1.Experience in current domain city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colored</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education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2.According to there Experience and joining of year leave or not</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3.Age and gender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colored</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city sized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42545" marB="0"/>
                </a:tc>
                <a:tc>
                  <a:txBody>
                    <a:bodyPr/>
                    <a:lstStyle/>
                    <a:p>
                      <a:endParaRPr lang="en-IN"/>
                    </a:p>
                  </a:txBody>
                  <a:tcPr/>
                </a:tc>
                <a:extLst>
                  <a:ext uri="{0D108BD9-81ED-4DB2-BD59-A6C34878D82A}">
                    <a16:rowId xmlns:a16="http://schemas.microsoft.com/office/drawing/2014/main" val="3321833799"/>
                  </a:ext>
                </a:extLst>
              </a:tr>
              <a:tr h="887712">
                <a:tc>
                  <a:txBody>
                    <a:bodyPr/>
                    <a:lstStyle/>
                    <a:p>
                      <a:r>
                        <a:rPr lang="en-IN" dirty="0"/>
                        <a:t>4.</a:t>
                      </a:r>
                    </a:p>
                  </a:txBody>
                  <a:tcPr/>
                </a:tc>
                <a:tc>
                  <a:txBody>
                    <a:bodyPr/>
                    <a:lstStyle/>
                    <a:p>
                      <a:pPr>
                        <a:lnSpc>
                          <a:spcPct val="115000"/>
                        </a:lnSpc>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FINNAL DASH BOARD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42545" marB="0"/>
                </a:tc>
                <a:tc>
                  <a:txBody>
                    <a:bodyPr/>
                    <a:lstStyle/>
                    <a:p>
                      <a:endParaRPr lang="en-IN"/>
                    </a:p>
                  </a:txBody>
                  <a:tcPr/>
                </a:tc>
                <a:extLst>
                  <a:ext uri="{0D108BD9-81ED-4DB2-BD59-A6C34878D82A}">
                    <a16:rowId xmlns:a16="http://schemas.microsoft.com/office/drawing/2014/main" val="1701023541"/>
                  </a:ext>
                </a:extLst>
              </a:tr>
              <a:tr h="887712">
                <a:tc>
                  <a:txBody>
                    <a:bodyPr/>
                    <a:lstStyle/>
                    <a:p>
                      <a:r>
                        <a:rPr lang="en-IN" dirty="0"/>
                        <a:t>5.</a:t>
                      </a:r>
                    </a:p>
                  </a:txBody>
                  <a:tcPr/>
                </a:tc>
                <a:tc>
                  <a:txBody>
                    <a:bodyPr/>
                    <a:lstStyle/>
                    <a:p>
                      <a:pPr>
                        <a:lnSpc>
                          <a:spcPct val="115000"/>
                        </a:lnSpc>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FINNAL DASH BOARD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42545" marB="0"/>
                </a:tc>
                <a:tc>
                  <a:txBody>
                    <a:bodyPr/>
                    <a:lstStyle/>
                    <a:p>
                      <a:endParaRPr lang="en-IN"/>
                    </a:p>
                  </a:txBody>
                  <a:tcPr/>
                </a:tc>
                <a:extLst>
                  <a:ext uri="{0D108BD9-81ED-4DB2-BD59-A6C34878D82A}">
                    <a16:rowId xmlns:a16="http://schemas.microsoft.com/office/drawing/2014/main" val="3755404303"/>
                  </a:ext>
                </a:extLst>
              </a:tr>
              <a:tr h="887712">
                <a:tc>
                  <a:txBody>
                    <a:bodyPr/>
                    <a:lstStyle/>
                    <a:p>
                      <a:r>
                        <a:rPr lang="en-IN" dirty="0"/>
                        <a:t>6.</a:t>
                      </a:r>
                    </a:p>
                  </a:txBody>
                  <a:tcPr/>
                </a:tc>
                <a:tc>
                  <a:txBody>
                    <a:bodyPr/>
                    <a:lstStyle/>
                    <a:p>
                      <a:r>
                        <a:rPr lang="en-IN" sz="1800" kern="1200" dirty="0">
                          <a:solidFill>
                            <a:schemeClr val="dk1"/>
                          </a:solidFill>
                          <a:effectLst/>
                          <a:latin typeface="+mn-lt"/>
                          <a:ea typeface="+mn-ea"/>
                          <a:cs typeface="+mn-cs"/>
                        </a:rPr>
                        <a:t>REFERENCE</a:t>
                      </a:r>
                      <a:endParaRPr lang="en-IN" dirty="0"/>
                    </a:p>
                  </a:txBody>
                  <a:tcPr/>
                </a:tc>
                <a:tc>
                  <a:txBody>
                    <a:bodyPr/>
                    <a:lstStyle/>
                    <a:p>
                      <a:endParaRPr lang="en-IN" dirty="0"/>
                    </a:p>
                  </a:txBody>
                  <a:tcPr/>
                </a:tc>
                <a:extLst>
                  <a:ext uri="{0D108BD9-81ED-4DB2-BD59-A6C34878D82A}">
                    <a16:rowId xmlns:a16="http://schemas.microsoft.com/office/drawing/2014/main" val="3559127744"/>
                  </a:ext>
                </a:extLst>
              </a:tr>
            </a:tbl>
          </a:graphicData>
        </a:graphic>
      </p:graphicFrame>
    </p:spTree>
    <p:extLst>
      <p:ext uri="{BB962C8B-B14F-4D97-AF65-F5344CB8AC3E}">
        <p14:creationId xmlns:p14="http://schemas.microsoft.com/office/powerpoint/2010/main" val="371639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87B8F-CBBF-8A86-06AC-742C31673DE6}"/>
              </a:ext>
            </a:extLst>
          </p:cNvPr>
          <p:cNvSpPr txBox="1"/>
          <p:nvPr/>
        </p:nvSpPr>
        <p:spPr>
          <a:xfrm>
            <a:off x="108155" y="88490"/>
            <a:ext cx="11985522" cy="4517455"/>
          </a:xfrm>
          <a:prstGeom prst="rect">
            <a:avLst/>
          </a:prstGeom>
          <a:noFill/>
        </p:spPr>
        <p:txBody>
          <a:bodyPr wrap="square">
            <a:spAutoFit/>
          </a:bodyPr>
          <a:lstStyle/>
          <a:p>
            <a:pPr indent="-6350">
              <a:lnSpc>
                <a:spcPct val="115000"/>
              </a:lnSpc>
              <a:spcAft>
                <a:spcPts val="1240"/>
              </a:spcAft>
            </a:pPr>
            <a:r>
              <a:rPr lang="en-IN" sz="2400" b="1" u="sng" dirty="0">
                <a:effectLst/>
                <a:uFill>
                  <a:solidFill>
                    <a:srgbClr val="000000"/>
                  </a:solidFill>
                </a:uFill>
                <a:latin typeface="Times New Roman" panose="02020603050405020304" pitchFamily="18" charset="0"/>
                <a:ea typeface="Cambria" panose="02040503050406030204" pitchFamily="18" charset="0"/>
              </a:rPr>
              <a:t>INTRODUCTION:</a:t>
            </a:r>
            <a:endParaRPr lang="en-IN" sz="1200" dirty="0">
              <a:effectLst/>
              <a:latin typeface="Calibri" panose="020F0502020204030204" pitchFamily="34" charset="0"/>
              <a:ea typeface="Calibri" panose="020F0502020204030204" pitchFamily="34" charset="0"/>
            </a:endParaRPr>
          </a:p>
          <a:p>
            <a:pPr indent="-6350">
              <a:lnSpc>
                <a:spcPct val="115000"/>
              </a:lnSpc>
              <a:spcAft>
                <a:spcPts val="1240"/>
              </a:spcAft>
            </a:pPr>
            <a:r>
              <a:rPr lang="en-IN" sz="2400" dirty="0">
                <a:effectLst/>
                <a:latin typeface="Times New Roman" panose="02020603050405020304" pitchFamily="18" charset="0"/>
                <a:ea typeface="Cambria" panose="02040503050406030204" pitchFamily="18" charset="0"/>
              </a:rPr>
              <a:t>                           </a:t>
            </a:r>
            <a:r>
              <a:rPr lang="en-IN" sz="1800" dirty="0">
                <a:effectLst/>
                <a:latin typeface="Times New Roman" panose="02020603050405020304" pitchFamily="18" charset="0"/>
                <a:ea typeface="Cambria" panose="02040503050406030204" pitchFamily="18" charset="0"/>
              </a:rPr>
              <a:t>This project explains as The HR data ,and the Employee information in this we have gave the report about there education ,there experience, there gender ,there age ,and about the salary according to there experience and leave it mean through there attendance the salary will be given, we have collected this data set from side to side </a:t>
            </a:r>
            <a:r>
              <a:rPr lang="en-IN" sz="1800" dirty="0" err="1">
                <a:effectLst/>
                <a:latin typeface="Times New Roman" panose="02020603050405020304" pitchFamily="18" charset="0"/>
                <a:ea typeface="Cambria" panose="02040503050406030204" pitchFamily="18" charset="0"/>
              </a:rPr>
              <a:t>kaggle</a:t>
            </a:r>
            <a:r>
              <a:rPr lang="en-IN" sz="1800" dirty="0">
                <a:effectLst/>
                <a:latin typeface="Times New Roman" panose="02020603050405020304" pitchFamily="18" charset="0"/>
                <a:ea typeface="Cambria" panose="02040503050406030204" pitchFamily="18" charset="0"/>
              </a:rPr>
              <a:t> and we have used COGNOS to create a dashboard.</a:t>
            </a:r>
            <a:endParaRPr lang="en-IN" sz="1200" dirty="0">
              <a:effectLst/>
              <a:latin typeface="Calibri" panose="020F0502020204030204" pitchFamily="34" charset="0"/>
              <a:ea typeface="Calibri" panose="020F0502020204030204" pitchFamily="34" charset="0"/>
            </a:endParaRPr>
          </a:p>
          <a:p>
            <a:pPr>
              <a:lnSpc>
                <a:spcPct val="115000"/>
              </a:lnSpc>
              <a:spcAft>
                <a:spcPts val="285"/>
              </a:spcAft>
              <a:tabLst>
                <a:tab pos="3724275" algn="l"/>
              </a:tabLs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indent="-6350">
              <a:lnSpc>
                <a:spcPct val="115000"/>
              </a:lnSpc>
              <a:spcAft>
                <a:spcPts val="530"/>
              </a:spcAft>
              <a:tabLst>
                <a:tab pos="2796540" algn="l"/>
              </a:tabLst>
            </a:pPr>
            <a:r>
              <a:rPr lang="en-IN" sz="2400" b="1" u="sng" dirty="0">
                <a:effectLst/>
                <a:uFill>
                  <a:solidFill>
                    <a:srgbClr val="000000"/>
                  </a:solidFill>
                </a:uFill>
                <a:latin typeface="Times New Roman" panose="02020603050405020304" pitchFamily="18" charset="0"/>
                <a:ea typeface="Cambria" panose="02040503050406030204" pitchFamily="18" charset="0"/>
              </a:rPr>
              <a:t>ABSTRACT:	</a:t>
            </a:r>
            <a:endParaRPr lang="en-IN" sz="1200" dirty="0">
              <a:effectLst/>
              <a:latin typeface="Calibri" panose="020F0502020204030204" pitchFamily="34" charset="0"/>
              <a:ea typeface="Calibri" panose="020F0502020204030204" pitchFamily="34" charset="0"/>
            </a:endParaRPr>
          </a:p>
          <a:p>
            <a:pPr marL="8890" indent="448310" algn="just">
              <a:lnSpc>
                <a:spcPct val="115000"/>
              </a:lnSpc>
              <a:spcAft>
                <a:spcPts val="160"/>
              </a:spcAft>
            </a:pPr>
            <a:r>
              <a:rPr lang="en-IN" sz="1800" dirty="0">
                <a:effectLst/>
                <a:latin typeface="Times New Roman" panose="02020603050405020304" pitchFamily="18" charset="0"/>
                <a:ea typeface="Calibri" panose="020F0502020204030204" pitchFamily="34" charset="0"/>
              </a:rPr>
              <a:t>This project explores the utilization of IBM COGNOS Analytics for </a:t>
            </a:r>
            <a:r>
              <a:rPr lang="en-IN" sz="1800" dirty="0" err="1">
                <a:effectLst/>
                <a:latin typeface="Times New Roman" panose="02020603050405020304" pitchFamily="18" charset="0"/>
                <a:ea typeface="Calibri" panose="020F0502020204030204" pitchFamily="34" charset="0"/>
              </a:rPr>
              <a:t>analyzing</a:t>
            </a:r>
            <a:r>
              <a:rPr lang="en-IN" sz="1800" dirty="0">
                <a:effectLst/>
                <a:latin typeface="Times New Roman" panose="02020603050405020304" pitchFamily="18" charset="0"/>
                <a:ea typeface="Calibri" panose="020F0502020204030204" pitchFamily="34" charset="0"/>
              </a:rPr>
              <a:t> The HR </a:t>
            </a:r>
            <a:r>
              <a:rPr lang="en-IN" sz="1800" dirty="0" err="1">
                <a:effectLst/>
                <a:latin typeface="Times New Roman" panose="02020603050405020304" pitchFamily="18" charset="0"/>
                <a:ea typeface="Calibri" panose="020F0502020204030204" pitchFamily="34" charset="0"/>
              </a:rPr>
              <a:t>data,Including</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Empolyee</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Informatin</a:t>
            </a:r>
            <a:r>
              <a:rPr lang="en-IN" sz="1800" dirty="0">
                <a:effectLst/>
                <a:latin typeface="Times New Roman" panose="02020603050405020304" pitchFamily="18" charset="0"/>
                <a:ea typeface="Calibri" panose="020F0502020204030204" pitchFamily="34" charset="0"/>
              </a:rPr>
              <a:t> COGNOS' versatile </a:t>
            </a:r>
            <a:r>
              <a:rPr lang="en-IN" sz="1800" dirty="0" err="1">
                <a:effectLst/>
                <a:latin typeface="Times New Roman" panose="02020603050405020304" pitchFamily="18" charset="0"/>
                <a:ea typeface="Calibri" panose="020F0502020204030204" pitchFamily="34" charset="0"/>
              </a:rPr>
              <a:t>List,Crosstab</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Dashboard,Locationwe</a:t>
            </a:r>
            <a:r>
              <a:rPr lang="en-IN" sz="1800" dirty="0">
                <a:effectLst/>
                <a:latin typeface="Times New Roman" panose="02020603050405020304" pitchFamily="18" charset="0"/>
                <a:ea typeface="Calibri" panose="020F0502020204030204" pitchFamily="34" charset="0"/>
              </a:rPr>
              <a:t> have created a chart according to Reports  we delve into data exploration and analysis. Through uncovering trends and patterns, actionable insights are extracted to drive informed decision-making. Join us on this journey as we showcase the power of COGNOS in unlocking the potential for strategic decision-making and operational excellence in hotel management.</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076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567156B-5AE6-4528-97F7-42105ED7EE55}"/>
              </a:ext>
            </a:extLst>
          </p:cNvPr>
          <p:cNvSpPr>
            <a:spLocks noChangeArrowheads="1"/>
          </p:cNvSpPr>
          <p:nvPr/>
        </p:nvSpPr>
        <p:spPr bwMode="auto">
          <a:xfrm>
            <a:off x="471949" y="17866"/>
            <a:ext cx="585948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List For HR Data Including Employee Information:</a:t>
            </a:r>
            <a:endParaRPr kumimoji="0" lang="en-US" altLang="en-US" sz="12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8">
            <a:extLst>
              <a:ext uri="{FF2B5EF4-FFF2-40B4-BE49-F238E27FC236}">
                <a16:creationId xmlns:a16="http://schemas.microsoft.com/office/drawing/2014/main" id="{5CFA2479-BDAE-3127-EB5E-8C47C4FEC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038" y="585020"/>
            <a:ext cx="4694238" cy="1485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4C1D2F-9A70-2857-5401-6F5A2F330443}"/>
              </a:ext>
            </a:extLst>
          </p:cNvPr>
          <p:cNvSpPr txBox="1"/>
          <p:nvPr/>
        </p:nvSpPr>
        <p:spPr>
          <a:xfrm>
            <a:off x="727587" y="2453408"/>
            <a:ext cx="6096000" cy="369332"/>
          </a:xfrm>
          <a:prstGeom prst="rect">
            <a:avLst/>
          </a:prstGeom>
          <a:noFill/>
        </p:spPr>
        <p:txBody>
          <a:bodyPr wrap="square">
            <a:spAutoFit/>
          </a:bodyPr>
          <a:lstStyle/>
          <a:p>
            <a:r>
              <a:rPr lang="en-IN" sz="1800" b="1" dirty="0"/>
              <a:t>OUTPUT</a:t>
            </a:r>
          </a:p>
        </p:txBody>
      </p:sp>
      <p:pic>
        <p:nvPicPr>
          <p:cNvPr id="5" name="Picture 21">
            <a:extLst>
              <a:ext uri="{FF2B5EF4-FFF2-40B4-BE49-F238E27FC236}">
                <a16:creationId xmlns:a16="http://schemas.microsoft.com/office/drawing/2014/main" id="{7B2FD6F4-5775-CBA1-065B-387C07954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8952" y="2974319"/>
            <a:ext cx="3046425" cy="362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212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3F4AE-B466-B0CF-13ED-29CB80275705}"/>
              </a:ext>
            </a:extLst>
          </p:cNvPr>
          <p:cNvSpPr txBox="1"/>
          <p:nvPr/>
        </p:nvSpPr>
        <p:spPr>
          <a:xfrm>
            <a:off x="580103" y="269435"/>
            <a:ext cx="6096000" cy="423834"/>
          </a:xfrm>
          <a:prstGeom prst="rect">
            <a:avLst/>
          </a:prstGeom>
          <a:noFill/>
        </p:spPr>
        <p:txBody>
          <a:bodyPr wrap="square">
            <a:spAutoFit/>
          </a:bodyPr>
          <a:lstStyle/>
          <a:p>
            <a:pPr algn="just">
              <a:lnSpc>
                <a:spcPct val="115000"/>
              </a:lnSpc>
              <a:spcAft>
                <a:spcPts val="160"/>
              </a:spcAft>
            </a:pPr>
            <a:r>
              <a:rPr lang="en-IN" sz="2000" b="1" dirty="0" err="1">
                <a:effectLst/>
                <a:latin typeface="Times New Roman" panose="02020603050405020304" pitchFamily="18" charset="0"/>
                <a:ea typeface="Calibri" panose="020F0502020204030204" pitchFamily="34" charset="0"/>
              </a:rPr>
              <a:t>CrossTab</a:t>
            </a:r>
            <a:r>
              <a:rPr lang="en-IN" sz="2000" b="1" dirty="0">
                <a:effectLst/>
                <a:latin typeface="Times New Roman" panose="02020603050405020304" pitchFamily="18" charset="0"/>
                <a:ea typeface="Calibri" panose="020F0502020204030204" pitchFamily="34" charset="0"/>
              </a:rPr>
              <a:t>:</a:t>
            </a:r>
            <a:r>
              <a:rPr lang="en-IN" sz="2000" dirty="0">
                <a:effectLst/>
                <a:latin typeface="Calibri" panose="020F0502020204030204" pitchFamily="34" charset="0"/>
                <a:ea typeface="Calibri" panose="020F0502020204030204" pitchFamily="34" charset="0"/>
              </a:rPr>
              <a:t> </a:t>
            </a:r>
          </a:p>
        </p:txBody>
      </p:sp>
      <p:pic>
        <p:nvPicPr>
          <p:cNvPr id="4" name="Picture 3">
            <a:extLst>
              <a:ext uri="{FF2B5EF4-FFF2-40B4-BE49-F238E27FC236}">
                <a16:creationId xmlns:a16="http://schemas.microsoft.com/office/drawing/2014/main" id="{2095979D-6CED-9ECE-ACCF-03D5A3BE5F4D}"/>
              </a:ext>
            </a:extLst>
          </p:cNvPr>
          <p:cNvPicPr>
            <a:picLocks noChangeAspect="1"/>
          </p:cNvPicPr>
          <p:nvPr/>
        </p:nvPicPr>
        <p:blipFill>
          <a:blip r:embed="rId3"/>
          <a:srcRect/>
          <a:stretch>
            <a:fillRect/>
          </a:stretch>
        </p:blipFill>
        <p:spPr bwMode="auto">
          <a:xfrm>
            <a:off x="1124258" y="1081448"/>
            <a:ext cx="6305550" cy="1590040"/>
          </a:xfrm>
          <a:prstGeom prst="rect">
            <a:avLst/>
          </a:prstGeom>
          <a:noFill/>
          <a:ln w="9525">
            <a:noFill/>
            <a:miter lim="800000"/>
            <a:headEnd/>
            <a:tailEnd/>
          </a:ln>
        </p:spPr>
      </p:pic>
      <p:sp>
        <p:nvSpPr>
          <p:cNvPr id="8" name="TextBox 7">
            <a:extLst>
              <a:ext uri="{FF2B5EF4-FFF2-40B4-BE49-F238E27FC236}">
                <a16:creationId xmlns:a16="http://schemas.microsoft.com/office/drawing/2014/main" id="{3AD53491-0464-2E84-C34E-FA49FA1457E3}"/>
              </a:ext>
            </a:extLst>
          </p:cNvPr>
          <p:cNvSpPr txBox="1"/>
          <p:nvPr/>
        </p:nvSpPr>
        <p:spPr>
          <a:xfrm>
            <a:off x="727587" y="3059668"/>
            <a:ext cx="6096000" cy="400110"/>
          </a:xfrm>
          <a:prstGeom prst="rect">
            <a:avLst/>
          </a:prstGeom>
          <a:noFill/>
        </p:spPr>
        <p:txBody>
          <a:bodyPr wrap="square">
            <a:spAutoFit/>
          </a:bodyPr>
          <a:lstStyle/>
          <a:p>
            <a:r>
              <a:rPr lang="en-IN" sz="2000" b="1" dirty="0">
                <a:effectLst/>
                <a:latin typeface="Times New Roman" panose="02020603050405020304" pitchFamily="18" charset="0"/>
                <a:ea typeface="Calibri" panose="020F0502020204030204" pitchFamily="34" charset="0"/>
              </a:rPr>
              <a:t>Output:</a:t>
            </a:r>
            <a:endParaRPr lang="en-IN" sz="20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5A66577D-3B4E-6B6C-50B9-AB4E3DF39324}"/>
              </a:ext>
            </a:extLst>
          </p:cNvPr>
          <p:cNvPicPr>
            <a:picLocks noChangeAspect="1"/>
          </p:cNvPicPr>
          <p:nvPr/>
        </p:nvPicPr>
        <p:blipFill>
          <a:blip r:embed="rId4"/>
          <a:srcRect/>
          <a:stretch>
            <a:fillRect/>
          </a:stretch>
        </p:blipFill>
        <p:spPr bwMode="auto">
          <a:xfrm>
            <a:off x="1281143" y="4033070"/>
            <a:ext cx="4693920" cy="1485900"/>
          </a:xfrm>
          <a:prstGeom prst="rect">
            <a:avLst/>
          </a:prstGeom>
          <a:noFill/>
          <a:ln w="9525">
            <a:noFill/>
            <a:miter lim="800000"/>
            <a:headEnd/>
            <a:tailEnd/>
          </a:ln>
        </p:spPr>
      </p:pic>
    </p:spTree>
    <p:extLst>
      <p:ext uri="{BB962C8B-B14F-4D97-AF65-F5344CB8AC3E}">
        <p14:creationId xmlns:p14="http://schemas.microsoft.com/office/powerpoint/2010/main" val="133219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49A4F-41DA-6A81-08FB-0471CCDEE669}"/>
              </a:ext>
            </a:extLst>
          </p:cNvPr>
          <p:cNvSpPr txBox="1"/>
          <p:nvPr/>
        </p:nvSpPr>
        <p:spPr>
          <a:xfrm>
            <a:off x="412955" y="0"/>
            <a:ext cx="6096000" cy="975460"/>
          </a:xfrm>
          <a:prstGeom prst="rect">
            <a:avLst/>
          </a:prstGeom>
          <a:noFill/>
        </p:spPr>
        <p:txBody>
          <a:bodyPr wrap="square">
            <a:spAutoFit/>
          </a:bodyPr>
          <a:lstStyle/>
          <a:p>
            <a:r>
              <a:rPr lang="en-IN" sz="2000" b="1" u="sng" dirty="0">
                <a:effectLst/>
                <a:latin typeface="Times New Roman" panose="02020603050405020304" pitchFamily="18" charset="0"/>
                <a:ea typeface="Times New Roman" panose="02020603050405020304" pitchFamily="18" charset="0"/>
              </a:rPr>
              <a:t>Dashboard</a:t>
            </a:r>
            <a:endParaRPr lang="en-IN" sz="1200" dirty="0">
              <a:solidFill>
                <a:srgbClr val="000000"/>
              </a:solidFill>
              <a:effectLst/>
              <a:latin typeface="Calibri" panose="020F0502020204030204" pitchFamily="34" charset="0"/>
              <a:ea typeface="Calibri" panose="020F0502020204030204" pitchFamily="34" charset="0"/>
            </a:endParaRPr>
          </a:p>
          <a:p>
            <a:r>
              <a:rPr lang="en-IN" sz="1800" dirty="0">
                <a:effectLst/>
                <a:latin typeface="Times New Roman" panose="02020603050405020304" pitchFamily="18" charset="0"/>
                <a:ea typeface="Times New Roman" panose="02020603050405020304" pitchFamily="18" charset="0"/>
              </a:rPr>
              <a:t>1.Experience in current domain by city </a:t>
            </a:r>
            <a:r>
              <a:rPr lang="en-IN" sz="1800" dirty="0" err="1">
                <a:effectLst/>
                <a:latin typeface="Times New Roman" panose="02020603050405020304" pitchFamily="18" charset="0"/>
                <a:ea typeface="Times New Roman" panose="02020603050405020304" pitchFamily="18" charset="0"/>
              </a:rPr>
              <a:t>colored</a:t>
            </a:r>
            <a:r>
              <a:rPr lang="en-IN" sz="1800" dirty="0">
                <a:effectLst/>
                <a:latin typeface="Times New Roman" panose="02020603050405020304" pitchFamily="18" charset="0"/>
                <a:ea typeface="Times New Roman" panose="02020603050405020304" pitchFamily="18" charset="0"/>
              </a:rPr>
              <a:t> by education</a:t>
            </a:r>
            <a:endParaRPr lang="en-IN" sz="1400" dirty="0">
              <a:effectLst/>
              <a:latin typeface="Times New Roman" panose="02020603050405020304" pitchFamily="18" charset="0"/>
              <a:ea typeface="Times New Roman" panose="02020603050405020304" pitchFamily="18" charset="0"/>
            </a:endParaRPr>
          </a:p>
          <a:p>
            <a:pPr>
              <a:lnSpc>
                <a:spcPct val="115000"/>
              </a:lnSpc>
            </a:pP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86A7B56F-2876-BBC6-6E88-30254F98BF65}"/>
              </a:ext>
            </a:extLst>
          </p:cNvPr>
          <p:cNvPicPr>
            <a:picLocks noChangeAspect="1"/>
          </p:cNvPicPr>
          <p:nvPr/>
        </p:nvPicPr>
        <p:blipFill>
          <a:blip r:embed="rId3"/>
          <a:srcRect/>
          <a:stretch>
            <a:fillRect/>
          </a:stretch>
        </p:blipFill>
        <p:spPr bwMode="auto">
          <a:xfrm>
            <a:off x="1455175" y="776625"/>
            <a:ext cx="4876800" cy="3436620"/>
          </a:xfrm>
          <a:prstGeom prst="rect">
            <a:avLst/>
          </a:prstGeom>
          <a:noFill/>
          <a:ln w="9525">
            <a:noFill/>
            <a:miter lim="800000"/>
            <a:headEnd/>
            <a:tailEnd/>
          </a:ln>
        </p:spPr>
      </p:pic>
    </p:spTree>
    <p:extLst>
      <p:ext uri="{BB962C8B-B14F-4D97-AF65-F5344CB8AC3E}">
        <p14:creationId xmlns:p14="http://schemas.microsoft.com/office/powerpoint/2010/main" val="164062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TotalTime>
  <Words>659</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inherit</vt:lpstr>
      <vt:lpstr>Palatino Linotype</vt:lpstr>
      <vt:lpstr>Times New Roman</vt:lpstr>
      <vt:lpstr>Univers</vt:lpstr>
      <vt:lpstr>Wingdings 3</vt:lpstr>
      <vt:lpstr>Ion</vt:lpstr>
      <vt:lpstr>IBM PROJECT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DHARANI S</dc:creator>
  <cp:lastModifiedBy>DHARANI S</cp:lastModifiedBy>
  <cp:revision>1</cp:revision>
  <dcterms:created xsi:type="dcterms:W3CDTF">2024-04-24T12:51:44Z</dcterms:created>
  <dcterms:modified xsi:type="dcterms:W3CDTF">2024-04-24T14:01:13Z</dcterms:modified>
</cp:coreProperties>
</file>