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7deae8f-36f9-48ee-824b-cf5332ab030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1940a7a9cd447ca" /><Relationship Type="http://schemas.openxmlformats.org/officeDocument/2006/relationships/slideLayout" Target="/ppt/slideLayouts/slideLayout8.xml" Id="R8cbb1b9ef1e54f44" /><Relationship Type="http://schemas.openxmlformats.org/officeDocument/2006/relationships/hyperlink" Target="https://app.powerbi.com/groups/me/reports/17deae8f-36f9-48ee-824b-cf5332ab0300/?pbi_source=PowerPoint" TargetMode="External" Id="RelId0" /><Relationship Type="http://schemas.openxmlformats.org/officeDocument/2006/relationships/image" Target="/ppt/media/image4.png" Id="imgId1461912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ca003e211324848" /><Relationship Type="http://schemas.openxmlformats.org/officeDocument/2006/relationships/slideLayout" Target="/ppt/slideLayouts/slideLayout8.xml" Id="Rf7d472758922458f" /><Relationship Type="http://schemas.openxmlformats.org/officeDocument/2006/relationships/hyperlink" Target="https://app.powerbi.com/groups/me/reports/17deae8f-36f9-48ee-824b-cf5332ab0300/?pbi_source=PowerPoint" TargetMode="External" Id="RelId1" /><Relationship Type="http://schemas.openxmlformats.org/officeDocument/2006/relationships/image" Target="/ppt/media/image5.png" Id="imgId1461912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1d27c5014f4a4a22" /><Relationship Type="http://schemas.openxmlformats.org/officeDocument/2006/relationships/slideLayout" Target="/ppt/slideLayouts/slideLayout8.xml" Id="R843fcdd1d31a451e" /><Relationship Type="http://schemas.openxmlformats.org/officeDocument/2006/relationships/hyperlink" Target="https://app.powerbi.com/groups/me/reports/17deae8f-36f9-48ee-824b-cf5332ab0300/?pbi_source=PowerPoint" TargetMode="External" Id="RelId2" /><Relationship Type="http://schemas.openxmlformats.org/officeDocument/2006/relationships/image" Target="/ppt/media/image6.png" Id="imgId1461913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insights project using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8/27/2022 5:03:00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8/15/2022 6:15:12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6191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rofit % by market ,Profit Contribution % by Market ,slicer ,slicer ,Top 5 Customers ,Revenue Trend ,card ,Revenue Contribution % by Marke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6191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slicer ,slicer ,Top 5 Customers ,Revenue Trend ,card ,Revenue Contribution % by Market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6191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