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0" b="0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0" t="0" r="0" b="0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Shape 20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16" name="Shape 2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0" t="0" r="0" b="0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0" b="0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0" b="0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154955" y="768626"/>
            <a:ext cx="8825658" cy="341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Predicting AirLine Delay </a:t>
            </a:r>
            <a:br>
              <a:rPr lang="en-US"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SPARKR</a:t>
            </a:r>
            <a:endParaRPr sz="54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130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4954" y="2160103"/>
            <a:ext cx="10440698" cy="416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of this project is to :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Tell the airlines the parameters that influence the delay in flights.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Predict the airline delays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Classify the delays based on the external conditions such as time , weather.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1. You can download the dataset from here : https://raw.githubusercontent.com/hortonworks/datatutorials/master/tutorials/hdp/predicting-airline-delays-usingsparkr/assets/airline_data.zipGOALS : The goal of this project is to : 1. Tell the airlines the parameters that influence the delay in flights. 2. Predict the airline delays 3. Classify the delays based on the external conditions such as time , weather. DATA : 1. You can download the dataset from here : https://raw.githubusercontent.com/hortonworks/datatutorials/master/tutorials/hdp/predicting-airline-delays-usingsparkr/assets/airline_data.zip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3" cy="119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DataSet</a:t>
            </a:r>
            <a:endParaRPr sz="36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Day of Week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Carrier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Destination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Origin</a:t>
            </a:r>
            <a:b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Departure Hour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OUTLINE 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4954" y="2252870"/>
            <a:ext cx="8825659" cy="414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Data Ingestion from the above link.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Upload the data to HDFS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Create a SparkContext object that connects the program to cluster.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4. Exploratory Data Analysis in R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Feature Engineering on the dataset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Feature Selection on the dataset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Creating the testing and training datasets. 8. Use supervised methods to perform predictive analysis.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Use supervised methods to classify the delay based on weather.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3" cy="10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 DIAGRAM</a:t>
            </a:r>
            <a:endParaRPr/>
          </a:p>
        </p:txBody>
      </p:sp>
      <p:pic>
        <p:nvPicPr>
          <p:cNvPr id="273" name="Shape 27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11965" y="2603499"/>
            <a:ext cx="8984973" cy="411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154954" y="622852"/>
            <a:ext cx="8761413" cy="184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Component</a:t>
            </a: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Clusters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models like Random Forest Classifier, SVM(Support Vector Machine), K-nearest Neighbor, Neural Networks.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Pipeline </a:t>
            </a: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App using Shiny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PresentationFormat>Custom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Noto Sans Symbols</vt:lpstr>
      <vt:lpstr>Ion Boardroom</vt:lpstr>
      <vt:lpstr>Predicting AirLine Delay   using SPARKR</vt:lpstr>
      <vt:lpstr>GOALS</vt:lpstr>
      <vt:lpstr>About DataSet</vt:lpstr>
      <vt:lpstr>PROCESS OUTLINE </vt:lpstr>
      <vt:lpstr>FLOW DIAGRAM</vt:lpstr>
      <vt:lpstr>Machine Learning Component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   using SPARKR</dc:title>
  <dc:creator>DT</dc:creator>
  <cp:lastModifiedBy>DT</cp:lastModifiedBy>
  <cp:revision>1</cp:revision>
  <dcterms:modified xsi:type="dcterms:W3CDTF">2018-04-07T13:47:04Z</dcterms:modified>
</cp:coreProperties>
</file>