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69" r:id="rId4"/>
    <p:sldId id="260" r:id="rId5"/>
    <p:sldId id="257" r:id="rId6"/>
    <p:sldId id="258" r:id="rId7"/>
    <p:sldId id="261" r:id="rId8"/>
    <p:sldId id="262" r:id="rId9"/>
    <p:sldId id="271" r:id="rId10"/>
    <p:sldId id="263" r:id="rId11"/>
    <p:sldId id="272" r:id="rId12"/>
    <p:sldId id="264" r:id="rId13"/>
    <p:sldId id="265" r:id="rId14"/>
    <p:sldId id="266" r:id="rId15"/>
    <p:sldId id="273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266C77-F412-44F9-B567-E851859E8DA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9121D6-03D6-48C7-8145-0B47DA09D5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66800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ahnschrift SemiBold" pitchFamily="34" charset="0"/>
              </a:rPr>
              <a:t>EXPLORATORY DATA ANALYSIS </a:t>
            </a:r>
          </a:p>
          <a:p>
            <a:pPr algn="ctr"/>
            <a:r>
              <a:rPr lang="en-US" sz="5400" b="1" cap="none" spc="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ahnschrift SemiBold" pitchFamily="34" charset="0"/>
              </a:rPr>
              <a:t>ON </a:t>
            </a:r>
          </a:p>
          <a:p>
            <a:pPr algn="ctr"/>
            <a:r>
              <a:rPr lang="en-US" sz="5400" b="1" cap="none" spc="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ahnschrift SemiBold" pitchFamily="34" charset="0"/>
              </a:rPr>
              <a:t>ENERGY DATASET</a:t>
            </a:r>
            <a:endParaRPr lang="en-US" sz="5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9" name="Picture 5" descr="C:\Users\Dell-pc\AppData\Local\Microsoft\Windows\INetCache\IE\SRGRO5VA\2BcHx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343400"/>
            <a:ext cx="254317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7854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0"/>
            <a:ext cx="2667000" cy="198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62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3622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871605"/>
            <a:ext cx="2819400" cy="198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48400" y="685800"/>
            <a:ext cx="2667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RH_6 has contributed the most in month of Jan , Feb and March  and a sudden decrease in humidity can be seen in case of April and May. </a:t>
            </a:r>
          </a:p>
          <a:p>
            <a:endParaRPr lang="en-US" dirty="0"/>
          </a:p>
          <a:p>
            <a:r>
              <a:rPr lang="en-US" dirty="0"/>
              <a:t>From this we can conclude that temperature and humidity are inversely proportional.</a:t>
            </a:r>
          </a:p>
          <a:p>
            <a:endParaRPr lang="en-US" dirty="0"/>
          </a:p>
          <a:p>
            <a:r>
              <a:rPr lang="en-US" dirty="0"/>
              <a:t>From temperature and humidity charts , we can say that rh_6 and T6 might have an impact on appliances.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83898-86B8-493E-8979-92D944F7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771525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F49DB8-0B07-48DF-AA8E-64D19A7F0799}"/>
              </a:ext>
            </a:extLst>
          </p:cNvPr>
          <p:cNvSpPr txBox="1"/>
          <p:nvPr/>
        </p:nvSpPr>
        <p:spPr>
          <a:xfrm>
            <a:off x="1524000" y="51054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highest humidity per month basis gives the result that month 1 </a:t>
            </a:r>
            <a:r>
              <a:rPr lang="en-US" dirty="0" err="1"/>
              <a:t>i.e</a:t>
            </a:r>
            <a:r>
              <a:rPr lang="en-US" dirty="0"/>
              <a:t> JANUARY is having the </a:t>
            </a:r>
            <a:r>
              <a:rPr lang="en-US"/>
              <a:t>maximum 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5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143000" y="5715000"/>
            <a:ext cx="7162800" cy="648232"/>
          </a:xfrm>
        </p:spPr>
        <p:txBody>
          <a:bodyPr>
            <a:normAutofit fontScale="92500"/>
          </a:bodyPr>
          <a:lstStyle/>
          <a:p>
            <a:r>
              <a:rPr lang="en-US" dirty="0"/>
              <a:t>THE TREND SEEN IN THIS PLOT IS SAME AS THAT OF APPLIANCES.</a:t>
            </a:r>
          </a:p>
          <a:p>
            <a:r>
              <a:rPr lang="en-US" dirty="0"/>
              <a:t>SO THERE IS A POSSIBILITY THAT THEY HAVE SOME  IMPACT ON THE APPLIANCES.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T_out AND RH_out WITH RESPECT TO TIME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86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IIRRESPECTIVE OF THE TIME , THE DATAPOINTS ARE NOT CHANGING IN BOTH THE CASES WHICH IMPLIES THAT THEY DO NOT INFLUENCE THE APPLIANCES AT ALL.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WINDSPEED WITH </a:t>
            </a:r>
            <a:r>
              <a:rPr lang="en-US" dirty="0" err="1"/>
              <a:t>Tdewpoint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26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SATURDAY AND THURSDAY HAS THE MAXIMUM CONSUMPTION OF ENERGY.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BASED ON DAYS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86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05F011-A768-4EF4-A737-9ADD4742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581400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DC70E-F2BF-4583-BE60-C2DB08A2235A}"/>
              </a:ext>
            </a:extLst>
          </p:cNvPr>
          <p:cNvSpPr txBox="1"/>
          <p:nvPr/>
        </p:nvSpPr>
        <p:spPr>
          <a:xfrm>
            <a:off x="1447800" y="838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Correlation for individual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3A05D-2227-48F4-A30C-523271819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524000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1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PLOT SHOWS HOW MUCH ENERGY IS CONSUMED EACH DAY FOR A PERIOD OF 5 MONTHS FOR A PERIOD OF 24 HOURS.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ANALLYSIS WITH APPLIANCES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228600"/>
            <a:ext cx="86582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2484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77000" y="304800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heatmap</a:t>
            </a:r>
            <a:r>
              <a:rPr lang="en-US" dirty="0"/>
              <a:t> which shows the correlation of all the variables. </a:t>
            </a:r>
          </a:p>
          <a:p>
            <a:r>
              <a:rPr lang="en-US" dirty="0"/>
              <a:t>Here , values &gt;0.05 is considered as factors that influence other variables. Anything less that that will be represented with blank spaces.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Matplotlib</a:t>
            </a:r>
          </a:p>
          <a:p>
            <a:r>
              <a:rPr lang="en-US" dirty="0"/>
              <a:t>2. Seaborn</a:t>
            </a:r>
          </a:p>
          <a:p>
            <a:r>
              <a:rPr lang="en-US" dirty="0"/>
              <a:t>3.Plotly</a:t>
            </a:r>
          </a:p>
          <a:p>
            <a:r>
              <a:rPr lang="en-US" dirty="0"/>
              <a:t>4.Missingno</a:t>
            </a:r>
          </a:p>
          <a:p>
            <a:r>
              <a:rPr lang="en-US" dirty="0"/>
              <a:t>5.Cufflinks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4648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NO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143000" y="6019800"/>
            <a:ext cx="7162800" cy="648232"/>
          </a:xfrm>
        </p:spPr>
        <p:txBody>
          <a:bodyPr/>
          <a:lstStyle/>
          <a:p>
            <a:r>
              <a:rPr lang="en-US" dirty="0"/>
              <a:t>BOTH THE CASES SHOW A SIMILAR PATTERN. THERE IS A HIKE IN THE PATTERN BETWEEN 5PM TO 9PM.</a:t>
            </a:r>
          </a:p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257800"/>
            <a:ext cx="8075432" cy="562672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ANALYSIS OF LIGHTS AND APPLIANCES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28600"/>
            <a:ext cx="464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426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381000"/>
            <a:ext cx="2286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LIGHTS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81000"/>
            <a:ext cx="259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APPLIANCES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WE CAN SEE THAT MARCH HAS CONTRIBUTED MORE TO THE APPLIANCES USAGE COMPARED TO OTHER MONTHS.</a:t>
            </a:r>
          </a:p>
          <a:p>
            <a:r>
              <a:rPr lang="en-US" dirty="0"/>
              <a:t>IN CASE OF LIGHTS , FEBRUARY HAS USED MORE.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ANALYSING APPLIANCES EACH MONTH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389120"/>
          </a:xfrm>
        </p:spPr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6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162800" cy="648232"/>
          </a:xfrm>
        </p:spPr>
        <p:txBody>
          <a:bodyPr/>
          <a:lstStyle/>
          <a:p>
            <a:r>
              <a:rPr lang="en-US" dirty="0"/>
              <a:t>MAXIMUM CONSUMPTION OF ENERGY IS BETWEEN 5 PM TO 9PM.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ANALYSING APPLIANCES CONSUMPTION EACH MONTH WITH RESPECT TO TIME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pic>
        <p:nvPicPr>
          <p:cNvPr id="3075" name="Picture 3" descr="C:\Users\Dell-pc\Desktop\EACH MONTH APPLIAN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CAN SEE A HIKE IN THE SAME TIME INTERVAL AS THAT OF APPLIANCES IN LIGHTS TOO.</a:t>
            </a:r>
          </a:p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ANALYSING LIGHTS WITH RESPECT TO TIME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7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0"/>
            <a:ext cx="3124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438400"/>
            <a:ext cx="281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362200"/>
            <a:ext cx="297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64820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0" y="0"/>
            <a:ext cx="304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these charts , we can conclude that T6 has contributed the least for the month of Jan , Feb and March and we can see a sudden increase in the contribution for the month April and May which indicates that there is a increase in the outside temperature.</a:t>
            </a:r>
          </a:p>
          <a:p>
            <a:endParaRPr lang="en-US" dirty="0"/>
          </a:p>
          <a:p>
            <a:r>
              <a:rPr lang="en-US" dirty="0"/>
              <a:t>March showed as the highest consumption of energy ; In March we have the less value for T6.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571EE-3A0D-47F0-906A-1C18F138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6267450" cy="423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FE1E5-1427-4FAA-BAD8-816537EAC547}"/>
              </a:ext>
            </a:extLst>
          </p:cNvPr>
          <p:cNvSpPr txBox="1"/>
          <p:nvPr/>
        </p:nvSpPr>
        <p:spPr>
          <a:xfrm>
            <a:off x="990600" y="4800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highest temperature per month basis gives the result that month 5 </a:t>
            </a:r>
            <a:r>
              <a:rPr lang="en-US" dirty="0" err="1"/>
              <a:t>i.e</a:t>
            </a:r>
            <a:r>
              <a:rPr lang="en-US" dirty="0"/>
              <a:t> MAY is having the maximum temperature.</a:t>
            </a:r>
          </a:p>
        </p:txBody>
      </p:sp>
    </p:spTree>
    <p:extLst>
      <p:ext uri="{BB962C8B-B14F-4D97-AF65-F5344CB8AC3E}">
        <p14:creationId xmlns:p14="http://schemas.microsoft.com/office/powerpoint/2010/main" val="34713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</TotalTime>
  <Words>468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Bahnschrift SemiBold</vt:lpstr>
      <vt:lpstr>Lucida Sans Unicode</vt:lpstr>
      <vt:lpstr>Verdana</vt:lpstr>
      <vt:lpstr>Wingdings 2</vt:lpstr>
      <vt:lpstr>Wingdings 3</vt:lpstr>
      <vt:lpstr>Concourse</vt:lpstr>
      <vt:lpstr>PowerPoint Presentation</vt:lpstr>
      <vt:lpstr>LIBRARIES USED </vt:lpstr>
      <vt:lpstr>PowerPoint Presentation</vt:lpstr>
      <vt:lpstr>OVERALL ANALYSIS OF LIGHTS AND APPLIANCES</vt:lpstr>
      <vt:lpstr>ANALYSING APPLIANCES EACH MONTH</vt:lpstr>
      <vt:lpstr>ANALYSING APPLIANCES CONSUMPTION EACH MONTH WITH RESPECT TO TIME </vt:lpstr>
      <vt:lpstr>ANALYSING LIGHTS WITH RESPECT TO TIME</vt:lpstr>
      <vt:lpstr>PowerPoint Presentation</vt:lpstr>
      <vt:lpstr>PowerPoint Presentation</vt:lpstr>
      <vt:lpstr>PowerPoint Presentation</vt:lpstr>
      <vt:lpstr>PowerPoint Presentation</vt:lpstr>
      <vt:lpstr>ANALYSIS OF T_out AND RH_out WITH RESPECT TO TIME</vt:lpstr>
      <vt:lpstr>COMPARING WINDSPEED WITH Tdewpoint</vt:lpstr>
      <vt:lpstr>ANALYSIS BASED ON DAYS</vt:lpstr>
      <vt:lpstr>PowerPoint Presentation</vt:lpstr>
      <vt:lpstr>HEATMAP ANALLYSIS WITH APPLIANCES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</dc:creator>
  <cp:lastModifiedBy>sharma.pala@husky.neu.edu</cp:lastModifiedBy>
  <cp:revision>12</cp:revision>
  <dcterms:created xsi:type="dcterms:W3CDTF">2018-03-16T20:00:49Z</dcterms:created>
  <dcterms:modified xsi:type="dcterms:W3CDTF">2018-03-17T01:12:25Z</dcterms:modified>
</cp:coreProperties>
</file>